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D51A-ECCB-48F9-B767-BE34CBDCC91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24A5-6F5A-4CF1-8C0D-36B96417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00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D51A-ECCB-48F9-B767-BE34CBDCC91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24A5-6F5A-4CF1-8C0D-36B96417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8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D51A-ECCB-48F9-B767-BE34CBDCC91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24A5-6F5A-4CF1-8C0D-36B96417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6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D51A-ECCB-48F9-B767-BE34CBDCC91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24A5-6F5A-4CF1-8C0D-36B96417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D51A-ECCB-48F9-B767-BE34CBDCC91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24A5-6F5A-4CF1-8C0D-36B96417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D51A-ECCB-48F9-B767-BE34CBDCC91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24A5-6F5A-4CF1-8C0D-36B96417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7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D51A-ECCB-48F9-B767-BE34CBDCC91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24A5-6F5A-4CF1-8C0D-36B96417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3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D51A-ECCB-48F9-B767-BE34CBDCC91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24A5-6F5A-4CF1-8C0D-36B96417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6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D51A-ECCB-48F9-B767-BE34CBDCC91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24A5-6F5A-4CF1-8C0D-36B96417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0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D51A-ECCB-48F9-B767-BE34CBDCC91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24A5-6F5A-4CF1-8C0D-36B96417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2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D51A-ECCB-48F9-B767-BE34CBDCC91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24A5-6F5A-4CF1-8C0D-36B96417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0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1D51A-ECCB-48F9-B767-BE34CBDCC91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F24A5-6F5A-4CF1-8C0D-36B964170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9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20 Sep – 06Z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723900"/>
            <a:ext cx="3757134" cy="3429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0"/>
            <a:ext cx="4174593" cy="38099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407" y="3048000"/>
            <a:ext cx="4174593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34200" y="2667000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ForecastBuilder</a:t>
            </a:r>
            <a:r>
              <a:rPr lang="en-US" dirty="0" smtClean="0"/>
              <a:t> Gust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667000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CONSAll</a:t>
            </a:r>
            <a:r>
              <a:rPr lang="en-US" dirty="0" smtClean="0"/>
              <a:t> Gust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7700" y="755276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ForecastBuilder</a:t>
            </a:r>
            <a:r>
              <a:rPr lang="en-US" dirty="0" smtClean="0"/>
              <a:t> Wind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8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20 Sep – 12Z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723900"/>
            <a:ext cx="3757133" cy="3429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0"/>
            <a:ext cx="4174592" cy="38099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407" y="3048000"/>
            <a:ext cx="4174593" cy="38099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34200" y="2667000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ForecastBuilder</a:t>
            </a:r>
            <a:r>
              <a:rPr lang="en-US" dirty="0" smtClean="0"/>
              <a:t> Gust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667000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CONSAll</a:t>
            </a:r>
            <a:r>
              <a:rPr lang="en-US" dirty="0" smtClean="0"/>
              <a:t> Gust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7700" y="755276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ForecastBuilder</a:t>
            </a:r>
            <a:r>
              <a:rPr lang="en-US" dirty="0" smtClean="0"/>
              <a:t> Wind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57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20 Sep – 06Z </vt:lpstr>
      <vt:lpstr>20 Sep – 12Z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 Sep – 06Z </dc:title>
  <dc:creator>Localguy</dc:creator>
  <cp:lastModifiedBy>Localguy</cp:lastModifiedBy>
  <cp:revision>1</cp:revision>
  <dcterms:created xsi:type="dcterms:W3CDTF">2016-09-15T05:52:46Z</dcterms:created>
  <dcterms:modified xsi:type="dcterms:W3CDTF">2016-09-15T05:58:18Z</dcterms:modified>
</cp:coreProperties>
</file>