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3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6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5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3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3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2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3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5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1909E-BC03-4627-BB2C-3E646FEDFA26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B112-AD16-4A52-8A97-9EC43C030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0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ForecastBuilder</a:t>
            </a:r>
            <a:r>
              <a:rPr lang="en-US" dirty="0" smtClean="0"/>
              <a:t> Output</a:t>
            </a:r>
            <a:br>
              <a:rPr lang="en-US" dirty="0" smtClean="0"/>
            </a:br>
            <a:r>
              <a:rPr lang="en-US" dirty="0" smtClean="0"/>
              <a:t>Sep 12/0530z run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20240"/>
            <a:ext cx="4038600" cy="3685883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20240"/>
            <a:ext cx="4038600" cy="3685883"/>
          </a:xfrm>
        </p:spPr>
      </p:pic>
    </p:spTree>
    <p:extLst>
      <p:ext uri="{BB962C8B-B14F-4D97-AF65-F5344CB8AC3E}">
        <p14:creationId xmlns:p14="http://schemas.microsoft.com/office/powerpoint/2010/main" val="12831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ForecastBuilder</a:t>
            </a:r>
            <a:r>
              <a:rPr lang="en-US" dirty="0" smtClean="0"/>
              <a:t> Output</a:t>
            </a:r>
            <a:br>
              <a:rPr lang="en-US" dirty="0" smtClean="0"/>
            </a:br>
            <a:r>
              <a:rPr lang="en-US" dirty="0" smtClean="0"/>
              <a:t>Sep 12/0530z run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20240"/>
            <a:ext cx="4038599" cy="3685883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20240"/>
            <a:ext cx="4038599" cy="3685883"/>
          </a:xfrm>
        </p:spPr>
      </p:pic>
    </p:spTree>
    <p:extLst>
      <p:ext uri="{BB962C8B-B14F-4D97-AF65-F5344CB8AC3E}">
        <p14:creationId xmlns:p14="http://schemas.microsoft.com/office/powerpoint/2010/main" val="31069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ForecastBuilder</a:t>
            </a:r>
            <a:r>
              <a:rPr lang="en-US" dirty="0" smtClean="0"/>
              <a:t> Output</a:t>
            </a:r>
            <a:br>
              <a:rPr lang="en-US" dirty="0" smtClean="0"/>
            </a:br>
            <a:r>
              <a:rPr lang="en-US" dirty="0" smtClean="0"/>
              <a:t>Sep 12/0530z run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20240"/>
            <a:ext cx="4038599" cy="3685882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20240"/>
            <a:ext cx="4038599" cy="3685882"/>
          </a:xfrm>
        </p:spPr>
      </p:pic>
    </p:spTree>
    <p:extLst>
      <p:ext uri="{BB962C8B-B14F-4D97-AF65-F5344CB8AC3E}">
        <p14:creationId xmlns:p14="http://schemas.microsoft.com/office/powerpoint/2010/main" val="91977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ForecastBuilder</a:t>
            </a:r>
            <a:r>
              <a:rPr lang="en-US" dirty="0" smtClean="0"/>
              <a:t> Output</a:t>
            </a:r>
            <a:br>
              <a:rPr lang="en-US" dirty="0" smtClean="0"/>
            </a:br>
            <a:r>
              <a:rPr lang="en-US" dirty="0" smtClean="0"/>
              <a:t>Sep 12/0530z run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1" y="2020240"/>
            <a:ext cx="4038597" cy="3685882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020240"/>
            <a:ext cx="4038597" cy="3685882"/>
          </a:xfrm>
        </p:spPr>
      </p:pic>
    </p:spTree>
    <p:extLst>
      <p:ext uri="{BB962C8B-B14F-4D97-AF65-F5344CB8AC3E}">
        <p14:creationId xmlns:p14="http://schemas.microsoft.com/office/powerpoint/2010/main" val="298592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ForecastBuilder</a:t>
            </a:r>
            <a:r>
              <a:rPr lang="en-US" dirty="0" smtClean="0"/>
              <a:t> Output</a:t>
            </a:r>
            <a:br>
              <a:rPr lang="en-US" dirty="0" smtClean="0"/>
            </a:br>
            <a:r>
              <a:rPr lang="en-US" dirty="0" smtClean="0"/>
              <a:t>Sep 12/0530z run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1" y="2020240"/>
            <a:ext cx="4038597" cy="3685881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020240"/>
            <a:ext cx="4038597" cy="3685881"/>
          </a:xfrm>
        </p:spPr>
      </p:pic>
    </p:spTree>
    <p:extLst>
      <p:ext uri="{BB962C8B-B14F-4D97-AF65-F5344CB8AC3E}">
        <p14:creationId xmlns:p14="http://schemas.microsoft.com/office/powerpoint/2010/main" val="10666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ForecastBuilder Output Sep 12/0530z run</vt:lpstr>
      <vt:lpstr>ForecastBuilder Output Sep 12/0530z run</vt:lpstr>
      <vt:lpstr>ForecastBuilder Output Sep 12/0530z run</vt:lpstr>
      <vt:lpstr>ForecastBuilder Output Sep 12/0530z run</vt:lpstr>
      <vt:lpstr>ForecastBuilder Output Sep 12/0530z run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ForecastBuilder Output Sep 12/0530z run</dc:title>
  <dc:creator>Localguy</dc:creator>
  <cp:lastModifiedBy>Localguy</cp:lastModifiedBy>
  <cp:revision>1</cp:revision>
  <dcterms:created xsi:type="dcterms:W3CDTF">2016-09-12T06:22:24Z</dcterms:created>
  <dcterms:modified xsi:type="dcterms:W3CDTF">2016-09-12T06:29:09Z</dcterms:modified>
</cp:coreProperties>
</file>