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63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4674"/>
  </p:normalViewPr>
  <p:slideViewPr>
    <p:cSldViewPr snapToGrid="0" snapToObjects="1">
      <p:cViewPr varScale="1">
        <p:scale>
          <a:sx n="131" d="100"/>
          <a:sy n="131" d="100"/>
        </p:scale>
        <p:origin x="3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E6238-FB00-3541-B0BC-B7D8F9E123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994CA4-01AA-D44A-9DF8-C730A6B8A7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6C951A-3028-E940-80F6-A95D15963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D8B04-4542-0540-A12C-56AE669CFB16}" type="datetimeFigureOut">
              <a:rPr lang="en-US" smtClean="0"/>
              <a:t>6/19/18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8F5291-C367-1E45-8495-CDD87D3D6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87038E-FD79-004C-9B1D-E56D98C2A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26AB2-8B39-2A4B-AC6E-252E4D631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524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B7874C-F1F7-8242-99A8-7A6249949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DF9179-72BF-A940-B924-89A08188FA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B9392F-B017-ED49-86B3-BB2BBBE9D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D8B04-4542-0540-A12C-56AE669CFB16}" type="datetimeFigureOut">
              <a:rPr lang="en-US" smtClean="0"/>
              <a:t>6/19/18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85115F-C639-2149-A477-732936F80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D66705-6607-DE42-A47F-4B6503E16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26AB2-8B39-2A4B-AC6E-252E4D631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572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174013B-CED3-F344-9CD5-B512DF28BC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E9C65D-A814-A441-A51E-02EAD6F18B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DCE11F-C91F-DE41-8991-F3FA14355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D8B04-4542-0540-A12C-56AE669CFB16}" type="datetimeFigureOut">
              <a:rPr lang="en-US" smtClean="0"/>
              <a:t>6/19/18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9FAEBE-9CAF-D442-90B6-F4F6C2180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B1AD24-4D51-E94C-A529-22AAEF33C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26AB2-8B39-2A4B-AC6E-252E4D631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9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AB8FA-EF2B-994F-A103-5FC7151D2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35BD36-BBB1-044A-9646-EC3250ED95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517B07-4D9F-8045-A4CE-B922D6509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D8B04-4542-0540-A12C-56AE669CFB16}" type="datetimeFigureOut">
              <a:rPr lang="en-US" smtClean="0"/>
              <a:t>6/19/18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F4E443-7EF5-5B4E-A141-B9A58D0CD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0EF3F6-B781-E948-B17E-8F18CB22B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26AB2-8B39-2A4B-AC6E-252E4D631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957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BEC8C-A248-A543-BBBB-D647B88F3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6A98B8-3266-A147-8D44-49BF8C4BA5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E4F4AB-E72F-074E-A7AB-EBD5DE40A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D8B04-4542-0540-A12C-56AE669CFB16}" type="datetimeFigureOut">
              <a:rPr lang="en-US" smtClean="0"/>
              <a:t>6/19/18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DDA468-3840-F940-9F25-F0DB67A00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2288CC-31E4-914E-BCEE-36D7AC989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26AB2-8B39-2A4B-AC6E-252E4D631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99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0B818-14E9-FC40-8941-EDAF29812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998EBB-D725-404F-816C-BC34EF8554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BF0AB5-4372-AE4C-9780-A8AF50CC52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2B23B8-3E2A-6B45-B831-054F201D7F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D8B04-4542-0540-A12C-56AE669CFB16}" type="datetimeFigureOut">
              <a:rPr lang="en-US" smtClean="0"/>
              <a:t>6/19/18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B3CD96-ABE1-CE44-96DC-2D021BE39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69E5DE-63ED-1243-88FD-D8BE98048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26AB2-8B39-2A4B-AC6E-252E4D631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674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C2A74B-8657-6C47-A61A-D5D3A3C52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56DCA9-57D7-4447-A1FD-1F0DC7C5D6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CD31F4-FE4D-364E-B540-E074B2A4D6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3D449CB-B482-504D-BD6D-1AEE1E739C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7EF768-74CE-914F-8E91-19B30F8DDD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5FAE2D-DFBD-D94C-8B4A-8EEB285FD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D8B04-4542-0540-A12C-56AE669CFB16}" type="datetimeFigureOut">
              <a:rPr lang="en-US" smtClean="0"/>
              <a:t>6/19/18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74CB74B-C328-734D-86A2-31C95DD06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61A7CC-3180-114D-95E2-C8F23427C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26AB2-8B39-2A4B-AC6E-252E4D631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054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0E217A-2F25-4740-8D6F-FE06EE63E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6B2FC7-15ED-674B-B179-9363D9E1C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D8B04-4542-0540-A12C-56AE669CFB16}" type="datetimeFigureOut">
              <a:rPr lang="en-US" smtClean="0"/>
              <a:t>6/19/18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97CF71-BD7F-AC4A-A9ED-45A545111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6325E7-D811-AC47-973F-C85B95660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26AB2-8B39-2A4B-AC6E-252E4D631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316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B99A174-E031-BD4A-96D4-E228E5E13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D8B04-4542-0540-A12C-56AE669CFB16}" type="datetimeFigureOut">
              <a:rPr lang="en-US" smtClean="0"/>
              <a:t>6/19/18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0ECF67-8CE7-414B-8EF6-4E52C842E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9DB466-A546-374B-9C50-D6B7509F2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26AB2-8B39-2A4B-AC6E-252E4D631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494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171492-76C5-0642-B4DF-D50A7AD48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971740-FCD0-D746-8BFA-04C4017BA6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063D70-D7E7-B44E-A936-066012BE08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39FE35-ABB6-EB42-B151-962EB0853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D8B04-4542-0540-A12C-56AE669CFB16}" type="datetimeFigureOut">
              <a:rPr lang="en-US" smtClean="0"/>
              <a:t>6/19/18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64271F-3976-EE4C-8B92-AF47BFE08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7BA372-AE70-EC4E-9C1C-FC9321ECF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26AB2-8B39-2A4B-AC6E-252E4D631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067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2768E-D77E-A846-A013-BD751A6249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3AD3F3-0D79-094E-A0BC-B5C769D01C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97ABCD-5E29-E949-A293-FBA0BBC221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8978A0-AA07-0548-B238-7F813FCD5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D8B04-4542-0540-A12C-56AE669CFB16}" type="datetimeFigureOut">
              <a:rPr lang="en-US" smtClean="0"/>
              <a:t>6/19/18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6B81FA-1078-984B-9125-2CC23D489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24353F-E444-8D40-986F-CD5DC30D5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26AB2-8B39-2A4B-AC6E-252E4D631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937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FB88CC5-44EA-9348-9E64-24863A241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860318-8D93-2A4D-A5C8-481A27CD6B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4A85FD-7F4A-EF4C-BEE1-F6E26A4A1E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D8B04-4542-0540-A12C-56AE669CFB16}" type="datetimeFigureOut">
              <a:rPr lang="en-US" smtClean="0"/>
              <a:t>6/19/18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A7A6A5-DE05-7B44-89DD-54FAF7AC69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DC3EB8-0B17-BD41-81BB-63130C1B42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26AB2-8B39-2A4B-AC6E-252E4D631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579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FV3GFS-Feedback.VLab@noaa.gov" TargetMode="External"/><Relationship Id="rId7" Type="http://schemas.openxmlformats.org/officeDocument/2006/relationships/hyperlink" Target="http://www.emc.ncep.noaa.gov/users/Alicia.Bentley/fv3gfs" TargetMode="External"/><Relationship Id="rId2" Type="http://schemas.openxmlformats.org/officeDocument/2006/relationships/hyperlink" Target="mailto:FV3GFS-Feedback.Vlab@noaa.gov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emf"/><Relationship Id="rId5" Type="http://schemas.openxmlformats.org/officeDocument/2006/relationships/hyperlink" Target="mailto:vlab.notifications@noaa.gov" TargetMode="External"/><Relationship Id="rId4" Type="http://schemas.openxmlformats.org/officeDocument/2006/relationships/hyperlink" Target="https://vlab.ncep.noaa.gov/web/emc-model-evaluation-group/home/-/message_boards/category/325178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9"/>
            <a:ext cx="8229600" cy="380415"/>
          </a:xfrm>
        </p:spPr>
        <p:txBody>
          <a:bodyPr>
            <a:noAutofit/>
          </a:bodyPr>
          <a:lstStyle/>
          <a:p>
            <a:r>
              <a:rPr lang="en-US" sz="2000" b="1" dirty="0" err="1">
                <a:solidFill>
                  <a:srgbClr val="000000"/>
                </a:solidFill>
              </a:rPr>
              <a:t>VLab</a:t>
            </a:r>
            <a:r>
              <a:rPr lang="en-US" sz="2000" b="1" dirty="0">
                <a:solidFill>
                  <a:srgbClr val="000000"/>
                </a:solidFill>
              </a:rPr>
              <a:t> Forum Update</a:t>
            </a:r>
            <a:endParaRPr lang="en-US" sz="1800" b="1" dirty="0">
              <a:solidFill>
                <a:srgbClr val="00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744134" y="684020"/>
            <a:ext cx="8686799" cy="579610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000" dirty="0">
              <a:solidFill>
                <a:srgbClr val="000000"/>
              </a:solidFill>
            </a:endParaRPr>
          </a:p>
          <a:p>
            <a:r>
              <a:rPr lang="en-US" sz="2000" dirty="0"/>
              <a:t>The </a:t>
            </a:r>
            <a:r>
              <a:rPr lang="en-US" sz="2000" dirty="0">
                <a:hlinkClick r:id="rId2"/>
              </a:rPr>
              <a:t>FV3GFS-Feedback.VLab@noaa.gov</a:t>
            </a:r>
            <a:r>
              <a:rPr lang="en-US" sz="2000" dirty="0"/>
              <a:t> account is ready</a:t>
            </a:r>
          </a:p>
          <a:p>
            <a:endParaRPr lang="en-US" sz="2000" dirty="0"/>
          </a:p>
          <a:p>
            <a:r>
              <a:rPr lang="en-US" sz="2000" dirty="0"/>
              <a:t>If you send an email to </a:t>
            </a:r>
            <a:r>
              <a:rPr lang="en-US" sz="2000" dirty="0">
                <a:hlinkClick r:id="rId3"/>
              </a:rPr>
              <a:t>FV3GFS-Feedback.VLab@noaa.gov</a:t>
            </a:r>
            <a:r>
              <a:rPr lang="en-US" sz="2000" dirty="0"/>
              <a:t>, the email will appear as a post in the </a:t>
            </a:r>
            <a:r>
              <a:rPr lang="en-US" sz="2000" dirty="0">
                <a:hlinkClick r:id="rId4"/>
              </a:rPr>
              <a:t>FV3GFS Evaluation Forum</a:t>
            </a:r>
            <a:r>
              <a:rPr lang="en-US" sz="2000" dirty="0"/>
              <a:t>, and all forum subscribers will get an email from </a:t>
            </a:r>
            <a:r>
              <a:rPr lang="en-US" sz="2000" dirty="0">
                <a:hlinkClick r:id="rId5"/>
              </a:rPr>
              <a:t>vlab.notifications@noaa.gov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If you reply to a message from </a:t>
            </a:r>
            <a:r>
              <a:rPr lang="en-US" sz="2000" dirty="0">
                <a:hlinkClick r:id="rId5"/>
              </a:rPr>
              <a:t>vlab.notifications@noaa.gov</a:t>
            </a:r>
            <a:r>
              <a:rPr lang="en-US" sz="2000" dirty="0"/>
              <a:t>, forum subscribers will get an email, and the post will appear in the thread on the forum</a:t>
            </a:r>
          </a:p>
          <a:p>
            <a:endParaRPr lang="en-US" sz="2000" dirty="0"/>
          </a:p>
          <a:p>
            <a:r>
              <a:rPr lang="en-US" sz="2000" b="1" u="sng" dirty="0"/>
              <a:t>NOTE:</a:t>
            </a:r>
            <a:r>
              <a:rPr lang="en-US" sz="2000" dirty="0"/>
              <a:t> </a:t>
            </a:r>
            <a:r>
              <a:rPr lang="en-US" sz="2000" u="sng" dirty="0"/>
              <a:t>Non-</a:t>
            </a:r>
            <a:r>
              <a:rPr lang="en-US" sz="2000" u="sng" dirty="0" err="1"/>
              <a:t>VLab</a:t>
            </a:r>
            <a:r>
              <a:rPr lang="en-US" sz="2000" u="sng" dirty="0"/>
              <a:t> members</a:t>
            </a:r>
            <a:r>
              <a:rPr lang="en-US" sz="2000" dirty="0"/>
              <a:t> who email to the forum </a:t>
            </a:r>
            <a:r>
              <a:rPr lang="en-US" sz="2000" u="sng" dirty="0"/>
              <a:t>will be identified as “Anonymous”</a:t>
            </a:r>
            <a:r>
              <a:rPr lang="en-US" sz="2000" dirty="0"/>
              <a:t> on </a:t>
            </a:r>
            <a:r>
              <a:rPr lang="en-US" sz="2000" dirty="0" err="1"/>
              <a:t>VLab</a:t>
            </a:r>
            <a:r>
              <a:rPr lang="en-US" sz="2000" dirty="0"/>
              <a:t> and in the subscription email. If writing to the forum in this manner, </a:t>
            </a:r>
            <a:r>
              <a:rPr lang="en-US" sz="2000" u="sng" dirty="0"/>
              <a:t>please identify yourself in the text of your email.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F83AD-27DF-EF47-865A-6B12D4F8FFDE}" type="slidenum">
              <a:rPr lang="en-US" smtClean="0"/>
              <a:t>1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07D6D5C-4477-514E-BCDA-55B65C0C4AD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403BF77-EB2A-CE48-A6EF-9AC4D827185C}"/>
              </a:ext>
            </a:extLst>
          </p:cNvPr>
          <p:cNvSpPr txBox="1"/>
          <p:nvPr/>
        </p:nvSpPr>
        <p:spPr>
          <a:xfrm>
            <a:off x="4366353" y="6231467"/>
            <a:ext cx="2557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7"/>
              </a:rPr>
              <a:t>FV3GFS Information Page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7012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137</Words>
  <Application>Microsoft Macintosh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VLab Forum Update</vt:lpstr>
    </vt:vector>
  </TitlesOfParts>
  <Company/>
  <LinksUpToDate>false</LinksUpToDate>
  <SharedDoc>false</SharedDoc>
  <HyperlinksChanged>false</HyperlinksChanged>
  <AppVersion>16.0014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VLab Forum Update</dc:title>
  <dc:creator>Rhea, Patricia L.</dc:creator>
  <cp:lastModifiedBy>Rhea, Patricia L.</cp:lastModifiedBy>
  <cp:revision>1</cp:revision>
  <dcterms:created xsi:type="dcterms:W3CDTF">2018-06-19T04:18:36Z</dcterms:created>
  <dcterms:modified xsi:type="dcterms:W3CDTF">2018-06-19T04:25:06Z</dcterms:modified>
</cp:coreProperties>
</file>