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0" r:id="rId3"/>
    <p:sldId id="262" r:id="rId4"/>
    <p:sldId id="259" r:id="rId5"/>
    <p:sldId id="261" r:id="rId6"/>
    <p:sldId id="263" r:id="rId7"/>
    <p:sldId id="270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2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D01C-5F0D-45CC-84EB-1BB22C6FB8A5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D631-5B1E-48DC-9066-98C14150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D631-5B1E-48DC-9066-98C141509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B562-F77F-4DE8-8931-D6AD1D41103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F39E-8D9B-4D27-B7E4-8C595C4D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84228" y="1981200"/>
            <a:ext cx="4738798" cy="286232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FV3/GFS Comparisons</a:t>
            </a:r>
          </a:p>
          <a:p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en-US" sz="3600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Good, Bad and </a:t>
            </a:r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Ugly</a:t>
            </a:r>
          </a:p>
          <a:p>
            <a:pPr algn="ctr"/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3 Case Reviews</a:t>
            </a:r>
          </a:p>
          <a:p>
            <a:pPr algn="ctr"/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Rob Cox</a:t>
            </a:r>
          </a:p>
          <a:p>
            <a:pPr algn="ctr"/>
            <a:r>
              <a:rPr lang="en-US" sz="3600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SOO NWS Cheyenne</a:t>
            </a:r>
            <a:endParaRPr lang="en-US" sz="3600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42400" cy="6705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83114" y="2133600"/>
            <a:ext cx="4645824" cy="2862322"/>
          </a:xfrm>
          <a:prstGeom prst="rect">
            <a:avLst/>
          </a:prstGeom>
          <a:solidFill>
            <a:schemeClr val="accent1"/>
          </a:solidFill>
          <a:effectLst>
            <a:innerShdw blurRad="63500" dist="50800" dir="2700000">
              <a:schemeClr val="bg1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FV3/GFS Comparisons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Good and Bad </a:t>
            </a:r>
            <a:endParaRPr lang="en-US" sz="3600" dirty="0" smtClean="0">
              <a:solidFill>
                <a:schemeClr val="bg1"/>
              </a:solidFill>
              <a:effectLst>
                <a:glow rad="127000">
                  <a:prstClr val="black"/>
                </a:glo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Case Reviews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Rob Cox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prstClr val="black"/>
                  </a:glow>
                </a:effectLst>
                <a:latin typeface="Cambria" panose="02040503050406030204" pitchFamily="18" charset="0"/>
              </a:rPr>
              <a:t>SOO NWS Cheyenne</a:t>
            </a:r>
            <a:endParaRPr lang="en-US" sz="3600" dirty="0">
              <a:solidFill>
                <a:schemeClr val="bg1"/>
              </a:solidFill>
              <a:effectLst>
                <a:glow rad="127000">
                  <a:prstClr val="black"/>
                </a:glow>
              </a:effectLst>
              <a:latin typeface="Cambria" panose="020405030504060302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15" y="210166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923318" y="5901898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Mark Brennan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9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570"/>
            <a:ext cx="9144000" cy="5613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(Good)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Case </a:t>
            </a:r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Study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#1 </a:t>
            </a:r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(June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nd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 00Z-03z MRMS Loop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Squall line moved through central Nebraska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43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GFS/FV3 </a:t>
            </a:r>
            <a:r>
              <a:rPr lang="en-US" b="1" dirty="0" err="1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Precip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 Comparison (Good)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Case </a:t>
            </a:r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Study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#1 (</a:t>
            </a:r>
            <a:r>
              <a:rPr lang="en-US" i="1" dirty="0" err="1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Init.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Jun 1 00Z, Valid Jun 2 03z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Both Models handled the QPF well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" y="1072570"/>
            <a:ext cx="9144000" cy="45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Cold Pool Caught during Convection (FV3 Good)</a:t>
            </a: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Case Study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#1 </a:t>
            </a:r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(June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nd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03z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9" y="1015519"/>
            <a:ext cx="9144000" cy="477568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5048883">
            <a:off x="6175103" y="4027376"/>
            <a:ext cx="1573806" cy="318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946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(Good)</a:t>
            </a: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Case Study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#1 </a:t>
            </a:r>
            <a:r>
              <a:rPr lang="en-US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(June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nd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 02Z-03z ORD Nebraska observations)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3317" y="1295400"/>
            <a:ext cx="248683" cy="30480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Case Study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#2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i="1" dirty="0" err="1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Init.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June 19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th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00Z  (00-12hr 500mb  Forecast)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570"/>
            <a:ext cx="9144000" cy="281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2400"/>
            <a:ext cx="9143999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Case Study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#2 (FV3 had Poor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Initialization)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Upper Air Analysis  (June 19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th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00Z/12Z)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905000"/>
            <a:ext cx="4572000" cy="3524583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84" y="1908889"/>
            <a:ext cx="4518616" cy="35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" y="914399"/>
            <a:ext cx="9144000" cy="4376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Case Study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#2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i="1" dirty="0" err="1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Init.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June 19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th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00Z  24hr QPF 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Forecast 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600700" y="2286000"/>
            <a:ext cx="228600" cy="38100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9563235">
            <a:off x="6089241" y="2682471"/>
            <a:ext cx="64929" cy="2278699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5334518"/>
            <a:ext cx="392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amount of Rain in WY Mountains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64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1072571"/>
          </a:xfrm>
          <a:prstGeom prst="rect">
            <a:avLst/>
          </a:prstGeom>
          <a:gradFill flip="none" rotWithShape="1">
            <a:gsLst>
              <a:gs pos="0">
                <a:srgbClr val="10253F"/>
              </a:gs>
              <a:gs pos="40000">
                <a:schemeClr val="tx2">
                  <a:lumMod val="40000"/>
                  <a:lumOff val="60000"/>
                  <a:alpha val="25000"/>
                </a:schemeClr>
              </a:gs>
              <a:gs pos="30000">
                <a:schemeClr val="tx2">
                  <a:lumMod val="60000"/>
                  <a:lumOff val="40000"/>
                  <a:alpha val="50000"/>
                </a:schemeClr>
              </a:gs>
              <a:gs pos="20000">
                <a:schemeClr val="tx2">
                  <a:lumMod val="75000"/>
                </a:schemeClr>
              </a:gs>
              <a:gs pos="7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FV3/GFS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Comparison 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Case Study </a:t>
            </a:r>
            <a:r>
              <a:rPr lang="en-US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#2</a:t>
            </a:r>
            <a:endParaRPr lang="en-US" b="1" dirty="0" smtClean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(Valid 00Z June 20</a:t>
            </a:r>
            <a:r>
              <a:rPr lang="en-US" i="1" baseline="30000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th</a:t>
            </a:r>
            <a:r>
              <a:rPr lang="en-US" i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2700000" algn="tl" rotWithShape="0">
                    <a:prstClr val="black"/>
                  </a:outerShdw>
                </a:effectLst>
                <a:latin typeface="Cambria" panose="02040503050406030204" pitchFamily="18" charset="0"/>
              </a:rPr>
              <a:t>  MRMS indicated No PRECIP. over western Wyoming)</a:t>
            </a:r>
            <a:endParaRPr lang="en-US" i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2700000" algn="tl" rotWithShape="0">
                  <a:prstClr val="black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7640"/>
            <a:ext cx="969485" cy="98787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202"/>
            <a:ext cx="9144000" cy="57747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86764" y="2568650"/>
            <a:ext cx="304800" cy="1143000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974069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Little or No Rain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2186764" y="3581400"/>
            <a:ext cx="304800" cy="389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215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FV3/GFS Comparison (Case Reviews )</dc:title>
  <dc:creator>rob cox</dc:creator>
  <cp:lastModifiedBy>rob cox</cp:lastModifiedBy>
  <cp:revision>43</cp:revision>
  <dcterms:created xsi:type="dcterms:W3CDTF">2018-08-13T17:57:00Z</dcterms:created>
  <dcterms:modified xsi:type="dcterms:W3CDTF">2018-09-07T15:13:53Z</dcterms:modified>
</cp:coreProperties>
</file>