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D6B5-8C58-466B-BD02-8DCB463BCEA7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45A2-6194-4065-8483-F7BFD462B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962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D6B5-8C58-466B-BD02-8DCB463BCEA7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45A2-6194-4065-8483-F7BFD462B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084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D6B5-8C58-466B-BD02-8DCB463BCEA7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45A2-6194-4065-8483-F7BFD462B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61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D6B5-8C58-466B-BD02-8DCB463BCEA7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45A2-6194-4065-8483-F7BFD462B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59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D6B5-8C58-466B-BD02-8DCB463BCEA7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45A2-6194-4065-8483-F7BFD462B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010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D6B5-8C58-466B-BD02-8DCB463BCEA7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45A2-6194-4065-8483-F7BFD462B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3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D6B5-8C58-466B-BD02-8DCB463BCEA7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45A2-6194-4065-8483-F7BFD462B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767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D6B5-8C58-466B-BD02-8DCB463BCEA7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45A2-6194-4065-8483-F7BFD462B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47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D6B5-8C58-466B-BD02-8DCB463BCEA7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45A2-6194-4065-8483-F7BFD462B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51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D6B5-8C58-466B-BD02-8DCB463BCEA7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45A2-6194-4065-8483-F7BFD462B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846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D6B5-8C58-466B-BD02-8DCB463BCEA7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45A2-6194-4065-8483-F7BFD462B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25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BD6B5-8C58-466B-BD02-8DCB463BCEA7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645A2-6194-4065-8483-F7BFD462B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488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8350" y="490654"/>
            <a:ext cx="3617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Sam Woodman, NOAA/SWFSC/AERD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1500" y="1028700"/>
            <a:ext cx="112013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Original project idea: explore </a:t>
            </a:r>
            <a:r>
              <a:rPr lang="en-US" dirty="0"/>
              <a:t>how to ingest satellite </a:t>
            </a:r>
            <a:r>
              <a:rPr lang="en-US" dirty="0" smtClean="0"/>
              <a:t>data to improve situational awareness for our glider piloting.</a:t>
            </a:r>
          </a:p>
          <a:p>
            <a:endParaRPr lang="en-US" dirty="0" smtClean="0"/>
          </a:p>
          <a:p>
            <a:r>
              <a:rPr lang="en-US" dirty="0" smtClean="0"/>
              <a:t>Outcome: Use Python notebook to compare SST (NOAA Geo-Polar Blended Global Level 4) measurements with temperature measurements form AERD’s AMLR01 glider in Jan 2019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1997" y="2667001"/>
            <a:ext cx="10058398" cy="4190999"/>
          </a:xfrm>
          <a:prstGeom prst="rect">
            <a:avLst/>
          </a:prstGeom>
        </p:spPr>
      </p:pic>
      <p:pic>
        <p:nvPicPr>
          <p:cNvPr id="1028" name="Picture 4" descr="glider_at_se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315" y="4489026"/>
            <a:ext cx="2896235" cy="193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glider_spa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902" y="2556594"/>
            <a:ext cx="2898648" cy="1932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9176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51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 Woodman</dc:creator>
  <cp:lastModifiedBy>Sam Woodman</cp:lastModifiedBy>
  <cp:revision>3</cp:revision>
  <dcterms:created xsi:type="dcterms:W3CDTF">2021-05-07T15:54:08Z</dcterms:created>
  <dcterms:modified xsi:type="dcterms:W3CDTF">2021-05-07T16:06:28Z</dcterms:modified>
</cp:coreProperties>
</file>