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80" y="5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606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754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25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59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76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28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695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97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060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49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67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B2569-E6DD-4E63-8C98-C57BD55098B2}" type="datetimeFigureOut">
              <a:rPr lang="en-US" smtClean="0"/>
              <a:t>5/6/2021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B6758-1A38-4314-B912-D40100BED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011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7908" y="-290653"/>
            <a:ext cx="10515600" cy="13255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Jen Walsh: Final Project, </a:t>
            </a:r>
            <a:r>
              <a:rPr lang="en-US" sz="2800" dirty="0" err="1" smtClean="0"/>
              <a:t>CoastWatch</a:t>
            </a:r>
            <a:r>
              <a:rPr lang="en-US" sz="2800" dirty="0" smtClean="0"/>
              <a:t> Satellite Course May 2021</a:t>
            </a:r>
            <a:endParaRPr lang="en-US" sz="28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64" r="6427"/>
          <a:stretch/>
        </p:blipFill>
        <p:spPr>
          <a:xfrm>
            <a:off x="461819" y="710775"/>
            <a:ext cx="5514108" cy="3145039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21" r="11311"/>
          <a:stretch/>
        </p:blipFill>
        <p:spPr>
          <a:xfrm>
            <a:off x="6255330" y="698679"/>
            <a:ext cx="5514108" cy="3157135"/>
          </a:xfrm>
          <a:prstGeom prst="rect">
            <a:avLst/>
          </a:prstGeom>
          <a:ln w="2540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461819" y="3916240"/>
            <a:ext cx="113076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Chlorophyll a concentration (log) around the northern Antarctic Peninsula in January 2019 (monthly composite from NASA VIIRS Near-Real-Time, 4 km spatial resolution). Circles in the </a:t>
            </a:r>
            <a:r>
              <a:rPr lang="en-US" dirty="0" err="1" smtClean="0"/>
              <a:t>Bransfield</a:t>
            </a:r>
            <a:r>
              <a:rPr lang="en-US" dirty="0" smtClean="0"/>
              <a:t> Strait (area between the peninsula and the South Shetland Islands to the north) are Antarctic krill density values (g m</a:t>
            </a:r>
            <a:r>
              <a:rPr lang="en-US" baseline="30000" dirty="0" smtClean="0"/>
              <a:t>-2</a:t>
            </a:r>
            <a:r>
              <a:rPr lang="en-US" dirty="0" smtClean="0"/>
              <a:t>) acoustically estimated from an autonomous underwater glider deployed from December 2018 – March 2019. Left plot is a rainbow palette, right plot is the “algae” palette from the </a:t>
            </a:r>
            <a:r>
              <a:rPr lang="en-US" dirty="0" err="1" smtClean="0"/>
              <a:t>cmocean</a:t>
            </a:r>
            <a:r>
              <a:rPr lang="en-US" dirty="0" smtClean="0"/>
              <a:t> package in R. Red circle on left plot highlights area of high krill density in a low chlorophyll area.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2600044" y="2472037"/>
            <a:ext cx="350982" cy="277091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8" b="20943"/>
          <a:stretch/>
        </p:blipFill>
        <p:spPr>
          <a:xfrm>
            <a:off x="6222175" y="5497367"/>
            <a:ext cx="3337469" cy="12169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946"/>
          <a:stretch/>
        </p:blipFill>
        <p:spPr>
          <a:xfrm>
            <a:off x="2840187" y="5497367"/>
            <a:ext cx="3117272" cy="1216996"/>
          </a:xfrm>
          <a:prstGeom prst="rect">
            <a:avLst/>
          </a:prstGeom>
          <a:ln w="19050">
            <a:solidFill>
              <a:schemeClr val="tx1"/>
            </a:solidFill>
          </a:ln>
        </p:spPr>
      </p:pic>
      <p:sp>
        <p:nvSpPr>
          <p:cNvPr id="12" name="TextBox 11"/>
          <p:cNvSpPr txBox="1"/>
          <p:nvPr/>
        </p:nvSpPr>
        <p:spPr>
          <a:xfrm>
            <a:off x="1467630" y="6367812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Glider (~8 </a:t>
            </a:r>
            <a:r>
              <a:rPr lang="en-US" dirty="0" err="1" smtClean="0"/>
              <a:t>ft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591976" y="6345031"/>
            <a:ext cx="1505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Krill (~40 mm)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486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130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Jen Walsh: Final Project, CoastWatch Satellite Course May 2021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Jen Walsh: Final Project, CoastWatch Satellite Course May 2021</dc:title>
  <dc:creator>Jen Walsh</dc:creator>
  <cp:lastModifiedBy>Jen Walsh</cp:lastModifiedBy>
  <cp:revision>8</cp:revision>
  <dcterms:created xsi:type="dcterms:W3CDTF">2021-05-06T20:22:26Z</dcterms:created>
  <dcterms:modified xsi:type="dcterms:W3CDTF">2021-05-06T21:16:10Z</dcterms:modified>
</cp:coreProperties>
</file>