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0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5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5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5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6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2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9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7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6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6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2569-E6DD-4E63-8C98-C57BD55098B2}" type="datetimeFigureOut">
              <a:rPr lang="en-US" smtClean="0"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1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908" y="-289239"/>
            <a:ext cx="11411530" cy="1325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Jen </a:t>
            </a:r>
            <a:r>
              <a:rPr lang="en-US" sz="2800" dirty="0" smtClean="0"/>
              <a:t>Walsh (NOAA/AERD): </a:t>
            </a:r>
            <a:r>
              <a:rPr lang="en-US" sz="2800" dirty="0" smtClean="0"/>
              <a:t>Final Project, </a:t>
            </a:r>
            <a:r>
              <a:rPr lang="en-US" sz="2800" dirty="0" err="1" smtClean="0"/>
              <a:t>CoastWatch</a:t>
            </a:r>
            <a:r>
              <a:rPr lang="en-US" sz="2800" dirty="0" smtClean="0"/>
              <a:t> Satellite Course May 2021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64" r="6427"/>
          <a:stretch/>
        </p:blipFill>
        <p:spPr>
          <a:xfrm>
            <a:off x="461819" y="710775"/>
            <a:ext cx="5514108" cy="314503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1" r="11311"/>
          <a:stretch/>
        </p:blipFill>
        <p:spPr>
          <a:xfrm>
            <a:off x="6255330" y="698679"/>
            <a:ext cx="5514108" cy="315713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61819" y="3916240"/>
            <a:ext cx="113076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Chlorophyll a concentration (log) around the northern Antarctic Peninsula in January 2019 (monthly composite from NASA VIIRS Near-Real-Time, 4 km spatial resolution). Circles in the </a:t>
            </a:r>
            <a:r>
              <a:rPr lang="en-US" dirty="0" err="1" smtClean="0"/>
              <a:t>Bransfield</a:t>
            </a:r>
            <a:r>
              <a:rPr lang="en-US" dirty="0" smtClean="0"/>
              <a:t> Strait (area between the peninsula and the South Shetland Islands to the north) are Antarctic krill density values (g m</a:t>
            </a:r>
            <a:r>
              <a:rPr lang="en-US" baseline="30000" dirty="0" smtClean="0"/>
              <a:t>-2</a:t>
            </a:r>
            <a:r>
              <a:rPr lang="en-US" dirty="0" smtClean="0"/>
              <a:t>) acoustically estimated from an autonomous underwater glider deployed from December 2018 – March 2019. Left plot is a rainbow palette, right plot is the “algae” palette from the </a:t>
            </a:r>
            <a:r>
              <a:rPr lang="en-US" dirty="0" err="1" smtClean="0"/>
              <a:t>cmocean</a:t>
            </a:r>
            <a:r>
              <a:rPr lang="en-US" dirty="0" smtClean="0"/>
              <a:t> package in R. Red circle on left plot highlights area of high krill density in a low chlorophyll area.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00044" y="2472037"/>
            <a:ext cx="350982" cy="2770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8" b="20943"/>
          <a:stretch/>
        </p:blipFill>
        <p:spPr>
          <a:xfrm>
            <a:off x="6222175" y="5497367"/>
            <a:ext cx="3337469" cy="121699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46"/>
          <a:stretch/>
        </p:blipFill>
        <p:spPr>
          <a:xfrm>
            <a:off x="2840187" y="5497367"/>
            <a:ext cx="3117272" cy="121699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1467630" y="6367812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Glider (~8 </a:t>
            </a:r>
            <a:r>
              <a:rPr lang="en-US" dirty="0" err="1" smtClean="0"/>
              <a:t>ft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591976" y="6345031"/>
            <a:ext cx="1505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Krill (~40 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132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Jen Walsh (NOAA/AERD): Final Project, CoastWatch Satellite Course May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 Walsh: Final Project, CoastWatch Satellite Course May 2021</dc:title>
  <dc:creator>Jen Walsh</dc:creator>
  <cp:lastModifiedBy>Jen Walsh</cp:lastModifiedBy>
  <cp:revision>9</cp:revision>
  <dcterms:created xsi:type="dcterms:W3CDTF">2021-05-06T20:22:26Z</dcterms:created>
  <dcterms:modified xsi:type="dcterms:W3CDTF">2021-05-07T15:06:37Z</dcterms:modified>
</cp:coreProperties>
</file>