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Raleway"/>
      <p:regular r:id="rId7"/>
      <p:bold r:id="rId8"/>
      <p:italic r:id="rId9"/>
      <p:boldItalic r:id="rId10"/>
    </p:embeddedFont>
    <p:embeddedFont>
      <p:font typeface="Lato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Lato-regular.fntdata"/><Relationship Id="rId10" Type="http://schemas.openxmlformats.org/officeDocument/2006/relationships/font" Target="fonts/Raleway-boldItalic.fntdata"/><Relationship Id="rId13" Type="http://schemas.openxmlformats.org/officeDocument/2006/relationships/font" Target="fonts/Lato-italic.fntdata"/><Relationship Id="rId12" Type="http://schemas.openxmlformats.org/officeDocument/2006/relationships/font" Target="fonts/La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aleway-italic.fntdata"/><Relationship Id="rId14" Type="http://schemas.openxmlformats.org/officeDocument/2006/relationships/font" Target="fonts/La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aleway-regular.fntdata"/><Relationship Id="rId8" Type="http://schemas.openxmlformats.org/officeDocument/2006/relationships/font" Target="fonts/Ralew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300" y="486700"/>
            <a:ext cx="4396800" cy="80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Will Drenta</a:t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NOAA CoastWatch Central</a:t>
            </a:r>
            <a:endParaRPr sz="1200"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9300" y="1229875"/>
            <a:ext cx="3963900" cy="357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I decided to </a:t>
            </a:r>
            <a:r>
              <a:rPr lang="en" sz="1500"/>
              <a:t>use this course to take a look at what the recent submarine volcanic eruption in Tonga did to the surrounding ocean.</a:t>
            </a:r>
            <a:endParaRPr sz="15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I specifically used Python to create a virtual buoy at the epicenter of the eruption and noted the differences in the temperature, height, and clarity of the water before and after the eruption. </a:t>
            </a:r>
            <a:endParaRPr sz="15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Datasets used:</a:t>
            </a:r>
            <a:endParaRPr sz="15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NOAA GeoPolar SST Gap-Filled</a:t>
            </a:r>
            <a:endParaRPr sz="15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NOAA CoastWatch Sea Surface Anomalies Height from Altimetry  </a:t>
            </a:r>
            <a:endParaRPr sz="15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NOAA VIIRS SNPP NRT KdPAR</a:t>
            </a:r>
            <a:endParaRPr sz="1500"/>
          </a:p>
        </p:txBody>
      </p:sp>
      <p:pic>
        <p:nvPicPr>
          <p:cNvPr id="88" name="Google Shape;88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52300" y="486700"/>
            <a:ext cx="3191700" cy="1537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52300" y="2023875"/>
            <a:ext cx="3191700" cy="1537176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952296" y="3561050"/>
            <a:ext cx="3191700" cy="1582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