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3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80E03-12C3-4FB8-B83A-1828144E4930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6D52B-7978-45AD-89E4-BF85DDF880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9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0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3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7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90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1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7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3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2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6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1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2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DE220-DE77-43E5-9354-2CFF3742D7E6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D6957-7496-433D-8D0D-27D8F53100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4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0" y="-58878"/>
            <a:ext cx="12192000" cy="6922476"/>
            <a:chOff x="0" y="-58878"/>
            <a:chExt cx="12192000" cy="692247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03" b="11473"/>
            <a:stretch/>
          </p:blipFill>
          <p:spPr>
            <a:xfrm>
              <a:off x="201389" y="4140860"/>
              <a:ext cx="2551132" cy="267294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1"/>
            <a:stretch/>
          </p:blipFill>
          <p:spPr>
            <a:xfrm>
              <a:off x="2663794" y="4043030"/>
              <a:ext cx="2503810" cy="1354887"/>
            </a:xfrm>
            <a:prstGeom prst="rect">
              <a:avLst/>
            </a:prstGeom>
          </p:spPr>
        </p:pic>
        <p:sp>
          <p:nvSpPr>
            <p:cNvPr id="126" name="Rectangle 125"/>
            <p:cNvSpPr/>
            <p:nvPr/>
          </p:nvSpPr>
          <p:spPr>
            <a:xfrm>
              <a:off x="0" y="0"/>
              <a:ext cx="12192000" cy="76830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9841872" y="133069"/>
              <a:ext cx="2040947" cy="483420"/>
              <a:chOff x="3037" y="122"/>
              <a:chExt cx="1427" cy="338"/>
            </a:xfrm>
          </p:grpSpPr>
          <p:sp>
            <p:nvSpPr>
              <p:cNvPr id="18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037" y="122"/>
                <a:ext cx="1427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" name="Freeform 5"/>
              <p:cNvSpPr>
                <a:spLocks/>
              </p:cNvSpPr>
              <p:nvPr/>
            </p:nvSpPr>
            <p:spPr bwMode="auto">
              <a:xfrm>
                <a:off x="3091" y="148"/>
                <a:ext cx="231" cy="167"/>
              </a:xfrm>
              <a:custGeom>
                <a:avLst/>
                <a:gdLst>
                  <a:gd name="T0" fmla="*/ 348 w 692"/>
                  <a:gd name="T1" fmla="*/ 1 h 501"/>
                  <a:gd name="T2" fmla="*/ 307 w 692"/>
                  <a:gd name="T3" fmla="*/ 2 h 501"/>
                  <a:gd name="T4" fmla="*/ 264 w 692"/>
                  <a:gd name="T5" fmla="*/ 9 h 501"/>
                  <a:gd name="T6" fmla="*/ 217 w 692"/>
                  <a:gd name="T7" fmla="*/ 22 h 501"/>
                  <a:gd name="T8" fmla="*/ 169 w 692"/>
                  <a:gd name="T9" fmla="*/ 41 h 501"/>
                  <a:gd name="T10" fmla="*/ 145 w 692"/>
                  <a:gd name="T11" fmla="*/ 53 h 501"/>
                  <a:gd name="T12" fmla="*/ 99 w 692"/>
                  <a:gd name="T13" fmla="*/ 81 h 501"/>
                  <a:gd name="T14" fmla="*/ 57 w 692"/>
                  <a:gd name="T15" fmla="*/ 115 h 501"/>
                  <a:gd name="T16" fmla="*/ 18 w 692"/>
                  <a:gd name="T17" fmla="*/ 157 h 501"/>
                  <a:gd name="T18" fmla="*/ 0 w 692"/>
                  <a:gd name="T19" fmla="*/ 180 h 501"/>
                  <a:gd name="T20" fmla="*/ 10 w 692"/>
                  <a:gd name="T21" fmla="*/ 182 h 501"/>
                  <a:gd name="T22" fmla="*/ 32 w 692"/>
                  <a:gd name="T23" fmla="*/ 195 h 501"/>
                  <a:gd name="T24" fmla="*/ 57 w 692"/>
                  <a:gd name="T25" fmla="*/ 215 h 501"/>
                  <a:gd name="T26" fmla="*/ 95 w 692"/>
                  <a:gd name="T27" fmla="*/ 256 h 501"/>
                  <a:gd name="T28" fmla="*/ 120 w 692"/>
                  <a:gd name="T29" fmla="*/ 284 h 501"/>
                  <a:gd name="T30" fmla="*/ 154 w 692"/>
                  <a:gd name="T31" fmla="*/ 331 h 501"/>
                  <a:gd name="T32" fmla="*/ 162 w 692"/>
                  <a:gd name="T33" fmla="*/ 344 h 501"/>
                  <a:gd name="T34" fmla="*/ 165 w 692"/>
                  <a:gd name="T35" fmla="*/ 351 h 501"/>
                  <a:gd name="T36" fmla="*/ 186 w 692"/>
                  <a:gd name="T37" fmla="*/ 381 h 501"/>
                  <a:gd name="T38" fmla="*/ 221 w 692"/>
                  <a:gd name="T39" fmla="*/ 419 h 501"/>
                  <a:gd name="T40" fmla="*/ 254 w 692"/>
                  <a:gd name="T41" fmla="*/ 449 h 501"/>
                  <a:gd name="T42" fmla="*/ 279 w 692"/>
                  <a:gd name="T43" fmla="*/ 467 h 501"/>
                  <a:gd name="T44" fmla="*/ 293 w 692"/>
                  <a:gd name="T45" fmla="*/ 475 h 501"/>
                  <a:gd name="T46" fmla="*/ 321 w 692"/>
                  <a:gd name="T47" fmla="*/ 489 h 501"/>
                  <a:gd name="T48" fmla="*/ 349 w 692"/>
                  <a:gd name="T49" fmla="*/ 498 h 501"/>
                  <a:gd name="T50" fmla="*/ 378 w 692"/>
                  <a:gd name="T51" fmla="*/ 501 h 501"/>
                  <a:gd name="T52" fmla="*/ 407 w 692"/>
                  <a:gd name="T53" fmla="*/ 497 h 501"/>
                  <a:gd name="T54" fmla="*/ 435 w 692"/>
                  <a:gd name="T55" fmla="*/ 486 h 501"/>
                  <a:gd name="T56" fmla="*/ 463 w 692"/>
                  <a:gd name="T57" fmla="*/ 464 h 501"/>
                  <a:gd name="T58" fmla="*/ 490 w 692"/>
                  <a:gd name="T59" fmla="*/ 432 h 501"/>
                  <a:gd name="T60" fmla="*/ 515 w 692"/>
                  <a:gd name="T61" fmla="*/ 388 h 501"/>
                  <a:gd name="T62" fmla="*/ 547 w 692"/>
                  <a:gd name="T63" fmla="*/ 328 h 501"/>
                  <a:gd name="T64" fmla="*/ 571 w 692"/>
                  <a:gd name="T65" fmla="*/ 283 h 501"/>
                  <a:gd name="T66" fmla="*/ 585 w 692"/>
                  <a:gd name="T67" fmla="*/ 256 h 501"/>
                  <a:gd name="T68" fmla="*/ 603 w 692"/>
                  <a:gd name="T69" fmla="*/ 229 h 501"/>
                  <a:gd name="T70" fmla="*/ 615 w 692"/>
                  <a:gd name="T71" fmla="*/ 214 h 501"/>
                  <a:gd name="T72" fmla="*/ 631 w 692"/>
                  <a:gd name="T73" fmla="*/ 199 h 501"/>
                  <a:gd name="T74" fmla="*/ 650 w 692"/>
                  <a:gd name="T75" fmla="*/ 185 h 501"/>
                  <a:gd name="T76" fmla="*/ 669 w 692"/>
                  <a:gd name="T77" fmla="*/ 176 h 501"/>
                  <a:gd name="T78" fmla="*/ 692 w 692"/>
                  <a:gd name="T79" fmla="*/ 174 h 501"/>
                  <a:gd name="T80" fmla="*/ 684 w 692"/>
                  <a:gd name="T81" fmla="*/ 160 h 501"/>
                  <a:gd name="T82" fmla="*/ 658 w 692"/>
                  <a:gd name="T83" fmla="*/ 131 h 501"/>
                  <a:gd name="T84" fmla="*/ 624 w 692"/>
                  <a:gd name="T85" fmla="*/ 101 h 501"/>
                  <a:gd name="T86" fmla="*/ 582 w 692"/>
                  <a:gd name="T87" fmla="*/ 72 h 501"/>
                  <a:gd name="T88" fmla="*/ 558 w 692"/>
                  <a:gd name="T89" fmla="*/ 58 h 501"/>
                  <a:gd name="T90" fmla="*/ 508 w 692"/>
                  <a:gd name="T91" fmla="*/ 33 h 501"/>
                  <a:gd name="T92" fmla="*/ 455 w 692"/>
                  <a:gd name="T93" fmla="*/ 15 h 501"/>
                  <a:gd name="T94" fmla="*/ 401 w 692"/>
                  <a:gd name="T95" fmla="*/ 3 h 501"/>
                  <a:gd name="T96" fmla="*/ 360 w 692"/>
                  <a:gd name="T97" fmla="*/ 0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92" h="501">
                    <a:moveTo>
                      <a:pt x="348" y="1"/>
                    </a:moveTo>
                    <a:lnTo>
                      <a:pt x="348" y="1"/>
                    </a:lnTo>
                    <a:lnTo>
                      <a:pt x="328" y="1"/>
                    </a:lnTo>
                    <a:lnTo>
                      <a:pt x="307" y="2"/>
                    </a:lnTo>
                    <a:lnTo>
                      <a:pt x="285" y="5"/>
                    </a:lnTo>
                    <a:lnTo>
                      <a:pt x="264" y="9"/>
                    </a:lnTo>
                    <a:lnTo>
                      <a:pt x="240" y="16"/>
                    </a:lnTo>
                    <a:lnTo>
                      <a:pt x="217" y="22"/>
                    </a:lnTo>
                    <a:lnTo>
                      <a:pt x="193" y="31"/>
                    </a:lnTo>
                    <a:lnTo>
                      <a:pt x="169" y="41"/>
                    </a:lnTo>
                    <a:lnTo>
                      <a:pt x="169" y="41"/>
                    </a:lnTo>
                    <a:lnTo>
                      <a:pt x="145" y="53"/>
                    </a:lnTo>
                    <a:lnTo>
                      <a:pt x="122" y="65"/>
                    </a:lnTo>
                    <a:lnTo>
                      <a:pt x="99" y="81"/>
                    </a:lnTo>
                    <a:lnTo>
                      <a:pt x="77" y="97"/>
                    </a:lnTo>
                    <a:lnTo>
                      <a:pt x="57" y="115"/>
                    </a:lnTo>
                    <a:lnTo>
                      <a:pt x="36" y="135"/>
                    </a:lnTo>
                    <a:lnTo>
                      <a:pt x="18" y="157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6" y="181"/>
                    </a:lnTo>
                    <a:lnTo>
                      <a:pt x="10" y="182"/>
                    </a:lnTo>
                    <a:lnTo>
                      <a:pt x="20" y="187"/>
                    </a:lnTo>
                    <a:lnTo>
                      <a:pt x="32" y="195"/>
                    </a:lnTo>
                    <a:lnTo>
                      <a:pt x="44" y="205"/>
                    </a:lnTo>
                    <a:lnTo>
                      <a:pt x="57" y="215"/>
                    </a:lnTo>
                    <a:lnTo>
                      <a:pt x="70" y="228"/>
                    </a:lnTo>
                    <a:lnTo>
                      <a:pt x="95" y="256"/>
                    </a:lnTo>
                    <a:lnTo>
                      <a:pt x="95" y="256"/>
                    </a:lnTo>
                    <a:lnTo>
                      <a:pt x="120" y="284"/>
                    </a:lnTo>
                    <a:lnTo>
                      <a:pt x="140" y="310"/>
                    </a:lnTo>
                    <a:lnTo>
                      <a:pt x="154" y="331"/>
                    </a:lnTo>
                    <a:lnTo>
                      <a:pt x="159" y="339"/>
                    </a:lnTo>
                    <a:lnTo>
                      <a:pt x="162" y="344"/>
                    </a:lnTo>
                    <a:lnTo>
                      <a:pt x="162" y="344"/>
                    </a:lnTo>
                    <a:lnTo>
                      <a:pt x="165" y="351"/>
                    </a:lnTo>
                    <a:lnTo>
                      <a:pt x="173" y="364"/>
                    </a:lnTo>
                    <a:lnTo>
                      <a:pt x="186" y="381"/>
                    </a:lnTo>
                    <a:lnTo>
                      <a:pt x="201" y="399"/>
                    </a:lnTo>
                    <a:lnTo>
                      <a:pt x="221" y="419"/>
                    </a:lnTo>
                    <a:lnTo>
                      <a:pt x="243" y="439"/>
                    </a:lnTo>
                    <a:lnTo>
                      <a:pt x="254" y="449"/>
                    </a:lnTo>
                    <a:lnTo>
                      <a:pt x="267" y="459"/>
                    </a:lnTo>
                    <a:lnTo>
                      <a:pt x="279" y="467"/>
                    </a:lnTo>
                    <a:lnTo>
                      <a:pt x="293" y="475"/>
                    </a:lnTo>
                    <a:lnTo>
                      <a:pt x="293" y="475"/>
                    </a:lnTo>
                    <a:lnTo>
                      <a:pt x="306" y="483"/>
                    </a:lnTo>
                    <a:lnTo>
                      <a:pt x="321" y="489"/>
                    </a:lnTo>
                    <a:lnTo>
                      <a:pt x="334" y="494"/>
                    </a:lnTo>
                    <a:lnTo>
                      <a:pt x="349" y="498"/>
                    </a:lnTo>
                    <a:lnTo>
                      <a:pt x="363" y="500"/>
                    </a:lnTo>
                    <a:lnTo>
                      <a:pt x="378" y="501"/>
                    </a:lnTo>
                    <a:lnTo>
                      <a:pt x="393" y="500"/>
                    </a:lnTo>
                    <a:lnTo>
                      <a:pt x="407" y="497"/>
                    </a:lnTo>
                    <a:lnTo>
                      <a:pt x="422" y="493"/>
                    </a:lnTo>
                    <a:lnTo>
                      <a:pt x="435" y="486"/>
                    </a:lnTo>
                    <a:lnTo>
                      <a:pt x="450" y="476"/>
                    </a:lnTo>
                    <a:lnTo>
                      <a:pt x="463" y="464"/>
                    </a:lnTo>
                    <a:lnTo>
                      <a:pt x="477" y="449"/>
                    </a:lnTo>
                    <a:lnTo>
                      <a:pt x="490" y="432"/>
                    </a:lnTo>
                    <a:lnTo>
                      <a:pt x="503" y="412"/>
                    </a:lnTo>
                    <a:lnTo>
                      <a:pt x="515" y="388"/>
                    </a:lnTo>
                    <a:lnTo>
                      <a:pt x="515" y="388"/>
                    </a:lnTo>
                    <a:lnTo>
                      <a:pt x="547" y="328"/>
                    </a:lnTo>
                    <a:lnTo>
                      <a:pt x="547" y="328"/>
                    </a:lnTo>
                    <a:lnTo>
                      <a:pt x="571" y="283"/>
                    </a:lnTo>
                    <a:lnTo>
                      <a:pt x="585" y="256"/>
                    </a:lnTo>
                    <a:lnTo>
                      <a:pt x="585" y="256"/>
                    </a:lnTo>
                    <a:lnTo>
                      <a:pt x="593" y="242"/>
                    </a:lnTo>
                    <a:lnTo>
                      <a:pt x="603" y="229"/>
                    </a:lnTo>
                    <a:lnTo>
                      <a:pt x="615" y="214"/>
                    </a:lnTo>
                    <a:lnTo>
                      <a:pt x="615" y="214"/>
                    </a:lnTo>
                    <a:lnTo>
                      <a:pt x="623" y="206"/>
                    </a:lnTo>
                    <a:lnTo>
                      <a:pt x="631" y="199"/>
                    </a:lnTo>
                    <a:lnTo>
                      <a:pt x="639" y="191"/>
                    </a:lnTo>
                    <a:lnTo>
                      <a:pt x="650" y="185"/>
                    </a:lnTo>
                    <a:lnTo>
                      <a:pt x="659" y="180"/>
                    </a:lnTo>
                    <a:lnTo>
                      <a:pt x="669" y="176"/>
                    </a:lnTo>
                    <a:lnTo>
                      <a:pt x="681" y="174"/>
                    </a:lnTo>
                    <a:lnTo>
                      <a:pt x="692" y="174"/>
                    </a:lnTo>
                    <a:lnTo>
                      <a:pt x="692" y="174"/>
                    </a:lnTo>
                    <a:lnTo>
                      <a:pt x="684" y="160"/>
                    </a:lnTo>
                    <a:lnTo>
                      <a:pt x="673" y="146"/>
                    </a:lnTo>
                    <a:lnTo>
                      <a:pt x="658" y="131"/>
                    </a:lnTo>
                    <a:lnTo>
                      <a:pt x="642" y="116"/>
                    </a:lnTo>
                    <a:lnTo>
                      <a:pt x="624" y="101"/>
                    </a:lnTo>
                    <a:lnTo>
                      <a:pt x="604" y="86"/>
                    </a:lnTo>
                    <a:lnTo>
                      <a:pt x="582" y="72"/>
                    </a:lnTo>
                    <a:lnTo>
                      <a:pt x="558" y="58"/>
                    </a:lnTo>
                    <a:lnTo>
                      <a:pt x="558" y="58"/>
                    </a:lnTo>
                    <a:lnTo>
                      <a:pt x="533" y="46"/>
                    </a:lnTo>
                    <a:lnTo>
                      <a:pt x="508" y="33"/>
                    </a:lnTo>
                    <a:lnTo>
                      <a:pt x="482" y="24"/>
                    </a:lnTo>
                    <a:lnTo>
                      <a:pt x="455" y="15"/>
                    </a:lnTo>
                    <a:lnTo>
                      <a:pt x="428" y="8"/>
                    </a:lnTo>
                    <a:lnTo>
                      <a:pt x="401" y="3"/>
                    </a:lnTo>
                    <a:lnTo>
                      <a:pt x="374" y="1"/>
                    </a:lnTo>
                    <a:lnTo>
                      <a:pt x="360" y="0"/>
                    </a:lnTo>
                    <a:lnTo>
                      <a:pt x="348" y="1"/>
                    </a:lnTo>
                    <a:close/>
                  </a:path>
                </a:pathLst>
              </a:custGeom>
              <a:solidFill>
                <a:srgbClr val="0055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0" name="Freeform 6"/>
              <p:cNvSpPr>
                <a:spLocks/>
              </p:cNvSpPr>
              <p:nvPr/>
            </p:nvSpPr>
            <p:spPr bwMode="auto">
              <a:xfrm>
                <a:off x="3091" y="148"/>
                <a:ext cx="231" cy="167"/>
              </a:xfrm>
              <a:custGeom>
                <a:avLst/>
                <a:gdLst>
                  <a:gd name="T0" fmla="*/ 348 w 692"/>
                  <a:gd name="T1" fmla="*/ 1 h 501"/>
                  <a:gd name="T2" fmla="*/ 307 w 692"/>
                  <a:gd name="T3" fmla="*/ 2 h 501"/>
                  <a:gd name="T4" fmla="*/ 264 w 692"/>
                  <a:gd name="T5" fmla="*/ 9 h 501"/>
                  <a:gd name="T6" fmla="*/ 217 w 692"/>
                  <a:gd name="T7" fmla="*/ 22 h 501"/>
                  <a:gd name="T8" fmla="*/ 169 w 692"/>
                  <a:gd name="T9" fmla="*/ 41 h 501"/>
                  <a:gd name="T10" fmla="*/ 145 w 692"/>
                  <a:gd name="T11" fmla="*/ 53 h 501"/>
                  <a:gd name="T12" fmla="*/ 99 w 692"/>
                  <a:gd name="T13" fmla="*/ 81 h 501"/>
                  <a:gd name="T14" fmla="*/ 57 w 692"/>
                  <a:gd name="T15" fmla="*/ 115 h 501"/>
                  <a:gd name="T16" fmla="*/ 18 w 692"/>
                  <a:gd name="T17" fmla="*/ 157 h 501"/>
                  <a:gd name="T18" fmla="*/ 0 w 692"/>
                  <a:gd name="T19" fmla="*/ 180 h 501"/>
                  <a:gd name="T20" fmla="*/ 10 w 692"/>
                  <a:gd name="T21" fmla="*/ 182 h 501"/>
                  <a:gd name="T22" fmla="*/ 32 w 692"/>
                  <a:gd name="T23" fmla="*/ 195 h 501"/>
                  <a:gd name="T24" fmla="*/ 57 w 692"/>
                  <a:gd name="T25" fmla="*/ 215 h 501"/>
                  <a:gd name="T26" fmla="*/ 95 w 692"/>
                  <a:gd name="T27" fmla="*/ 256 h 501"/>
                  <a:gd name="T28" fmla="*/ 120 w 692"/>
                  <a:gd name="T29" fmla="*/ 284 h 501"/>
                  <a:gd name="T30" fmla="*/ 154 w 692"/>
                  <a:gd name="T31" fmla="*/ 331 h 501"/>
                  <a:gd name="T32" fmla="*/ 162 w 692"/>
                  <a:gd name="T33" fmla="*/ 344 h 501"/>
                  <a:gd name="T34" fmla="*/ 165 w 692"/>
                  <a:gd name="T35" fmla="*/ 351 h 501"/>
                  <a:gd name="T36" fmla="*/ 186 w 692"/>
                  <a:gd name="T37" fmla="*/ 381 h 501"/>
                  <a:gd name="T38" fmla="*/ 221 w 692"/>
                  <a:gd name="T39" fmla="*/ 419 h 501"/>
                  <a:gd name="T40" fmla="*/ 254 w 692"/>
                  <a:gd name="T41" fmla="*/ 449 h 501"/>
                  <a:gd name="T42" fmla="*/ 279 w 692"/>
                  <a:gd name="T43" fmla="*/ 467 h 501"/>
                  <a:gd name="T44" fmla="*/ 293 w 692"/>
                  <a:gd name="T45" fmla="*/ 475 h 501"/>
                  <a:gd name="T46" fmla="*/ 321 w 692"/>
                  <a:gd name="T47" fmla="*/ 489 h 501"/>
                  <a:gd name="T48" fmla="*/ 349 w 692"/>
                  <a:gd name="T49" fmla="*/ 498 h 501"/>
                  <a:gd name="T50" fmla="*/ 378 w 692"/>
                  <a:gd name="T51" fmla="*/ 501 h 501"/>
                  <a:gd name="T52" fmla="*/ 407 w 692"/>
                  <a:gd name="T53" fmla="*/ 497 h 501"/>
                  <a:gd name="T54" fmla="*/ 435 w 692"/>
                  <a:gd name="T55" fmla="*/ 486 h 501"/>
                  <a:gd name="T56" fmla="*/ 463 w 692"/>
                  <a:gd name="T57" fmla="*/ 464 h 501"/>
                  <a:gd name="T58" fmla="*/ 490 w 692"/>
                  <a:gd name="T59" fmla="*/ 432 h 501"/>
                  <a:gd name="T60" fmla="*/ 515 w 692"/>
                  <a:gd name="T61" fmla="*/ 388 h 501"/>
                  <a:gd name="T62" fmla="*/ 547 w 692"/>
                  <a:gd name="T63" fmla="*/ 328 h 501"/>
                  <a:gd name="T64" fmla="*/ 571 w 692"/>
                  <a:gd name="T65" fmla="*/ 283 h 501"/>
                  <a:gd name="T66" fmla="*/ 585 w 692"/>
                  <a:gd name="T67" fmla="*/ 256 h 501"/>
                  <a:gd name="T68" fmla="*/ 603 w 692"/>
                  <a:gd name="T69" fmla="*/ 229 h 501"/>
                  <a:gd name="T70" fmla="*/ 615 w 692"/>
                  <a:gd name="T71" fmla="*/ 214 h 501"/>
                  <a:gd name="T72" fmla="*/ 631 w 692"/>
                  <a:gd name="T73" fmla="*/ 199 h 501"/>
                  <a:gd name="T74" fmla="*/ 650 w 692"/>
                  <a:gd name="T75" fmla="*/ 185 h 501"/>
                  <a:gd name="T76" fmla="*/ 669 w 692"/>
                  <a:gd name="T77" fmla="*/ 176 h 501"/>
                  <a:gd name="T78" fmla="*/ 692 w 692"/>
                  <a:gd name="T79" fmla="*/ 174 h 501"/>
                  <a:gd name="T80" fmla="*/ 684 w 692"/>
                  <a:gd name="T81" fmla="*/ 160 h 501"/>
                  <a:gd name="T82" fmla="*/ 658 w 692"/>
                  <a:gd name="T83" fmla="*/ 131 h 501"/>
                  <a:gd name="T84" fmla="*/ 624 w 692"/>
                  <a:gd name="T85" fmla="*/ 101 h 501"/>
                  <a:gd name="T86" fmla="*/ 582 w 692"/>
                  <a:gd name="T87" fmla="*/ 72 h 501"/>
                  <a:gd name="T88" fmla="*/ 558 w 692"/>
                  <a:gd name="T89" fmla="*/ 58 h 501"/>
                  <a:gd name="T90" fmla="*/ 508 w 692"/>
                  <a:gd name="T91" fmla="*/ 33 h 501"/>
                  <a:gd name="T92" fmla="*/ 455 w 692"/>
                  <a:gd name="T93" fmla="*/ 15 h 501"/>
                  <a:gd name="T94" fmla="*/ 401 w 692"/>
                  <a:gd name="T95" fmla="*/ 3 h 501"/>
                  <a:gd name="T96" fmla="*/ 360 w 692"/>
                  <a:gd name="T97" fmla="*/ 0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92" h="501">
                    <a:moveTo>
                      <a:pt x="348" y="1"/>
                    </a:moveTo>
                    <a:lnTo>
                      <a:pt x="348" y="1"/>
                    </a:lnTo>
                    <a:lnTo>
                      <a:pt x="328" y="1"/>
                    </a:lnTo>
                    <a:lnTo>
                      <a:pt x="307" y="2"/>
                    </a:lnTo>
                    <a:lnTo>
                      <a:pt x="285" y="5"/>
                    </a:lnTo>
                    <a:lnTo>
                      <a:pt x="264" y="9"/>
                    </a:lnTo>
                    <a:lnTo>
                      <a:pt x="240" y="16"/>
                    </a:lnTo>
                    <a:lnTo>
                      <a:pt x="217" y="22"/>
                    </a:lnTo>
                    <a:lnTo>
                      <a:pt x="193" y="31"/>
                    </a:lnTo>
                    <a:lnTo>
                      <a:pt x="169" y="41"/>
                    </a:lnTo>
                    <a:lnTo>
                      <a:pt x="169" y="41"/>
                    </a:lnTo>
                    <a:lnTo>
                      <a:pt x="145" y="53"/>
                    </a:lnTo>
                    <a:lnTo>
                      <a:pt x="122" y="65"/>
                    </a:lnTo>
                    <a:lnTo>
                      <a:pt x="99" y="81"/>
                    </a:lnTo>
                    <a:lnTo>
                      <a:pt x="77" y="97"/>
                    </a:lnTo>
                    <a:lnTo>
                      <a:pt x="57" y="115"/>
                    </a:lnTo>
                    <a:lnTo>
                      <a:pt x="36" y="135"/>
                    </a:lnTo>
                    <a:lnTo>
                      <a:pt x="18" y="157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6" y="181"/>
                    </a:lnTo>
                    <a:lnTo>
                      <a:pt x="10" y="182"/>
                    </a:lnTo>
                    <a:lnTo>
                      <a:pt x="20" y="187"/>
                    </a:lnTo>
                    <a:lnTo>
                      <a:pt x="32" y="195"/>
                    </a:lnTo>
                    <a:lnTo>
                      <a:pt x="44" y="205"/>
                    </a:lnTo>
                    <a:lnTo>
                      <a:pt x="57" y="215"/>
                    </a:lnTo>
                    <a:lnTo>
                      <a:pt x="70" y="228"/>
                    </a:lnTo>
                    <a:lnTo>
                      <a:pt x="95" y="256"/>
                    </a:lnTo>
                    <a:lnTo>
                      <a:pt x="95" y="256"/>
                    </a:lnTo>
                    <a:lnTo>
                      <a:pt x="120" y="284"/>
                    </a:lnTo>
                    <a:lnTo>
                      <a:pt x="140" y="310"/>
                    </a:lnTo>
                    <a:lnTo>
                      <a:pt x="154" y="331"/>
                    </a:lnTo>
                    <a:lnTo>
                      <a:pt x="159" y="339"/>
                    </a:lnTo>
                    <a:lnTo>
                      <a:pt x="162" y="344"/>
                    </a:lnTo>
                    <a:lnTo>
                      <a:pt x="162" y="344"/>
                    </a:lnTo>
                    <a:lnTo>
                      <a:pt x="165" y="351"/>
                    </a:lnTo>
                    <a:lnTo>
                      <a:pt x="173" y="364"/>
                    </a:lnTo>
                    <a:lnTo>
                      <a:pt x="186" y="381"/>
                    </a:lnTo>
                    <a:lnTo>
                      <a:pt x="201" y="399"/>
                    </a:lnTo>
                    <a:lnTo>
                      <a:pt x="221" y="419"/>
                    </a:lnTo>
                    <a:lnTo>
                      <a:pt x="243" y="439"/>
                    </a:lnTo>
                    <a:lnTo>
                      <a:pt x="254" y="449"/>
                    </a:lnTo>
                    <a:lnTo>
                      <a:pt x="267" y="459"/>
                    </a:lnTo>
                    <a:lnTo>
                      <a:pt x="279" y="467"/>
                    </a:lnTo>
                    <a:lnTo>
                      <a:pt x="293" y="475"/>
                    </a:lnTo>
                    <a:lnTo>
                      <a:pt x="293" y="475"/>
                    </a:lnTo>
                    <a:lnTo>
                      <a:pt x="306" y="483"/>
                    </a:lnTo>
                    <a:lnTo>
                      <a:pt x="321" y="489"/>
                    </a:lnTo>
                    <a:lnTo>
                      <a:pt x="334" y="494"/>
                    </a:lnTo>
                    <a:lnTo>
                      <a:pt x="349" y="498"/>
                    </a:lnTo>
                    <a:lnTo>
                      <a:pt x="363" y="500"/>
                    </a:lnTo>
                    <a:lnTo>
                      <a:pt x="378" y="501"/>
                    </a:lnTo>
                    <a:lnTo>
                      <a:pt x="393" y="500"/>
                    </a:lnTo>
                    <a:lnTo>
                      <a:pt x="407" y="497"/>
                    </a:lnTo>
                    <a:lnTo>
                      <a:pt x="422" y="493"/>
                    </a:lnTo>
                    <a:lnTo>
                      <a:pt x="435" y="486"/>
                    </a:lnTo>
                    <a:lnTo>
                      <a:pt x="450" y="476"/>
                    </a:lnTo>
                    <a:lnTo>
                      <a:pt x="463" y="464"/>
                    </a:lnTo>
                    <a:lnTo>
                      <a:pt x="477" y="449"/>
                    </a:lnTo>
                    <a:lnTo>
                      <a:pt x="490" y="432"/>
                    </a:lnTo>
                    <a:lnTo>
                      <a:pt x="503" y="412"/>
                    </a:lnTo>
                    <a:lnTo>
                      <a:pt x="515" y="388"/>
                    </a:lnTo>
                    <a:lnTo>
                      <a:pt x="515" y="388"/>
                    </a:lnTo>
                    <a:lnTo>
                      <a:pt x="547" y="328"/>
                    </a:lnTo>
                    <a:lnTo>
                      <a:pt x="547" y="328"/>
                    </a:lnTo>
                    <a:lnTo>
                      <a:pt x="571" y="283"/>
                    </a:lnTo>
                    <a:lnTo>
                      <a:pt x="585" y="256"/>
                    </a:lnTo>
                    <a:lnTo>
                      <a:pt x="585" y="256"/>
                    </a:lnTo>
                    <a:lnTo>
                      <a:pt x="593" y="242"/>
                    </a:lnTo>
                    <a:lnTo>
                      <a:pt x="603" y="229"/>
                    </a:lnTo>
                    <a:lnTo>
                      <a:pt x="615" y="214"/>
                    </a:lnTo>
                    <a:lnTo>
                      <a:pt x="615" y="214"/>
                    </a:lnTo>
                    <a:lnTo>
                      <a:pt x="623" y="206"/>
                    </a:lnTo>
                    <a:lnTo>
                      <a:pt x="631" y="199"/>
                    </a:lnTo>
                    <a:lnTo>
                      <a:pt x="639" y="191"/>
                    </a:lnTo>
                    <a:lnTo>
                      <a:pt x="650" y="185"/>
                    </a:lnTo>
                    <a:lnTo>
                      <a:pt x="659" y="180"/>
                    </a:lnTo>
                    <a:lnTo>
                      <a:pt x="669" y="176"/>
                    </a:lnTo>
                    <a:lnTo>
                      <a:pt x="681" y="174"/>
                    </a:lnTo>
                    <a:lnTo>
                      <a:pt x="692" y="174"/>
                    </a:lnTo>
                    <a:lnTo>
                      <a:pt x="692" y="174"/>
                    </a:lnTo>
                    <a:lnTo>
                      <a:pt x="684" y="160"/>
                    </a:lnTo>
                    <a:lnTo>
                      <a:pt x="673" y="146"/>
                    </a:lnTo>
                    <a:lnTo>
                      <a:pt x="658" y="131"/>
                    </a:lnTo>
                    <a:lnTo>
                      <a:pt x="642" y="116"/>
                    </a:lnTo>
                    <a:lnTo>
                      <a:pt x="624" y="101"/>
                    </a:lnTo>
                    <a:lnTo>
                      <a:pt x="604" y="86"/>
                    </a:lnTo>
                    <a:lnTo>
                      <a:pt x="582" y="72"/>
                    </a:lnTo>
                    <a:lnTo>
                      <a:pt x="558" y="58"/>
                    </a:lnTo>
                    <a:lnTo>
                      <a:pt x="558" y="58"/>
                    </a:lnTo>
                    <a:lnTo>
                      <a:pt x="533" y="46"/>
                    </a:lnTo>
                    <a:lnTo>
                      <a:pt x="508" y="33"/>
                    </a:lnTo>
                    <a:lnTo>
                      <a:pt x="482" y="24"/>
                    </a:lnTo>
                    <a:lnTo>
                      <a:pt x="455" y="15"/>
                    </a:lnTo>
                    <a:lnTo>
                      <a:pt x="428" y="8"/>
                    </a:lnTo>
                    <a:lnTo>
                      <a:pt x="401" y="3"/>
                    </a:lnTo>
                    <a:lnTo>
                      <a:pt x="374" y="1"/>
                    </a:lnTo>
                    <a:lnTo>
                      <a:pt x="360" y="0"/>
                    </a:lnTo>
                    <a:lnTo>
                      <a:pt x="348" y="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065" y="226"/>
                <a:ext cx="284" cy="207"/>
              </a:xfrm>
              <a:custGeom>
                <a:avLst/>
                <a:gdLst>
                  <a:gd name="T0" fmla="*/ 17 w 852"/>
                  <a:gd name="T1" fmla="*/ 71 h 619"/>
                  <a:gd name="T2" fmla="*/ 10 w 852"/>
                  <a:gd name="T3" fmla="*/ 104 h 619"/>
                  <a:gd name="T4" fmla="*/ 1 w 852"/>
                  <a:gd name="T5" fmla="*/ 163 h 619"/>
                  <a:gd name="T6" fmla="*/ 2 w 852"/>
                  <a:gd name="T7" fmla="*/ 231 h 619"/>
                  <a:gd name="T8" fmla="*/ 10 w 852"/>
                  <a:gd name="T9" fmla="*/ 281 h 619"/>
                  <a:gd name="T10" fmla="*/ 36 w 852"/>
                  <a:gd name="T11" fmla="*/ 360 h 619"/>
                  <a:gd name="T12" fmla="*/ 81 w 852"/>
                  <a:gd name="T13" fmla="*/ 442 h 619"/>
                  <a:gd name="T14" fmla="*/ 102 w 852"/>
                  <a:gd name="T15" fmla="*/ 469 h 619"/>
                  <a:gd name="T16" fmla="*/ 146 w 852"/>
                  <a:gd name="T17" fmla="*/ 514 h 619"/>
                  <a:gd name="T18" fmla="*/ 217 w 852"/>
                  <a:gd name="T19" fmla="*/ 564 h 619"/>
                  <a:gd name="T20" fmla="*/ 265 w 852"/>
                  <a:gd name="T21" fmla="*/ 587 h 619"/>
                  <a:gd name="T22" fmla="*/ 333 w 852"/>
                  <a:gd name="T23" fmla="*/ 608 h 619"/>
                  <a:gd name="T24" fmla="*/ 394 w 852"/>
                  <a:gd name="T25" fmla="*/ 618 h 619"/>
                  <a:gd name="T26" fmla="*/ 427 w 852"/>
                  <a:gd name="T27" fmla="*/ 619 h 619"/>
                  <a:gd name="T28" fmla="*/ 496 w 852"/>
                  <a:gd name="T29" fmla="*/ 614 h 619"/>
                  <a:gd name="T30" fmla="*/ 560 w 852"/>
                  <a:gd name="T31" fmla="*/ 599 h 619"/>
                  <a:gd name="T32" fmla="*/ 606 w 852"/>
                  <a:gd name="T33" fmla="*/ 580 h 619"/>
                  <a:gd name="T34" fmla="*/ 678 w 852"/>
                  <a:gd name="T35" fmla="*/ 538 h 619"/>
                  <a:gd name="T36" fmla="*/ 751 w 852"/>
                  <a:gd name="T37" fmla="*/ 470 h 619"/>
                  <a:gd name="T38" fmla="*/ 773 w 852"/>
                  <a:gd name="T39" fmla="*/ 441 h 619"/>
                  <a:gd name="T40" fmla="*/ 803 w 852"/>
                  <a:gd name="T41" fmla="*/ 396 h 619"/>
                  <a:gd name="T42" fmla="*/ 824 w 852"/>
                  <a:gd name="T43" fmla="*/ 347 h 619"/>
                  <a:gd name="T44" fmla="*/ 840 w 852"/>
                  <a:gd name="T45" fmla="*/ 297 h 619"/>
                  <a:gd name="T46" fmla="*/ 851 w 852"/>
                  <a:gd name="T47" fmla="*/ 215 h 619"/>
                  <a:gd name="T48" fmla="*/ 851 w 852"/>
                  <a:gd name="T49" fmla="*/ 152 h 619"/>
                  <a:gd name="T50" fmla="*/ 840 w 852"/>
                  <a:gd name="T51" fmla="*/ 70 h 619"/>
                  <a:gd name="T52" fmla="*/ 818 w 852"/>
                  <a:gd name="T53" fmla="*/ 13 h 619"/>
                  <a:gd name="T54" fmla="*/ 804 w 852"/>
                  <a:gd name="T55" fmla="*/ 14 h 619"/>
                  <a:gd name="T56" fmla="*/ 765 w 852"/>
                  <a:gd name="T57" fmla="*/ 69 h 619"/>
                  <a:gd name="T58" fmla="*/ 709 w 852"/>
                  <a:gd name="T59" fmla="*/ 133 h 619"/>
                  <a:gd name="T60" fmla="*/ 665 w 852"/>
                  <a:gd name="T61" fmla="*/ 177 h 619"/>
                  <a:gd name="T62" fmla="*/ 599 w 852"/>
                  <a:gd name="T63" fmla="*/ 232 h 619"/>
                  <a:gd name="T64" fmla="*/ 547 w 852"/>
                  <a:gd name="T65" fmla="*/ 263 h 619"/>
                  <a:gd name="T66" fmla="*/ 520 w 852"/>
                  <a:gd name="T67" fmla="*/ 271 h 619"/>
                  <a:gd name="T68" fmla="*/ 527 w 852"/>
                  <a:gd name="T69" fmla="*/ 275 h 619"/>
                  <a:gd name="T70" fmla="*/ 559 w 852"/>
                  <a:gd name="T71" fmla="*/ 277 h 619"/>
                  <a:gd name="T72" fmla="*/ 586 w 852"/>
                  <a:gd name="T73" fmla="*/ 274 h 619"/>
                  <a:gd name="T74" fmla="*/ 605 w 852"/>
                  <a:gd name="T75" fmla="*/ 277 h 619"/>
                  <a:gd name="T76" fmla="*/ 618 w 852"/>
                  <a:gd name="T77" fmla="*/ 283 h 619"/>
                  <a:gd name="T78" fmla="*/ 627 w 852"/>
                  <a:gd name="T79" fmla="*/ 292 h 619"/>
                  <a:gd name="T80" fmla="*/ 612 w 852"/>
                  <a:gd name="T81" fmla="*/ 293 h 619"/>
                  <a:gd name="T82" fmla="*/ 543 w 852"/>
                  <a:gd name="T83" fmla="*/ 308 h 619"/>
                  <a:gd name="T84" fmla="*/ 497 w 852"/>
                  <a:gd name="T85" fmla="*/ 322 h 619"/>
                  <a:gd name="T86" fmla="*/ 466 w 852"/>
                  <a:gd name="T87" fmla="*/ 335 h 619"/>
                  <a:gd name="T88" fmla="*/ 414 w 852"/>
                  <a:gd name="T89" fmla="*/ 363 h 619"/>
                  <a:gd name="T90" fmla="*/ 389 w 852"/>
                  <a:gd name="T91" fmla="*/ 372 h 619"/>
                  <a:gd name="T92" fmla="*/ 350 w 852"/>
                  <a:gd name="T93" fmla="*/ 380 h 619"/>
                  <a:gd name="T94" fmla="*/ 310 w 852"/>
                  <a:gd name="T95" fmla="*/ 373 h 619"/>
                  <a:gd name="T96" fmla="*/ 286 w 852"/>
                  <a:gd name="T97" fmla="*/ 358 h 619"/>
                  <a:gd name="T98" fmla="*/ 317 w 852"/>
                  <a:gd name="T99" fmla="*/ 353 h 619"/>
                  <a:gd name="T100" fmla="*/ 356 w 852"/>
                  <a:gd name="T101" fmla="*/ 340 h 619"/>
                  <a:gd name="T102" fmla="*/ 406 w 852"/>
                  <a:gd name="T103" fmla="*/ 315 h 619"/>
                  <a:gd name="T104" fmla="*/ 414 w 852"/>
                  <a:gd name="T105" fmla="*/ 307 h 619"/>
                  <a:gd name="T106" fmla="*/ 383 w 852"/>
                  <a:gd name="T107" fmla="*/ 307 h 619"/>
                  <a:gd name="T108" fmla="*/ 339 w 852"/>
                  <a:gd name="T109" fmla="*/ 300 h 619"/>
                  <a:gd name="T110" fmla="*/ 306 w 852"/>
                  <a:gd name="T111" fmla="*/ 290 h 619"/>
                  <a:gd name="T112" fmla="*/ 255 w 852"/>
                  <a:gd name="T113" fmla="*/ 269 h 619"/>
                  <a:gd name="T114" fmla="*/ 207 w 852"/>
                  <a:gd name="T115" fmla="*/ 242 h 619"/>
                  <a:gd name="T116" fmla="*/ 181 w 852"/>
                  <a:gd name="T117" fmla="*/ 221 h 619"/>
                  <a:gd name="T118" fmla="*/ 94 w 852"/>
                  <a:gd name="T119" fmla="*/ 130 h 619"/>
                  <a:gd name="T120" fmla="*/ 54 w 852"/>
                  <a:gd name="T121" fmla="*/ 94 h 619"/>
                  <a:gd name="T122" fmla="*/ 26 w 852"/>
                  <a:gd name="T123" fmla="*/ 75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52" h="619">
                    <a:moveTo>
                      <a:pt x="17" y="71"/>
                    </a:moveTo>
                    <a:lnTo>
                      <a:pt x="17" y="71"/>
                    </a:lnTo>
                    <a:lnTo>
                      <a:pt x="17" y="71"/>
                    </a:lnTo>
                    <a:lnTo>
                      <a:pt x="17" y="71"/>
                    </a:lnTo>
                    <a:lnTo>
                      <a:pt x="13" y="87"/>
                    </a:lnTo>
                    <a:lnTo>
                      <a:pt x="10" y="104"/>
                    </a:lnTo>
                    <a:lnTo>
                      <a:pt x="5" y="123"/>
                    </a:lnTo>
                    <a:lnTo>
                      <a:pt x="3" y="143"/>
                    </a:lnTo>
                    <a:lnTo>
                      <a:pt x="1" y="163"/>
                    </a:lnTo>
                    <a:lnTo>
                      <a:pt x="0" y="185"/>
                    </a:lnTo>
                    <a:lnTo>
                      <a:pt x="0" y="208"/>
                    </a:lnTo>
                    <a:lnTo>
                      <a:pt x="2" y="231"/>
                    </a:lnTo>
                    <a:lnTo>
                      <a:pt x="2" y="231"/>
                    </a:lnTo>
                    <a:lnTo>
                      <a:pt x="4" y="256"/>
                    </a:lnTo>
                    <a:lnTo>
                      <a:pt x="10" y="281"/>
                    </a:lnTo>
                    <a:lnTo>
                      <a:pt x="16" y="307"/>
                    </a:lnTo>
                    <a:lnTo>
                      <a:pt x="24" y="333"/>
                    </a:lnTo>
                    <a:lnTo>
                      <a:pt x="36" y="360"/>
                    </a:lnTo>
                    <a:lnTo>
                      <a:pt x="48" y="387"/>
                    </a:lnTo>
                    <a:lnTo>
                      <a:pt x="64" y="415"/>
                    </a:lnTo>
                    <a:lnTo>
                      <a:pt x="81" y="442"/>
                    </a:lnTo>
                    <a:lnTo>
                      <a:pt x="81" y="442"/>
                    </a:lnTo>
                    <a:lnTo>
                      <a:pt x="92" y="456"/>
                    </a:lnTo>
                    <a:lnTo>
                      <a:pt x="102" y="469"/>
                    </a:lnTo>
                    <a:lnTo>
                      <a:pt x="113" y="482"/>
                    </a:lnTo>
                    <a:lnTo>
                      <a:pt x="123" y="493"/>
                    </a:lnTo>
                    <a:lnTo>
                      <a:pt x="146" y="514"/>
                    </a:lnTo>
                    <a:lnTo>
                      <a:pt x="169" y="533"/>
                    </a:lnTo>
                    <a:lnTo>
                      <a:pt x="193" y="549"/>
                    </a:lnTo>
                    <a:lnTo>
                      <a:pt x="217" y="564"/>
                    </a:lnTo>
                    <a:lnTo>
                      <a:pt x="241" y="576"/>
                    </a:lnTo>
                    <a:lnTo>
                      <a:pt x="265" y="587"/>
                    </a:lnTo>
                    <a:lnTo>
                      <a:pt x="265" y="587"/>
                    </a:lnTo>
                    <a:lnTo>
                      <a:pt x="288" y="596"/>
                    </a:lnTo>
                    <a:lnTo>
                      <a:pt x="311" y="603"/>
                    </a:lnTo>
                    <a:lnTo>
                      <a:pt x="333" y="608"/>
                    </a:lnTo>
                    <a:lnTo>
                      <a:pt x="355" y="613"/>
                    </a:lnTo>
                    <a:lnTo>
                      <a:pt x="375" y="616"/>
                    </a:lnTo>
                    <a:lnTo>
                      <a:pt x="394" y="618"/>
                    </a:lnTo>
                    <a:lnTo>
                      <a:pt x="411" y="619"/>
                    </a:lnTo>
                    <a:lnTo>
                      <a:pt x="427" y="619"/>
                    </a:lnTo>
                    <a:lnTo>
                      <a:pt x="427" y="619"/>
                    </a:lnTo>
                    <a:lnTo>
                      <a:pt x="458" y="617"/>
                    </a:lnTo>
                    <a:lnTo>
                      <a:pt x="477" y="616"/>
                    </a:lnTo>
                    <a:lnTo>
                      <a:pt x="496" y="614"/>
                    </a:lnTo>
                    <a:lnTo>
                      <a:pt x="516" y="609"/>
                    </a:lnTo>
                    <a:lnTo>
                      <a:pt x="537" y="605"/>
                    </a:lnTo>
                    <a:lnTo>
                      <a:pt x="560" y="599"/>
                    </a:lnTo>
                    <a:lnTo>
                      <a:pt x="582" y="591"/>
                    </a:lnTo>
                    <a:lnTo>
                      <a:pt x="582" y="591"/>
                    </a:lnTo>
                    <a:lnTo>
                      <a:pt x="606" y="580"/>
                    </a:lnTo>
                    <a:lnTo>
                      <a:pt x="630" y="569"/>
                    </a:lnTo>
                    <a:lnTo>
                      <a:pt x="654" y="554"/>
                    </a:lnTo>
                    <a:lnTo>
                      <a:pt x="678" y="538"/>
                    </a:lnTo>
                    <a:lnTo>
                      <a:pt x="702" y="518"/>
                    </a:lnTo>
                    <a:lnTo>
                      <a:pt x="727" y="496"/>
                    </a:lnTo>
                    <a:lnTo>
                      <a:pt x="751" y="470"/>
                    </a:lnTo>
                    <a:lnTo>
                      <a:pt x="762" y="457"/>
                    </a:lnTo>
                    <a:lnTo>
                      <a:pt x="773" y="441"/>
                    </a:lnTo>
                    <a:lnTo>
                      <a:pt x="773" y="441"/>
                    </a:lnTo>
                    <a:lnTo>
                      <a:pt x="784" y="426"/>
                    </a:lnTo>
                    <a:lnTo>
                      <a:pt x="794" y="412"/>
                    </a:lnTo>
                    <a:lnTo>
                      <a:pt x="803" y="396"/>
                    </a:lnTo>
                    <a:lnTo>
                      <a:pt x="811" y="380"/>
                    </a:lnTo>
                    <a:lnTo>
                      <a:pt x="818" y="364"/>
                    </a:lnTo>
                    <a:lnTo>
                      <a:pt x="824" y="347"/>
                    </a:lnTo>
                    <a:lnTo>
                      <a:pt x="831" y="331"/>
                    </a:lnTo>
                    <a:lnTo>
                      <a:pt x="836" y="314"/>
                    </a:lnTo>
                    <a:lnTo>
                      <a:pt x="840" y="297"/>
                    </a:lnTo>
                    <a:lnTo>
                      <a:pt x="843" y="281"/>
                    </a:lnTo>
                    <a:lnTo>
                      <a:pt x="849" y="248"/>
                    </a:lnTo>
                    <a:lnTo>
                      <a:pt x="851" y="215"/>
                    </a:lnTo>
                    <a:lnTo>
                      <a:pt x="852" y="183"/>
                    </a:lnTo>
                    <a:lnTo>
                      <a:pt x="852" y="183"/>
                    </a:lnTo>
                    <a:lnTo>
                      <a:pt x="851" y="152"/>
                    </a:lnTo>
                    <a:lnTo>
                      <a:pt x="849" y="123"/>
                    </a:lnTo>
                    <a:lnTo>
                      <a:pt x="845" y="96"/>
                    </a:lnTo>
                    <a:lnTo>
                      <a:pt x="840" y="70"/>
                    </a:lnTo>
                    <a:lnTo>
                      <a:pt x="834" y="48"/>
                    </a:lnTo>
                    <a:lnTo>
                      <a:pt x="826" y="28"/>
                    </a:lnTo>
                    <a:lnTo>
                      <a:pt x="818" y="13"/>
                    </a:lnTo>
                    <a:lnTo>
                      <a:pt x="811" y="0"/>
                    </a:lnTo>
                    <a:lnTo>
                      <a:pt x="811" y="0"/>
                    </a:lnTo>
                    <a:lnTo>
                      <a:pt x="804" y="14"/>
                    </a:lnTo>
                    <a:lnTo>
                      <a:pt x="793" y="30"/>
                    </a:lnTo>
                    <a:lnTo>
                      <a:pt x="780" y="49"/>
                    </a:lnTo>
                    <a:lnTo>
                      <a:pt x="765" y="69"/>
                    </a:lnTo>
                    <a:lnTo>
                      <a:pt x="747" y="89"/>
                    </a:lnTo>
                    <a:lnTo>
                      <a:pt x="729" y="111"/>
                    </a:lnTo>
                    <a:lnTo>
                      <a:pt x="709" y="133"/>
                    </a:lnTo>
                    <a:lnTo>
                      <a:pt x="687" y="155"/>
                    </a:lnTo>
                    <a:lnTo>
                      <a:pt x="687" y="155"/>
                    </a:lnTo>
                    <a:lnTo>
                      <a:pt x="665" y="177"/>
                    </a:lnTo>
                    <a:lnTo>
                      <a:pt x="643" y="197"/>
                    </a:lnTo>
                    <a:lnTo>
                      <a:pt x="620" y="215"/>
                    </a:lnTo>
                    <a:lnTo>
                      <a:pt x="599" y="232"/>
                    </a:lnTo>
                    <a:lnTo>
                      <a:pt x="577" y="247"/>
                    </a:lnTo>
                    <a:lnTo>
                      <a:pt x="556" y="258"/>
                    </a:lnTo>
                    <a:lnTo>
                      <a:pt x="547" y="263"/>
                    </a:lnTo>
                    <a:lnTo>
                      <a:pt x="537" y="266"/>
                    </a:lnTo>
                    <a:lnTo>
                      <a:pt x="528" y="269"/>
                    </a:lnTo>
                    <a:lnTo>
                      <a:pt x="520" y="271"/>
                    </a:lnTo>
                    <a:lnTo>
                      <a:pt x="520" y="271"/>
                    </a:lnTo>
                    <a:lnTo>
                      <a:pt x="523" y="273"/>
                    </a:lnTo>
                    <a:lnTo>
                      <a:pt x="527" y="275"/>
                    </a:lnTo>
                    <a:lnTo>
                      <a:pt x="536" y="276"/>
                    </a:lnTo>
                    <a:lnTo>
                      <a:pt x="548" y="277"/>
                    </a:lnTo>
                    <a:lnTo>
                      <a:pt x="559" y="277"/>
                    </a:lnTo>
                    <a:lnTo>
                      <a:pt x="559" y="277"/>
                    </a:lnTo>
                    <a:lnTo>
                      <a:pt x="578" y="276"/>
                    </a:lnTo>
                    <a:lnTo>
                      <a:pt x="586" y="274"/>
                    </a:lnTo>
                    <a:lnTo>
                      <a:pt x="586" y="274"/>
                    </a:lnTo>
                    <a:lnTo>
                      <a:pt x="592" y="275"/>
                    </a:lnTo>
                    <a:lnTo>
                      <a:pt x="605" y="277"/>
                    </a:lnTo>
                    <a:lnTo>
                      <a:pt x="605" y="277"/>
                    </a:lnTo>
                    <a:lnTo>
                      <a:pt x="612" y="280"/>
                    </a:lnTo>
                    <a:lnTo>
                      <a:pt x="618" y="283"/>
                    </a:lnTo>
                    <a:lnTo>
                      <a:pt x="624" y="287"/>
                    </a:lnTo>
                    <a:lnTo>
                      <a:pt x="626" y="290"/>
                    </a:lnTo>
                    <a:lnTo>
                      <a:pt x="627" y="292"/>
                    </a:lnTo>
                    <a:lnTo>
                      <a:pt x="627" y="292"/>
                    </a:lnTo>
                    <a:lnTo>
                      <a:pt x="619" y="292"/>
                    </a:lnTo>
                    <a:lnTo>
                      <a:pt x="612" y="293"/>
                    </a:lnTo>
                    <a:lnTo>
                      <a:pt x="592" y="296"/>
                    </a:lnTo>
                    <a:lnTo>
                      <a:pt x="568" y="302"/>
                    </a:lnTo>
                    <a:lnTo>
                      <a:pt x="543" y="308"/>
                    </a:lnTo>
                    <a:lnTo>
                      <a:pt x="543" y="308"/>
                    </a:lnTo>
                    <a:lnTo>
                      <a:pt x="520" y="315"/>
                    </a:lnTo>
                    <a:lnTo>
                      <a:pt x="497" y="322"/>
                    </a:lnTo>
                    <a:lnTo>
                      <a:pt x="479" y="329"/>
                    </a:lnTo>
                    <a:lnTo>
                      <a:pt x="466" y="335"/>
                    </a:lnTo>
                    <a:lnTo>
                      <a:pt x="466" y="335"/>
                    </a:lnTo>
                    <a:lnTo>
                      <a:pt x="454" y="342"/>
                    </a:lnTo>
                    <a:lnTo>
                      <a:pt x="436" y="352"/>
                    </a:lnTo>
                    <a:lnTo>
                      <a:pt x="414" y="363"/>
                    </a:lnTo>
                    <a:lnTo>
                      <a:pt x="402" y="367"/>
                    </a:lnTo>
                    <a:lnTo>
                      <a:pt x="389" y="372"/>
                    </a:lnTo>
                    <a:lnTo>
                      <a:pt x="389" y="372"/>
                    </a:lnTo>
                    <a:lnTo>
                      <a:pt x="377" y="375"/>
                    </a:lnTo>
                    <a:lnTo>
                      <a:pt x="363" y="378"/>
                    </a:lnTo>
                    <a:lnTo>
                      <a:pt x="350" y="380"/>
                    </a:lnTo>
                    <a:lnTo>
                      <a:pt x="336" y="379"/>
                    </a:lnTo>
                    <a:lnTo>
                      <a:pt x="323" y="377"/>
                    </a:lnTo>
                    <a:lnTo>
                      <a:pt x="310" y="373"/>
                    </a:lnTo>
                    <a:lnTo>
                      <a:pt x="298" y="366"/>
                    </a:lnTo>
                    <a:lnTo>
                      <a:pt x="293" y="363"/>
                    </a:lnTo>
                    <a:lnTo>
                      <a:pt x="286" y="358"/>
                    </a:lnTo>
                    <a:lnTo>
                      <a:pt x="286" y="358"/>
                    </a:lnTo>
                    <a:lnTo>
                      <a:pt x="300" y="356"/>
                    </a:lnTo>
                    <a:lnTo>
                      <a:pt x="317" y="353"/>
                    </a:lnTo>
                    <a:lnTo>
                      <a:pt x="336" y="346"/>
                    </a:lnTo>
                    <a:lnTo>
                      <a:pt x="356" y="340"/>
                    </a:lnTo>
                    <a:lnTo>
                      <a:pt x="356" y="340"/>
                    </a:lnTo>
                    <a:lnTo>
                      <a:pt x="376" y="332"/>
                    </a:lnTo>
                    <a:lnTo>
                      <a:pt x="394" y="323"/>
                    </a:lnTo>
                    <a:lnTo>
                      <a:pt x="406" y="315"/>
                    </a:lnTo>
                    <a:lnTo>
                      <a:pt x="411" y="311"/>
                    </a:lnTo>
                    <a:lnTo>
                      <a:pt x="414" y="307"/>
                    </a:lnTo>
                    <a:lnTo>
                      <a:pt x="414" y="307"/>
                    </a:lnTo>
                    <a:lnTo>
                      <a:pt x="406" y="308"/>
                    </a:lnTo>
                    <a:lnTo>
                      <a:pt x="396" y="308"/>
                    </a:lnTo>
                    <a:lnTo>
                      <a:pt x="383" y="307"/>
                    </a:lnTo>
                    <a:lnTo>
                      <a:pt x="370" y="306"/>
                    </a:lnTo>
                    <a:lnTo>
                      <a:pt x="355" y="303"/>
                    </a:lnTo>
                    <a:lnTo>
                      <a:pt x="339" y="300"/>
                    </a:lnTo>
                    <a:lnTo>
                      <a:pt x="323" y="295"/>
                    </a:lnTo>
                    <a:lnTo>
                      <a:pt x="306" y="290"/>
                    </a:lnTo>
                    <a:lnTo>
                      <a:pt x="306" y="290"/>
                    </a:lnTo>
                    <a:lnTo>
                      <a:pt x="288" y="284"/>
                    </a:lnTo>
                    <a:lnTo>
                      <a:pt x="272" y="277"/>
                    </a:lnTo>
                    <a:lnTo>
                      <a:pt x="255" y="269"/>
                    </a:lnTo>
                    <a:lnTo>
                      <a:pt x="239" y="261"/>
                    </a:lnTo>
                    <a:lnTo>
                      <a:pt x="222" y="252"/>
                    </a:lnTo>
                    <a:lnTo>
                      <a:pt x="207" y="242"/>
                    </a:lnTo>
                    <a:lnTo>
                      <a:pt x="194" y="232"/>
                    </a:lnTo>
                    <a:lnTo>
                      <a:pt x="181" y="221"/>
                    </a:lnTo>
                    <a:lnTo>
                      <a:pt x="181" y="221"/>
                    </a:lnTo>
                    <a:lnTo>
                      <a:pt x="158" y="198"/>
                    </a:lnTo>
                    <a:lnTo>
                      <a:pt x="137" y="174"/>
                    </a:lnTo>
                    <a:lnTo>
                      <a:pt x="94" y="130"/>
                    </a:lnTo>
                    <a:lnTo>
                      <a:pt x="94" y="130"/>
                    </a:lnTo>
                    <a:lnTo>
                      <a:pt x="74" y="110"/>
                    </a:lnTo>
                    <a:lnTo>
                      <a:pt x="54" y="94"/>
                    </a:lnTo>
                    <a:lnTo>
                      <a:pt x="45" y="86"/>
                    </a:lnTo>
                    <a:lnTo>
                      <a:pt x="36" y="80"/>
                    </a:lnTo>
                    <a:lnTo>
                      <a:pt x="26" y="75"/>
                    </a:lnTo>
                    <a:lnTo>
                      <a:pt x="17" y="71"/>
                    </a:lnTo>
                    <a:close/>
                  </a:path>
                </a:pathLst>
              </a:custGeom>
              <a:solidFill>
                <a:srgbClr val="0092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2" name="Freeform 8"/>
              <p:cNvSpPr>
                <a:spLocks/>
              </p:cNvSpPr>
              <p:nvPr/>
            </p:nvSpPr>
            <p:spPr bwMode="auto">
              <a:xfrm>
                <a:off x="3065" y="226"/>
                <a:ext cx="284" cy="207"/>
              </a:xfrm>
              <a:custGeom>
                <a:avLst/>
                <a:gdLst>
                  <a:gd name="T0" fmla="*/ 17 w 852"/>
                  <a:gd name="T1" fmla="*/ 71 h 619"/>
                  <a:gd name="T2" fmla="*/ 10 w 852"/>
                  <a:gd name="T3" fmla="*/ 104 h 619"/>
                  <a:gd name="T4" fmla="*/ 1 w 852"/>
                  <a:gd name="T5" fmla="*/ 163 h 619"/>
                  <a:gd name="T6" fmla="*/ 2 w 852"/>
                  <a:gd name="T7" fmla="*/ 231 h 619"/>
                  <a:gd name="T8" fmla="*/ 10 w 852"/>
                  <a:gd name="T9" fmla="*/ 281 h 619"/>
                  <a:gd name="T10" fmla="*/ 36 w 852"/>
                  <a:gd name="T11" fmla="*/ 360 h 619"/>
                  <a:gd name="T12" fmla="*/ 81 w 852"/>
                  <a:gd name="T13" fmla="*/ 442 h 619"/>
                  <a:gd name="T14" fmla="*/ 102 w 852"/>
                  <a:gd name="T15" fmla="*/ 469 h 619"/>
                  <a:gd name="T16" fmla="*/ 146 w 852"/>
                  <a:gd name="T17" fmla="*/ 514 h 619"/>
                  <a:gd name="T18" fmla="*/ 217 w 852"/>
                  <a:gd name="T19" fmla="*/ 564 h 619"/>
                  <a:gd name="T20" fmla="*/ 265 w 852"/>
                  <a:gd name="T21" fmla="*/ 587 h 619"/>
                  <a:gd name="T22" fmla="*/ 333 w 852"/>
                  <a:gd name="T23" fmla="*/ 608 h 619"/>
                  <a:gd name="T24" fmla="*/ 394 w 852"/>
                  <a:gd name="T25" fmla="*/ 618 h 619"/>
                  <a:gd name="T26" fmla="*/ 427 w 852"/>
                  <a:gd name="T27" fmla="*/ 619 h 619"/>
                  <a:gd name="T28" fmla="*/ 496 w 852"/>
                  <a:gd name="T29" fmla="*/ 614 h 619"/>
                  <a:gd name="T30" fmla="*/ 560 w 852"/>
                  <a:gd name="T31" fmla="*/ 599 h 619"/>
                  <a:gd name="T32" fmla="*/ 606 w 852"/>
                  <a:gd name="T33" fmla="*/ 580 h 619"/>
                  <a:gd name="T34" fmla="*/ 678 w 852"/>
                  <a:gd name="T35" fmla="*/ 538 h 619"/>
                  <a:gd name="T36" fmla="*/ 751 w 852"/>
                  <a:gd name="T37" fmla="*/ 470 h 619"/>
                  <a:gd name="T38" fmla="*/ 773 w 852"/>
                  <a:gd name="T39" fmla="*/ 441 h 619"/>
                  <a:gd name="T40" fmla="*/ 803 w 852"/>
                  <a:gd name="T41" fmla="*/ 396 h 619"/>
                  <a:gd name="T42" fmla="*/ 824 w 852"/>
                  <a:gd name="T43" fmla="*/ 347 h 619"/>
                  <a:gd name="T44" fmla="*/ 840 w 852"/>
                  <a:gd name="T45" fmla="*/ 297 h 619"/>
                  <a:gd name="T46" fmla="*/ 851 w 852"/>
                  <a:gd name="T47" fmla="*/ 215 h 619"/>
                  <a:gd name="T48" fmla="*/ 851 w 852"/>
                  <a:gd name="T49" fmla="*/ 152 h 619"/>
                  <a:gd name="T50" fmla="*/ 840 w 852"/>
                  <a:gd name="T51" fmla="*/ 70 h 619"/>
                  <a:gd name="T52" fmla="*/ 818 w 852"/>
                  <a:gd name="T53" fmla="*/ 13 h 619"/>
                  <a:gd name="T54" fmla="*/ 804 w 852"/>
                  <a:gd name="T55" fmla="*/ 14 h 619"/>
                  <a:gd name="T56" fmla="*/ 765 w 852"/>
                  <a:gd name="T57" fmla="*/ 69 h 619"/>
                  <a:gd name="T58" fmla="*/ 709 w 852"/>
                  <a:gd name="T59" fmla="*/ 133 h 619"/>
                  <a:gd name="T60" fmla="*/ 665 w 852"/>
                  <a:gd name="T61" fmla="*/ 177 h 619"/>
                  <a:gd name="T62" fmla="*/ 599 w 852"/>
                  <a:gd name="T63" fmla="*/ 232 h 619"/>
                  <a:gd name="T64" fmla="*/ 547 w 852"/>
                  <a:gd name="T65" fmla="*/ 263 h 619"/>
                  <a:gd name="T66" fmla="*/ 520 w 852"/>
                  <a:gd name="T67" fmla="*/ 271 h 619"/>
                  <a:gd name="T68" fmla="*/ 527 w 852"/>
                  <a:gd name="T69" fmla="*/ 275 h 619"/>
                  <a:gd name="T70" fmla="*/ 559 w 852"/>
                  <a:gd name="T71" fmla="*/ 277 h 619"/>
                  <a:gd name="T72" fmla="*/ 586 w 852"/>
                  <a:gd name="T73" fmla="*/ 274 h 619"/>
                  <a:gd name="T74" fmla="*/ 605 w 852"/>
                  <a:gd name="T75" fmla="*/ 277 h 619"/>
                  <a:gd name="T76" fmla="*/ 618 w 852"/>
                  <a:gd name="T77" fmla="*/ 283 h 619"/>
                  <a:gd name="T78" fmla="*/ 627 w 852"/>
                  <a:gd name="T79" fmla="*/ 292 h 619"/>
                  <a:gd name="T80" fmla="*/ 612 w 852"/>
                  <a:gd name="T81" fmla="*/ 293 h 619"/>
                  <a:gd name="T82" fmla="*/ 543 w 852"/>
                  <a:gd name="T83" fmla="*/ 308 h 619"/>
                  <a:gd name="T84" fmla="*/ 497 w 852"/>
                  <a:gd name="T85" fmla="*/ 322 h 619"/>
                  <a:gd name="T86" fmla="*/ 466 w 852"/>
                  <a:gd name="T87" fmla="*/ 335 h 619"/>
                  <a:gd name="T88" fmla="*/ 414 w 852"/>
                  <a:gd name="T89" fmla="*/ 363 h 619"/>
                  <a:gd name="T90" fmla="*/ 389 w 852"/>
                  <a:gd name="T91" fmla="*/ 372 h 619"/>
                  <a:gd name="T92" fmla="*/ 350 w 852"/>
                  <a:gd name="T93" fmla="*/ 380 h 619"/>
                  <a:gd name="T94" fmla="*/ 310 w 852"/>
                  <a:gd name="T95" fmla="*/ 373 h 619"/>
                  <a:gd name="T96" fmla="*/ 286 w 852"/>
                  <a:gd name="T97" fmla="*/ 358 h 619"/>
                  <a:gd name="T98" fmla="*/ 317 w 852"/>
                  <a:gd name="T99" fmla="*/ 353 h 619"/>
                  <a:gd name="T100" fmla="*/ 356 w 852"/>
                  <a:gd name="T101" fmla="*/ 340 h 619"/>
                  <a:gd name="T102" fmla="*/ 406 w 852"/>
                  <a:gd name="T103" fmla="*/ 315 h 619"/>
                  <a:gd name="T104" fmla="*/ 414 w 852"/>
                  <a:gd name="T105" fmla="*/ 307 h 619"/>
                  <a:gd name="T106" fmla="*/ 383 w 852"/>
                  <a:gd name="T107" fmla="*/ 307 h 619"/>
                  <a:gd name="T108" fmla="*/ 339 w 852"/>
                  <a:gd name="T109" fmla="*/ 300 h 619"/>
                  <a:gd name="T110" fmla="*/ 306 w 852"/>
                  <a:gd name="T111" fmla="*/ 290 h 619"/>
                  <a:gd name="T112" fmla="*/ 255 w 852"/>
                  <a:gd name="T113" fmla="*/ 269 h 619"/>
                  <a:gd name="T114" fmla="*/ 207 w 852"/>
                  <a:gd name="T115" fmla="*/ 242 h 619"/>
                  <a:gd name="T116" fmla="*/ 181 w 852"/>
                  <a:gd name="T117" fmla="*/ 221 h 619"/>
                  <a:gd name="T118" fmla="*/ 94 w 852"/>
                  <a:gd name="T119" fmla="*/ 130 h 619"/>
                  <a:gd name="T120" fmla="*/ 54 w 852"/>
                  <a:gd name="T121" fmla="*/ 94 h 619"/>
                  <a:gd name="T122" fmla="*/ 26 w 852"/>
                  <a:gd name="T123" fmla="*/ 75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52" h="619">
                    <a:moveTo>
                      <a:pt x="17" y="71"/>
                    </a:moveTo>
                    <a:lnTo>
                      <a:pt x="17" y="71"/>
                    </a:lnTo>
                    <a:lnTo>
                      <a:pt x="17" y="71"/>
                    </a:lnTo>
                    <a:lnTo>
                      <a:pt x="17" y="71"/>
                    </a:lnTo>
                    <a:lnTo>
                      <a:pt x="13" y="87"/>
                    </a:lnTo>
                    <a:lnTo>
                      <a:pt x="10" y="104"/>
                    </a:lnTo>
                    <a:lnTo>
                      <a:pt x="5" y="123"/>
                    </a:lnTo>
                    <a:lnTo>
                      <a:pt x="3" y="143"/>
                    </a:lnTo>
                    <a:lnTo>
                      <a:pt x="1" y="163"/>
                    </a:lnTo>
                    <a:lnTo>
                      <a:pt x="0" y="185"/>
                    </a:lnTo>
                    <a:lnTo>
                      <a:pt x="0" y="208"/>
                    </a:lnTo>
                    <a:lnTo>
                      <a:pt x="2" y="231"/>
                    </a:lnTo>
                    <a:lnTo>
                      <a:pt x="2" y="231"/>
                    </a:lnTo>
                    <a:lnTo>
                      <a:pt x="4" y="256"/>
                    </a:lnTo>
                    <a:lnTo>
                      <a:pt x="10" y="281"/>
                    </a:lnTo>
                    <a:lnTo>
                      <a:pt x="16" y="307"/>
                    </a:lnTo>
                    <a:lnTo>
                      <a:pt x="24" y="333"/>
                    </a:lnTo>
                    <a:lnTo>
                      <a:pt x="36" y="360"/>
                    </a:lnTo>
                    <a:lnTo>
                      <a:pt x="48" y="387"/>
                    </a:lnTo>
                    <a:lnTo>
                      <a:pt x="64" y="415"/>
                    </a:lnTo>
                    <a:lnTo>
                      <a:pt x="81" y="442"/>
                    </a:lnTo>
                    <a:lnTo>
                      <a:pt x="81" y="442"/>
                    </a:lnTo>
                    <a:lnTo>
                      <a:pt x="92" y="456"/>
                    </a:lnTo>
                    <a:lnTo>
                      <a:pt x="102" y="469"/>
                    </a:lnTo>
                    <a:lnTo>
                      <a:pt x="113" y="482"/>
                    </a:lnTo>
                    <a:lnTo>
                      <a:pt x="123" y="493"/>
                    </a:lnTo>
                    <a:lnTo>
                      <a:pt x="146" y="514"/>
                    </a:lnTo>
                    <a:lnTo>
                      <a:pt x="169" y="533"/>
                    </a:lnTo>
                    <a:lnTo>
                      <a:pt x="193" y="549"/>
                    </a:lnTo>
                    <a:lnTo>
                      <a:pt x="217" y="564"/>
                    </a:lnTo>
                    <a:lnTo>
                      <a:pt x="241" y="576"/>
                    </a:lnTo>
                    <a:lnTo>
                      <a:pt x="265" y="587"/>
                    </a:lnTo>
                    <a:lnTo>
                      <a:pt x="265" y="587"/>
                    </a:lnTo>
                    <a:lnTo>
                      <a:pt x="288" y="596"/>
                    </a:lnTo>
                    <a:lnTo>
                      <a:pt x="311" y="603"/>
                    </a:lnTo>
                    <a:lnTo>
                      <a:pt x="333" y="608"/>
                    </a:lnTo>
                    <a:lnTo>
                      <a:pt x="355" y="613"/>
                    </a:lnTo>
                    <a:lnTo>
                      <a:pt x="375" y="616"/>
                    </a:lnTo>
                    <a:lnTo>
                      <a:pt x="394" y="618"/>
                    </a:lnTo>
                    <a:lnTo>
                      <a:pt x="411" y="619"/>
                    </a:lnTo>
                    <a:lnTo>
                      <a:pt x="427" y="619"/>
                    </a:lnTo>
                    <a:lnTo>
                      <a:pt x="427" y="619"/>
                    </a:lnTo>
                    <a:lnTo>
                      <a:pt x="458" y="617"/>
                    </a:lnTo>
                    <a:lnTo>
                      <a:pt x="477" y="616"/>
                    </a:lnTo>
                    <a:lnTo>
                      <a:pt x="496" y="614"/>
                    </a:lnTo>
                    <a:lnTo>
                      <a:pt x="516" y="609"/>
                    </a:lnTo>
                    <a:lnTo>
                      <a:pt x="537" y="605"/>
                    </a:lnTo>
                    <a:lnTo>
                      <a:pt x="560" y="599"/>
                    </a:lnTo>
                    <a:lnTo>
                      <a:pt x="582" y="591"/>
                    </a:lnTo>
                    <a:lnTo>
                      <a:pt x="582" y="591"/>
                    </a:lnTo>
                    <a:lnTo>
                      <a:pt x="606" y="580"/>
                    </a:lnTo>
                    <a:lnTo>
                      <a:pt x="630" y="569"/>
                    </a:lnTo>
                    <a:lnTo>
                      <a:pt x="654" y="554"/>
                    </a:lnTo>
                    <a:lnTo>
                      <a:pt x="678" y="538"/>
                    </a:lnTo>
                    <a:lnTo>
                      <a:pt x="702" y="518"/>
                    </a:lnTo>
                    <a:lnTo>
                      <a:pt x="727" y="496"/>
                    </a:lnTo>
                    <a:lnTo>
                      <a:pt x="751" y="470"/>
                    </a:lnTo>
                    <a:lnTo>
                      <a:pt x="762" y="457"/>
                    </a:lnTo>
                    <a:lnTo>
                      <a:pt x="773" y="441"/>
                    </a:lnTo>
                    <a:lnTo>
                      <a:pt x="773" y="441"/>
                    </a:lnTo>
                    <a:lnTo>
                      <a:pt x="784" y="426"/>
                    </a:lnTo>
                    <a:lnTo>
                      <a:pt x="794" y="412"/>
                    </a:lnTo>
                    <a:lnTo>
                      <a:pt x="803" y="396"/>
                    </a:lnTo>
                    <a:lnTo>
                      <a:pt x="811" y="380"/>
                    </a:lnTo>
                    <a:lnTo>
                      <a:pt x="818" y="364"/>
                    </a:lnTo>
                    <a:lnTo>
                      <a:pt x="824" y="347"/>
                    </a:lnTo>
                    <a:lnTo>
                      <a:pt x="831" y="331"/>
                    </a:lnTo>
                    <a:lnTo>
                      <a:pt x="836" y="314"/>
                    </a:lnTo>
                    <a:lnTo>
                      <a:pt x="840" y="297"/>
                    </a:lnTo>
                    <a:lnTo>
                      <a:pt x="843" y="281"/>
                    </a:lnTo>
                    <a:lnTo>
                      <a:pt x="849" y="248"/>
                    </a:lnTo>
                    <a:lnTo>
                      <a:pt x="851" y="215"/>
                    </a:lnTo>
                    <a:lnTo>
                      <a:pt x="852" y="183"/>
                    </a:lnTo>
                    <a:lnTo>
                      <a:pt x="852" y="183"/>
                    </a:lnTo>
                    <a:lnTo>
                      <a:pt x="851" y="152"/>
                    </a:lnTo>
                    <a:lnTo>
                      <a:pt x="849" y="123"/>
                    </a:lnTo>
                    <a:lnTo>
                      <a:pt x="845" y="96"/>
                    </a:lnTo>
                    <a:lnTo>
                      <a:pt x="840" y="70"/>
                    </a:lnTo>
                    <a:lnTo>
                      <a:pt x="834" y="48"/>
                    </a:lnTo>
                    <a:lnTo>
                      <a:pt x="826" y="28"/>
                    </a:lnTo>
                    <a:lnTo>
                      <a:pt x="818" y="13"/>
                    </a:lnTo>
                    <a:lnTo>
                      <a:pt x="811" y="0"/>
                    </a:lnTo>
                    <a:lnTo>
                      <a:pt x="811" y="0"/>
                    </a:lnTo>
                    <a:lnTo>
                      <a:pt x="804" y="14"/>
                    </a:lnTo>
                    <a:lnTo>
                      <a:pt x="793" y="30"/>
                    </a:lnTo>
                    <a:lnTo>
                      <a:pt x="780" y="49"/>
                    </a:lnTo>
                    <a:lnTo>
                      <a:pt x="765" y="69"/>
                    </a:lnTo>
                    <a:lnTo>
                      <a:pt x="747" y="89"/>
                    </a:lnTo>
                    <a:lnTo>
                      <a:pt x="729" y="111"/>
                    </a:lnTo>
                    <a:lnTo>
                      <a:pt x="709" y="133"/>
                    </a:lnTo>
                    <a:lnTo>
                      <a:pt x="687" y="155"/>
                    </a:lnTo>
                    <a:lnTo>
                      <a:pt x="687" y="155"/>
                    </a:lnTo>
                    <a:lnTo>
                      <a:pt x="665" y="177"/>
                    </a:lnTo>
                    <a:lnTo>
                      <a:pt x="643" y="197"/>
                    </a:lnTo>
                    <a:lnTo>
                      <a:pt x="620" y="215"/>
                    </a:lnTo>
                    <a:lnTo>
                      <a:pt x="599" y="232"/>
                    </a:lnTo>
                    <a:lnTo>
                      <a:pt x="577" y="247"/>
                    </a:lnTo>
                    <a:lnTo>
                      <a:pt x="556" y="258"/>
                    </a:lnTo>
                    <a:lnTo>
                      <a:pt x="547" y="263"/>
                    </a:lnTo>
                    <a:lnTo>
                      <a:pt x="537" y="266"/>
                    </a:lnTo>
                    <a:lnTo>
                      <a:pt x="528" y="269"/>
                    </a:lnTo>
                    <a:lnTo>
                      <a:pt x="520" y="271"/>
                    </a:lnTo>
                    <a:lnTo>
                      <a:pt x="520" y="271"/>
                    </a:lnTo>
                    <a:lnTo>
                      <a:pt x="523" y="273"/>
                    </a:lnTo>
                    <a:lnTo>
                      <a:pt x="527" y="275"/>
                    </a:lnTo>
                    <a:lnTo>
                      <a:pt x="536" y="276"/>
                    </a:lnTo>
                    <a:lnTo>
                      <a:pt x="548" y="277"/>
                    </a:lnTo>
                    <a:lnTo>
                      <a:pt x="559" y="277"/>
                    </a:lnTo>
                    <a:lnTo>
                      <a:pt x="559" y="277"/>
                    </a:lnTo>
                    <a:lnTo>
                      <a:pt x="578" y="276"/>
                    </a:lnTo>
                    <a:lnTo>
                      <a:pt x="586" y="274"/>
                    </a:lnTo>
                    <a:lnTo>
                      <a:pt x="586" y="274"/>
                    </a:lnTo>
                    <a:lnTo>
                      <a:pt x="592" y="275"/>
                    </a:lnTo>
                    <a:lnTo>
                      <a:pt x="605" y="277"/>
                    </a:lnTo>
                    <a:lnTo>
                      <a:pt x="605" y="277"/>
                    </a:lnTo>
                    <a:lnTo>
                      <a:pt x="612" y="280"/>
                    </a:lnTo>
                    <a:lnTo>
                      <a:pt x="618" y="283"/>
                    </a:lnTo>
                    <a:lnTo>
                      <a:pt x="624" y="287"/>
                    </a:lnTo>
                    <a:lnTo>
                      <a:pt x="626" y="290"/>
                    </a:lnTo>
                    <a:lnTo>
                      <a:pt x="627" y="292"/>
                    </a:lnTo>
                    <a:lnTo>
                      <a:pt x="627" y="292"/>
                    </a:lnTo>
                    <a:lnTo>
                      <a:pt x="619" y="292"/>
                    </a:lnTo>
                    <a:lnTo>
                      <a:pt x="612" y="293"/>
                    </a:lnTo>
                    <a:lnTo>
                      <a:pt x="592" y="296"/>
                    </a:lnTo>
                    <a:lnTo>
                      <a:pt x="568" y="302"/>
                    </a:lnTo>
                    <a:lnTo>
                      <a:pt x="543" y="308"/>
                    </a:lnTo>
                    <a:lnTo>
                      <a:pt x="543" y="308"/>
                    </a:lnTo>
                    <a:lnTo>
                      <a:pt x="520" y="315"/>
                    </a:lnTo>
                    <a:lnTo>
                      <a:pt x="497" y="322"/>
                    </a:lnTo>
                    <a:lnTo>
                      <a:pt x="479" y="329"/>
                    </a:lnTo>
                    <a:lnTo>
                      <a:pt x="466" y="335"/>
                    </a:lnTo>
                    <a:lnTo>
                      <a:pt x="466" y="335"/>
                    </a:lnTo>
                    <a:lnTo>
                      <a:pt x="454" y="342"/>
                    </a:lnTo>
                    <a:lnTo>
                      <a:pt x="436" y="352"/>
                    </a:lnTo>
                    <a:lnTo>
                      <a:pt x="414" y="363"/>
                    </a:lnTo>
                    <a:lnTo>
                      <a:pt x="402" y="367"/>
                    </a:lnTo>
                    <a:lnTo>
                      <a:pt x="389" y="372"/>
                    </a:lnTo>
                    <a:lnTo>
                      <a:pt x="389" y="372"/>
                    </a:lnTo>
                    <a:lnTo>
                      <a:pt x="377" y="375"/>
                    </a:lnTo>
                    <a:lnTo>
                      <a:pt x="363" y="378"/>
                    </a:lnTo>
                    <a:lnTo>
                      <a:pt x="350" y="380"/>
                    </a:lnTo>
                    <a:lnTo>
                      <a:pt x="336" y="379"/>
                    </a:lnTo>
                    <a:lnTo>
                      <a:pt x="323" y="377"/>
                    </a:lnTo>
                    <a:lnTo>
                      <a:pt x="310" y="373"/>
                    </a:lnTo>
                    <a:lnTo>
                      <a:pt x="298" y="366"/>
                    </a:lnTo>
                    <a:lnTo>
                      <a:pt x="293" y="363"/>
                    </a:lnTo>
                    <a:lnTo>
                      <a:pt x="286" y="358"/>
                    </a:lnTo>
                    <a:lnTo>
                      <a:pt x="286" y="358"/>
                    </a:lnTo>
                    <a:lnTo>
                      <a:pt x="300" y="356"/>
                    </a:lnTo>
                    <a:lnTo>
                      <a:pt x="317" y="353"/>
                    </a:lnTo>
                    <a:lnTo>
                      <a:pt x="336" y="346"/>
                    </a:lnTo>
                    <a:lnTo>
                      <a:pt x="356" y="340"/>
                    </a:lnTo>
                    <a:lnTo>
                      <a:pt x="356" y="340"/>
                    </a:lnTo>
                    <a:lnTo>
                      <a:pt x="376" y="332"/>
                    </a:lnTo>
                    <a:lnTo>
                      <a:pt x="394" y="323"/>
                    </a:lnTo>
                    <a:lnTo>
                      <a:pt x="406" y="315"/>
                    </a:lnTo>
                    <a:lnTo>
                      <a:pt x="411" y="311"/>
                    </a:lnTo>
                    <a:lnTo>
                      <a:pt x="414" y="307"/>
                    </a:lnTo>
                    <a:lnTo>
                      <a:pt x="414" y="307"/>
                    </a:lnTo>
                    <a:lnTo>
                      <a:pt x="406" y="308"/>
                    </a:lnTo>
                    <a:lnTo>
                      <a:pt x="396" y="308"/>
                    </a:lnTo>
                    <a:lnTo>
                      <a:pt x="383" y="307"/>
                    </a:lnTo>
                    <a:lnTo>
                      <a:pt x="370" y="306"/>
                    </a:lnTo>
                    <a:lnTo>
                      <a:pt x="355" y="303"/>
                    </a:lnTo>
                    <a:lnTo>
                      <a:pt x="339" y="300"/>
                    </a:lnTo>
                    <a:lnTo>
                      <a:pt x="323" y="295"/>
                    </a:lnTo>
                    <a:lnTo>
                      <a:pt x="306" y="290"/>
                    </a:lnTo>
                    <a:lnTo>
                      <a:pt x="306" y="290"/>
                    </a:lnTo>
                    <a:lnTo>
                      <a:pt x="288" y="284"/>
                    </a:lnTo>
                    <a:lnTo>
                      <a:pt x="272" y="277"/>
                    </a:lnTo>
                    <a:lnTo>
                      <a:pt x="255" y="269"/>
                    </a:lnTo>
                    <a:lnTo>
                      <a:pt x="239" y="261"/>
                    </a:lnTo>
                    <a:lnTo>
                      <a:pt x="222" y="252"/>
                    </a:lnTo>
                    <a:lnTo>
                      <a:pt x="207" y="242"/>
                    </a:lnTo>
                    <a:lnTo>
                      <a:pt x="194" y="232"/>
                    </a:lnTo>
                    <a:lnTo>
                      <a:pt x="181" y="221"/>
                    </a:lnTo>
                    <a:lnTo>
                      <a:pt x="181" y="221"/>
                    </a:lnTo>
                    <a:lnTo>
                      <a:pt x="158" y="198"/>
                    </a:lnTo>
                    <a:lnTo>
                      <a:pt x="137" y="174"/>
                    </a:lnTo>
                    <a:lnTo>
                      <a:pt x="94" y="130"/>
                    </a:lnTo>
                    <a:lnTo>
                      <a:pt x="94" y="130"/>
                    </a:lnTo>
                    <a:lnTo>
                      <a:pt x="74" y="110"/>
                    </a:lnTo>
                    <a:lnTo>
                      <a:pt x="54" y="94"/>
                    </a:lnTo>
                    <a:lnTo>
                      <a:pt x="45" y="86"/>
                    </a:lnTo>
                    <a:lnTo>
                      <a:pt x="36" y="80"/>
                    </a:lnTo>
                    <a:lnTo>
                      <a:pt x="26" y="75"/>
                    </a:lnTo>
                    <a:lnTo>
                      <a:pt x="17" y="7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3" name="Freeform 9"/>
              <p:cNvSpPr>
                <a:spLocks/>
              </p:cNvSpPr>
              <p:nvPr/>
            </p:nvSpPr>
            <p:spPr bwMode="auto">
              <a:xfrm>
                <a:off x="3040" y="320"/>
                <a:ext cx="17" cy="15"/>
              </a:xfrm>
              <a:custGeom>
                <a:avLst/>
                <a:gdLst>
                  <a:gd name="T0" fmla="*/ 2 w 51"/>
                  <a:gd name="T1" fmla="*/ 15 h 44"/>
                  <a:gd name="T2" fmla="*/ 1 w 51"/>
                  <a:gd name="T3" fmla="*/ 12 h 44"/>
                  <a:gd name="T4" fmla="*/ 0 w 51"/>
                  <a:gd name="T5" fmla="*/ 9 h 44"/>
                  <a:gd name="T6" fmla="*/ 22 w 51"/>
                  <a:gd name="T7" fmla="*/ 5 h 44"/>
                  <a:gd name="T8" fmla="*/ 44 w 51"/>
                  <a:gd name="T9" fmla="*/ 0 h 44"/>
                  <a:gd name="T10" fmla="*/ 44 w 51"/>
                  <a:gd name="T11" fmla="*/ 3 h 44"/>
                  <a:gd name="T12" fmla="*/ 45 w 51"/>
                  <a:gd name="T13" fmla="*/ 6 h 44"/>
                  <a:gd name="T14" fmla="*/ 31 w 51"/>
                  <a:gd name="T15" fmla="*/ 22 h 44"/>
                  <a:gd name="T16" fmla="*/ 16 w 51"/>
                  <a:gd name="T17" fmla="*/ 36 h 44"/>
                  <a:gd name="T18" fmla="*/ 16 w 51"/>
                  <a:gd name="T19" fmla="*/ 36 h 44"/>
                  <a:gd name="T20" fmla="*/ 16 w 51"/>
                  <a:gd name="T21" fmla="*/ 36 h 44"/>
                  <a:gd name="T22" fmla="*/ 33 w 51"/>
                  <a:gd name="T23" fmla="*/ 32 h 44"/>
                  <a:gd name="T24" fmla="*/ 50 w 51"/>
                  <a:gd name="T25" fmla="*/ 28 h 44"/>
                  <a:gd name="T26" fmla="*/ 51 w 51"/>
                  <a:gd name="T27" fmla="*/ 31 h 44"/>
                  <a:gd name="T28" fmla="*/ 51 w 51"/>
                  <a:gd name="T29" fmla="*/ 34 h 44"/>
                  <a:gd name="T30" fmla="*/ 31 w 51"/>
                  <a:gd name="T31" fmla="*/ 38 h 44"/>
                  <a:gd name="T32" fmla="*/ 9 w 51"/>
                  <a:gd name="T33" fmla="*/ 44 h 44"/>
                  <a:gd name="T34" fmla="*/ 8 w 51"/>
                  <a:gd name="T35" fmla="*/ 40 h 44"/>
                  <a:gd name="T36" fmla="*/ 8 w 51"/>
                  <a:gd name="T37" fmla="*/ 37 h 44"/>
                  <a:gd name="T38" fmla="*/ 22 w 51"/>
                  <a:gd name="T39" fmla="*/ 22 h 44"/>
                  <a:gd name="T40" fmla="*/ 37 w 51"/>
                  <a:gd name="T41" fmla="*/ 7 h 44"/>
                  <a:gd name="T42" fmla="*/ 37 w 51"/>
                  <a:gd name="T43" fmla="*/ 7 h 44"/>
                  <a:gd name="T44" fmla="*/ 37 w 51"/>
                  <a:gd name="T45" fmla="*/ 7 h 44"/>
                  <a:gd name="T46" fmla="*/ 19 w 51"/>
                  <a:gd name="T47" fmla="*/ 11 h 44"/>
                  <a:gd name="T48" fmla="*/ 2 w 51"/>
                  <a:gd name="T49" fmla="*/ 1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2" y="15"/>
                    </a:moveTo>
                    <a:lnTo>
                      <a:pt x="1" y="12"/>
                    </a:lnTo>
                    <a:lnTo>
                      <a:pt x="0" y="9"/>
                    </a:lnTo>
                    <a:lnTo>
                      <a:pt x="22" y="5"/>
                    </a:lnTo>
                    <a:lnTo>
                      <a:pt x="44" y="0"/>
                    </a:lnTo>
                    <a:lnTo>
                      <a:pt x="44" y="3"/>
                    </a:lnTo>
                    <a:lnTo>
                      <a:pt x="45" y="6"/>
                    </a:lnTo>
                    <a:lnTo>
                      <a:pt x="31" y="22"/>
                    </a:lnTo>
                    <a:lnTo>
                      <a:pt x="16" y="36"/>
                    </a:lnTo>
                    <a:lnTo>
                      <a:pt x="16" y="36"/>
                    </a:lnTo>
                    <a:lnTo>
                      <a:pt x="16" y="36"/>
                    </a:lnTo>
                    <a:lnTo>
                      <a:pt x="33" y="32"/>
                    </a:lnTo>
                    <a:lnTo>
                      <a:pt x="50" y="28"/>
                    </a:lnTo>
                    <a:lnTo>
                      <a:pt x="51" y="31"/>
                    </a:lnTo>
                    <a:lnTo>
                      <a:pt x="51" y="34"/>
                    </a:lnTo>
                    <a:lnTo>
                      <a:pt x="31" y="38"/>
                    </a:lnTo>
                    <a:lnTo>
                      <a:pt x="9" y="44"/>
                    </a:lnTo>
                    <a:lnTo>
                      <a:pt x="8" y="40"/>
                    </a:lnTo>
                    <a:lnTo>
                      <a:pt x="8" y="37"/>
                    </a:lnTo>
                    <a:lnTo>
                      <a:pt x="22" y="22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19" y="11"/>
                    </a:lnTo>
                    <a:lnTo>
                      <a:pt x="2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4" name="Freeform 10"/>
              <p:cNvSpPr>
                <a:spLocks noEditPoints="1"/>
              </p:cNvSpPr>
              <p:nvPr/>
            </p:nvSpPr>
            <p:spPr bwMode="auto">
              <a:xfrm>
                <a:off x="3039" y="305"/>
                <a:ext cx="15" cy="14"/>
              </a:xfrm>
              <a:custGeom>
                <a:avLst/>
                <a:gdLst>
                  <a:gd name="T0" fmla="*/ 32 w 47"/>
                  <a:gd name="T1" fmla="*/ 30 h 40"/>
                  <a:gd name="T2" fmla="*/ 39 w 47"/>
                  <a:gd name="T3" fmla="*/ 32 h 40"/>
                  <a:gd name="T4" fmla="*/ 46 w 47"/>
                  <a:gd name="T5" fmla="*/ 33 h 40"/>
                  <a:gd name="T6" fmla="*/ 46 w 47"/>
                  <a:gd name="T7" fmla="*/ 37 h 40"/>
                  <a:gd name="T8" fmla="*/ 47 w 47"/>
                  <a:gd name="T9" fmla="*/ 40 h 40"/>
                  <a:gd name="T10" fmla="*/ 24 w 47"/>
                  <a:gd name="T11" fmla="*/ 34 h 40"/>
                  <a:gd name="T12" fmla="*/ 0 w 47"/>
                  <a:gd name="T13" fmla="*/ 29 h 40"/>
                  <a:gd name="T14" fmla="*/ 0 w 47"/>
                  <a:gd name="T15" fmla="*/ 26 h 40"/>
                  <a:gd name="T16" fmla="*/ 0 w 47"/>
                  <a:gd name="T17" fmla="*/ 22 h 40"/>
                  <a:gd name="T18" fmla="*/ 21 w 47"/>
                  <a:gd name="T19" fmla="*/ 12 h 40"/>
                  <a:gd name="T20" fmla="*/ 42 w 47"/>
                  <a:gd name="T21" fmla="*/ 0 h 40"/>
                  <a:gd name="T22" fmla="*/ 42 w 47"/>
                  <a:gd name="T23" fmla="*/ 4 h 40"/>
                  <a:gd name="T24" fmla="*/ 42 w 47"/>
                  <a:gd name="T25" fmla="*/ 7 h 40"/>
                  <a:gd name="T26" fmla="*/ 37 w 47"/>
                  <a:gd name="T27" fmla="*/ 11 h 40"/>
                  <a:gd name="T28" fmla="*/ 30 w 47"/>
                  <a:gd name="T29" fmla="*/ 14 h 40"/>
                  <a:gd name="T30" fmla="*/ 31 w 47"/>
                  <a:gd name="T31" fmla="*/ 22 h 40"/>
                  <a:gd name="T32" fmla="*/ 32 w 47"/>
                  <a:gd name="T33" fmla="*/ 30 h 40"/>
                  <a:gd name="T34" fmla="*/ 25 w 47"/>
                  <a:gd name="T35" fmla="*/ 16 h 40"/>
                  <a:gd name="T36" fmla="*/ 16 w 47"/>
                  <a:gd name="T37" fmla="*/ 21 h 40"/>
                  <a:gd name="T38" fmla="*/ 6 w 47"/>
                  <a:gd name="T39" fmla="*/ 25 h 40"/>
                  <a:gd name="T40" fmla="*/ 6 w 47"/>
                  <a:gd name="T41" fmla="*/ 25 h 40"/>
                  <a:gd name="T42" fmla="*/ 6 w 47"/>
                  <a:gd name="T43" fmla="*/ 25 h 40"/>
                  <a:gd name="T44" fmla="*/ 17 w 47"/>
                  <a:gd name="T45" fmla="*/ 27 h 40"/>
                  <a:gd name="T46" fmla="*/ 27 w 47"/>
                  <a:gd name="T47" fmla="*/ 29 h 40"/>
                  <a:gd name="T48" fmla="*/ 26 w 47"/>
                  <a:gd name="T49" fmla="*/ 23 h 40"/>
                  <a:gd name="T50" fmla="*/ 25 w 47"/>
                  <a:gd name="T51" fmla="*/ 1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" h="40">
                    <a:moveTo>
                      <a:pt x="32" y="30"/>
                    </a:moveTo>
                    <a:lnTo>
                      <a:pt x="39" y="32"/>
                    </a:lnTo>
                    <a:lnTo>
                      <a:pt x="46" y="33"/>
                    </a:lnTo>
                    <a:lnTo>
                      <a:pt x="46" y="37"/>
                    </a:lnTo>
                    <a:lnTo>
                      <a:pt x="47" y="40"/>
                    </a:lnTo>
                    <a:lnTo>
                      <a:pt x="24" y="34"/>
                    </a:lnTo>
                    <a:lnTo>
                      <a:pt x="0" y="29"/>
                    </a:lnTo>
                    <a:lnTo>
                      <a:pt x="0" y="26"/>
                    </a:lnTo>
                    <a:lnTo>
                      <a:pt x="0" y="22"/>
                    </a:lnTo>
                    <a:lnTo>
                      <a:pt x="21" y="12"/>
                    </a:lnTo>
                    <a:lnTo>
                      <a:pt x="42" y="0"/>
                    </a:lnTo>
                    <a:lnTo>
                      <a:pt x="42" y="4"/>
                    </a:lnTo>
                    <a:lnTo>
                      <a:pt x="42" y="7"/>
                    </a:lnTo>
                    <a:lnTo>
                      <a:pt x="37" y="11"/>
                    </a:lnTo>
                    <a:lnTo>
                      <a:pt x="30" y="14"/>
                    </a:lnTo>
                    <a:lnTo>
                      <a:pt x="31" y="22"/>
                    </a:lnTo>
                    <a:lnTo>
                      <a:pt x="32" y="30"/>
                    </a:lnTo>
                    <a:close/>
                    <a:moveTo>
                      <a:pt x="25" y="16"/>
                    </a:moveTo>
                    <a:lnTo>
                      <a:pt x="16" y="21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17" y="27"/>
                    </a:lnTo>
                    <a:lnTo>
                      <a:pt x="27" y="29"/>
                    </a:lnTo>
                    <a:lnTo>
                      <a:pt x="26" y="23"/>
                    </a:lnTo>
                    <a:lnTo>
                      <a:pt x="25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5" name="Freeform 11"/>
              <p:cNvSpPr>
                <a:spLocks/>
              </p:cNvSpPr>
              <p:nvPr/>
            </p:nvSpPr>
            <p:spPr bwMode="auto">
              <a:xfrm>
                <a:off x="3037" y="294"/>
                <a:ext cx="15" cy="12"/>
              </a:xfrm>
              <a:custGeom>
                <a:avLst/>
                <a:gdLst>
                  <a:gd name="T0" fmla="*/ 2 w 46"/>
                  <a:gd name="T1" fmla="*/ 35 h 35"/>
                  <a:gd name="T2" fmla="*/ 1 w 46"/>
                  <a:gd name="T3" fmla="*/ 18 h 35"/>
                  <a:gd name="T4" fmla="*/ 0 w 46"/>
                  <a:gd name="T5" fmla="*/ 0 h 35"/>
                  <a:gd name="T6" fmla="*/ 3 w 46"/>
                  <a:gd name="T7" fmla="*/ 0 h 35"/>
                  <a:gd name="T8" fmla="*/ 5 w 46"/>
                  <a:gd name="T9" fmla="*/ 0 h 35"/>
                  <a:gd name="T10" fmla="*/ 6 w 46"/>
                  <a:gd name="T11" fmla="*/ 7 h 35"/>
                  <a:gd name="T12" fmla="*/ 6 w 46"/>
                  <a:gd name="T13" fmla="*/ 14 h 35"/>
                  <a:gd name="T14" fmla="*/ 26 w 46"/>
                  <a:gd name="T15" fmla="*/ 13 h 35"/>
                  <a:gd name="T16" fmla="*/ 45 w 46"/>
                  <a:gd name="T17" fmla="*/ 12 h 35"/>
                  <a:gd name="T18" fmla="*/ 46 w 46"/>
                  <a:gd name="T19" fmla="*/ 15 h 35"/>
                  <a:gd name="T20" fmla="*/ 46 w 46"/>
                  <a:gd name="T21" fmla="*/ 19 h 35"/>
                  <a:gd name="T22" fmla="*/ 26 w 46"/>
                  <a:gd name="T23" fmla="*/ 20 h 35"/>
                  <a:gd name="T24" fmla="*/ 6 w 46"/>
                  <a:gd name="T25" fmla="*/ 21 h 35"/>
                  <a:gd name="T26" fmla="*/ 7 w 46"/>
                  <a:gd name="T27" fmla="*/ 28 h 35"/>
                  <a:gd name="T28" fmla="*/ 7 w 46"/>
                  <a:gd name="T29" fmla="*/ 35 h 35"/>
                  <a:gd name="T30" fmla="*/ 5 w 46"/>
                  <a:gd name="T31" fmla="*/ 35 h 35"/>
                  <a:gd name="T32" fmla="*/ 2 w 46"/>
                  <a:gd name="T3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6" h="35">
                    <a:moveTo>
                      <a:pt x="2" y="35"/>
                    </a:moveTo>
                    <a:lnTo>
                      <a:pt x="1" y="18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7"/>
                    </a:lnTo>
                    <a:lnTo>
                      <a:pt x="6" y="14"/>
                    </a:lnTo>
                    <a:lnTo>
                      <a:pt x="26" y="13"/>
                    </a:lnTo>
                    <a:lnTo>
                      <a:pt x="45" y="12"/>
                    </a:lnTo>
                    <a:lnTo>
                      <a:pt x="46" y="15"/>
                    </a:lnTo>
                    <a:lnTo>
                      <a:pt x="46" y="19"/>
                    </a:lnTo>
                    <a:lnTo>
                      <a:pt x="26" y="20"/>
                    </a:lnTo>
                    <a:lnTo>
                      <a:pt x="6" y="21"/>
                    </a:lnTo>
                    <a:lnTo>
                      <a:pt x="7" y="28"/>
                    </a:lnTo>
                    <a:lnTo>
                      <a:pt x="7" y="35"/>
                    </a:lnTo>
                    <a:lnTo>
                      <a:pt x="5" y="35"/>
                    </a:lnTo>
                    <a:lnTo>
                      <a:pt x="2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6" name="Freeform 12"/>
              <p:cNvSpPr>
                <a:spLocks/>
              </p:cNvSpPr>
              <p:nvPr/>
            </p:nvSpPr>
            <p:spPr bwMode="auto">
              <a:xfrm>
                <a:off x="3037" y="290"/>
                <a:ext cx="15" cy="2"/>
              </a:xfrm>
              <a:custGeom>
                <a:avLst/>
                <a:gdLst>
                  <a:gd name="T0" fmla="*/ 45 w 45"/>
                  <a:gd name="T1" fmla="*/ 7 h 7"/>
                  <a:gd name="T2" fmla="*/ 23 w 45"/>
                  <a:gd name="T3" fmla="*/ 7 h 7"/>
                  <a:gd name="T4" fmla="*/ 0 w 45"/>
                  <a:gd name="T5" fmla="*/ 7 h 7"/>
                  <a:gd name="T6" fmla="*/ 0 w 45"/>
                  <a:gd name="T7" fmla="*/ 3 h 7"/>
                  <a:gd name="T8" fmla="*/ 0 w 45"/>
                  <a:gd name="T9" fmla="*/ 0 h 7"/>
                  <a:gd name="T10" fmla="*/ 23 w 45"/>
                  <a:gd name="T11" fmla="*/ 0 h 7"/>
                  <a:gd name="T12" fmla="*/ 45 w 45"/>
                  <a:gd name="T13" fmla="*/ 0 h 7"/>
                  <a:gd name="T14" fmla="*/ 45 w 45"/>
                  <a:gd name="T15" fmla="*/ 3 h 7"/>
                  <a:gd name="T16" fmla="*/ 45 w 45"/>
                  <a:gd name="T1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7">
                    <a:moveTo>
                      <a:pt x="45" y="7"/>
                    </a:moveTo>
                    <a:lnTo>
                      <a:pt x="23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45" y="0"/>
                    </a:lnTo>
                    <a:lnTo>
                      <a:pt x="45" y="3"/>
                    </a:lnTo>
                    <a:lnTo>
                      <a:pt x="45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7" name="Freeform 13"/>
              <p:cNvSpPr>
                <a:spLocks noEditPoints="1"/>
              </p:cNvSpPr>
              <p:nvPr/>
            </p:nvSpPr>
            <p:spPr bwMode="auto">
              <a:xfrm>
                <a:off x="3037" y="273"/>
                <a:ext cx="16" cy="14"/>
              </a:xfrm>
              <a:custGeom>
                <a:avLst/>
                <a:gdLst>
                  <a:gd name="T0" fmla="*/ 25 w 47"/>
                  <a:gd name="T1" fmla="*/ 6 h 43"/>
                  <a:gd name="T2" fmla="*/ 37 w 47"/>
                  <a:gd name="T3" fmla="*/ 11 h 43"/>
                  <a:gd name="T4" fmla="*/ 40 w 47"/>
                  <a:gd name="T5" fmla="*/ 13 h 43"/>
                  <a:gd name="T6" fmla="*/ 42 w 47"/>
                  <a:gd name="T7" fmla="*/ 19 h 43"/>
                  <a:gd name="T8" fmla="*/ 42 w 47"/>
                  <a:gd name="T9" fmla="*/ 22 h 43"/>
                  <a:gd name="T10" fmla="*/ 40 w 47"/>
                  <a:gd name="T11" fmla="*/ 28 h 43"/>
                  <a:gd name="T12" fmla="*/ 35 w 47"/>
                  <a:gd name="T13" fmla="*/ 34 h 43"/>
                  <a:gd name="T14" fmla="*/ 30 w 47"/>
                  <a:gd name="T15" fmla="*/ 36 h 43"/>
                  <a:gd name="T16" fmla="*/ 23 w 47"/>
                  <a:gd name="T17" fmla="*/ 37 h 43"/>
                  <a:gd name="T18" fmla="*/ 10 w 47"/>
                  <a:gd name="T19" fmla="*/ 32 h 43"/>
                  <a:gd name="T20" fmla="*/ 8 w 47"/>
                  <a:gd name="T21" fmla="*/ 30 h 43"/>
                  <a:gd name="T22" fmla="*/ 6 w 47"/>
                  <a:gd name="T23" fmla="*/ 23 h 43"/>
                  <a:gd name="T24" fmla="*/ 6 w 47"/>
                  <a:gd name="T25" fmla="*/ 20 h 43"/>
                  <a:gd name="T26" fmla="*/ 7 w 47"/>
                  <a:gd name="T27" fmla="*/ 14 h 43"/>
                  <a:gd name="T28" fmla="*/ 11 w 47"/>
                  <a:gd name="T29" fmla="*/ 9 h 43"/>
                  <a:gd name="T30" fmla="*/ 18 w 47"/>
                  <a:gd name="T31" fmla="*/ 7 h 43"/>
                  <a:gd name="T32" fmla="*/ 25 w 47"/>
                  <a:gd name="T33" fmla="*/ 0 h 43"/>
                  <a:gd name="T34" fmla="*/ 18 w 47"/>
                  <a:gd name="T35" fmla="*/ 0 h 43"/>
                  <a:gd name="T36" fmla="*/ 9 w 47"/>
                  <a:gd name="T37" fmla="*/ 4 h 43"/>
                  <a:gd name="T38" fmla="*/ 6 w 47"/>
                  <a:gd name="T39" fmla="*/ 6 h 43"/>
                  <a:gd name="T40" fmla="*/ 1 w 47"/>
                  <a:gd name="T41" fmla="*/ 14 h 43"/>
                  <a:gd name="T42" fmla="*/ 0 w 47"/>
                  <a:gd name="T43" fmla="*/ 20 h 43"/>
                  <a:gd name="T44" fmla="*/ 2 w 47"/>
                  <a:gd name="T45" fmla="*/ 31 h 43"/>
                  <a:gd name="T46" fmla="*/ 7 w 47"/>
                  <a:gd name="T47" fmla="*/ 37 h 43"/>
                  <a:gd name="T48" fmla="*/ 10 w 47"/>
                  <a:gd name="T49" fmla="*/ 40 h 43"/>
                  <a:gd name="T50" fmla="*/ 22 w 47"/>
                  <a:gd name="T51" fmla="*/ 43 h 43"/>
                  <a:gd name="T52" fmla="*/ 30 w 47"/>
                  <a:gd name="T53" fmla="*/ 42 h 43"/>
                  <a:gd name="T54" fmla="*/ 37 w 47"/>
                  <a:gd name="T55" fmla="*/ 39 h 43"/>
                  <a:gd name="T56" fmla="*/ 42 w 47"/>
                  <a:gd name="T57" fmla="*/ 37 h 43"/>
                  <a:gd name="T58" fmla="*/ 46 w 47"/>
                  <a:gd name="T59" fmla="*/ 28 h 43"/>
                  <a:gd name="T60" fmla="*/ 47 w 47"/>
                  <a:gd name="T61" fmla="*/ 23 h 43"/>
                  <a:gd name="T62" fmla="*/ 46 w 47"/>
                  <a:gd name="T63" fmla="*/ 13 h 43"/>
                  <a:gd name="T64" fmla="*/ 40 w 47"/>
                  <a:gd name="T65" fmla="*/ 6 h 43"/>
                  <a:gd name="T66" fmla="*/ 36 w 47"/>
                  <a:gd name="T67" fmla="*/ 4 h 43"/>
                  <a:gd name="T68" fmla="*/ 25 w 47"/>
                  <a:gd name="T6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" h="43">
                    <a:moveTo>
                      <a:pt x="25" y="6"/>
                    </a:moveTo>
                    <a:lnTo>
                      <a:pt x="25" y="6"/>
                    </a:lnTo>
                    <a:lnTo>
                      <a:pt x="32" y="8"/>
                    </a:lnTo>
                    <a:lnTo>
                      <a:pt x="37" y="11"/>
                    </a:lnTo>
                    <a:lnTo>
                      <a:pt x="37" y="11"/>
                    </a:lnTo>
                    <a:lnTo>
                      <a:pt x="40" y="13"/>
                    </a:lnTo>
                    <a:lnTo>
                      <a:pt x="41" y="16"/>
                    </a:lnTo>
                    <a:lnTo>
                      <a:pt x="42" y="19"/>
                    </a:lnTo>
                    <a:lnTo>
                      <a:pt x="42" y="22"/>
                    </a:lnTo>
                    <a:lnTo>
                      <a:pt x="42" y="22"/>
                    </a:lnTo>
                    <a:lnTo>
                      <a:pt x="41" y="26"/>
                    </a:lnTo>
                    <a:lnTo>
                      <a:pt x="40" y="28"/>
                    </a:lnTo>
                    <a:lnTo>
                      <a:pt x="39" y="32"/>
                    </a:lnTo>
                    <a:lnTo>
                      <a:pt x="35" y="34"/>
                    </a:lnTo>
                    <a:lnTo>
                      <a:pt x="35" y="34"/>
                    </a:lnTo>
                    <a:lnTo>
                      <a:pt x="30" y="36"/>
                    </a:lnTo>
                    <a:lnTo>
                      <a:pt x="23" y="37"/>
                    </a:lnTo>
                    <a:lnTo>
                      <a:pt x="23" y="37"/>
                    </a:lnTo>
                    <a:lnTo>
                      <a:pt x="16" y="35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8" y="30"/>
                    </a:lnTo>
                    <a:lnTo>
                      <a:pt x="6" y="26"/>
                    </a:lnTo>
                    <a:lnTo>
                      <a:pt x="6" y="23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6" y="17"/>
                    </a:lnTo>
                    <a:lnTo>
                      <a:pt x="7" y="14"/>
                    </a:lnTo>
                    <a:lnTo>
                      <a:pt x="9" y="11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8" y="7"/>
                    </a:lnTo>
                    <a:lnTo>
                      <a:pt x="25" y="6"/>
                    </a:lnTo>
                    <a:close/>
                    <a:moveTo>
                      <a:pt x="25" y="0"/>
                    </a:moveTo>
                    <a:lnTo>
                      <a:pt x="25" y="0"/>
                    </a:lnTo>
                    <a:lnTo>
                      <a:pt x="18" y="0"/>
                    </a:lnTo>
                    <a:lnTo>
                      <a:pt x="14" y="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6" y="6"/>
                    </a:lnTo>
                    <a:lnTo>
                      <a:pt x="3" y="10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2" y="31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7" y="37"/>
                    </a:lnTo>
                    <a:lnTo>
                      <a:pt x="10" y="40"/>
                    </a:lnTo>
                    <a:lnTo>
                      <a:pt x="15" y="41"/>
                    </a:lnTo>
                    <a:lnTo>
                      <a:pt x="22" y="43"/>
                    </a:lnTo>
                    <a:lnTo>
                      <a:pt x="22" y="43"/>
                    </a:lnTo>
                    <a:lnTo>
                      <a:pt x="30" y="42"/>
                    </a:lnTo>
                    <a:lnTo>
                      <a:pt x="34" y="41"/>
                    </a:lnTo>
                    <a:lnTo>
                      <a:pt x="37" y="39"/>
                    </a:lnTo>
                    <a:lnTo>
                      <a:pt x="37" y="39"/>
                    </a:lnTo>
                    <a:lnTo>
                      <a:pt x="42" y="37"/>
                    </a:lnTo>
                    <a:lnTo>
                      <a:pt x="44" y="33"/>
                    </a:lnTo>
                    <a:lnTo>
                      <a:pt x="46" y="28"/>
                    </a:lnTo>
                    <a:lnTo>
                      <a:pt x="47" y="23"/>
                    </a:lnTo>
                    <a:lnTo>
                      <a:pt x="47" y="23"/>
                    </a:lnTo>
                    <a:lnTo>
                      <a:pt x="47" y="17"/>
                    </a:lnTo>
                    <a:lnTo>
                      <a:pt x="46" y="13"/>
                    </a:lnTo>
                    <a:lnTo>
                      <a:pt x="43" y="9"/>
                    </a:lnTo>
                    <a:lnTo>
                      <a:pt x="40" y="6"/>
                    </a:lnTo>
                    <a:lnTo>
                      <a:pt x="40" y="6"/>
                    </a:lnTo>
                    <a:lnTo>
                      <a:pt x="36" y="4"/>
                    </a:lnTo>
                    <a:lnTo>
                      <a:pt x="32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8" name="Freeform 14"/>
              <p:cNvSpPr>
                <a:spLocks/>
              </p:cNvSpPr>
              <p:nvPr/>
            </p:nvSpPr>
            <p:spPr bwMode="auto">
              <a:xfrm>
                <a:off x="3039" y="275"/>
                <a:ext cx="12" cy="10"/>
              </a:xfrm>
              <a:custGeom>
                <a:avLst/>
                <a:gdLst>
                  <a:gd name="T0" fmla="*/ 19 w 36"/>
                  <a:gd name="T1" fmla="*/ 0 h 31"/>
                  <a:gd name="T2" fmla="*/ 19 w 36"/>
                  <a:gd name="T3" fmla="*/ 0 h 31"/>
                  <a:gd name="T4" fmla="*/ 26 w 36"/>
                  <a:gd name="T5" fmla="*/ 2 h 31"/>
                  <a:gd name="T6" fmla="*/ 31 w 36"/>
                  <a:gd name="T7" fmla="*/ 5 h 31"/>
                  <a:gd name="T8" fmla="*/ 31 w 36"/>
                  <a:gd name="T9" fmla="*/ 5 h 31"/>
                  <a:gd name="T10" fmla="*/ 34 w 36"/>
                  <a:gd name="T11" fmla="*/ 7 h 31"/>
                  <a:gd name="T12" fmla="*/ 35 w 36"/>
                  <a:gd name="T13" fmla="*/ 10 h 31"/>
                  <a:gd name="T14" fmla="*/ 36 w 36"/>
                  <a:gd name="T15" fmla="*/ 13 h 31"/>
                  <a:gd name="T16" fmla="*/ 36 w 36"/>
                  <a:gd name="T17" fmla="*/ 16 h 31"/>
                  <a:gd name="T18" fmla="*/ 36 w 36"/>
                  <a:gd name="T19" fmla="*/ 16 h 31"/>
                  <a:gd name="T20" fmla="*/ 35 w 36"/>
                  <a:gd name="T21" fmla="*/ 20 h 31"/>
                  <a:gd name="T22" fmla="*/ 34 w 36"/>
                  <a:gd name="T23" fmla="*/ 22 h 31"/>
                  <a:gd name="T24" fmla="*/ 33 w 36"/>
                  <a:gd name="T25" fmla="*/ 26 h 31"/>
                  <a:gd name="T26" fmla="*/ 29 w 36"/>
                  <a:gd name="T27" fmla="*/ 28 h 31"/>
                  <a:gd name="T28" fmla="*/ 29 w 36"/>
                  <a:gd name="T29" fmla="*/ 28 h 31"/>
                  <a:gd name="T30" fmla="*/ 24 w 36"/>
                  <a:gd name="T31" fmla="*/ 30 h 31"/>
                  <a:gd name="T32" fmla="*/ 17 w 36"/>
                  <a:gd name="T33" fmla="*/ 31 h 31"/>
                  <a:gd name="T34" fmla="*/ 17 w 36"/>
                  <a:gd name="T35" fmla="*/ 31 h 31"/>
                  <a:gd name="T36" fmla="*/ 10 w 36"/>
                  <a:gd name="T37" fmla="*/ 29 h 31"/>
                  <a:gd name="T38" fmla="*/ 4 w 36"/>
                  <a:gd name="T39" fmla="*/ 26 h 31"/>
                  <a:gd name="T40" fmla="*/ 4 w 36"/>
                  <a:gd name="T41" fmla="*/ 26 h 31"/>
                  <a:gd name="T42" fmla="*/ 2 w 36"/>
                  <a:gd name="T43" fmla="*/ 24 h 31"/>
                  <a:gd name="T44" fmla="*/ 0 w 36"/>
                  <a:gd name="T45" fmla="*/ 20 h 31"/>
                  <a:gd name="T46" fmla="*/ 0 w 36"/>
                  <a:gd name="T47" fmla="*/ 17 h 31"/>
                  <a:gd name="T48" fmla="*/ 0 w 36"/>
                  <a:gd name="T49" fmla="*/ 14 h 31"/>
                  <a:gd name="T50" fmla="*/ 0 w 36"/>
                  <a:gd name="T51" fmla="*/ 14 h 31"/>
                  <a:gd name="T52" fmla="*/ 0 w 36"/>
                  <a:gd name="T53" fmla="*/ 11 h 31"/>
                  <a:gd name="T54" fmla="*/ 1 w 36"/>
                  <a:gd name="T55" fmla="*/ 8 h 31"/>
                  <a:gd name="T56" fmla="*/ 3 w 36"/>
                  <a:gd name="T57" fmla="*/ 5 h 31"/>
                  <a:gd name="T58" fmla="*/ 5 w 36"/>
                  <a:gd name="T59" fmla="*/ 3 h 31"/>
                  <a:gd name="T60" fmla="*/ 5 w 36"/>
                  <a:gd name="T61" fmla="*/ 3 h 31"/>
                  <a:gd name="T62" fmla="*/ 12 w 36"/>
                  <a:gd name="T63" fmla="*/ 1 h 31"/>
                  <a:gd name="T64" fmla="*/ 19 w 36"/>
                  <a:gd name="T6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" h="31">
                    <a:moveTo>
                      <a:pt x="19" y="0"/>
                    </a:moveTo>
                    <a:lnTo>
                      <a:pt x="19" y="0"/>
                    </a:lnTo>
                    <a:lnTo>
                      <a:pt x="26" y="2"/>
                    </a:lnTo>
                    <a:lnTo>
                      <a:pt x="31" y="5"/>
                    </a:lnTo>
                    <a:lnTo>
                      <a:pt x="31" y="5"/>
                    </a:lnTo>
                    <a:lnTo>
                      <a:pt x="34" y="7"/>
                    </a:lnTo>
                    <a:lnTo>
                      <a:pt x="35" y="10"/>
                    </a:lnTo>
                    <a:lnTo>
                      <a:pt x="36" y="13"/>
                    </a:lnTo>
                    <a:lnTo>
                      <a:pt x="36" y="16"/>
                    </a:lnTo>
                    <a:lnTo>
                      <a:pt x="36" y="16"/>
                    </a:lnTo>
                    <a:lnTo>
                      <a:pt x="35" y="20"/>
                    </a:lnTo>
                    <a:lnTo>
                      <a:pt x="34" y="22"/>
                    </a:lnTo>
                    <a:lnTo>
                      <a:pt x="33" y="26"/>
                    </a:lnTo>
                    <a:lnTo>
                      <a:pt x="29" y="28"/>
                    </a:lnTo>
                    <a:lnTo>
                      <a:pt x="29" y="28"/>
                    </a:lnTo>
                    <a:lnTo>
                      <a:pt x="24" y="30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0" y="29"/>
                    </a:lnTo>
                    <a:lnTo>
                      <a:pt x="4" y="26"/>
                    </a:lnTo>
                    <a:lnTo>
                      <a:pt x="4" y="26"/>
                    </a:lnTo>
                    <a:lnTo>
                      <a:pt x="2" y="24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12" y="1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9" name="Freeform 15"/>
              <p:cNvSpPr>
                <a:spLocks/>
              </p:cNvSpPr>
              <p:nvPr/>
            </p:nvSpPr>
            <p:spPr bwMode="auto">
              <a:xfrm>
                <a:off x="3037" y="273"/>
                <a:ext cx="16" cy="14"/>
              </a:xfrm>
              <a:custGeom>
                <a:avLst/>
                <a:gdLst>
                  <a:gd name="T0" fmla="*/ 25 w 47"/>
                  <a:gd name="T1" fmla="*/ 0 h 43"/>
                  <a:gd name="T2" fmla="*/ 25 w 47"/>
                  <a:gd name="T3" fmla="*/ 0 h 43"/>
                  <a:gd name="T4" fmla="*/ 18 w 47"/>
                  <a:gd name="T5" fmla="*/ 0 h 43"/>
                  <a:gd name="T6" fmla="*/ 14 w 47"/>
                  <a:gd name="T7" fmla="*/ 1 h 43"/>
                  <a:gd name="T8" fmla="*/ 9 w 47"/>
                  <a:gd name="T9" fmla="*/ 4 h 43"/>
                  <a:gd name="T10" fmla="*/ 9 w 47"/>
                  <a:gd name="T11" fmla="*/ 4 h 43"/>
                  <a:gd name="T12" fmla="*/ 6 w 47"/>
                  <a:gd name="T13" fmla="*/ 6 h 43"/>
                  <a:gd name="T14" fmla="*/ 3 w 47"/>
                  <a:gd name="T15" fmla="*/ 10 h 43"/>
                  <a:gd name="T16" fmla="*/ 1 w 47"/>
                  <a:gd name="T17" fmla="*/ 14 h 43"/>
                  <a:gd name="T18" fmla="*/ 0 w 47"/>
                  <a:gd name="T19" fmla="*/ 20 h 43"/>
                  <a:gd name="T20" fmla="*/ 0 w 47"/>
                  <a:gd name="T21" fmla="*/ 20 h 43"/>
                  <a:gd name="T22" fmla="*/ 1 w 47"/>
                  <a:gd name="T23" fmla="*/ 25 h 43"/>
                  <a:gd name="T24" fmla="*/ 2 w 47"/>
                  <a:gd name="T25" fmla="*/ 31 h 43"/>
                  <a:gd name="T26" fmla="*/ 4 w 47"/>
                  <a:gd name="T27" fmla="*/ 34 h 43"/>
                  <a:gd name="T28" fmla="*/ 7 w 47"/>
                  <a:gd name="T29" fmla="*/ 37 h 43"/>
                  <a:gd name="T30" fmla="*/ 7 w 47"/>
                  <a:gd name="T31" fmla="*/ 37 h 43"/>
                  <a:gd name="T32" fmla="*/ 10 w 47"/>
                  <a:gd name="T33" fmla="*/ 40 h 43"/>
                  <a:gd name="T34" fmla="*/ 15 w 47"/>
                  <a:gd name="T35" fmla="*/ 41 h 43"/>
                  <a:gd name="T36" fmla="*/ 22 w 47"/>
                  <a:gd name="T37" fmla="*/ 43 h 43"/>
                  <a:gd name="T38" fmla="*/ 22 w 47"/>
                  <a:gd name="T39" fmla="*/ 43 h 43"/>
                  <a:gd name="T40" fmla="*/ 30 w 47"/>
                  <a:gd name="T41" fmla="*/ 42 h 43"/>
                  <a:gd name="T42" fmla="*/ 34 w 47"/>
                  <a:gd name="T43" fmla="*/ 41 h 43"/>
                  <a:gd name="T44" fmla="*/ 37 w 47"/>
                  <a:gd name="T45" fmla="*/ 39 h 43"/>
                  <a:gd name="T46" fmla="*/ 37 w 47"/>
                  <a:gd name="T47" fmla="*/ 39 h 43"/>
                  <a:gd name="T48" fmla="*/ 42 w 47"/>
                  <a:gd name="T49" fmla="*/ 37 h 43"/>
                  <a:gd name="T50" fmla="*/ 44 w 47"/>
                  <a:gd name="T51" fmla="*/ 33 h 43"/>
                  <a:gd name="T52" fmla="*/ 46 w 47"/>
                  <a:gd name="T53" fmla="*/ 28 h 43"/>
                  <a:gd name="T54" fmla="*/ 47 w 47"/>
                  <a:gd name="T55" fmla="*/ 23 h 43"/>
                  <a:gd name="T56" fmla="*/ 47 w 47"/>
                  <a:gd name="T57" fmla="*/ 23 h 43"/>
                  <a:gd name="T58" fmla="*/ 47 w 47"/>
                  <a:gd name="T59" fmla="*/ 17 h 43"/>
                  <a:gd name="T60" fmla="*/ 46 w 47"/>
                  <a:gd name="T61" fmla="*/ 13 h 43"/>
                  <a:gd name="T62" fmla="*/ 43 w 47"/>
                  <a:gd name="T63" fmla="*/ 9 h 43"/>
                  <a:gd name="T64" fmla="*/ 40 w 47"/>
                  <a:gd name="T65" fmla="*/ 6 h 43"/>
                  <a:gd name="T66" fmla="*/ 40 w 47"/>
                  <a:gd name="T67" fmla="*/ 6 h 43"/>
                  <a:gd name="T68" fmla="*/ 36 w 47"/>
                  <a:gd name="T69" fmla="*/ 4 h 43"/>
                  <a:gd name="T70" fmla="*/ 32 w 47"/>
                  <a:gd name="T71" fmla="*/ 1 h 43"/>
                  <a:gd name="T72" fmla="*/ 25 w 47"/>
                  <a:gd name="T7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7" h="43">
                    <a:moveTo>
                      <a:pt x="25" y="0"/>
                    </a:moveTo>
                    <a:lnTo>
                      <a:pt x="25" y="0"/>
                    </a:lnTo>
                    <a:lnTo>
                      <a:pt x="18" y="0"/>
                    </a:lnTo>
                    <a:lnTo>
                      <a:pt x="14" y="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6" y="6"/>
                    </a:lnTo>
                    <a:lnTo>
                      <a:pt x="3" y="10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2" y="31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7" y="37"/>
                    </a:lnTo>
                    <a:lnTo>
                      <a:pt x="10" y="40"/>
                    </a:lnTo>
                    <a:lnTo>
                      <a:pt x="15" y="41"/>
                    </a:lnTo>
                    <a:lnTo>
                      <a:pt x="22" y="43"/>
                    </a:lnTo>
                    <a:lnTo>
                      <a:pt x="22" y="43"/>
                    </a:lnTo>
                    <a:lnTo>
                      <a:pt x="30" y="42"/>
                    </a:lnTo>
                    <a:lnTo>
                      <a:pt x="34" y="41"/>
                    </a:lnTo>
                    <a:lnTo>
                      <a:pt x="37" y="39"/>
                    </a:lnTo>
                    <a:lnTo>
                      <a:pt x="37" y="39"/>
                    </a:lnTo>
                    <a:lnTo>
                      <a:pt x="42" y="37"/>
                    </a:lnTo>
                    <a:lnTo>
                      <a:pt x="44" y="33"/>
                    </a:lnTo>
                    <a:lnTo>
                      <a:pt x="46" y="28"/>
                    </a:lnTo>
                    <a:lnTo>
                      <a:pt x="47" y="23"/>
                    </a:lnTo>
                    <a:lnTo>
                      <a:pt x="47" y="23"/>
                    </a:lnTo>
                    <a:lnTo>
                      <a:pt x="47" y="17"/>
                    </a:lnTo>
                    <a:lnTo>
                      <a:pt x="46" y="13"/>
                    </a:lnTo>
                    <a:lnTo>
                      <a:pt x="43" y="9"/>
                    </a:lnTo>
                    <a:lnTo>
                      <a:pt x="40" y="6"/>
                    </a:lnTo>
                    <a:lnTo>
                      <a:pt x="40" y="6"/>
                    </a:lnTo>
                    <a:lnTo>
                      <a:pt x="36" y="4"/>
                    </a:lnTo>
                    <a:lnTo>
                      <a:pt x="32" y="1"/>
                    </a:lnTo>
                    <a:lnTo>
                      <a:pt x="2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0" name="Freeform 16"/>
              <p:cNvSpPr>
                <a:spLocks/>
              </p:cNvSpPr>
              <p:nvPr/>
            </p:nvSpPr>
            <p:spPr bwMode="auto">
              <a:xfrm>
                <a:off x="3038" y="257"/>
                <a:ext cx="17" cy="14"/>
              </a:xfrm>
              <a:custGeom>
                <a:avLst/>
                <a:gdLst>
                  <a:gd name="T0" fmla="*/ 5 w 50"/>
                  <a:gd name="T1" fmla="*/ 5 h 41"/>
                  <a:gd name="T2" fmla="*/ 5 w 50"/>
                  <a:gd name="T3" fmla="*/ 3 h 41"/>
                  <a:gd name="T4" fmla="*/ 6 w 50"/>
                  <a:gd name="T5" fmla="*/ 0 h 41"/>
                  <a:gd name="T6" fmla="*/ 28 w 50"/>
                  <a:gd name="T7" fmla="*/ 3 h 41"/>
                  <a:gd name="T8" fmla="*/ 50 w 50"/>
                  <a:gd name="T9" fmla="*/ 7 h 41"/>
                  <a:gd name="T10" fmla="*/ 49 w 50"/>
                  <a:gd name="T11" fmla="*/ 10 h 41"/>
                  <a:gd name="T12" fmla="*/ 49 w 50"/>
                  <a:gd name="T13" fmla="*/ 13 h 41"/>
                  <a:gd name="T14" fmla="*/ 29 w 50"/>
                  <a:gd name="T15" fmla="*/ 21 h 41"/>
                  <a:gd name="T16" fmla="*/ 10 w 50"/>
                  <a:gd name="T17" fmla="*/ 30 h 41"/>
                  <a:gd name="T18" fmla="*/ 10 w 50"/>
                  <a:gd name="T19" fmla="*/ 30 h 41"/>
                  <a:gd name="T20" fmla="*/ 10 w 50"/>
                  <a:gd name="T21" fmla="*/ 30 h 41"/>
                  <a:gd name="T22" fmla="*/ 27 w 50"/>
                  <a:gd name="T23" fmla="*/ 33 h 41"/>
                  <a:gd name="T24" fmla="*/ 45 w 50"/>
                  <a:gd name="T25" fmla="*/ 36 h 41"/>
                  <a:gd name="T26" fmla="*/ 45 w 50"/>
                  <a:gd name="T27" fmla="*/ 38 h 41"/>
                  <a:gd name="T28" fmla="*/ 44 w 50"/>
                  <a:gd name="T29" fmla="*/ 41 h 41"/>
                  <a:gd name="T30" fmla="*/ 22 w 50"/>
                  <a:gd name="T31" fmla="*/ 38 h 41"/>
                  <a:gd name="T32" fmla="*/ 0 w 50"/>
                  <a:gd name="T33" fmla="*/ 34 h 41"/>
                  <a:gd name="T34" fmla="*/ 1 w 50"/>
                  <a:gd name="T35" fmla="*/ 31 h 41"/>
                  <a:gd name="T36" fmla="*/ 1 w 50"/>
                  <a:gd name="T37" fmla="*/ 28 h 41"/>
                  <a:gd name="T38" fmla="*/ 21 w 50"/>
                  <a:gd name="T39" fmla="*/ 19 h 41"/>
                  <a:gd name="T40" fmla="*/ 41 w 50"/>
                  <a:gd name="T41" fmla="*/ 11 h 41"/>
                  <a:gd name="T42" fmla="*/ 41 w 50"/>
                  <a:gd name="T43" fmla="*/ 11 h 41"/>
                  <a:gd name="T44" fmla="*/ 41 w 50"/>
                  <a:gd name="T45" fmla="*/ 11 h 41"/>
                  <a:gd name="T46" fmla="*/ 23 w 50"/>
                  <a:gd name="T47" fmla="*/ 8 h 41"/>
                  <a:gd name="T48" fmla="*/ 5 w 50"/>
                  <a:gd name="T49" fmla="*/ 5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0" h="41">
                    <a:moveTo>
                      <a:pt x="5" y="5"/>
                    </a:moveTo>
                    <a:lnTo>
                      <a:pt x="5" y="3"/>
                    </a:lnTo>
                    <a:lnTo>
                      <a:pt x="6" y="0"/>
                    </a:lnTo>
                    <a:lnTo>
                      <a:pt x="28" y="3"/>
                    </a:lnTo>
                    <a:lnTo>
                      <a:pt x="50" y="7"/>
                    </a:lnTo>
                    <a:lnTo>
                      <a:pt x="49" y="10"/>
                    </a:lnTo>
                    <a:lnTo>
                      <a:pt x="49" y="13"/>
                    </a:lnTo>
                    <a:lnTo>
                      <a:pt x="29" y="21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27" y="33"/>
                    </a:lnTo>
                    <a:lnTo>
                      <a:pt x="45" y="36"/>
                    </a:lnTo>
                    <a:lnTo>
                      <a:pt x="45" y="38"/>
                    </a:lnTo>
                    <a:lnTo>
                      <a:pt x="44" y="41"/>
                    </a:lnTo>
                    <a:lnTo>
                      <a:pt x="22" y="38"/>
                    </a:lnTo>
                    <a:lnTo>
                      <a:pt x="0" y="34"/>
                    </a:lnTo>
                    <a:lnTo>
                      <a:pt x="1" y="31"/>
                    </a:lnTo>
                    <a:lnTo>
                      <a:pt x="1" y="28"/>
                    </a:lnTo>
                    <a:lnTo>
                      <a:pt x="21" y="19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23" y="8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1" name="Freeform 17"/>
              <p:cNvSpPr>
                <a:spLocks noEditPoints="1"/>
              </p:cNvSpPr>
              <p:nvPr/>
            </p:nvSpPr>
            <p:spPr bwMode="auto">
              <a:xfrm>
                <a:off x="3043" y="245"/>
                <a:ext cx="16" cy="13"/>
              </a:xfrm>
              <a:custGeom>
                <a:avLst/>
                <a:gdLst>
                  <a:gd name="T0" fmla="*/ 24 w 48"/>
                  <a:gd name="T1" fmla="*/ 21 h 38"/>
                  <a:gd name="T2" fmla="*/ 15 w 48"/>
                  <a:gd name="T3" fmla="*/ 16 h 38"/>
                  <a:gd name="T4" fmla="*/ 6 w 48"/>
                  <a:gd name="T5" fmla="*/ 10 h 38"/>
                  <a:gd name="T6" fmla="*/ 6 w 48"/>
                  <a:gd name="T7" fmla="*/ 10 h 38"/>
                  <a:gd name="T8" fmla="*/ 6 w 48"/>
                  <a:gd name="T9" fmla="*/ 10 h 38"/>
                  <a:gd name="T10" fmla="*/ 16 w 48"/>
                  <a:gd name="T11" fmla="*/ 9 h 38"/>
                  <a:gd name="T12" fmla="*/ 27 w 48"/>
                  <a:gd name="T13" fmla="*/ 9 h 38"/>
                  <a:gd name="T14" fmla="*/ 25 w 48"/>
                  <a:gd name="T15" fmla="*/ 15 h 38"/>
                  <a:gd name="T16" fmla="*/ 24 w 48"/>
                  <a:gd name="T17" fmla="*/ 21 h 38"/>
                  <a:gd name="T18" fmla="*/ 33 w 48"/>
                  <a:gd name="T19" fmla="*/ 8 h 38"/>
                  <a:gd name="T20" fmla="*/ 39 w 48"/>
                  <a:gd name="T21" fmla="*/ 6 h 38"/>
                  <a:gd name="T22" fmla="*/ 46 w 48"/>
                  <a:gd name="T23" fmla="*/ 6 h 38"/>
                  <a:gd name="T24" fmla="*/ 46 w 48"/>
                  <a:gd name="T25" fmla="*/ 3 h 38"/>
                  <a:gd name="T26" fmla="*/ 48 w 48"/>
                  <a:gd name="T27" fmla="*/ 0 h 38"/>
                  <a:gd name="T28" fmla="*/ 25 w 48"/>
                  <a:gd name="T29" fmla="*/ 2 h 38"/>
                  <a:gd name="T30" fmla="*/ 1 w 48"/>
                  <a:gd name="T31" fmla="*/ 4 h 38"/>
                  <a:gd name="T32" fmla="*/ 0 w 48"/>
                  <a:gd name="T33" fmla="*/ 8 h 38"/>
                  <a:gd name="T34" fmla="*/ 0 w 48"/>
                  <a:gd name="T35" fmla="*/ 11 h 38"/>
                  <a:gd name="T36" fmla="*/ 18 w 48"/>
                  <a:gd name="T37" fmla="*/ 24 h 38"/>
                  <a:gd name="T38" fmla="*/ 38 w 48"/>
                  <a:gd name="T39" fmla="*/ 38 h 38"/>
                  <a:gd name="T40" fmla="*/ 38 w 48"/>
                  <a:gd name="T41" fmla="*/ 36 h 38"/>
                  <a:gd name="T42" fmla="*/ 39 w 48"/>
                  <a:gd name="T43" fmla="*/ 32 h 38"/>
                  <a:gd name="T44" fmla="*/ 34 w 48"/>
                  <a:gd name="T45" fmla="*/ 28 h 38"/>
                  <a:gd name="T46" fmla="*/ 28 w 48"/>
                  <a:gd name="T47" fmla="*/ 24 h 38"/>
                  <a:gd name="T48" fmla="*/ 30 w 48"/>
                  <a:gd name="T49" fmla="*/ 16 h 38"/>
                  <a:gd name="T50" fmla="*/ 33 w 48"/>
                  <a:gd name="T51" fmla="*/ 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8" h="38">
                    <a:moveTo>
                      <a:pt x="24" y="21"/>
                    </a:moveTo>
                    <a:lnTo>
                      <a:pt x="15" y="16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16" y="9"/>
                    </a:lnTo>
                    <a:lnTo>
                      <a:pt x="27" y="9"/>
                    </a:lnTo>
                    <a:lnTo>
                      <a:pt x="25" y="15"/>
                    </a:lnTo>
                    <a:lnTo>
                      <a:pt x="24" y="21"/>
                    </a:lnTo>
                    <a:close/>
                    <a:moveTo>
                      <a:pt x="33" y="8"/>
                    </a:moveTo>
                    <a:lnTo>
                      <a:pt x="39" y="6"/>
                    </a:lnTo>
                    <a:lnTo>
                      <a:pt x="46" y="6"/>
                    </a:lnTo>
                    <a:lnTo>
                      <a:pt x="46" y="3"/>
                    </a:lnTo>
                    <a:lnTo>
                      <a:pt x="48" y="0"/>
                    </a:lnTo>
                    <a:lnTo>
                      <a:pt x="25" y="2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8" y="24"/>
                    </a:lnTo>
                    <a:lnTo>
                      <a:pt x="38" y="38"/>
                    </a:lnTo>
                    <a:lnTo>
                      <a:pt x="38" y="36"/>
                    </a:lnTo>
                    <a:lnTo>
                      <a:pt x="39" y="32"/>
                    </a:lnTo>
                    <a:lnTo>
                      <a:pt x="34" y="28"/>
                    </a:lnTo>
                    <a:lnTo>
                      <a:pt x="28" y="24"/>
                    </a:lnTo>
                    <a:lnTo>
                      <a:pt x="30" y="16"/>
                    </a:lnTo>
                    <a:lnTo>
                      <a:pt x="33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2" name="Freeform 18"/>
              <p:cNvSpPr>
                <a:spLocks/>
              </p:cNvSpPr>
              <p:nvPr/>
            </p:nvSpPr>
            <p:spPr bwMode="auto">
              <a:xfrm>
                <a:off x="3045" y="234"/>
                <a:ext cx="17" cy="10"/>
              </a:xfrm>
              <a:custGeom>
                <a:avLst/>
                <a:gdLst>
                  <a:gd name="T0" fmla="*/ 38 w 51"/>
                  <a:gd name="T1" fmla="*/ 22 h 29"/>
                  <a:gd name="T2" fmla="*/ 42 w 51"/>
                  <a:gd name="T3" fmla="*/ 10 h 29"/>
                  <a:gd name="T4" fmla="*/ 46 w 51"/>
                  <a:gd name="T5" fmla="*/ 0 h 29"/>
                  <a:gd name="T6" fmla="*/ 48 w 51"/>
                  <a:gd name="T7" fmla="*/ 1 h 29"/>
                  <a:gd name="T8" fmla="*/ 51 w 51"/>
                  <a:gd name="T9" fmla="*/ 2 h 29"/>
                  <a:gd name="T10" fmla="*/ 46 w 51"/>
                  <a:gd name="T11" fmla="*/ 16 h 29"/>
                  <a:gd name="T12" fmla="*/ 42 w 51"/>
                  <a:gd name="T13" fmla="*/ 29 h 29"/>
                  <a:gd name="T14" fmla="*/ 21 w 51"/>
                  <a:gd name="T15" fmla="*/ 22 h 29"/>
                  <a:gd name="T16" fmla="*/ 0 w 51"/>
                  <a:gd name="T17" fmla="*/ 15 h 29"/>
                  <a:gd name="T18" fmla="*/ 1 w 51"/>
                  <a:gd name="T19" fmla="*/ 11 h 29"/>
                  <a:gd name="T20" fmla="*/ 2 w 51"/>
                  <a:gd name="T21" fmla="*/ 8 h 29"/>
                  <a:gd name="T22" fmla="*/ 20 w 51"/>
                  <a:gd name="T23" fmla="*/ 15 h 29"/>
                  <a:gd name="T24" fmla="*/ 38 w 51"/>
                  <a:gd name="T25" fmla="*/ 2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29">
                    <a:moveTo>
                      <a:pt x="38" y="22"/>
                    </a:moveTo>
                    <a:lnTo>
                      <a:pt x="42" y="10"/>
                    </a:lnTo>
                    <a:lnTo>
                      <a:pt x="46" y="0"/>
                    </a:lnTo>
                    <a:lnTo>
                      <a:pt x="48" y="1"/>
                    </a:lnTo>
                    <a:lnTo>
                      <a:pt x="51" y="2"/>
                    </a:lnTo>
                    <a:lnTo>
                      <a:pt x="46" y="16"/>
                    </a:lnTo>
                    <a:lnTo>
                      <a:pt x="42" y="29"/>
                    </a:lnTo>
                    <a:lnTo>
                      <a:pt x="21" y="22"/>
                    </a:lnTo>
                    <a:lnTo>
                      <a:pt x="0" y="15"/>
                    </a:lnTo>
                    <a:lnTo>
                      <a:pt x="1" y="11"/>
                    </a:lnTo>
                    <a:lnTo>
                      <a:pt x="2" y="8"/>
                    </a:lnTo>
                    <a:lnTo>
                      <a:pt x="20" y="15"/>
                    </a:lnTo>
                    <a:lnTo>
                      <a:pt x="38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3" name="Freeform 19"/>
              <p:cNvSpPr>
                <a:spLocks noEditPoints="1"/>
              </p:cNvSpPr>
              <p:nvPr/>
            </p:nvSpPr>
            <p:spPr bwMode="auto">
              <a:xfrm>
                <a:off x="3053" y="212"/>
                <a:ext cx="16" cy="15"/>
              </a:xfrm>
              <a:custGeom>
                <a:avLst/>
                <a:gdLst>
                  <a:gd name="T0" fmla="*/ 30 w 47"/>
                  <a:gd name="T1" fmla="*/ 10 h 45"/>
                  <a:gd name="T2" fmla="*/ 40 w 47"/>
                  <a:gd name="T3" fmla="*/ 19 h 45"/>
                  <a:gd name="T4" fmla="*/ 42 w 47"/>
                  <a:gd name="T5" fmla="*/ 21 h 45"/>
                  <a:gd name="T6" fmla="*/ 40 w 47"/>
                  <a:gd name="T7" fmla="*/ 27 h 45"/>
                  <a:gd name="T8" fmla="*/ 39 w 47"/>
                  <a:gd name="T9" fmla="*/ 31 h 45"/>
                  <a:gd name="T10" fmla="*/ 35 w 47"/>
                  <a:gd name="T11" fmla="*/ 36 h 45"/>
                  <a:gd name="T12" fmla="*/ 30 w 47"/>
                  <a:gd name="T13" fmla="*/ 39 h 45"/>
                  <a:gd name="T14" fmla="*/ 24 w 47"/>
                  <a:gd name="T15" fmla="*/ 39 h 45"/>
                  <a:gd name="T16" fmla="*/ 17 w 47"/>
                  <a:gd name="T17" fmla="*/ 37 h 45"/>
                  <a:gd name="T18" fmla="*/ 7 w 47"/>
                  <a:gd name="T19" fmla="*/ 27 h 45"/>
                  <a:gd name="T20" fmla="*/ 6 w 47"/>
                  <a:gd name="T21" fmla="*/ 24 h 45"/>
                  <a:gd name="T22" fmla="*/ 6 w 47"/>
                  <a:gd name="T23" fmla="*/ 18 h 45"/>
                  <a:gd name="T24" fmla="*/ 7 w 47"/>
                  <a:gd name="T25" fmla="*/ 15 h 45"/>
                  <a:gd name="T26" fmla="*/ 11 w 47"/>
                  <a:gd name="T27" fmla="*/ 10 h 45"/>
                  <a:gd name="T28" fmla="*/ 17 w 47"/>
                  <a:gd name="T29" fmla="*/ 8 h 45"/>
                  <a:gd name="T30" fmla="*/ 24 w 47"/>
                  <a:gd name="T31" fmla="*/ 7 h 45"/>
                  <a:gd name="T32" fmla="*/ 33 w 47"/>
                  <a:gd name="T33" fmla="*/ 3 h 45"/>
                  <a:gd name="T34" fmla="*/ 26 w 47"/>
                  <a:gd name="T35" fmla="*/ 1 h 45"/>
                  <a:gd name="T36" fmla="*/ 18 w 47"/>
                  <a:gd name="T37" fmla="*/ 1 h 45"/>
                  <a:gd name="T38" fmla="*/ 13 w 47"/>
                  <a:gd name="T39" fmla="*/ 2 h 45"/>
                  <a:gd name="T40" fmla="*/ 6 w 47"/>
                  <a:gd name="T41" fmla="*/ 8 h 45"/>
                  <a:gd name="T42" fmla="*/ 3 w 47"/>
                  <a:gd name="T43" fmla="*/ 13 h 45"/>
                  <a:gd name="T44" fmla="*/ 0 w 47"/>
                  <a:gd name="T45" fmla="*/ 23 h 45"/>
                  <a:gd name="T46" fmla="*/ 2 w 47"/>
                  <a:gd name="T47" fmla="*/ 32 h 45"/>
                  <a:gd name="T48" fmla="*/ 5 w 47"/>
                  <a:gd name="T49" fmla="*/ 35 h 45"/>
                  <a:gd name="T50" fmla="*/ 14 w 47"/>
                  <a:gd name="T51" fmla="*/ 42 h 45"/>
                  <a:gd name="T52" fmla="*/ 22 w 47"/>
                  <a:gd name="T53" fmla="*/ 45 h 45"/>
                  <a:gd name="T54" fmla="*/ 30 w 47"/>
                  <a:gd name="T55" fmla="*/ 45 h 45"/>
                  <a:gd name="T56" fmla="*/ 34 w 47"/>
                  <a:gd name="T57" fmla="*/ 44 h 45"/>
                  <a:gd name="T58" fmla="*/ 42 w 47"/>
                  <a:gd name="T59" fmla="*/ 38 h 45"/>
                  <a:gd name="T60" fmla="*/ 45 w 47"/>
                  <a:gd name="T61" fmla="*/ 34 h 45"/>
                  <a:gd name="T62" fmla="*/ 47 w 47"/>
                  <a:gd name="T63" fmla="*/ 23 h 45"/>
                  <a:gd name="T64" fmla="*/ 45 w 47"/>
                  <a:gd name="T65" fmla="*/ 15 h 45"/>
                  <a:gd name="T66" fmla="*/ 43 w 47"/>
                  <a:gd name="T67" fmla="*/ 11 h 45"/>
                  <a:gd name="T68" fmla="*/ 33 w 47"/>
                  <a:gd name="T69" fmla="*/ 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" h="45">
                    <a:moveTo>
                      <a:pt x="30" y="10"/>
                    </a:moveTo>
                    <a:lnTo>
                      <a:pt x="30" y="10"/>
                    </a:lnTo>
                    <a:lnTo>
                      <a:pt x="36" y="14"/>
                    </a:lnTo>
                    <a:lnTo>
                      <a:pt x="40" y="19"/>
                    </a:lnTo>
                    <a:lnTo>
                      <a:pt x="40" y="19"/>
                    </a:lnTo>
                    <a:lnTo>
                      <a:pt x="42" y="21"/>
                    </a:lnTo>
                    <a:lnTo>
                      <a:pt x="42" y="24"/>
                    </a:lnTo>
                    <a:lnTo>
                      <a:pt x="40" y="27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7" y="34"/>
                    </a:lnTo>
                    <a:lnTo>
                      <a:pt x="35" y="36"/>
                    </a:lnTo>
                    <a:lnTo>
                      <a:pt x="33" y="38"/>
                    </a:lnTo>
                    <a:lnTo>
                      <a:pt x="30" y="39"/>
                    </a:lnTo>
                    <a:lnTo>
                      <a:pt x="30" y="39"/>
                    </a:lnTo>
                    <a:lnTo>
                      <a:pt x="24" y="39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0" y="33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6" y="24"/>
                    </a:lnTo>
                    <a:lnTo>
                      <a:pt x="6" y="21"/>
                    </a:lnTo>
                    <a:lnTo>
                      <a:pt x="6" y="18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9" y="12"/>
                    </a:lnTo>
                    <a:lnTo>
                      <a:pt x="11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24" y="7"/>
                    </a:lnTo>
                    <a:lnTo>
                      <a:pt x="30" y="10"/>
                    </a:lnTo>
                    <a:close/>
                    <a:moveTo>
                      <a:pt x="33" y="3"/>
                    </a:moveTo>
                    <a:lnTo>
                      <a:pt x="33" y="3"/>
                    </a:lnTo>
                    <a:lnTo>
                      <a:pt x="26" y="1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3" y="2"/>
                    </a:lnTo>
                    <a:lnTo>
                      <a:pt x="9" y="5"/>
                    </a:lnTo>
                    <a:lnTo>
                      <a:pt x="6" y="8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1" y="18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8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22" y="45"/>
                    </a:lnTo>
                    <a:lnTo>
                      <a:pt x="26" y="45"/>
                    </a:lnTo>
                    <a:lnTo>
                      <a:pt x="30" y="45"/>
                    </a:lnTo>
                    <a:lnTo>
                      <a:pt x="30" y="45"/>
                    </a:lnTo>
                    <a:lnTo>
                      <a:pt x="34" y="44"/>
                    </a:lnTo>
                    <a:lnTo>
                      <a:pt x="37" y="42"/>
                    </a:lnTo>
                    <a:lnTo>
                      <a:pt x="42" y="38"/>
                    </a:lnTo>
                    <a:lnTo>
                      <a:pt x="45" y="34"/>
                    </a:lnTo>
                    <a:lnTo>
                      <a:pt x="45" y="34"/>
                    </a:lnTo>
                    <a:lnTo>
                      <a:pt x="47" y="28"/>
                    </a:lnTo>
                    <a:lnTo>
                      <a:pt x="47" y="23"/>
                    </a:lnTo>
                    <a:lnTo>
                      <a:pt x="47" y="19"/>
                    </a:lnTo>
                    <a:lnTo>
                      <a:pt x="45" y="15"/>
                    </a:lnTo>
                    <a:lnTo>
                      <a:pt x="45" y="15"/>
                    </a:lnTo>
                    <a:lnTo>
                      <a:pt x="43" y="11"/>
                    </a:lnTo>
                    <a:lnTo>
                      <a:pt x="39" y="8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4" name="Freeform 20"/>
              <p:cNvSpPr>
                <a:spLocks/>
              </p:cNvSpPr>
              <p:nvPr/>
            </p:nvSpPr>
            <p:spPr bwMode="auto">
              <a:xfrm>
                <a:off x="3055" y="214"/>
                <a:ext cx="12" cy="11"/>
              </a:xfrm>
              <a:custGeom>
                <a:avLst/>
                <a:gdLst>
                  <a:gd name="T0" fmla="*/ 24 w 36"/>
                  <a:gd name="T1" fmla="*/ 3 h 32"/>
                  <a:gd name="T2" fmla="*/ 24 w 36"/>
                  <a:gd name="T3" fmla="*/ 3 h 32"/>
                  <a:gd name="T4" fmla="*/ 30 w 36"/>
                  <a:gd name="T5" fmla="*/ 7 h 32"/>
                  <a:gd name="T6" fmla="*/ 34 w 36"/>
                  <a:gd name="T7" fmla="*/ 12 h 32"/>
                  <a:gd name="T8" fmla="*/ 34 w 36"/>
                  <a:gd name="T9" fmla="*/ 12 h 32"/>
                  <a:gd name="T10" fmla="*/ 36 w 36"/>
                  <a:gd name="T11" fmla="*/ 14 h 32"/>
                  <a:gd name="T12" fmla="*/ 36 w 36"/>
                  <a:gd name="T13" fmla="*/ 17 h 32"/>
                  <a:gd name="T14" fmla="*/ 34 w 36"/>
                  <a:gd name="T15" fmla="*/ 20 h 32"/>
                  <a:gd name="T16" fmla="*/ 33 w 36"/>
                  <a:gd name="T17" fmla="*/ 24 h 32"/>
                  <a:gd name="T18" fmla="*/ 33 w 36"/>
                  <a:gd name="T19" fmla="*/ 24 h 32"/>
                  <a:gd name="T20" fmla="*/ 31 w 36"/>
                  <a:gd name="T21" fmla="*/ 27 h 32"/>
                  <a:gd name="T22" fmla="*/ 29 w 36"/>
                  <a:gd name="T23" fmla="*/ 29 h 32"/>
                  <a:gd name="T24" fmla="*/ 27 w 36"/>
                  <a:gd name="T25" fmla="*/ 31 h 32"/>
                  <a:gd name="T26" fmla="*/ 24 w 36"/>
                  <a:gd name="T27" fmla="*/ 32 h 32"/>
                  <a:gd name="T28" fmla="*/ 24 w 36"/>
                  <a:gd name="T29" fmla="*/ 32 h 32"/>
                  <a:gd name="T30" fmla="*/ 18 w 36"/>
                  <a:gd name="T31" fmla="*/ 32 h 32"/>
                  <a:gd name="T32" fmla="*/ 11 w 36"/>
                  <a:gd name="T33" fmla="*/ 30 h 32"/>
                  <a:gd name="T34" fmla="*/ 11 w 36"/>
                  <a:gd name="T35" fmla="*/ 30 h 32"/>
                  <a:gd name="T36" fmla="*/ 4 w 36"/>
                  <a:gd name="T37" fmla="*/ 26 h 32"/>
                  <a:gd name="T38" fmla="*/ 1 w 36"/>
                  <a:gd name="T39" fmla="*/ 20 h 32"/>
                  <a:gd name="T40" fmla="*/ 1 w 36"/>
                  <a:gd name="T41" fmla="*/ 20 h 32"/>
                  <a:gd name="T42" fmla="*/ 0 w 36"/>
                  <a:gd name="T43" fmla="*/ 17 h 32"/>
                  <a:gd name="T44" fmla="*/ 0 w 36"/>
                  <a:gd name="T45" fmla="*/ 14 h 32"/>
                  <a:gd name="T46" fmla="*/ 0 w 36"/>
                  <a:gd name="T47" fmla="*/ 11 h 32"/>
                  <a:gd name="T48" fmla="*/ 1 w 36"/>
                  <a:gd name="T49" fmla="*/ 8 h 32"/>
                  <a:gd name="T50" fmla="*/ 1 w 36"/>
                  <a:gd name="T51" fmla="*/ 8 h 32"/>
                  <a:gd name="T52" fmla="*/ 3 w 36"/>
                  <a:gd name="T53" fmla="*/ 5 h 32"/>
                  <a:gd name="T54" fmla="*/ 5 w 36"/>
                  <a:gd name="T55" fmla="*/ 3 h 32"/>
                  <a:gd name="T56" fmla="*/ 8 w 36"/>
                  <a:gd name="T57" fmla="*/ 2 h 32"/>
                  <a:gd name="T58" fmla="*/ 11 w 36"/>
                  <a:gd name="T59" fmla="*/ 1 h 32"/>
                  <a:gd name="T60" fmla="*/ 11 w 36"/>
                  <a:gd name="T61" fmla="*/ 1 h 32"/>
                  <a:gd name="T62" fmla="*/ 18 w 36"/>
                  <a:gd name="T63" fmla="*/ 0 h 32"/>
                  <a:gd name="T64" fmla="*/ 24 w 36"/>
                  <a:gd name="T65" fmla="*/ 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" h="32">
                    <a:moveTo>
                      <a:pt x="24" y="3"/>
                    </a:moveTo>
                    <a:lnTo>
                      <a:pt x="24" y="3"/>
                    </a:lnTo>
                    <a:lnTo>
                      <a:pt x="30" y="7"/>
                    </a:lnTo>
                    <a:lnTo>
                      <a:pt x="34" y="12"/>
                    </a:lnTo>
                    <a:lnTo>
                      <a:pt x="34" y="12"/>
                    </a:lnTo>
                    <a:lnTo>
                      <a:pt x="36" y="14"/>
                    </a:lnTo>
                    <a:lnTo>
                      <a:pt x="36" y="17"/>
                    </a:lnTo>
                    <a:lnTo>
                      <a:pt x="34" y="20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1" y="27"/>
                    </a:lnTo>
                    <a:lnTo>
                      <a:pt x="29" y="29"/>
                    </a:lnTo>
                    <a:lnTo>
                      <a:pt x="27" y="31"/>
                    </a:lnTo>
                    <a:lnTo>
                      <a:pt x="24" y="32"/>
                    </a:lnTo>
                    <a:lnTo>
                      <a:pt x="24" y="32"/>
                    </a:lnTo>
                    <a:lnTo>
                      <a:pt x="18" y="32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4" y="26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8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8" y="0"/>
                    </a:lnTo>
                    <a:lnTo>
                      <a:pt x="24" y="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5" name="Freeform 21"/>
              <p:cNvSpPr>
                <a:spLocks/>
              </p:cNvSpPr>
              <p:nvPr/>
            </p:nvSpPr>
            <p:spPr bwMode="auto">
              <a:xfrm>
                <a:off x="3053" y="212"/>
                <a:ext cx="16" cy="15"/>
              </a:xfrm>
              <a:custGeom>
                <a:avLst/>
                <a:gdLst>
                  <a:gd name="T0" fmla="*/ 33 w 47"/>
                  <a:gd name="T1" fmla="*/ 3 h 45"/>
                  <a:gd name="T2" fmla="*/ 33 w 47"/>
                  <a:gd name="T3" fmla="*/ 3 h 45"/>
                  <a:gd name="T4" fmla="*/ 26 w 47"/>
                  <a:gd name="T5" fmla="*/ 1 h 45"/>
                  <a:gd name="T6" fmla="*/ 22 w 47"/>
                  <a:gd name="T7" fmla="*/ 0 h 45"/>
                  <a:gd name="T8" fmla="*/ 18 w 47"/>
                  <a:gd name="T9" fmla="*/ 1 h 45"/>
                  <a:gd name="T10" fmla="*/ 18 w 47"/>
                  <a:gd name="T11" fmla="*/ 1 h 45"/>
                  <a:gd name="T12" fmla="*/ 13 w 47"/>
                  <a:gd name="T13" fmla="*/ 2 h 45"/>
                  <a:gd name="T14" fmla="*/ 9 w 47"/>
                  <a:gd name="T15" fmla="*/ 5 h 45"/>
                  <a:gd name="T16" fmla="*/ 6 w 47"/>
                  <a:gd name="T17" fmla="*/ 8 h 45"/>
                  <a:gd name="T18" fmla="*/ 3 w 47"/>
                  <a:gd name="T19" fmla="*/ 13 h 45"/>
                  <a:gd name="T20" fmla="*/ 3 w 47"/>
                  <a:gd name="T21" fmla="*/ 13 h 45"/>
                  <a:gd name="T22" fmla="*/ 1 w 47"/>
                  <a:gd name="T23" fmla="*/ 18 h 45"/>
                  <a:gd name="T24" fmla="*/ 0 w 47"/>
                  <a:gd name="T25" fmla="*/ 23 h 45"/>
                  <a:gd name="T26" fmla="*/ 1 w 47"/>
                  <a:gd name="T27" fmla="*/ 27 h 45"/>
                  <a:gd name="T28" fmla="*/ 2 w 47"/>
                  <a:gd name="T29" fmla="*/ 32 h 45"/>
                  <a:gd name="T30" fmla="*/ 2 w 47"/>
                  <a:gd name="T31" fmla="*/ 32 h 45"/>
                  <a:gd name="T32" fmla="*/ 5 w 47"/>
                  <a:gd name="T33" fmla="*/ 35 h 45"/>
                  <a:gd name="T34" fmla="*/ 7 w 47"/>
                  <a:gd name="T35" fmla="*/ 38 h 45"/>
                  <a:gd name="T36" fmla="*/ 14 w 47"/>
                  <a:gd name="T37" fmla="*/ 42 h 45"/>
                  <a:gd name="T38" fmla="*/ 14 w 47"/>
                  <a:gd name="T39" fmla="*/ 42 h 45"/>
                  <a:gd name="T40" fmla="*/ 22 w 47"/>
                  <a:gd name="T41" fmla="*/ 45 h 45"/>
                  <a:gd name="T42" fmla="*/ 26 w 47"/>
                  <a:gd name="T43" fmla="*/ 45 h 45"/>
                  <a:gd name="T44" fmla="*/ 30 w 47"/>
                  <a:gd name="T45" fmla="*/ 45 h 45"/>
                  <a:gd name="T46" fmla="*/ 30 w 47"/>
                  <a:gd name="T47" fmla="*/ 45 h 45"/>
                  <a:gd name="T48" fmla="*/ 34 w 47"/>
                  <a:gd name="T49" fmla="*/ 44 h 45"/>
                  <a:gd name="T50" fmla="*/ 37 w 47"/>
                  <a:gd name="T51" fmla="*/ 42 h 45"/>
                  <a:gd name="T52" fmla="*/ 42 w 47"/>
                  <a:gd name="T53" fmla="*/ 38 h 45"/>
                  <a:gd name="T54" fmla="*/ 45 w 47"/>
                  <a:gd name="T55" fmla="*/ 34 h 45"/>
                  <a:gd name="T56" fmla="*/ 45 w 47"/>
                  <a:gd name="T57" fmla="*/ 34 h 45"/>
                  <a:gd name="T58" fmla="*/ 47 w 47"/>
                  <a:gd name="T59" fmla="*/ 28 h 45"/>
                  <a:gd name="T60" fmla="*/ 47 w 47"/>
                  <a:gd name="T61" fmla="*/ 23 h 45"/>
                  <a:gd name="T62" fmla="*/ 47 w 47"/>
                  <a:gd name="T63" fmla="*/ 19 h 45"/>
                  <a:gd name="T64" fmla="*/ 45 w 47"/>
                  <a:gd name="T65" fmla="*/ 15 h 45"/>
                  <a:gd name="T66" fmla="*/ 45 w 47"/>
                  <a:gd name="T67" fmla="*/ 15 h 45"/>
                  <a:gd name="T68" fmla="*/ 43 w 47"/>
                  <a:gd name="T69" fmla="*/ 11 h 45"/>
                  <a:gd name="T70" fmla="*/ 39 w 47"/>
                  <a:gd name="T71" fmla="*/ 8 h 45"/>
                  <a:gd name="T72" fmla="*/ 33 w 47"/>
                  <a:gd name="T73" fmla="*/ 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7" h="45">
                    <a:moveTo>
                      <a:pt x="33" y="3"/>
                    </a:moveTo>
                    <a:lnTo>
                      <a:pt x="33" y="3"/>
                    </a:lnTo>
                    <a:lnTo>
                      <a:pt x="26" y="1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3" y="2"/>
                    </a:lnTo>
                    <a:lnTo>
                      <a:pt x="9" y="5"/>
                    </a:lnTo>
                    <a:lnTo>
                      <a:pt x="6" y="8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1" y="18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8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22" y="45"/>
                    </a:lnTo>
                    <a:lnTo>
                      <a:pt x="26" y="45"/>
                    </a:lnTo>
                    <a:lnTo>
                      <a:pt x="30" y="45"/>
                    </a:lnTo>
                    <a:lnTo>
                      <a:pt x="30" y="45"/>
                    </a:lnTo>
                    <a:lnTo>
                      <a:pt x="34" y="44"/>
                    </a:lnTo>
                    <a:lnTo>
                      <a:pt x="37" y="42"/>
                    </a:lnTo>
                    <a:lnTo>
                      <a:pt x="42" y="38"/>
                    </a:lnTo>
                    <a:lnTo>
                      <a:pt x="45" y="34"/>
                    </a:lnTo>
                    <a:lnTo>
                      <a:pt x="45" y="34"/>
                    </a:lnTo>
                    <a:lnTo>
                      <a:pt x="47" y="28"/>
                    </a:lnTo>
                    <a:lnTo>
                      <a:pt x="47" y="23"/>
                    </a:lnTo>
                    <a:lnTo>
                      <a:pt x="47" y="19"/>
                    </a:lnTo>
                    <a:lnTo>
                      <a:pt x="45" y="15"/>
                    </a:lnTo>
                    <a:lnTo>
                      <a:pt x="45" y="15"/>
                    </a:lnTo>
                    <a:lnTo>
                      <a:pt x="43" y="11"/>
                    </a:lnTo>
                    <a:lnTo>
                      <a:pt x="39" y="8"/>
                    </a:lnTo>
                    <a:lnTo>
                      <a:pt x="33" y="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6" name="Freeform 22"/>
              <p:cNvSpPr>
                <a:spLocks/>
              </p:cNvSpPr>
              <p:nvPr/>
            </p:nvSpPr>
            <p:spPr bwMode="auto">
              <a:xfrm>
                <a:off x="3061" y="198"/>
                <a:ext cx="16" cy="14"/>
              </a:xfrm>
              <a:custGeom>
                <a:avLst/>
                <a:gdLst>
                  <a:gd name="T0" fmla="*/ 23 w 46"/>
                  <a:gd name="T1" fmla="*/ 6 h 43"/>
                  <a:gd name="T2" fmla="*/ 13 w 46"/>
                  <a:gd name="T3" fmla="*/ 7 h 43"/>
                  <a:gd name="T4" fmla="*/ 10 w 46"/>
                  <a:gd name="T5" fmla="*/ 9 h 43"/>
                  <a:gd name="T6" fmla="*/ 8 w 46"/>
                  <a:gd name="T7" fmla="*/ 12 h 43"/>
                  <a:gd name="T8" fmla="*/ 6 w 46"/>
                  <a:gd name="T9" fmla="*/ 21 h 43"/>
                  <a:gd name="T10" fmla="*/ 6 w 46"/>
                  <a:gd name="T11" fmla="*/ 23 h 43"/>
                  <a:gd name="T12" fmla="*/ 9 w 46"/>
                  <a:gd name="T13" fmla="*/ 29 h 43"/>
                  <a:gd name="T14" fmla="*/ 15 w 46"/>
                  <a:gd name="T15" fmla="*/ 34 h 43"/>
                  <a:gd name="T16" fmla="*/ 22 w 46"/>
                  <a:gd name="T17" fmla="*/ 37 h 43"/>
                  <a:gd name="T18" fmla="*/ 28 w 46"/>
                  <a:gd name="T19" fmla="*/ 38 h 43"/>
                  <a:gd name="T20" fmla="*/ 34 w 46"/>
                  <a:gd name="T21" fmla="*/ 36 h 43"/>
                  <a:gd name="T22" fmla="*/ 38 w 46"/>
                  <a:gd name="T23" fmla="*/ 31 h 43"/>
                  <a:gd name="T24" fmla="*/ 40 w 46"/>
                  <a:gd name="T25" fmla="*/ 28 h 43"/>
                  <a:gd name="T26" fmla="*/ 40 w 46"/>
                  <a:gd name="T27" fmla="*/ 24 h 43"/>
                  <a:gd name="T28" fmla="*/ 35 w 46"/>
                  <a:gd name="T29" fmla="*/ 14 h 43"/>
                  <a:gd name="T30" fmla="*/ 38 w 46"/>
                  <a:gd name="T31" fmla="*/ 9 h 43"/>
                  <a:gd name="T32" fmla="*/ 41 w 46"/>
                  <a:gd name="T33" fmla="*/ 13 h 43"/>
                  <a:gd name="T34" fmla="*/ 46 w 46"/>
                  <a:gd name="T35" fmla="*/ 21 h 43"/>
                  <a:gd name="T36" fmla="*/ 46 w 46"/>
                  <a:gd name="T37" fmla="*/ 25 h 43"/>
                  <a:gd name="T38" fmla="*/ 43 w 46"/>
                  <a:gd name="T39" fmla="*/ 34 h 43"/>
                  <a:gd name="T40" fmla="*/ 40 w 46"/>
                  <a:gd name="T41" fmla="*/ 37 h 43"/>
                  <a:gd name="T42" fmla="*/ 34 w 46"/>
                  <a:gd name="T43" fmla="*/ 42 h 43"/>
                  <a:gd name="T44" fmla="*/ 31 w 46"/>
                  <a:gd name="T45" fmla="*/ 43 h 43"/>
                  <a:gd name="T46" fmla="*/ 22 w 46"/>
                  <a:gd name="T47" fmla="*/ 43 h 43"/>
                  <a:gd name="T48" fmla="*/ 12 w 46"/>
                  <a:gd name="T49" fmla="*/ 39 h 43"/>
                  <a:gd name="T50" fmla="*/ 8 w 46"/>
                  <a:gd name="T51" fmla="*/ 36 h 43"/>
                  <a:gd name="T52" fmla="*/ 3 w 46"/>
                  <a:gd name="T53" fmla="*/ 29 h 43"/>
                  <a:gd name="T54" fmla="*/ 1 w 46"/>
                  <a:gd name="T55" fmla="*/ 26 h 43"/>
                  <a:gd name="T56" fmla="*/ 0 w 46"/>
                  <a:gd name="T57" fmla="*/ 17 h 43"/>
                  <a:gd name="T58" fmla="*/ 4 w 46"/>
                  <a:gd name="T59" fmla="*/ 9 h 43"/>
                  <a:gd name="T60" fmla="*/ 6 w 46"/>
                  <a:gd name="T61" fmla="*/ 6 h 43"/>
                  <a:gd name="T62" fmla="*/ 11 w 46"/>
                  <a:gd name="T63" fmla="*/ 2 h 43"/>
                  <a:gd name="T64" fmla="*/ 14 w 46"/>
                  <a:gd name="T65" fmla="*/ 1 h 43"/>
                  <a:gd name="T66" fmla="*/ 25 w 46"/>
                  <a:gd name="T67" fmla="*/ 2 h 43"/>
                  <a:gd name="T68" fmla="*/ 23 w 46"/>
                  <a:gd name="T69" fmla="*/ 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" h="43">
                    <a:moveTo>
                      <a:pt x="23" y="6"/>
                    </a:moveTo>
                    <a:lnTo>
                      <a:pt x="23" y="6"/>
                    </a:lnTo>
                    <a:lnTo>
                      <a:pt x="18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0" y="9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7"/>
                    </a:lnTo>
                    <a:lnTo>
                      <a:pt x="6" y="21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7" y="26"/>
                    </a:lnTo>
                    <a:lnTo>
                      <a:pt x="9" y="29"/>
                    </a:lnTo>
                    <a:lnTo>
                      <a:pt x="12" y="31"/>
                    </a:lnTo>
                    <a:lnTo>
                      <a:pt x="15" y="34"/>
                    </a:lnTo>
                    <a:lnTo>
                      <a:pt x="15" y="34"/>
                    </a:lnTo>
                    <a:lnTo>
                      <a:pt x="22" y="37"/>
                    </a:lnTo>
                    <a:lnTo>
                      <a:pt x="28" y="38"/>
                    </a:lnTo>
                    <a:lnTo>
                      <a:pt x="28" y="38"/>
                    </a:lnTo>
                    <a:lnTo>
                      <a:pt x="31" y="37"/>
                    </a:lnTo>
                    <a:lnTo>
                      <a:pt x="34" y="36"/>
                    </a:lnTo>
                    <a:lnTo>
                      <a:pt x="36" y="34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40" y="28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39" y="20"/>
                    </a:lnTo>
                    <a:lnTo>
                      <a:pt x="35" y="14"/>
                    </a:lnTo>
                    <a:lnTo>
                      <a:pt x="36" y="11"/>
                    </a:lnTo>
                    <a:lnTo>
                      <a:pt x="38" y="9"/>
                    </a:lnTo>
                    <a:lnTo>
                      <a:pt x="38" y="9"/>
                    </a:lnTo>
                    <a:lnTo>
                      <a:pt x="41" y="13"/>
                    </a:lnTo>
                    <a:lnTo>
                      <a:pt x="45" y="17"/>
                    </a:lnTo>
                    <a:lnTo>
                      <a:pt x="46" y="21"/>
                    </a:lnTo>
                    <a:lnTo>
                      <a:pt x="46" y="25"/>
                    </a:lnTo>
                    <a:lnTo>
                      <a:pt x="46" y="25"/>
                    </a:lnTo>
                    <a:lnTo>
                      <a:pt x="45" y="31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0" y="37"/>
                    </a:lnTo>
                    <a:lnTo>
                      <a:pt x="37" y="40"/>
                    </a:lnTo>
                    <a:lnTo>
                      <a:pt x="34" y="42"/>
                    </a:lnTo>
                    <a:lnTo>
                      <a:pt x="31" y="43"/>
                    </a:lnTo>
                    <a:lnTo>
                      <a:pt x="31" y="43"/>
                    </a:lnTo>
                    <a:lnTo>
                      <a:pt x="27" y="43"/>
                    </a:lnTo>
                    <a:lnTo>
                      <a:pt x="22" y="43"/>
                    </a:lnTo>
                    <a:lnTo>
                      <a:pt x="18" y="41"/>
                    </a:lnTo>
                    <a:lnTo>
                      <a:pt x="12" y="39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5" y="33"/>
                    </a:lnTo>
                    <a:lnTo>
                      <a:pt x="3" y="29"/>
                    </a:lnTo>
                    <a:lnTo>
                      <a:pt x="1" y="26"/>
                    </a:lnTo>
                    <a:lnTo>
                      <a:pt x="1" y="26"/>
                    </a:lnTo>
                    <a:lnTo>
                      <a:pt x="0" y="22"/>
                    </a:lnTo>
                    <a:lnTo>
                      <a:pt x="0" y="17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6" y="6"/>
                    </a:lnTo>
                    <a:lnTo>
                      <a:pt x="8" y="4"/>
                    </a:lnTo>
                    <a:lnTo>
                      <a:pt x="11" y="2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20" y="0"/>
                    </a:lnTo>
                    <a:lnTo>
                      <a:pt x="25" y="2"/>
                    </a:lnTo>
                    <a:lnTo>
                      <a:pt x="24" y="4"/>
                    </a:lnTo>
                    <a:lnTo>
                      <a:pt x="23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7" name="Freeform 23"/>
              <p:cNvSpPr>
                <a:spLocks/>
              </p:cNvSpPr>
              <p:nvPr/>
            </p:nvSpPr>
            <p:spPr bwMode="auto">
              <a:xfrm>
                <a:off x="3068" y="184"/>
                <a:ext cx="19" cy="18"/>
              </a:xfrm>
              <a:custGeom>
                <a:avLst/>
                <a:gdLst>
                  <a:gd name="T0" fmla="*/ 55 w 55"/>
                  <a:gd name="T1" fmla="*/ 27 h 53"/>
                  <a:gd name="T2" fmla="*/ 44 w 55"/>
                  <a:gd name="T3" fmla="*/ 40 h 53"/>
                  <a:gd name="T4" fmla="*/ 35 w 55"/>
                  <a:gd name="T5" fmla="*/ 53 h 53"/>
                  <a:gd name="T6" fmla="*/ 17 w 55"/>
                  <a:gd name="T7" fmla="*/ 40 h 53"/>
                  <a:gd name="T8" fmla="*/ 0 w 55"/>
                  <a:gd name="T9" fmla="*/ 26 h 53"/>
                  <a:gd name="T10" fmla="*/ 9 w 55"/>
                  <a:gd name="T11" fmla="*/ 14 h 53"/>
                  <a:gd name="T12" fmla="*/ 19 w 55"/>
                  <a:gd name="T13" fmla="*/ 0 h 53"/>
                  <a:gd name="T14" fmla="*/ 22 w 55"/>
                  <a:gd name="T15" fmla="*/ 2 h 53"/>
                  <a:gd name="T16" fmla="*/ 24 w 55"/>
                  <a:gd name="T17" fmla="*/ 3 h 53"/>
                  <a:gd name="T18" fmla="*/ 15 w 55"/>
                  <a:gd name="T19" fmla="*/ 14 h 53"/>
                  <a:gd name="T20" fmla="*/ 8 w 55"/>
                  <a:gd name="T21" fmla="*/ 24 h 53"/>
                  <a:gd name="T22" fmla="*/ 13 w 55"/>
                  <a:gd name="T23" fmla="*/ 28 h 53"/>
                  <a:gd name="T24" fmla="*/ 18 w 55"/>
                  <a:gd name="T25" fmla="*/ 32 h 53"/>
                  <a:gd name="T26" fmla="*/ 26 w 55"/>
                  <a:gd name="T27" fmla="*/ 23 h 53"/>
                  <a:gd name="T28" fmla="*/ 33 w 55"/>
                  <a:gd name="T29" fmla="*/ 14 h 53"/>
                  <a:gd name="T30" fmla="*/ 35 w 55"/>
                  <a:gd name="T31" fmla="*/ 15 h 53"/>
                  <a:gd name="T32" fmla="*/ 37 w 55"/>
                  <a:gd name="T33" fmla="*/ 17 h 53"/>
                  <a:gd name="T34" fmla="*/ 30 w 55"/>
                  <a:gd name="T35" fmla="*/ 26 h 53"/>
                  <a:gd name="T36" fmla="*/ 23 w 55"/>
                  <a:gd name="T37" fmla="*/ 36 h 53"/>
                  <a:gd name="T38" fmla="*/ 29 w 55"/>
                  <a:gd name="T39" fmla="*/ 41 h 53"/>
                  <a:gd name="T40" fmla="*/ 34 w 55"/>
                  <a:gd name="T41" fmla="*/ 45 h 53"/>
                  <a:gd name="T42" fmla="*/ 42 w 55"/>
                  <a:gd name="T43" fmla="*/ 35 h 53"/>
                  <a:gd name="T44" fmla="*/ 51 w 55"/>
                  <a:gd name="T45" fmla="*/ 24 h 53"/>
                  <a:gd name="T46" fmla="*/ 53 w 55"/>
                  <a:gd name="T47" fmla="*/ 25 h 53"/>
                  <a:gd name="T48" fmla="*/ 55 w 55"/>
                  <a:gd name="T49" fmla="*/ 2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3">
                    <a:moveTo>
                      <a:pt x="55" y="27"/>
                    </a:moveTo>
                    <a:lnTo>
                      <a:pt x="44" y="40"/>
                    </a:lnTo>
                    <a:lnTo>
                      <a:pt x="35" y="53"/>
                    </a:lnTo>
                    <a:lnTo>
                      <a:pt x="17" y="40"/>
                    </a:lnTo>
                    <a:lnTo>
                      <a:pt x="0" y="26"/>
                    </a:lnTo>
                    <a:lnTo>
                      <a:pt x="9" y="14"/>
                    </a:lnTo>
                    <a:lnTo>
                      <a:pt x="19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15" y="14"/>
                    </a:lnTo>
                    <a:lnTo>
                      <a:pt x="8" y="24"/>
                    </a:lnTo>
                    <a:lnTo>
                      <a:pt x="13" y="28"/>
                    </a:lnTo>
                    <a:lnTo>
                      <a:pt x="18" y="32"/>
                    </a:lnTo>
                    <a:lnTo>
                      <a:pt x="26" y="23"/>
                    </a:lnTo>
                    <a:lnTo>
                      <a:pt x="33" y="14"/>
                    </a:lnTo>
                    <a:lnTo>
                      <a:pt x="35" y="15"/>
                    </a:lnTo>
                    <a:lnTo>
                      <a:pt x="37" y="17"/>
                    </a:lnTo>
                    <a:lnTo>
                      <a:pt x="30" y="26"/>
                    </a:lnTo>
                    <a:lnTo>
                      <a:pt x="23" y="36"/>
                    </a:lnTo>
                    <a:lnTo>
                      <a:pt x="29" y="41"/>
                    </a:lnTo>
                    <a:lnTo>
                      <a:pt x="34" y="45"/>
                    </a:lnTo>
                    <a:lnTo>
                      <a:pt x="42" y="35"/>
                    </a:lnTo>
                    <a:lnTo>
                      <a:pt x="51" y="24"/>
                    </a:lnTo>
                    <a:lnTo>
                      <a:pt x="53" y="25"/>
                    </a:lnTo>
                    <a:lnTo>
                      <a:pt x="55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8" name="Freeform 24"/>
              <p:cNvSpPr>
                <a:spLocks noEditPoints="1"/>
              </p:cNvSpPr>
              <p:nvPr/>
            </p:nvSpPr>
            <p:spPr bwMode="auto">
              <a:xfrm>
                <a:off x="3080" y="177"/>
                <a:ext cx="16" cy="15"/>
              </a:xfrm>
              <a:custGeom>
                <a:avLst/>
                <a:gdLst>
                  <a:gd name="T0" fmla="*/ 17 w 48"/>
                  <a:gd name="T1" fmla="*/ 25 h 47"/>
                  <a:gd name="T2" fmla="*/ 11 w 48"/>
                  <a:gd name="T3" fmla="*/ 17 h 47"/>
                  <a:gd name="T4" fmla="*/ 7 w 48"/>
                  <a:gd name="T5" fmla="*/ 8 h 47"/>
                  <a:gd name="T6" fmla="*/ 7 w 48"/>
                  <a:gd name="T7" fmla="*/ 8 h 47"/>
                  <a:gd name="T8" fmla="*/ 7 w 48"/>
                  <a:gd name="T9" fmla="*/ 8 h 47"/>
                  <a:gd name="T10" fmla="*/ 17 w 48"/>
                  <a:gd name="T11" fmla="*/ 12 h 47"/>
                  <a:gd name="T12" fmla="*/ 26 w 48"/>
                  <a:gd name="T13" fmla="*/ 16 h 47"/>
                  <a:gd name="T14" fmla="*/ 21 w 48"/>
                  <a:gd name="T15" fmla="*/ 20 h 47"/>
                  <a:gd name="T16" fmla="*/ 17 w 48"/>
                  <a:gd name="T17" fmla="*/ 25 h 47"/>
                  <a:gd name="T18" fmla="*/ 31 w 48"/>
                  <a:gd name="T19" fmla="*/ 17 h 47"/>
                  <a:gd name="T20" fmla="*/ 37 w 48"/>
                  <a:gd name="T21" fmla="*/ 20 h 47"/>
                  <a:gd name="T22" fmla="*/ 44 w 48"/>
                  <a:gd name="T23" fmla="*/ 23 h 47"/>
                  <a:gd name="T24" fmla="*/ 46 w 48"/>
                  <a:gd name="T25" fmla="*/ 20 h 47"/>
                  <a:gd name="T26" fmla="*/ 48 w 48"/>
                  <a:gd name="T27" fmla="*/ 18 h 47"/>
                  <a:gd name="T28" fmla="*/ 26 w 48"/>
                  <a:gd name="T29" fmla="*/ 9 h 47"/>
                  <a:gd name="T30" fmla="*/ 4 w 48"/>
                  <a:gd name="T31" fmla="*/ 0 h 47"/>
                  <a:gd name="T32" fmla="*/ 2 w 48"/>
                  <a:gd name="T33" fmla="*/ 2 h 47"/>
                  <a:gd name="T34" fmla="*/ 0 w 48"/>
                  <a:gd name="T35" fmla="*/ 6 h 47"/>
                  <a:gd name="T36" fmla="*/ 10 w 48"/>
                  <a:gd name="T37" fmla="*/ 26 h 47"/>
                  <a:gd name="T38" fmla="*/ 22 w 48"/>
                  <a:gd name="T39" fmla="*/ 47 h 47"/>
                  <a:gd name="T40" fmla="*/ 24 w 48"/>
                  <a:gd name="T41" fmla="*/ 45 h 47"/>
                  <a:gd name="T42" fmla="*/ 26 w 48"/>
                  <a:gd name="T43" fmla="*/ 43 h 47"/>
                  <a:gd name="T44" fmla="*/ 23 w 48"/>
                  <a:gd name="T45" fmla="*/ 37 h 47"/>
                  <a:gd name="T46" fmla="*/ 20 w 48"/>
                  <a:gd name="T47" fmla="*/ 30 h 47"/>
                  <a:gd name="T48" fmla="*/ 25 w 48"/>
                  <a:gd name="T49" fmla="*/ 24 h 47"/>
                  <a:gd name="T50" fmla="*/ 31 w 48"/>
                  <a:gd name="T51" fmla="*/ 1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8" h="47">
                    <a:moveTo>
                      <a:pt x="17" y="25"/>
                    </a:moveTo>
                    <a:lnTo>
                      <a:pt x="11" y="17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17" y="12"/>
                    </a:lnTo>
                    <a:lnTo>
                      <a:pt x="26" y="16"/>
                    </a:lnTo>
                    <a:lnTo>
                      <a:pt x="21" y="20"/>
                    </a:lnTo>
                    <a:lnTo>
                      <a:pt x="17" y="25"/>
                    </a:lnTo>
                    <a:close/>
                    <a:moveTo>
                      <a:pt x="31" y="17"/>
                    </a:moveTo>
                    <a:lnTo>
                      <a:pt x="37" y="20"/>
                    </a:lnTo>
                    <a:lnTo>
                      <a:pt x="44" y="23"/>
                    </a:lnTo>
                    <a:lnTo>
                      <a:pt x="46" y="20"/>
                    </a:lnTo>
                    <a:lnTo>
                      <a:pt x="48" y="18"/>
                    </a:lnTo>
                    <a:lnTo>
                      <a:pt x="26" y="9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10" y="26"/>
                    </a:lnTo>
                    <a:lnTo>
                      <a:pt x="22" y="47"/>
                    </a:lnTo>
                    <a:lnTo>
                      <a:pt x="24" y="45"/>
                    </a:lnTo>
                    <a:lnTo>
                      <a:pt x="26" y="43"/>
                    </a:lnTo>
                    <a:lnTo>
                      <a:pt x="23" y="37"/>
                    </a:lnTo>
                    <a:lnTo>
                      <a:pt x="20" y="30"/>
                    </a:lnTo>
                    <a:lnTo>
                      <a:pt x="25" y="24"/>
                    </a:lnTo>
                    <a:lnTo>
                      <a:pt x="31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39" name="Freeform 25"/>
              <p:cNvSpPr>
                <a:spLocks/>
              </p:cNvSpPr>
              <p:nvPr/>
            </p:nvSpPr>
            <p:spPr bwMode="auto">
              <a:xfrm>
                <a:off x="3087" y="163"/>
                <a:ext cx="19" cy="19"/>
              </a:xfrm>
              <a:custGeom>
                <a:avLst/>
                <a:gdLst>
                  <a:gd name="T0" fmla="*/ 21 w 55"/>
                  <a:gd name="T1" fmla="*/ 3 h 56"/>
                  <a:gd name="T2" fmla="*/ 24 w 55"/>
                  <a:gd name="T3" fmla="*/ 2 h 56"/>
                  <a:gd name="T4" fmla="*/ 26 w 55"/>
                  <a:gd name="T5" fmla="*/ 0 h 56"/>
                  <a:gd name="T6" fmla="*/ 40 w 55"/>
                  <a:gd name="T7" fmla="*/ 15 h 56"/>
                  <a:gd name="T8" fmla="*/ 55 w 55"/>
                  <a:gd name="T9" fmla="*/ 32 h 56"/>
                  <a:gd name="T10" fmla="*/ 53 w 55"/>
                  <a:gd name="T11" fmla="*/ 34 h 56"/>
                  <a:gd name="T12" fmla="*/ 51 w 55"/>
                  <a:gd name="T13" fmla="*/ 36 h 56"/>
                  <a:gd name="T14" fmla="*/ 30 w 55"/>
                  <a:gd name="T15" fmla="*/ 31 h 56"/>
                  <a:gd name="T16" fmla="*/ 10 w 55"/>
                  <a:gd name="T17" fmla="*/ 26 h 56"/>
                  <a:gd name="T18" fmla="*/ 9 w 55"/>
                  <a:gd name="T19" fmla="*/ 26 h 56"/>
                  <a:gd name="T20" fmla="*/ 9 w 55"/>
                  <a:gd name="T21" fmla="*/ 26 h 56"/>
                  <a:gd name="T22" fmla="*/ 22 w 55"/>
                  <a:gd name="T23" fmla="*/ 38 h 56"/>
                  <a:gd name="T24" fmla="*/ 34 w 55"/>
                  <a:gd name="T25" fmla="*/ 52 h 56"/>
                  <a:gd name="T26" fmla="*/ 32 w 55"/>
                  <a:gd name="T27" fmla="*/ 54 h 56"/>
                  <a:gd name="T28" fmla="*/ 30 w 55"/>
                  <a:gd name="T29" fmla="*/ 56 h 56"/>
                  <a:gd name="T30" fmla="*/ 14 w 55"/>
                  <a:gd name="T31" fmla="*/ 39 h 56"/>
                  <a:gd name="T32" fmla="*/ 0 w 55"/>
                  <a:gd name="T33" fmla="*/ 24 h 56"/>
                  <a:gd name="T34" fmla="*/ 2 w 55"/>
                  <a:gd name="T35" fmla="*/ 21 h 56"/>
                  <a:gd name="T36" fmla="*/ 5 w 55"/>
                  <a:gd name="T37" fmla="*/ 18 h 56"/>
                  <a:gd name="T38" fmla="*/ 25 w 55"/>
                  <a:gd name="T39" fmla="*/ 24 h 56"/>
                  <a:gd name="T40" fmla="*/ 46 w 55"/>
                  <a:gd name="T41" fmla="*/ 30 h 56"/>
                  <a:gd name="T42" fmla="*/ 46 w 55"/>
                  <a:gd name="T43" fmla="*/ 30 h 56"/>
                  <a:gd name="T44" fmla="*/ 46 w 55"/>
                  <a:gd name="T45" fmla="*/ 30 h 56"/>
                  <a:gd name="T46" fmla="*/ 33 w 55"/>
                  <a:gd name="T47" fmla="*/ 16 h 56"/>
                  <a:gd name="T48" fmla="*/ 21 w 55"/>
                  <a:gd name="T49" fmla="*/ 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6">
                    <a:moveTo>
                      <a:pt x="21" y="3"/>
                    </a:moveTo>
                    <a:lnTo>
                      <a:pt x="24" y="2"/>
                    </a:lnTo>
                    <a:lnTo>
                      <a:pt x="26" y="0"/>
                    </a:lnTo>
                    <a:lnTo>
                      <a:pt x="40" y="15"/>
                    </a:lnTo>
                    <a:lnTo>
                      <a:pt x="55" y="32"/>
                    </a:lnTo>
                    <a:lnTo>
                      <a:pt x="53" y="34"/>
                    </a:lnTo>
                    <a:lnTo>
                      <a:pt x="51" y="36"/>
                    </a:lnTo>
                    <a:lnTo>
                      <a:pt x="30" y="31"/>
                    </a:lnTo>
                    <a:lnTo>
                      <a:pt x="10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22" y="38"/>
                    </a:lnTo>
                    <a:lnTo>
                      <a:pt x="34" y="52"/>
                    </a:lnTo>
                    <a:lnTo>
                      <a:pt x="32" y="54"/>
                    </a:lnTo>
                    <a:lnTo>
                      <a:pt x="30" y="56"/>
                    </a:lnTo>
                    <a:lnTo>
                      <a:pt x="14" y="39"/>
                    </a:lnTo>
                    <a:lnTo>
                      <a:pt x="0" y="24"/>
                    </a:lnTo>
                    <a:lnTo>
                      <a:pt x="2" y="21"/>
                    </a:lnTo>
                    <a:lnTo>
                      <a:pt x="5" y="18"/>
                    </a:lnTo>
                    <a:lnTo>
                      <a:pt x="25" y="24"/>
                    </a:lnTo>
                    <a:lnTo>
                      <a:pt x="46" y="30"/>
                    </a:lnTo>
                    <a:lnTo>
                      <a:pt x="46" y="30"/>
                    </a:lnTo>
                    <a:lnTo>
                      <a:pt x="46" y="30"/>
                    </a:lnTo>
                    <a:lnTo>
                      <a:pt x="33" y="16"/>
                    </a:lnTo>
                    <a:lnTo>
                      <a:pt x="21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0" name="Freeform 26"/>
              <p:cNvSpPr>
                <a:spLocks/>
              </p:cNvSpPr>
              <p:nvPr/>
            </p:nvSpPr>
            <p:spPr bwMode="auto">
              <a:xfrm>
                <a:off x="3099" y="159"/>
                <a:ext cx="11" cy="13"/>
              </a:xfrm>
              <a:custGeom>
                <a:avLst/>
                <a:gdLst>
                  <a:gd name="T0" fmla="*/ 4 w 33"/>
                  <a:gd name="T1" fmla="*/ 0 h 38"/>
                  <a:gd name="T2" fmla="*/ 2 w 33"/>
                  <a:gd name="T3" fmla="*/ 1 h 38"/>
                  <a:gd name="T4" fmla="*/ 0 w 33"/>
                  <a:gd name="T5" fmla="*/ 3 h 38"/>
                  <a:gd name="T6" fmla="*/ 14 w 33"/>
                  <a:gd name="T7" fmla="*/ 21 h 38"/>
                  <a:gd name="T8" fmla="*/ 28 w 33"/>
                  <a:gd name="T9" fmla="*/ 38 h 38"/>
                  <a:gd name="T10" fmla="*/ 30 w 33"/>
                  <a:gd name="T11" fmla="*/ 36 h 38"/>
                  <a:gd name="T12" fmla="*/ 33 w 33"/>
                  <a:gd name="T13" fmla="*/ 34 h 38"/>
                  <a:gd name="T14" fmla="*/ 19 w 33"/>
                  <a:gd name="T15" fmla="*/ 17 h 38"/>
                  <a:gd name="T16" fmla="*/ 4 w 33"/>
                  <a:gd name="T1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38">
                    <a:moveTo>
                      <a:pt x="4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14" y="21"/>
                    </a:lnTo>
                    <a:lnTo>
                      <a:pt x="28" y="38"/>
                    </a:lnTo>
                    <a:lnTo>
                      <a:pt x="30" y="36"/>
                    </a:lnTo>
                    <a:lnTo>
                      <a:pt x="33" y="34"/>
                    </a:lnTo>
                    <a:lnTo>
                      <a:pt x="19" y="1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1" name="Freeform 27"/>
              <p:cNvSpPr>
                <a:spLocks/>
              </p:cNvSpPr>
              <p:nvPr/>
            </p:nvSpPr>
            <p:spPr bwMode="auto">
              <a:xfrm>
                <a:off x="3106" y="151"/>
                <a:ext cx="14" cy="15"/>
              </a:xfrm>
              <a:custGeom>
                <a:avLst/>
                <a:gdLst>
                  <a:gd name="T0" fmla="*/ 27 w 44"/>
                  <a:gd name="T1" fmla="*/ 9 h 46"/>
                  <a:gd name="T2" fmla="*/ 19 w 44"/>
                  <a:gd name="T3" fmla="*/ 6 h 46"/>
                  <a:gd name="T4" fmla="*/ 16 w 44"/>
                  <a:gd name="T5" fmla="*/ 7 h 46"/>
                  <a:gd name="T6" fmla="*/ 13 w 44"/>
                  <a:gd name="T7" fmla="*/ 9 h 46"/>
                  <a:gd name="T8" fmla="*/ 7 w 44"/>
                  <a:gd name="T9" fmla="*/ 15 h 46"/>
                  <a:gd name="T10" fmla="*/ 6 w 44"/>
                  <a:gd name="T11" fmla="*/ 18 h 46"/>
                  <a:gd name="T12" fmla="*/ 7 w 44"/>
                  <a:gd name="T13" fmla="*/ 24 h 46"/>
                  <a:gd name="T14" fmla="*/ 10 w 44"/>
                  <a:gd name="T15" fmla="*/ 32 h 46"/>
                  <a:gd name="T16" fmla="*/ 16 w 44"/>
                  <a:gd name="T17" fmla="*/ 37 h 46"/>
                  <a:gd name="T18" fmla="*/ 21 w 44"/>
                  <a:gd name="T19" fmla="*/ 40 h 46"/>
                  <a:gd name="T20" fmla="*/ 26 w 44"/>
                  <a:gd name="T21" fmla="*/ 41 h 46"/>
                  <a:gd name="T22" fmla="*/ 33 w 44"/>
                  <a:gd name="T23" fmla="*/ 38 h 46"/>
                  <a:gd name="T24" fmla="*/ 35 w 44"/>
                  <a:gd name="T25" fmla="*/ 36 h 46"/>
                  <a:gd name="T26" fmla="*/ 37 w 44"/>
                  <a:gd name="T27" fmla="*/ 32 h 46"/>
                  <a:gd name="T28" fmla="*/ 36 w 44"/>
                  <a:gd name="T29" fmla="*/ 20 h 46"/>
                  <a:gd name="T30" fmla="*/ 41 w 44"/>
                  <a:gd name="T31" fmla="*/ 17 h 46"/>
                  <a:gd name="T32" fmla="*/ 43 w 44"/>
                  <a:gd name="T33" fmla="*/ 22 h 46"/>
                  <a:gd name="T34" fmla="*/ 44 w 44"/>
                  <a:gd name="T35" fmla="*/ 32 h 46"/>
                  <a:gd name="T36" fmla="*/ 42 w 44"/>
                  <a:gd name="T37" fmla="*/ 35 h 46"/>
                  <a:gd name="T38" fmla="*/ 35 w 44"/>
                  <a:gd name="T39" fmla="*/ 43 h 46"/>
                  <a:gd name="T40" fmla="*/ 32 w 44"/>
                  <a:gd name="T41" fmla="*/ 44 h 46"/>
                  <a:gd name="T42" fmla="*/ 25 w 44"/>
                  <a:gd name="T43" fmla="*/ 46 h 46"/>
                  <a:gd name="T44" fmla="*/ 21 w 44"/>
                  <a:gd name="T45" fmla="*/ 46 h 46"/>
                  <a:gd name="T46" fmla="*/ 14 w 44"/>
                  <a:gd name="T47" fmla="*/ 43 h 46"/>
                  <a:gd name="T48" fmla="*/ 5 w 44"/>
                  <a:gd name="T49" fmla="*/ 35 h 46"/>
                  <a:gd name="T50" fmla="*/ 3 w 44"/>
                  <a:gd name="T51" fmla="*/ 31 h 46"/>
                  <a:gd name="T52" fmla="*/ 0 w 44"/>
                  <a:gd name="T53" fmla="*/ 22 h 46"/>
                  <a:gd name="T54" fmla="*/ 0 w 44"/>
                  <a:gd name="T55" fmla="*/ 18 h 46"/>
                  <a:gd name="T56" fmla="*/ 3 w 44"/>
                  <a:gd name="T57" fmla="*/ 11 h 46"/>
                  <a:gd name="T58" fmla="*/ 9 w 44"/>
                  <a:gd name="T59" fmla="*/ 5 h 46"/>
                  <a:gd name="T60" fmla="*/ 13 w 44"/>
                  <a:gd name="T61" fmla="*/ 2 h 46"/>
                  <a:gd name="T62" fmla="*/ 19 w 44"/>
                  <a:gd name="T63" fmla="*/ 0 h 46"/>
                  <a:gd name="T64" fmla="*/ 22 w 44"/>
                  <a:gd name="T65" fmla="*/ 0 h 46"/>
                  <a:gd name="T66" fmla="*/ 32 w 44"/>
                  <a:gd name="T67" fmla="*/ 6 h 46"/>
                  <a:gd name="T68" fmla="*/ 27 w 44"/>
                  <a:gd name="T69" fmla="*/ 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4" h="46">
                    <a:moveTo>
                      <a:pt x="27" y="9"/>
                    </a:moveTo>
                    <a:lnTo>
                      <a:pt x="27" y="9"/>
                    </a:lnTo>
                    <a:lnTo>
                      <a:pt x="23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6" y="7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8" y="13"/>
                    </a:lnTo>
                    <a:lnTo>
                      <a:pt x="7" y="15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6" y="21"/>
                    </a:lnTo>
                    <a:lnTo>
                      <a:pt x="7" y="24"/>
                    </a:lnTo>
                    <a:lnTo>
                      <a:pt x="8" y="27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4" y="41"/>
                    </a:lnTo>
                    <a:lnTo>
                      <a:pt x="26" y="41"/>
                    </a:lnTo>
                    <a:lnTo>
                      <a:pt x="30" y="40"/>
                    </a:lnTo>
                    <a:lnTo>
                      <a:pt x="33" y="38"/>
                    </a:lnTo>
                    <a:lnTo>
                      <a:pt x="33" y="38"/>
                    </a:lnTo>
                    <a:lnTo>
                      <a:pt x="35" y="36"/>
                    </a:lnTo>
                    <a:lnTo>
                      <a:pt x="37" y="32"/>
                    </a:lnTo>
                    <a:lnTo>
                      <a:pt x="37" y="32"/>
                    </a:lnTo>
                    <a:lnTo>
                      <a:pt x="39" y="27"/>
                    </a:lnTo>
                    <a:lnTo>
                      <a:pt x="36" y="20"/>
                    </a:lnTo>
                    <a:lnTo>
                      <a:pt x="39" y="19"/>
                    </a:lnTo>
                    <a:lnTo>
                      <a:pt x="41" y="17"/>
                    </a:lnTo>
                    <a:lnTo>
                      <a:pt x="41" y="17"/>
                    </a:lnTo>
                    <a:lnTo>
                      <a:pt x="43" y="22"/>
                    </a:lnTo>
                    <a:lnTo>
                      <a:pt x="44" y="27"/>
                    </a:lnTo>
                    <a:lnTo>
                      <a:pt x="44" y="32"/>
                    </a:lnTo>
                    <a:lnTo>
                      <a:pt x="42" y="35"/>
                    </a:lnTo>
                    <a:lnTo>
                      <a:pt x="42" y="35"/>
                    </a:lnTo>
                    <a:lnTo>
                      <a:pt x="39" y="40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2" y="44"/>
                    </a:lnTo>
                    <a:lnTo>
                      <a:pt x="28" y="46"/>
                    </a:lnTo>
                    <a:lnTo>
                      <a:pt x="25" y="46"/>
                    </a:lnTo>
                    <a:lnTo>
                      <a:pt x="21" y="46"/>
                    </a:lnTo>
                    <a:lnTo>
                      <a:pt x="21" y="46"/>
                    </a:lnTo>
                    <a:lnTo>
                      <a:pt x="17" y="45"/>
                    </a:lnTo>
                    <a:lnTo>
                      <a:pt x="14" y="43"/>
                    </a:lnTo>
                    <a:lnTo>
                      <a:pt x="9" y="40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3" y="31"/>
                    </a:lnTo>
                    <a:lnTo>
                      <a:pt x="1" y="26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14"/>
                    </a:lnTo>
                    <a:lnTo>
                      <a:pt x="3" y="11"/>
                    </a:lnTo>
                    <a:lnTo>
                      <a:pt x="5" y="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3" y="2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8" y="2"/>
                    </a:lnTo>
                    <a:lnTo>
                      <a:pt x="32" y="6"/>
                    </a:lnTo>
                    <a:lnTo>
                      <a:pt x="30" y="8"/>
                    </a:lnTo>
                    <a:lnTo>
                      <a:pt x="27" y="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2" name="Freeform 28"/>
              <p:cNvSpPr>
                <a:spLocks noEditPoints="1"/>
              </p:cNvSpPr>
              <p:nvPr/>
            </p:nvSpPr>
            <p:spPr bwMode="auto">
              <a:xfrm>
                <a:off x="3126" y="141"/>
                <a:ext cx="14" cy="17"/>
              </a:xfrm>
              <a:custGeom>
                <a:avLst/>
                <a:gdLst>
                  <a:gd name="T0" fmla="*/ 10 w 42"/>
                  <a:gd name="T1" fmla="*/ 28 h 50"/>
                  <a:gd name="T2" fmla="*/ 8 w 42"/>
                  <a:gd name="T3" fmla="*/ 18 h 50"/>
                  <a:gd name="T4" fmla="*/ 7 w 42"/>
                  <a:gd name="T5" fmla="*/ 7 h 50"/>
                  <a:gd name="T6" fmla="*/ 7 w 42"/>
                  <a:gd name="T7" fmla="*/ 7 h 50"/>
                  <a:gd name="T8" fmla="*/ 7 w 42"/>
                  <a:gd name="T9" fmla="*/ 7 h 50"/>
                  <a:gd name="T10" fmla="*/ 14 w 42"/>
                  <a:gd name="T11" fmla="*/ 15 h 50"/>
                  <a:gd name="T12" fmla="*/ 21 w 42"/>
                  <a:gd name="T13" fmla="*/ 22 h 50"/>
                  <a:gd name="T14" fmla="*/ 16 w 42"/>
                  <a:gd name="T15" fmla="*/ 25 h 50"/>
                  <a:gd name="T16" fmla="*/ 10 w 42"/>
                  <a:gd name="T17" fmla="*/ 28 h 50"/>
                  <a:gd name="T18" fmla="*/ 26 w 42"/>
                  <a:gd name="T19" fmla="*/ 25 h 50"/>
                  <a:gd name="T20" fmla="*/ 31 w 42"/>
                  <a:gd name="T21" fmla="*/ 30 h 50"/>
                  <a:gd name="T22" fmla="*/ 36 w 42"/>
                  <a:gd name="T23" fmla="*/ 35 h 50"/>
                  <a:gd name="T24" fmla="*/ 39 w 42"/>
                  <a:gd name="T25" fmla="*/ 33 h 50"/>
                  <a:gd name="T26" fmla="*/ 42 w 42"/>
                  <a:gd name="T27" fmla="*/ 31 h 50"/>
                  <a:gd name="T28" fmla="*/ 24 w 42"/>
                  <a:gd name="T29" fmla="*/ 16 h 50"/>
                  <a:gd name="T30" fmla="*/ 7 w 42"/>
                  <a:gd name="T31" fmla="*/ 0 h 50"/>
                  <a:gd name="T32" fmla="*/ 4 w 42"/>
                  <a:gd name="T33" fmla="*/ 2 h 50"/>
                  <a:gd name="T34" fmla="*/ 0 w 42"/>
                  <a:gd name="T35" fmla="*/ 3 h 50"/>
                  <a:gd name="T36" fmla="*/ 4 w 42"/>
                  <a:gd name="T37" fmla="*/ 27 h 50"/>
                  <a:gd name="T38" fmla="*/ 7 w 42"/>
                  <a:gd name="T39" fmla="*/ 50 h 50"/>
                  <a:gd name="T40" fmla="*/ 10 w 42"/>
                  <a:gd name="T41" fmla="*/ 49 h 50"/>
                  <a:gd name="T42" fmla="*/ 12 w 42"/>
                  <a:gd name="T43" fmla="*/ 47 h 50"/>
                  <a:gd name="T44" fmla="*/ 12 w 42"/>
                  <a:gd name="T45" fmla="*/ 41 h 50"/>
                  <a:gd name="T46" fmla="*/ 11 w 42"/>
                  <a:gd name="T47" fmla="*/ 33 h 50"/>
                  <a:gd name="T48" fmla="*/ 18 w 42"/>
                  <a:gd name="T49" fmla="*/ 29 h 50"/>
                  <a:gd name="T50" fmla="*/ 26 w 42"/>
                  <a:gd name="T51" fmla="*/ 2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2" h="50">
                    <a:moveTo>
                      <a:pt x="10" y="28"/>
                    </a:moveTo>
                    <a:lnTo>
                      <a:pt x="8" y="18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14" y="15"/>
                    </a:lnTo>
                    <a:lnTo>
                      <a:pt x="21" y="22"/>
                    </a:lnTo>
                    <a:lnTo>
                      <a:pt x="16" y="25"/>
                    </a:lnTo>
                    <a:lnTo>
                      <a:pt x="10" y="28"/>
                    </a:lnTo>
                    <a:close/>
                    <a:moveTo>
                      <a:pt x="26" y="25"/>
                    </a:moveTo>
                    <a:lnTo>
                      <a:pt x="31" y="30"/>
                    </a:lnTo>
                    <a:lnTo>
                      <a:pt x="36" y="35"/>
                    </a:lnTo>
                    <a:lnTo>
                      <a:pt x="39" y="33"/>
                    </a:lnTo>
                    <a:lnTo>
                      <a:pt x="42" y="31"/>
                    </a:lnTo>
                    <a:lnTo>
                      <a:pt x="24" y="16"/>
                    </a:lnTo>
                    <a:lnTo>
                      <a:pt x="7" y="0"/>
                    </a:lnTo>
                    <a:lnTo>
                      <a:pt x="4" y="2"/>
                    </a:lnTo>
                    <a:lnTo>
                      <a:pt x="0" y="3"/>
                    </a:lnTo>
                    <a:lnTo>
                      <a:pt x="4" y="27"/>
                    </a:lnTo>
                    <a:lnTo>
                      <a:pt x="7" y="50"/>
                    </a:lnTo>
                    <a:lnTo>
                      <a:pt x="10" y="49"/>
                    </a:lnTo>
                    <a:lnTo>
                      <a:pt x="12" y="47"/>
                    </a:lnTo>
                    <a:lnTo>
                      <a:pt x="12" y="41"/>
                    </a:lnTo>
                    <a:lnTo>
                      <a:pt x="11" y="33"/>
                    </a:lnTo>
                    <a:lnTo>
                      <a:pt x="18" y="29"/>
                    </a:lnTo>
                    <a:lnTo>
                      <a:pt x="26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3" name="Freeform 29"/>
              <p:cNvSpPr>
                <a:spLocks/>
              </p:cNvSpPr>
              <p:nvPr/>
            </p:nvSpPr>
            <p:spPr bwMode="auto">
              <a:xfrm>
                <a:off x="3136" y="133"/>
                <a:ext cx="16" cy="18"/>
              </a:xfrm>
              <a:custGeom>
                <a:avLst/>
                <a:gdLst>
                  <a:gd name="T0" fmla="*/ 27 w 48"/>
                  <a:gd name="T1" fmla="*/ 2 h 54"/>
                  <a:gd name="T2" fmla="*/ 29 w 48"/>
                  <a:gd name="T3" fmla="*/ 1 h 54"/>
                  <a:gd name="T4" fmla="*/ 32 w 48"/>
                  <a:gd name="T5" fmla="*/ 0 h 54"/>
                  <a:gd name="T6" fmla="*/ 40 w 48"/>
                  <a:gd name="T7" fmla="*/ 21 h 54"/>
                  <a:gd name="T8" fmla="*/ 48 w 48"/>
                  <a:gd name="T9" fmla="*/ 41 h 54"/>
                  <a:gd name="T10" fmla="*/ 45 w 48"/>
                  <a:gd name="T11" fmla="*/ 43 h 54"/>
                  <a:gd name="T12" fmla="*/ 42 w 48"/>
                  <a:gd name="T13" fmla="*/ 44 h 54"/>
                  <a:gd name="T14" fmla="*/ 26 w 48"/>
                  <a:gd name="T15" fmla="*/ 31 h 54"/>
                  <a:gd name="T16" fmla="*/ 8 w 48"/>
                  <a:gd name="T17" fmla="*/ 20 h 54"/>
                  <a:gd name="T18" fmla="*/ 8 w 48"/>
                  <a:gd name="T19" fmla="*/ 20 h 54"/>
                  <a:gd name="T20" fmla="*/ 8 w 48"/>
                  <a:gd name="T21" fmla="*/ 20 h 54"/>
                  <a:gd name="T22" fmla="*/ 15 w 48"/>
                  <a:gd name="T23" fmla="*/ 36 h 54"/>
                  <a:gd name="T24" fmla="*/ 21 w 48"/>
                  <a:gd name="T25" fmla="*/ 52 h 54"/>
                  <a:gd name="T26" fmla="*/ 19 w 48"/>
                  <a:gd name="T27" fmla="*/ 53 h 54"/>
                  <a:gd name="T28" fmla="*/ 16 w 48"/>
                  <a:gd name="T29" fmla="*/ 54 h 54"/>
                  <a:gd name="T30" fmla="*/ 8 w 48"/>
                  <a:gd name="T31" fmla="*/ 35 h 54"/>
                  <a:gd name="T32" fmla="*/ 0 w 48"/>
                  <a:gd name="T33" fmla="*/ 14 h 54"/>
                  <a:gd name="T34" fmla="*/ 3 w 48"/>
                  <a:gd name="T35" fmla="*/ 13 h 54"/>
                  <a:gd name="T36" fmla="*/ 6 w 48"/>
                  <a:gd name="T37" fmla="*/ 12 h 54"/>
                  <a:gd name="T38" fmla="*/ 22 w 48"/>
                  <a:gd name="T39" fmla="*/ 23 h 54"/>
                  <a:gd name="T40" fmla="*/ 40 w 48"/>
                  <a:gd name="T41" fmla="*/ 36 h 54"/>
                  <a:gd name="T42" fmla="*/ 40 w 48"/>
                  <a:gd name="T43" fmla="*/ 36 h 54"/>
                  <a:gd name="T44" fmla="*/ 40 w 48"/>
                  <a:gd name="T45" fmla="*/ 36 h 54"/>
                  <a:gd name="T46" fmla="*/ 33 w 48"/>
                  <a:gd name="T47" fmla="*/ 19 h 54"/>
                  <a:gd name="T48" fmla="*/ 27 w 48"/>
                  <a:gd name="T49" fmla="*/ 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54">
                    <a:moveTo>
                      <a:pt x="27" y="2"/>
                    </a:moveTo>
                    <a:lnTo>
                      <a:pt x="29" y="1"/>
                    </a:lnTo>
                    <a:lnTo>
                      <a:pt x="32" y="0"/>
                    </a:lnTo>
                    <a:lnTo>
                      <a:pt x="40" y="21"/>
                    </a:lnTo>
                    <a:lnTo>
                      <a:pt x="48" y="41"/>
                    </a:lnTo>
                    <a:lnTo>
                      <a:pt x="45" y="43"/>
                    </a:lnTo>
                    <a:lnTo>
                      <a:pt x="42" y="44"/>
                    </a:lnTo>
                    <a:lnTo>
                      <a:pt x="26" y="3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5" y="36"/>
                    </a:lnTo>
                    <a:lnTo>
                      <a:pt x="21" y="52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8" y="35"/>
                    </a:lnTo>
                    <a:lnTo>
                      <a:pt x="0" y="14"/>
                    </a:lnTo>
                    <a:lnTo>
                      <a:pt x="3" y="13"/>
                    </a:lnTo>
                    <a:lnTo>
                      <a:pt x="6" y="12"/>
                    </a:lnTo>
                    <a:lnTo>
                      <a:pt x="22" y="23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3" y="19"/>
                    </a:lnTo>
                    <a:lnTo>
                      <a:pt x="27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4" name="Freeform 30"/>
              <p:cNvSpPr>
                <a:spLocks noEditPoints="1"/>
              </p:cNvSpPr>
              <p:nvPr/>
            </p:nvSpPr>
            <p:spPr bwMode="auto">
              <a:xfrm>
                <a:off x="3150" y="129"/>
                <a:ext cx="15" cy="16"/>
              </a:xfrm>
              <a:custGeom>
                <a:avLst/>
                <a:gdLst>
                  <a:gd name="T0" fmla="*/ 8 w 43"/>
                  <a:gd name="T1" fmla="*/ 9 h 48"/>
                  <a:gd name="T2" fmla="*/ 13 w 43"/>
                  <a:gd name="T3" fmla="*/ 7 h 48"/>
                  <a:gd name="T4" fmla="*/ 18 w 43"/>
                  <a:gd name="T5" fmla="*/ 6 h 48"/>
                  <a:gd name="T6" fmla="*/ 18 w 43"/>
                  <a:gd name="T7" fmla="*/ 6 h 48"/>
                  <a:gd name="T8" fmla="*/ 23 w 43"/>
                  <a:gd name="T9" fmla="*/ 5 h 48"/>
                  <a:gd name="T10" fmla="*/ 26 w 43"/>
                  <a:gd name="T11" fmla="*/ 6 h 48"/>
                  <a:gd name="T12" fmla="*/ 28 w 43"/>
                  <a:gd name="T13" fmla="*/ 7 h 48"/>
                  <a:gd name="T14" fmla="*/ 28 w 43"/>
                  <a:gd name="T15" fmla="*/ 7 h 48"/>
                  <a:gd name="T16" fmla="*/ 33 w 43"/>
                  <a:gd name="T17" fmla="*/ 11 h 48"/>
                  <a:gd name="T18" fmla="*/ 36 w 43"/>
                  <a:gd name="T19" fmla="*/ 18 h 48"/>
                  <a:gd name="T20" fmla="*/ 36 w 43"/>
                  <a:gd name="T21" fmla="*/ 18 h 48"/>
                  <a:gd name="T22" fmla="*/ 37 w 43"/>
                  <a:gd name="T23" fmla="*/ 25 h 48"/>
                  <a:gd name="T24" fmla="*/ 36 w 43"/>
                  <a:gd name="T25" fmla="*/ 31 h 48"/>
                  <a:gd name="T26" fmla="*/ 36 w 43"/>
                  <a:gd name="T27" fmla="*/ 31 h 48"/>
                  <a:gd name="T28" fmla="*/ 35 w 43"/>
                  <a:gd name="T29" fmla="*/ 33 h 48"/>
                  <a:gd name="T30" fmla="*/ 34 w 43"/>
                  <a:gd name="T31" fmla="*/ 35 h 48"/>
                  <a:gd name="T32" fmla="*/ 28 w 43"/>
                  <a:gd name="T33" fmla="*/ 38 h 48"/>
                  <a:gd name="T34" fmla="*/ 23 w 43"/>
                  <a:gd name="T35" fmla="*/ 39 h 48"/>
                  <a:gd name="T36" fmla="*/ 17 w 43"/>
                  <a:gd name="T37" fmla="*/ 41 h 48"/>
                  <a:gd name="T38" fmla="*/ 13 w 43"/>
                  <a:gd name="T39" fmla="*/ 25 h 48"/>
                  <a:gd name="T40" fmla="*/ 8 w 43"/>
                  <a:gd name="T41" fmla="*/ 9 h 48"/>
                  <a:gd name="T42" fmla="*/ 13 w 43"/>
                  <a:gd name="T43" fmla="*/ 48 h 48"/>
                  <a:gd name="T44" fmla="*/ 22 w 43"/>
                  <a:gd name="T45" fmla="*/ 46 h 48"/>
                  <a:gd name="T46" fmla="*/ 30 w 43"/>
                  <a:gd name="T47" fmla="*/ 42 h 48"/>
                  <a:gd name="T48" fmla="*/ 30 w 43"/>
                  <a:gd name="T49" fmla="*/ 42 h 48"/>
                  <a:gd name="T50" fmla="*/ 35 w 43"/>
                  <a:gd name="T51" fmla="*/ 40 h 48"/>
                  <a:gd name="T52" fmla="*/ 38 w 43"/>
                  <a:gd name="T53" fmla="*/ 38 h 48"/>
                  <a:gd name="T54" fmla="*/ 41 w 43"/>
                  <a:gd name="T55" fmla="*/ 35 h 48"/>
                  <a:gd name="T56" fmla="*/ 42 w 43"/>
                  <a:gd name="T57" fmla="*/ 31 h 48"/>
                  <a:gd name="T58" fmla="*/ 42 w 43"/>
                  <a:gd name="T59" fmla="*/ 31 h 48"/>
                  <a:gd name="T60" fmla="*/ 43 w 43"/>
                  <a:gd name="T61" fmla="*/ 27 h 48"/>
                  <a:gd name="T62" fmla="*/ 43 w 43"/>
                  <a:gd name="T63" fmla="*/ 23 h 48"/>
                  <a:gd name="T64" fmla="*/ 41 w 43"/>
                  <a:gd name="T65" fmla="*/ 15 h 48"/>
                  <a:gd name="T66" fmla="*/ 41 w 43"/>
                  <a:gd name="T67" fmla="*/ 15 h 48"/>
                  <a:gd name="T68" fmla="*/ 40 w 43"/>
                  <a:gd name="T69" fmla="*/ 11 h 48"/>
                  <a:gd name="T70" fmla="*/ 38 w 43"/>
                  <a:gd name="T71" fmla="*/ 7 h 48"/>
                  <a:gd name="T72" fmla="*/ 35 w 43"/>
                  <a:gd name="T73" fmla="*/ 5 h 48"/>
                  <a:gd name="T74" fmla="*/ 31 w 43"/>
                  <a:gd name="T75" fmla="*/ 2 h 48"/>
                  <a:gd name="T76" fmla="*/ 31 w 43"/>
                  <a:gd name="T77" fmla="*/ 2 h 48"/>
                  <a:gd name="T78" fmla="*/ 28 w 43"/>
                  <a:gd name="T79" fmla="*/ 1 h 48"/>
                  <a:gd name="T80" fmla="*/ 25 w 43"/>
                  <a:gd name="T81" fmla="*/ 0 h 48"/>
                  <a:gd name="T82" fmla="*/ 21 w 43"/>
                  <a:gd name="T83" fmla="*/ 0 h 48"/>
                  <a:gd name="T84" fmla="*/ 17 w 43"/>
                  <a:gd name="T85" fmla="*/ 1 h 48"/>
                  <a:gd name="T86" fmla="*/ 9 w 43"/>
                  <a:gd name="T87" fmla="*/ 3 h 48"/>
                  <a:gd name="T88" fmla="*/ 0 w 43"/>
                  <a:gd name="T89" fmla="*/ 6 h 48"/>
                  <a:gd name="T90" fmla="*/ 7 w 43"/>
                  <a:gd name="T91" fmla="*/ 27 h 48"/>
                  <a:gd name="T92" fmla="*/ 13 w 43"/>
                  <a:gd name="T9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3" h="48">
                    <a:moveTo>
                      <a:pt x="8" y="9"/>
                    </a:moveTo>
                    <a:lnTo>
                      <a:pt x="13" y="7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23" y="5"/>
                    </a:lnTo>
                    <a:lnTo>
                      <a:pt x="26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33" y="11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7" y="25"/>
                    </a:lnTo>
                    <a:lnTo>
                      <a:pt x="36" y="31"/>
                    </a:lnTo>
                    <a:lnTo>
                      <a:pt x="36" y="31"/>
                    </a:lnTo>
                    <a:lnTo>
                      <a:pt x="35" y="33"/>
                    </a:lnTo>
                    <a:lnTo>
                      <a:pt x="34" y="35"/>
                    </a:lnTo>
                    <a:lnTo>
                      <a:pt x="28" y="38"/>
                    </a:lnTo>
                    <a:lnTo>
                      <a:pt x="23" y="39"/>
                    </a:lnTo>
                    <a:lnTo>
                      <a:pt x="17" y="41"/>
                    </a:lnTo>
                    <a:lnTo>
                      <a:pt x="13" y="25"/>
                    </a:lnTo>
                    <a:lnTo>
                      <a:pt x="8" y="9"/>
                    </a:lnTo>
                    <a:close/>
                    <a:moveTo>
                      <a:pt x="13" y="48"/>
                    </a:moveTo>
                    <a:lnTo>
                      <a:pt x="22" y="46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5" y="40"/>
                    </a:lnTo>
                    <a:lnTo>
                      <a:pt x="38" y="38"/>
                    </a:lnTo>
                    <a:lnTo>
                      <a:pt x="41" y="35"/>
                    </a:lnTo>
                    <a:lnTo>
                      <a:pt x="42" y="31"/>
                    </a:lnTo>
                    <a:lnTo>
                      <a:pt x="42" y="31"/>
                    </a:lnTo>
                    <a:lnTo>
                      <a:pt x="43" y="27"/>
                    </a:lnTo>
                    <a:lnTo>
                      <a:pt x="43" y="23"/>
                    </a:lnTo>
                    <a:lnTo>
                      <a:pt x="41" y="15"/>
                    </a:lnTo>
                    <a:lnTo>
                      <a:pt x="41" y="15"/>
                    </a:lnTo>
                    <a:lnTo>
                      <a:pt x="40" y="11"/>
                    </a:lnTo>
                    <a:lnTo>
                      <a:pt x="38" y="7"/>
                    </a:lnTo>
                    <a:lnTo>
                      <a:pt x="35" y="5"/>
                    </a:lnTo>
                    <a:lnTo>
                      <a:pt x="31" y="2"/>
                    </a:lnTo>
                    <a:lnTo>
                      <a:pt x="31" y="2"/>
                    </a:lnTo>
                    <a:lnTo>
                      <a:pt x="28" y="1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0" y="6"/>
                    </a:lnTo>
                    <a:lnTo>
                      <a:pt x="7" y="27"/>
                    </a:lnTo>
                    <a:lnTo>
                      <a:pt x="13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5" name="Freeform 31"/>
              <p:cNvSpPr>
                <a:spLocks noEditPoints="1"/>
              </p:cNvSpPr>
              <p:nvPr/>
            </p:nvSpPr>
            <p:spPr bwMode="auto">
              <a:xfrm>
                <a:off x="3173" y="124"/>
                <a:ext cx="13" cy="16"/>
              </a:xfrm>
              <a:custGeom>
                <a:avLst/>
                <a:gdLst>
                  <a:gd name="T0" fmla="*/ 8 w 38"/>
                  <a:gd name="T1" fmla="*/ 27 h 47"/>
                  <a:gd name="T2" fmla="*/ 10 w 38"/>
                  <a:gd name="T3" fmla="*/ 17 h 47"/>
                  <a:gd name="T4" fmla="*/ 12 w 38"/>
                  <a:gd name="T5" fmla="*/ 8 h 47"/>
                  <a:gd name="T6" fmla="*/ 12 w 38"/>
                  <a:gd name="T7" fmla="*/ 8 h 47"/>
                  <a:gd name="T8" fmla="*/ 12 w 38"/>
                  <a:gd name="T9" fmla="*/ 8 h 47"/>
                  <a:gd name="T10" fmla="*/ 18 w 38"/>
                  <a:gd name="T11" fmla="*/ 16 h 47"/>
                  <a:gd name="T12" fmla="*/ 22 w 38"/>
                  <a:gd name="T13" fmla="*/ 25 h 47"/>
                  <a:gd name="T14" fmla="*/ 16 w 38"/>
                  <a:gd name="T15" fmla="*/ 26 h 47"/>
                  <a:gd name="T16" fmla="*/ 8 w 38"/>
                  <a:gd name="T17" fmla="*/ 27 h 47"/>
                  <a:gd name="T18" fmla="*/ 25 w 38"/>
                  <a:gd name="T19" fmla="*/ 30 h 47"/>
                  <a:gd name="T20" fmla="*/ 28 w 38"/>
                  <a:gd name="T21" fmla="*/ 36 h 47"/>
                  <a:gd name="T22" fmla="*/ 32 w 38"/>
                  <a:gd name="T23" fmla="*/ 42 h 47"/>
                  <a:gd name="T24" fmla="*/ 35 w 38"/>
                  <a:gd name="T25" fmla="*/ 41 h 47"/>
                  <a:gd name="T26" fmla="*/ 38 w 38"/>
                  <a:gd name="T27" fmla="*/ 41 h 47"/>
                  <a:gd name="T28" fmla="*/ 27 w 38"/>
                  <a:gd name="T29" fmla="*/ 20 h 47"/>
                  <a:gd name="T30" fmla="*/ 14 w 38"/>
                  <a:gd name="T31" fmla="*/ 0 h 47"/>
                  <a:gd name="T32" fmla="*/ 11 w 38"/>
                  <a:gd name="T33" fmla="*/ 0 h 47"/>
                  <a:gd name="T34" fmla="*/ 8 w 38"/>
                  <a:gd name="T35" fmla="*/ 1 h 47"/>
                  <a:gd name="T36" fmla="*/ 4 w 38"/>
                  <a:gd name="T37" fmla="*/ 24 h 47"/>
                  <a:gd name="T38" fmla="*/ 0 w 38"/>
                  <a:gd name="T39" fmla="*/ 47 h 47"/>
                  <a:gd name="T40" fmla="*/ 2 w 38"/>
                  <a:gd name="T41" fmla="*/ 47 h 47"/>
                  <a:gd name="T42" fmla="*/ 5 w 38"/>
                  <a:gd name="T43" fmla="*/ 46 h 47"/>
                  <a:gd name="T44" fmla="*/ 6 w 38"/>
                  <a:gd name="T45" fmla="*/ 40 h 47"/>
                  <a:gd name="T46" fmla="*/ 8 w 38"/>
                  <a:gd name="T47" fmla="*/ 33 h 47"/>
                  <a:gd name="T48" fmla="*/ 17 w 38"/>
                  <a:gd name="T49" fmla="*/ 31 h 47"/>
                  <a:gd name="T50" fmla="*/ 25 w 38"/>
                  <a:gd name="T51" fmla="*/ 3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47">
                    <a:moveTo>
                      <a:pt x="8" y="27"/>
                    </a:moveTo>
                    <a:lnTo>
                      <a:pt x="10" y="17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8" y="16"/>
                    </a:lnTo>
                    <a:lnTo>
                      <a:pt x="22" y="25"/>
                    </a:lnTo>
                    <a:lnTo>
                      <a:pt x="16" y="26"/>
                    </a:lnTo>
                    <a:lnTo>
                      <a:pt x="8" y="27"/>
                    </a:lnTo>
                    <a:close/>
                    <a:moveTo>
                      <a:pt x="25" y="30"/>
                    </a:moveTo>
                    <a:lnTo>
                      <a:pt x="28" y="36"/>
                    </a:lnTo>
                    <a:lnTo>
                      <a:pt x="32" y="42"/>
                    </a:lnTo>
                    <a:lnTo>
                      <a:pt x="35" y="41"/>
                    </a:lnTo>
                    <a:lnTo>
                      <a:pt x="38" y="41"/>
                    </a:lnTo>
                    <a:lnTo>
                      <a:pt x="27" y="2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4" y="24"/>
                    </a:lnTo>
                    <a:lnTo>
                      <a:pt x="0" y="47"/>
                    </a:lnTo>
                    <a:lnTo>
                      <a:pt x="2" y="47"/>
                    </a:lnTo>
                    <a:lnTo>
                      <a:pt x="5" y="46"/>
                    </a:lnTo>
                    <a:lnTo>
                      <a:pt x="6" y="40"/>
                    </a:lnTo>
                    <a:lnTo>
                      <a:pt x="8" y="33"/>
                    </a:lnTo>
                    <a:lnTo>
                      <a:pt x="17" y="31"/>
                    </a:lnTo>
                    <a:lnTo>
                      <a:pt x="25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6" name="Freeform 32"/>
              <p:cNvSpPr>
                <a:spLocks/>
              </p:cNvSpPr>
              <p:nvPr/>
            </p:nvSpPr>
            <p:spPr bwMode="auto">
              <a:xfrm>
                <a:off x="3185" y="122"/>
                <a:ext cx="12" cy="16"/>
              </a:xfrm>
              <a:custGeom>
                <a:avLst/>
                <a:gdLst>
                  <a:gd name="T0" fmla="*/ 0 w 37"/>
                  <a:gd name="T1" fmla="*/ 4 h 47"/>
                  <a:gd name="T2" fmla="*/ 18 w 37"/>
                  <a:gd name="T3" fmla="*/ 2 h 47"/>
                  <a:gd name="T4" fmla="*/ 37 w 37"/>
                  <a:gd name="T5" fmla="*/ 0 h 47"/>
                  <a:gd name="T6" fmla="*/ 37 w 37"/>
                  <a:gd name="T7" fmla="*/ 3 h 47"/>
                  <a:gd name="T8" fmla="*/ 37 w 37"/>
                  <a:gd name="T9" fmla="*/ 6 h 47"/>
                  <a:gd name="T10" fmla="*/ 29 w 37"/>
                  <a:gd name="T11" fmla="*/ 6 h 47"/>
                  <a:gd name="T12" fmla="*/ 22 w 37"/>
                  <a:gd name="T13" fmla="*/ 7 h 47"/>
                  <a:gd name="T14" fmla="*/ 23 w 37"/>
                  <a:gd name="T15" fmla="*/ 26 h 47"/>
                  <a:gd name="T16" fmla="*/ 25 w 37"/>
                  <a:gd name="T17" fmla="*/ 46 h 47"/>
                  <a:gd name="T18" fmla="*/ 22 w 37"/>
                  <a:gd name="T19" fmla="*/ 46 h 47"/>
                  <a:gd name="T20" fmla="*/ 19 w 37"/>
                  <a:gd name="T21" fmla="*/ 47 h 47"/>
                  <a:gd name="T22" fmla="*/ 18 w 37"/>
                  <a:gd name="T23" fmla="*/ 27 h 47"/>
                  <a:gd name="T24" fmla="*/ 16 w 37"/>
                  <a:gd name="T25" fmla="*/ 7 h 47"/>
                  <a:gd name="T26" fmla="*/ 9 w 37"/>
                  <a:gd name="T27" fmla="*/ 8 h 47"/>
                  <a:gd name="T28" fmla="*/ 1 w 37"/>
                  <a:gd name="T29" fmla="*/ 9 h 47"/>
                  <a:gd name="T30" fmla="*/ 1 w 37"/>
                  <a:gd name="T31" fmla="*/ 6 h 47"/>
                  <a:gd name="T32" fmla="*/ 0 w 37"/>
                  <a:gd name="T33" fmla="*/ 4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47">
                    <a:moveTo>
                      <a:pt x="0" y="4"/>
                    </a:moveTo>
                    <a:lnTo>
                      <a:pt x="18" y="2"/>
                    </a:lnTo>
                    <a:lnTo>
                      <a:pt x="37" y="0"/>
                    </a:lnTo>
                    <a:lnTo>
                      <a:pt x="37" y="3"/>
                    </a:lnTo>
                    <a:lnTo>
                      <a:pt x="37" y="6"/>
                    </a:lnTo>
                    <a:lnTo>
                      <a:pt x="29" y="6"/>
                    </a:lnTo>
                    <a:lnTo>
                      <a:pt x="22" y="7"/>
                    </a:lnTo>
                    <a:lnTo>
                      <a:pt x="23" y="26"/>
                    </a:lnTo>
                    <a:lnTo>
                      <a:pt x="25" y="46"/>
                    </a:lnTo>
                    <a:lnTo>
                      <a:pt x="22" y="46"/>
                    </a:lnTo>
                    <a:lnTo>
                      <a:pt x="19" y="47"/>
                    </a:lnTo>
                    <a:lnTo>
                      <a:pt x="18" y="27"/>
                    </a:lnTo>
                    <a:lnTo>
                      <a:pt x="16" y="7"/>
                    </a:lnTo>
                    <a:lnTo>
                      <a:pt x="9" y="8"/>
                    </a:lnTo>
                    <a:lnTo>
                      <a:pt x="1" y="9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7" name="Freeform 33"/>
              <p:cNvSpPr>
                <a:spLocks/>
              </p:cNvSpPr>
              <p:nvPr/>
            </p:nvSpPr>
            <p:spPr bwMode="auto">
              <a:xfrm>
                <a:off x="3199" y="122"/>
                <a:ext cx="14" cy="15"/>
              </a:xfrm>
              <a:custGeom>
                <a:avLst/>
                <a:gdLst>
                  <a:gd name="T0" fmla="*/ 36 w 43"/>
                  <a:gd name="T1" fmla="*/ 44 h 44"/>
                  <a:gd name="T2" fmla="*/ 36 w 43"/>
                  <a:gd name="T3" fmla="*/ 31 h 44"/>
                  <a:gd name="T4" fmla="*/ 36 w 43"/>
                  <a:gd name="T5" fmla="*/ 18 h 44"/>
                  <a:gd name="T6" fmla="*/ 36 w 43"/>
                  <a:gd name="T7" fmla="*/ 18 h 44"/>
                  <a:gd name="T8" fmla="*/ 36 w 43"/>
                  <a:gd name="T9" fmla="*/ 14 h 44"/>
                  <a:gd name="T10" fmla="*/ 36 w 43"/>
                  <a:gd name="T11" fmla="*/ 14 h 44"/>
                  <a:gd name="T12" fmla="*/ 36 w 43"/>
                  <a:gd name="T13" fmla="*/ 7 h 44"/>
                  <a:gd name="T14" fmla="*/ 36 w 43"/>
                  <a:gd name="T15" fmla="*/ 7 h 44"/>
                  <a:gd name="T16" fmla="*/ 36 w 43"/>
                  <a:gd name="T17" fmla="*/ 7 h 44"/>
                  <a:gd name="T18" fmla="*/ 30 w 43"/>
                  <a:gd name="T19" fmla="*/ 26 h 44"/>
                  <a:gd name="T20" fmla="*/ 24 w 43"/>
                  <a:gd name="T21" fmla="*/ 44 h 44"/>
                  <a:gd name="T22" fmla="*/ 21 w 43"/>
                  <a:gd name="T23" fmla="*/ 44 h 44"/>
                  <a:gd name="T24" fmla="*/ 19 w 43"/>
                  <a:gd name="T25" fmla="*/ 44 h 44"/>
                  <a:gd name="T26" fmla="*/ 12 w 43"/>
                  <a:gd name="T27" fmla="*/ 26 h 44"/>
                  <a:gd name="T28" fmla="*/ 6 w 43"/>
                  <a:gd name="T29" fmla="*/ 7 h 44"/>
                  <a:gd name="T30" fmla="*/ 6 w 43"/>
                  <a:gd name="T31" fmla="*/ 7 h 44"/>
                  <a:gd name="T32" fmla="*/ 6 w 43"/>
                  <a:gd name="T33" fmla="*/ 7 h 44"/>
                  <a:gd name="T34" fmla="*/ 6 w 43"/>
                  <a:gd name="T35" fmla="*/ 7 h 44"/>
                  <a:gd name="T36" fmla="*/ 6 w 43"/>
                  <a:gd name="T37" fmla="*/ 14 h 44"/>
                  <a:gd name="T38" fmla="*/ 6 w 43"/>
                  <a:gd name="T39" fmla="*/ 14 h 44"/>
                  <a:gd name="T40" fmla="*/ 6 w 43"/>
                  <a:gd name="T41" fmla="*/ 18 h 44"/>
                  <a:gd name="T42" fmla="*/ 6 w 43"/>
                  <a:gd name="T43" fmla="*/ 31 h 44"/>
                  <a:gd name="T44" fmla="*/ 6 w 43"/>
                  <a:gd name="T45" fmla="*/ 44 h 44"/>
                  <a:gd name="T46" fmla="*/ 3 w 43"/>
                  <a:gd name="T47" fmla="*/ 44 h 44"/>
                  <a:gd name="T48" fmla="*/ 0 w 43"/>
                  <a:gd name="T49" fmla="*/ 44 h 44"/>
                  <a:gd name="T50" fmla="*/ 0 w 43"/>
                  <a:gd name="T51" fmla="*/ 22 h 44"/>
                  <a:gd name="T52" fmla="*/ 0 w 43"/>
                  <a:gd name="T53" fmla="*/ 0 h 44"/>
                  <a:gd name="T54" fmla="*/ 4 w 43"/>
                  <a:gd name="T55" fmla="*/ 0 h 44"/>
                  <a:gd name="T56" fmla="*/ 8 w 43"/>
                  <a:gd name="T57" fmla="*/ 0 h 44"/>
                  <a:gd name="T58" fmla="*/ 15 w 43"/>
                  <a:gd name="T59" fmla="*/ 19 h 44"/>
                  <a:gd name="T60" fmla="*/ 21 w 43"/>
                  <a:gd name="T61" fmla="*/ 37 h 44"/>
                  <a:gd name="T62" fmla="*/ 21 w 43"/>
                  <a:gd name="T63" fmla="*/ 37 h 44"/>
                  <a:gd name="T64" fmla="*/ 22 w 43"/>
                  <a:gd name="T65" fmla="*/ 37 h 44"/>
                  <a:gd name="T66" fmla="*/ 28 w 43"/>
                  <a:gd name="T67" fmla="*/ 19 h 44"/>
                  <a:gd name="T68" fmla="*/ 34 w 43"/>
                  <a:gd name="T69" fmla="*/ 0 h 44"/>
                  <a:gd name="T70" fmla="*/ 38 w 43"/>
                  <a:gd name="T71" fmla="*/ 0 h 44"/>
                  <a:gd name="T72" fmla="*/ 43 w 43"/>
                  <a:gd name="T73" fmla="*/ 0 h 44"/>
                  <a:gd name="T74" fmla="*/ 43 w 43"/>
                  <a:gd name="T75" fmla="*/ 22 h 44"/>
                  <a:gd name="T76" fmla="*/ 43 w 43"/>
                  <a:gd name="T77" fmla="*/ 44 h 44"/>
                  <a:gd name="T78" fmla="*/ 39 w 43"/>
                  <a:gd name="T79" fmla="*/ 44 h 44"/>
                  <a:gd name="T80" fmla="*/ 36 w 43"/>
                  <a:gd name="T81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4">
                    <a:moveTo>
                      <a:pt x="36" y="44"/>
                    </a:moveTo>
                    <a:lnTo>
                      <a:pt x="36" y="31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6" y="14"/>
                    </a:lnTo>
                    <a:lnTo>
                      <a:pt x="36" y="14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0" y="26"/>
                    </a:lnTo>
                    <a:lnTo>
                      <a:pt x="24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2" y="2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8"/>
                    </a:lnTo>
                    <a:lnTo>
                      <a:pt x="6" y="31"/>
                    </a:lnTo>
                    <a:lnTo>
                      <a:pt x="6" y="44"/>
                    </a:lnTo>
                    <a:lnTo>
                      <a:pt x="3" y="44"/>
                    </a:lnTo>
                    <a:lnTo>
                      <a:pt x="0" y="44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5" y="19"/>
                    </a:lnTo>
                    <a:lnTo>
                      <a:pt x="21" y="37"/>
                    </a:lnTo>
                    <a:lnTo>
                      <a:pt x="21" y="37"/>
                    </a:lnTo>
                    <a:lnTo>
                      <a:pt x="22" y="37"/>
                    </a:lnTo>
                    <a:lnTo>
                      <a:pt x="28" y="19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3" y="0"/>
                    </a:lnTo>
                    <a:lnTo>
                      <a:pt x="43" y="22"/>
                    </a:lnTo>
                    <a:lnTo>
                      <a:pt x="43" y="44"/>
                    </a:lnTo>
                    <a:lnTo>
                      <a:pt x="39" y="44"/>
                    </a:lnTo>
                    <a:lnTo>
                      <a:pt x="36" y="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8" name="Freeform 34"/>
              <p:cNvSpPr>
                <a:spLocks noEditPoints="1"/>
              </p:cNvSpPr>
              <p:nvPr/>
            </p:nvSpPr>
            <p:spPr bwMode="auto">
              <a:xfrm>
                <a:off x="3216" y="123"/>
                <a:ext cx="14" cy="15"/>
              </a:xfrm>
              <a:custGeom>
                <a:avLst/>
                <a:gdLst>
                  <a:gd name="T0" fmla="*/ 37 w 44"/>
                  <a:gd name="T1" fmla="*/ 24 h 46"/>
                  <a:gd name="T2" fmla="*/ 31 w 44"/>
                  <a:gd name="T3" fmla="*/ 36 h 46"/>
                  <a:gd name="T4" fmla="*/ 29 w 44"/>
                  <a:gd name="T5" fmla="*/ 39 h 46"/>
                  <a:gd name="T6" fmla="*/ 23 w 44"/>
                  <a:gd name="T7" fmla="*/ 41 h 46"/>
                  <a:gd name="T8" fmla="*/ 20 w 44"/>
                  <a:gd name="T9" fmla="*/ 41 h 46"/>
                  <a:gd name="T10" fmla="*/ 13 w 44"/>
                  <a:gd name="T11" fmla="*/ 39 h 46"/>
                  <a:gd name="T12" fmla="*/ 9 w 44"/>
                  <a:gd name="T13" fmla="*/ 34 h 46"/>
                  <a:gd name="T14" fmla="*/ 7 w 44"/>
                  <a:gd name="T15" fmla="*/ 28 h 46"/>
                  <a:gd name="T16" fmla="*/ 6 w 44"/>
                  <a:gd name="T17" fmla="*/ 21 h 46"/>
                  <a:gd name="T18" fmla="*/ 11 w 44"/>
                  <a:gd name="T19" fmla="*/ 8 h 46"/>
                  <a:gd name="T20" fmla="*/ 14 w 44"/>
                  <a:gd name="T21" fmla="*/ 7 h 46"/>
                  <a:gd name="T22" fmla="*/ 20 w 44"/>
                  <a:gd name="T23" fmla="*/ 5 h 46"/>
                  <a:gd name="T24" fmla="*/ 24 w 44"/>
                  <a:gd name="T25" fmla="*/ 5 h 46"/>
                  <a:gd name="T26" fmla="*/ 30 w 44"/>
                  <a:gd name="T27" fmla="*/ 7 h 46"/>
                  <a:gd name="T28" fmla="*/ 34 w 44"/>
                  <a:gd name="T29" fmla="*/ 12 h 46"/>
                  <a:gd name="T30" fmla="*/ 35 w 44"/>
                  <a:gd name="T31" fmla="*/ 14 h 46"/>
                  <a:gd name="T32" fmla="*/ 37 w 44"/>
                  <a:gd name="T33" fmla="*/ 24 h 46"/>
                  <a:gd name="T34" fmla="*/ 44 w 44"/>
                  <a:gd name="T35" fmla="*/ 25 h 46"/>
                  <a:gd name="T36" fmla="*/ 42 w 44"/>
                  <a:gd name="T37" fmla="*/ 14 h 46"/>
                  <a:gd name="T38" fmla="*/ 40 w 44"/>
                  <a:gd name="T39" fmla="*/ 9 h 46"/>
                  <a:gd name="T40" fmla="*/ 34 w 44"/>
                  <a:gd name="T41" fmla="*/ 3 h 46"/>
                  <a:gd name="T42" fmla="*/ 24 w 44"/>
                  <a:gd name="T43" fmla="*/ 0 h 46"/>
                  <a:gd name="T44" fmla="*/ 19 w 44"/>
                  <a:gd name="T45" fmla="*/ 0 h 46"/>
                  <a:gd name="T46" fmla="*/ 9 w 44"/>
                  <a:gd name="T47" fmla="*/ 3 h 46"/>
                  <a:gd name="T48" fmla="*/ 6 w 44"/>
                  <a:gd name="T49" fmla="*/ 6 h 46"/>
                  <a:gd name="T50" fmla="*/ 2 w 44"/>
                  <a:gd name="T51" fmla="*/ 13 h 46"/>
                  <a:gd name="T52" fmla="*/ 0 w 44"/>
                  <a:gd name="T53" fmla="*/ 21 h 46"/>
                  <a:gd name="T54" fmla="*/ 2 w 44"/>
                  <a:gd name="T55" fmla="*/ 32 h 46"/>
                  <a:gd name="T56" fmla="*/ 3 w 44"/>
                  <a:gd name="T57" fmla="*/ 36 h 46"/>
                  <a:gd name="T58" fmla="*/ 9 w 44"/>
                  <a:gd name="T59" fmla="*/ 43 h 46"/>
                  <a:gd name="T60" fmla="*/ 20 w 44"/>
                  <a:gd name="T61" fmla="*/ 46 h 46"/>
                  <a:gd name="T62" fmla="*/ 25 w 44"/>
                  <a:gd name="T63" fmla="*/ 46 h 46"/>
                  <a:gd name="T64" fmla="*/ 34 w 44"/>
                  <a:gd name="T65" fmla="*/ 43 h 46"/>
                  <a:gd name="T66" fmla="*/ 37 w 44"/>
                  <a:gd name="T67" fmla="*/ 40 h 46"/>
                  <a:gd name="T68" fmla="*/ 42 w 44"/>
                  <a:gd name="T69" fmla="*/ 3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4" h="46">
                    <a:moveTo>
                      <a:pt x="37" y="24"/>
                    </a:moveTo>
                    <a:lnTo>
                      <a:pt x="37" y="24"/>
                    </a:lnTo>
                    <a:lnTo>
                      <a:pt x="35" y="31"/>
                    </a:lnTo>
                    <a:lnTo>
                      <a:pt x="31" y="36"/>
                    </a:lnTo>
                    <a:lnTo>
                      <a:pt x="31" y="36"/>
                    </a:lnTo>
                    <a:lnTo>
                      <a:pt x="29" y="39"/>
                    </a:lnTo>
                    <a:lnTo>
                      <a:pt x="26" y="40"/>
                    </a:lnTo>
                    <a:lnTo>
                      <a:pt x="23" y="41"/>
                    </a:lnTo>
                    <a:lnTo>
                      <a:pt x="20" y="41"/>
                    </a:lnTo>
                    <a:lnTo>
                      <a:pt x="20" y="41"/>
                    </a:lnTo>
                    <a:lnTo>
                      <a:pt x="17" y="40"/>
                    </a:lnTo>
                    <a:lnTo>
                      <a:pt x="13" y="39"/>
                    </a:lnTo>
                    <a:lnTo>
                      <a:pt x="11" y="36"/>
                    </a:lnTo>
                    <a:lnTo>
                      <a:pt x="9" y="34"/>
                    </a:lnTo>
                    <a:lnTo>
                      <a:pt x="9" y="34"/>
                    </a:lnTo>
                    <a:lnTo>
                      <a:pt x="7" y="28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8" y="14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4" y="7"/>
                    </a:lnTo>
                    <a:lnTo>
                      <a:pt x="17" y="5"/>
                    </a:lnTo>
                    <a:lnTo>
                      <a:pt x="20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7" y="5"/>
                    </a:lnTo>
                    <a:lnTo>
                      <a:pt x="30" y="7"/>
                    </a:lnTo>
                    <a:lnTo>
                      <a:pt x="32" y="8"/>
                    </a:lnTo>
                    <a:lnTo>
                      <a:pt x="34" y="12"/>
                    </a:lnTo>
                    <a:lnTo>
                      <a:pt x="34" y="12"/>
                    </a:lnTo>
                    <a:lnTo>
                      <a:pt x="35" y="14"/>
                    </a:lnTo>
                    <a:lnTo>
                      <a:pt x="36" y="17"/>
                    </a:lnTo>
                    <a:lnTo>
                      <a:pt x="37" y="24"/>
                    </a:lnTo>
                    <a:close/>
                    <a:moveTo>
                      <a:pt x="44" y="25"/>
                    </a:moveTo>
                    <a:lnTo>
                      <a:pt x="44" y="25"/>
                    </a:lnTo>
                    <a:lnTo>
                      <a:pt x="43" y="17"/>
                    </a:lnTo>
                    <a:lnTo>
                      <a:pt x="42" y="14"/>
                    </a:lnTo>
                    <a:lnTo>
                      <a:pt x="40" y="9"/>
                    </a:lnTo>
                    <a:lnTo>
                      <a:pt x="40" y="9"/>
                    </a:lnTo>
                    <a:lnTo>
                      <a:pt x="37" y="6"/>
                    </a:lnTo>
                    <a:lnTo>
                      <a:pt x="34" y="3"/>
                    </a:lnTo>
                    <a:lnTo>
                      <a:pt x="30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9" y="3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28"/>
                    </a:lnTo>
                    <a:lnTo>
                      <a:pt x="2" y="32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6" y="40"/>
                    </a:lnTo>
                    <a:lnTo>
                      <a:pt x="9" y="43"/>
                    </a:lnTo>
                    <a:lnTo>
                      <a:pt x="13" y="45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5" y="46"/>
                    </a:lnTo>
                    <a:lnTo>
                      <a:pt x="30" y="45"/>
                    </a:lnTo>
                    <a:lnTo>
                      <a:pt x="34" y="43"/>
                    </a:lnTo>
                    <a:lnTo>
                      <a:pt x="37" y="40"/>
                    </a:lnTo>
                    <a:lnTo>
                      <a:pt x="37" y="40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9" name="Freeform 35"/>
              <p:cNvSpPr>
                <a:spLocks/>
              </p:cNvSpPr>
              <p:nvPr/>
            </p:nvSpPr>
            <p:spPr bwMode="auto">
              <a:xfrm>
                <a:off x="3218" y="124"/>
                <a:ext cx="10" cy="12"/>
              </a:xfrm>
              <a:custGeom>
                <a:avLst/>
                <a:gdLst>
                  <a:gd name="T0" fmla="*/ 31 w 31"/>
                  <a:gd name="T1" fmla="*/ 19 h 36"/>
                  <a:gd name="T2" fmla="*/ 31 w 31"/>
                  <a:gd name="T3" fmla="*/ 19 h 36"/>
                  <a:gd name="T4" fmla="*/ 29 w 31"/>
                  <a:gd name="T5" fmla="*/ 26 h 36"/>
                  <a:gd name="T6" fmla="*/ 25 w 31"/>
                  <a:gd name="T7" fmla="*/ 31 h 36"/>
                  <a:gd name="T8" fmla="*/ 25 w 31"/>
                  <a:gd name="T9" fmla="*/ 31 h 36"/>
                  <a:gd name="T10" fmla="*/ 23 w 31"/>
                  <a:gd name="T11" fmla="*/ 34 h 36"/>
                  <a:gd name="T12" fmla="*/ 20 w 31"/>
                  <a:gd name="T13" fmla="*/ 35 h 36"/>
                  <a:gd name="T14" fmla="*/ 17 w 31"/>
                  <a:gd name="T15" fmla="*/ 36 h 36"/>
                  <a:gd name="T16" fmla="*/ 14 w 31"/>
                  <a:gd name="T17" fmla="*/ 36 h 36"/>
                  <a:gd name="T18" fmla="*/ 14 w 31"/>
                  <a:gd name="T19" fmla="*/ 36 h 36"/>
                  <a:gd name="T20" fmla="*/ 11 w 31"/>
                  <a:gd name="T21" fmla="*/ 35 h 36"/>
                  <a:gd name="T22" fmla="*/ 7 w 31"/>
                  <a:gd name="T23" fmla="*/ 34 h 36"/>
                  <a:gd name="T24" fmla="*/ 5 w 31"/>
                  <a:gd name="T25" fmla="*/ 31 h 36"/>
                  <a:gd name="T26" fmla="*/ 3 w 31"/>
                  <a:gd name="T27" fmla="*/ 29 h 36"/>
                  <a:gd name="T28" fmla="*/ 3 w 31"/>
                  <a:gd name="T29" fmla="*/ 29 h 36"/>
                  <a:gd name="T30" fmla="*/ 1 w 31"/>
                  <a:gd name="T31" fmla="*/ 23 h 36"/>
                  <a:gd name="T32" fmla="*/ 0 w 31"/>
                  <a:gd name="T33" fmla="*/ 16 h 36"/>
                  <a:gd name="T34" fmla="*/ 0 w 31"/>
                  <a:gd name="T35" fmla="*/ 16 h 36"/>
                  <a:gd name="T36" fmla="*/ 2 w 31"/>
                  <a:gd name="T37" fmla="*/ 9 h 36"/>
                  <a:gd name="T38" fmla="*/ 5 w 31"/>
                  <a:gd name="T39" fmla="*/ 3 h 36"/>
                  <a:gd name="T40" fmla="*/ 5 w 31"/>
                  <a:gd name="T41" fmla="*/ 3 h 36"/>
                  <a:gd name="T42" fmla="*/ 8 w 31"/>
                  <a:gd name="T43" fmla="*/ 2 h 36"/>
                  <a:gd name="T44" fmla="*/ 11 w 31"/>
                  <a:gd name="T45" fmla="*/ 0 h 36"/>
                  <a:gd name="T46" fmla="*/ 14 w 31"/>
                  <a:gd name="T47" fmla="*/ 0 h 36"/>
                  <a:gd name="T48" fmla="*/ 18 w 31"/>
                  <a:gd name="T49" fmla="*/ 0 h 36"/>
                  <a:gd name="T50" fmla="*/ 18 w 31"/>
                  <a:gd name="T51" fmla="*/ 0 h 36"/>
                  <a:gd name="T52" fmla="*/ 21 w 31"/>
                  <a:gd name="T53" fmla="*/ 0 h 36"/>
                  <a:gd name="T54" fmla="*/ 24 w 31"/>
                  <a:gd name="T55" fmla="*/ 2 h 36"/>
                  <a:gd name="T56" fmla="*/ 26 w 31"/>
                  <a:gd name="T57" fmla="*/ 3 h 36"/>
                  <a:gd name="T58" fmla="*/ 28 w 31"/>
                  <a:gd name="T59" fmla="*/ 7 h 36"/>
                  <a:gd name="T60" fmla="*/ 28 w 31"/>
                  <a:gd name="T61" fmla="*/ 7 h 36"/>
                  <a:gd name="T62" fmla="*/ 29 w 31"/>
                  <a:gd name="T63" fmla="*/ 9 h 36"/>
                  <a:gd name="T64" fmla="*/ 30 w 31"/>
                  <a:gd name="T65" fmla="*/ 12 h 36"/>
                  <a:gd name="T66" fmla="*/ 31 w 31"/>
                  <a:gd name="T67" fmla="*/ 19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1" h="36">
                    <a:moveTo>
                      <a:pt x="31" y="19"/>
                    </a:moveTo>
                    <a:lnTo>
                      <a:pt x="31" y="19"/>
                    </a:lnTo>
                    <a:lnTo>
                      <a:pt x="29" y="26"/>
                    </a:lnTo>
                    <a:lnTo>
                      <a:pt x="25" y="31"/>
                    </a:lnTo>
                    <a:lnTo>
                      <a:pt x="25" y="31"/>
                    </a:lnTo>
                    <a:lnTo>
                      <a:pt x="23" y="34"/>
                    </a:lnTo>
                    <a:lnTo>
                      <a:pt x="20" y="35"/>
                    </a:lnTo>
                    <a:lnTo>
                      <a:pt x="17" y="36"/>
                    </a:lnTo>
                    <a:lnTo>
                      <a:pt x="14" y="36"/>
                    </a:lnTo>
                    <a:lnTo>
                      <a:pt x="14" y="36"/>
                    </a:lnTo>
                    <a:lnTo>
                      <a:pt x="11" y="35"/>
                    </a:lnTo>
                    <a:lnTo>
                      <a:pt x="7" y="34"/>
                    </a:lnTo>
                    <a:lnTo>
                      <a:pt x="5" y="31"/>
                    </a:lnTo>
                    <a:lnTo>
                      <a:pt x="3" y="29"/>
                    </a:lnTo>
                    <a:lnTo>
                      <a:pt x="3" y="29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9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8" y="2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1" y="1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0" name="Freeform 36"/>
              <p:cNvSpPr>
                <a:spLocks/>
              </p:cNvSpPr>
              <p:nvPr/>
            </p:nvSpPr>
            <p:spPr bwMode="auto">
              <a:xfrm>
                <a:off x="3216" y="123"/>
                <a:ext cx="14" cy="15"/>
              </a:xfrm>
              <a:custGeom>
                <a:avLst/>
                <a:gdLst>
                  <a:gd name="T0" fmla="*/ 44 w 44"/>
                  <a:gd name="T1" fmla="*/ 25 h 46"/>
                  <a:gd name="T2" fmla="*/ 44 w 44"/>
                  <a:gd name="T3" fmla="*/ 25 h 46"/>
                  <a:gd name="T4" fmla="*/ 43 w 44"/>
                  <a:gd name="T5" fmla="*/ 17 h 46"/>
                  <a:gd name="T6" fmla="*/ 42 w 44"/>
                  <a:gd name="T7" fmla="*/ 14 h 46"/>
                  <a:gd name="T8" fmla="*/ 40 w 44"/>
                  <a:gd name="T9" fmla="*/ 9 h 46"/>
                  <a:gd name="T10" fmla="*/ 40 w 44"/>
                  <a:gd name="T11" fmla="*/ 9 h 46"/>
                  <a:gd name="T12" fmla="*/ 37 w 44"/>
                  <a:gd name="T13" fmla="*/ 6 h 46"/>
                  <a:gd name="T14" fmla="*/ 34 w 44"/>
                  <a:gd name="T15" fmla="*/ 3 h 46"/>
                  <a:gd name="T16" fmla="*/ 30 w 44"/>
                  <a:gd name="T17" fmla="*/ 1 h 46"/>
                  <a:gd name="T18" fmla="*/ 24 w 44"/>
                  <a:gd name="T19" fmla="*/ 0 h 46"/>
                  <a:gd name="T20" fmla="*/ 24 w 44"/>
                  <a:gd name="T21" fmla="*/ 0 h 46"/>
                  <a:gd name="T22" fmla="*/ 19 w 44"/>
                  <a:gd name="T23" fmla="*/ 0 h 46"/>
                  <a:gd name="T24" fmla="*/ 13 w 44"/>
                  <a:gd name="T25" fmla="*/ 1 h 46"/>
                  <a:gd name="T26" fmla="*/ 9 w 44"/>
                  <a:gd name="T27" fmla="*/ 3 h 46"/>
                  <a:gd name="T28" fmla="*/ 6 w 44"/>
                  <a:gd name="T29" fmla="*/ 6 h 46"/>
                  <a:gd name="T30" fmla="*/ 6 w 44"/>
                  <a:gd name="T31" fmla="*/ 6 h 46"/>
                  <a:gd name="T32" fmla="*/ 4 w 44"/>
                  <a:gd name="T33" fmla="*/ 9 h 46"/>
                  <a:gd name="T34" fmla="*/ 2 w 44"/>
                  <a:gd name="T35" fmla="*/ 13 h 46"/>
                  <a:gd name="T36" fmla="*/ 0 w 44"/>
                  <a:gd name="T37" fmla="*/ 21 h 46"/>
                  <a:gd name="T38" fmla="*/ 0 w 44"/>
                  <a:gd name="T39" fmla="*/ 21 h 46"/>
                  <a:gd name="T40" fmla="*/ 1 w 44"/>
                  <a:gd name="T41" fmla="*/ 28 h 46"/>
                  <a:gd name="T42" fmla="*/ 2 w 44"/>
                  <a:gd name="T43" fmla="*/ 32 h 46"/>
                  <a:gd name="T44" fmla="*/ 3 w 44"/>
                  <a:gd name="T45" fmla="*/ 36 h 46"/>
                  <a:gd name="T46" fmla="*/ 3 w 44"/>
                  <a:gd name="T47" fmla="*/ 36 h 46"/>
                  <a:gd name="T48" fmla="*/ 6 w 44"/>
                  <a:gd name="T49" fmla="*/ 40 h 46"/>
                  <a:gd name="T50" fmla="*/ 9 w 44"/>
                  <a:gd name="T51" fmla="*/ 43 h 46"/>
                  <a:gd name="T52" fmla="*/ 13 w 44"/>
                  <a:gd name="T53" fmla="*/ 45 h 46"/>
                  <a:gd name="T54" fmla="*/ 20 w 44"/>
                  <a:gd name="T55" fmla="*/ 46 h 46"/>
                  <a:gd name="T56" fmla="*/ 20 w 44"/>
                  <a:gd name="T57" fmla="*/ 46 h 46"/>
                  <a:gd name="T58" fmla="*/ 25 w 44"/>
                  <a:gd name="T59" fmla="*/ 46 h 46"/>
                  <a:gd name="T60" fmla="*/ 30 w 44"/>
                  <a:gd name="T61" fmla="*/ 45 h 46"/>
                  <a:gd name="T62" fmla="*/ 34 w 44"/>
                  <a:gd name="T63" fmla="*/ 43 h 46"/>
                  <a:gd name="T64" fmla="*/ 37 w 44"/>
                  <a:gd name="T65" fmla="*/ 40 h 46"/>
                  <a:gd name="T66" fmla="*/ 37 w 44"/>
                  <a:gd name="T67" fmla="*/ 40 h 46"/>
                  <a:gd name="T68" fmla="*/ 39 w 44"/>
                  <a:gd name="T69" fmla="*/ 36 h 46"/>
                  <a:gd name="T70" fmla="*/ 42 w 44"/>
                  <a:gd name="T71" fmla="*/ 32 h 46"/>
                  <a:gd name="T72" fmla="*/ 44 w 44"/>
                  <a:gd name="T73" fmla="*/ 2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4" h="46">
                    <a:moveTo>
                      <a:pt x="44" y="25"/>
                    </a:moveTo>
                    <a:lnTo>
                      <a:pt x="44" y="25"/>
                    </a:lnTo>
                    <a:lnTo>
                      <a:pt x="43" y="17"/>
                    </a:lnTo>
                    <a:lnTo>
                      <a:pt x="42" y="14"/>
                    </a:lnTo>
                    <a:lnTo>
                      <a:pt x="40" y="9"/>
                    </a:lnTo>
                    <a:lnTo>
                      <a:pt x="40" y="9"/>
                    </a:lnTo>
                    <a:lnTo>
                      <a:pt x="37" y="6"/>
                    </a:lnTo>
                    <a:lnTo>
                      <a:pt x="34" y="3"/>
                    </a:lnTo>
                    <a:lnTo>
                      <a:pt x="30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9" y="3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28"/>
                    </a:lnTo>
                    <a:lnTo>
                      <a:pt x="2" y="32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6" y="40"/>
                    </a:lnTo>
                    <a:lnTo>
                      <a:pt x="9" y="43"/>
                    </a:lnTo>
                    <a:lnTo>
                      <a:pt x="13" y="45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5" y="46"/>
                    </a:lnTo>
                    <a:lnTo>
                      <a:pt x="30" y="45"/>
                    </a:lnTo>
                    <a:lnTo>
                      <a:pt x="34" y="43"/>
                    </a:lnTo>
                    <a:lnTo>
                      <a:pt x="37" y="40"/>
                    </a:lnTo>
                    <a:lnTo>
                      <a:pt x="37" y="40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4" y="2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1" name="Freeform 37"/>
              <p:cNvSpPr>
                <a:spLocks/>
              </p:cNvSpPr>
              <p:nvPr/>
            </p:nvSpPr>
            <p:spPr bwMode="auto">
              <a:xfrm>
                <a:off x="3232" y="125"/>
                <a:ext cx="12" cy="15"/>
              </a:xfrm>
              <a:custGeom>
                <a:avLst/>
                <a:gdLst>
                  <a:gd name="T0" fmla="*/ 31 w 37"/>
                  <a:gd name="T1" fmla="*/ 17 h 47"/>
                  <a:gd name="T2" fmla="*/ 29 w 37"/>
                  <a:gd name="T3" fmla="*/ 9 h 47"/>
                  <a:gd name="T4" fmla="*/ 26 w 37"/>
                  <a:gd name="T5" fmla="*/ 7 h 47"/>
                  <a:gd name="T6" fmla="*/ 22 w 37"/>
                  <a:gd name="T7" fmla="*/ 6 h 47"/>
                  <a:gd name="T8" fmla="*/ 15 w 37"/>
                  <a:gd name="T9" fmla="*/ 6 h 47"/>
                  <a:gd name="T10" fmla="*/ 12 w 37"/>
                  <a:gd name="T11" fmla="*/ 8 h 47"/>
                  <a:gd name="T12" fmla="*/ 10 w 37"/>
                  <a:gd name="T13" fmla="*/ 12 h 47"/>
                  <a:gd name="T14" fmla="*/ 10 w 37"/>
                  <a:gd name="T15" fmla="*/ 14 h 47"/>
                  <a:gd name="T16" fmla="*/ 11 w 37"/>
                  <a:gd name="T17" fmla="*/ 16 h 47"/>
                  <a:gd name="T18" fmla="*/ 21 w 37"/>
                  <a:gd name="T19" fmla="*/ 20 h 47"/>
                  <a:gd name="T20" fmla="*/ 27 w 37"/>
                  <a:gd name="T21" fmla="*/ 23 h 47"/>
                  <a:gd name="T22" fmla="*/ 33 w 37"/>
                  <a:gd name="T23" fmla="*/ 28 h 47"/>
                  <a:gd name="T24" fmla="*/ 34 w 37"/>
                  <a:gd name="T25" fmla="*/ 32 h 47"/>
                  <a:gd name="T26" fmla="*/ 34 w 37"/>
                  <a:gd name="T27" fmla="*/ 37 h 47"/>
                  <a:gd name="T28" fmla="*/ 31 w 37"/>
                  <a:gd name="T29" fmla="*/ 43 h 47"/>
                  <a:gd name="T30" fmla="*/ 26 w 37"/>
                  <a:gd name="T31" fmla="*/ 46 h 47"/>
                  <a:gd name="T32" fmla="*/ 21 w 37"/>
                  <a:gd name="T33" fmla="*/ 47 h 47"/>
                  <a:gd name="T34" fmla="*/ 14 w 37"/>
                  <a:gd name="T35" fmla="*/ 46 h 47"/>
                  <a:gd name="T36" fmla="*/ 6 w 37"/>
                  <a:gd name="T37" fmla="*/ 43 h 47"/>
                  <a:gd name="T38" fmla="*/ 2 w 37"/>
                  <a:gd name="T39" fmla="*/ 40 h 47"/>
                  <a:gd name="T40" fmla="*/ 1 w 37"/>
                  <a:gd name="T41" fmla="*/ 37 h 47"/>
                  <a:gd name="T42" fmla="*/ 0 w 37"/>
                  <a:gd name="T43" fmla="*/ 34 h 47"/>
                  <a:gd name="T44" fmla="*/ 3 w 37"/>
                  <a:gd name="T45" fmla="*/ 28 h 47"/>
                  <a:gd name="T46" fmla="*/ 6 w 37"/>
                  <a:gd name="T47" fmla="*/ 28 h 47"/>
                  <a:gd name="T48" fmla="*/ 6 w 37"/>
                  <a:gd name="T49" fmla="*/ 34 h 47"/>
                  <a:gd name="T50" fmla="*/ 8 w 37"/>
                  <a:gd name="T51" fmla="*/ 38 h 47"/>
                  <a:gd name="T52" fmla="*/ 15 w 37"/>
                  <a:gd name="T53" fmla="*/ 41 h 47"/>
                  <a:gd name="T54" fmla="*/ 20 w 37"/>
                  <a:gd name="T55" fmla="*/ 42 h 47"/>
                  <a:gd name="T56" fmla="*/ 23 w 37"/>
                  <a:gd name="T57" fmla="*/ 42 h 47"/>
                  <a:gd name="T58" fmla="*/ 28 w 37"/>
                  <a:gd name="T59" fmla="*/ 39 h 47"/>
                  <a:gd name="T60" fmla="*/ 28 w 37"/>
                  <a:gd name="T61" fmla="*/ 37 h 47"/>
                  <a:gd name="T62" fmla="*/ 27 w 37"/>
                  <a:gd name="T63" fmla="*/ 32 h 47"/>
                  <a:gd name="T64" fmla="*/ 25 w 37"/>
                  <a:gd name="T65" fmla="*/ 29 h 47"/>
                  <a:gd name="T66" fmla="*/ 16 w 37"/>
                  <a:gd name="T67" fmla="*/ 25 h 47"/>
                  <a:gd name="T68" fmla="*/ 12 w 37"/>
                  <a:gd name="T69" fmla="*/ 23 h 47"/>
                  <a:gd name="T70" fmla="*/ 7 w 37"/>
                  <a:gd name="T71" fmla="*/ 19 h 47"/>
                  <a:gd name="T72" fmla="*/ 5 w 37"/>
                  <a:gd name="T73" fmla="*/ 16 h 47"/>
                  <a:gd name="T74" fmla="*/ 5 w 37"/>
                  <a:gd name="T75" fmla="*/ 11 h 47"/>
                  <a:gd name="T76" fmla="*/ 7 w 37"/>
                  <a:gd name="T77" fmla="*/ 7 h 47"/>
                  <a:gd name="T78" fmla="*/ 10 w 37"/>
                  <a:gd name="T79" fmla="*/ 2 h 47"/>
                  <a:gd name="T80" fmla="*/ 15 w 37"/>
                  <a:gd name="T81" fmla="*/ 0 h 47"/>
                  <a:gd name="T82" fmla="*/ 23 w 37"/>
                  <a:gd name="T83" fmla="*/ 0 h 47"/>
                  <a:gd name="T84" fmla="*/ 28 w 37"/>
                  <a:gd name="T85" fmla="*/ 2 h 47"/>
                  <a:gd name="T86" fmla="*/ 34 w 37"/>
                  <a:gd name="T87" fmla="*/ 7 h 47"/>
                  <a:gd name="T88" fmla="*/ 35 w 37"/>
                  <a:gd name="T89" fmla="*/ 9 h 47"/>
                  <a:gd name="T90" fmla="*/ 36 w 37"/>
                  <a:gd name="T91" fmla="*/ 18 h 47"/>
                  <a:gd name="T92" fmla="*/ 31 w 37"/>
                  <a:gd name="T93" fmla="*/ 1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7" h="47">
                    <a:moveTo>
                      <a:pt x="31" y="17"/>
                    </a:moveTo>
                    <a:lnTo>
                      <a:pt x="31" y="17"/>
                    </a:lnTo>
                    <a:lnTo>
                      <a:pt x="31" y="12"/>
                    </a:lnTo>
                    <a:lnTo>
                      <a:pt x="29" y="9"/>
                    </a:lnTo>
                    <a:lnTo>
                      <a:pt x="29" y="9"/>
                    </a:lnTo>
                    <a:lnTo>
                      <a:pt x="26" y="7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19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2" y="8"/>
                    </a:lnTo>
                    <a:lnTo>
                      <a:pt x="11" y="10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4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4" y="18"/>
                    </a:lnTo>
                    <a:lnTo>
                      <a:pt x="21" y="20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30" y="25"/>
                    </a:lnTo>
                    <a:lnTo>
                      <a:pt x="33" y="28"/>
                    </a:lnTo>
                    <a:lnTo>
                      <a:pt x="33" y="28"/>
                    </a:lnTo>
                    <a:lnTo>
                      <a:pt x="34" y="32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3" y="40"/>
                    </a:lnTo>
                    <a:lnTo>
                      <a:pt x="31" y="43"/>
                    </a:lnTo>
                    <a:lnTo>
                      <a:pt x="29" y="45"/>
                    </a:lnTo>
                    <a:lnTo>
                      <a:pt x="26" y="46"/>
                    </a:lnTo>
                    <a:lnTo>
                      <a:pt x="26" y="46"/>
                    </a:lnTo>
                    <a:lnTo>
                      <a:pt x="21" y="47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9" y="45"/>
                    </a:lnTo>
                    <a:lnTo>
                      <a:pt x="6" y="43"/>
                    </a:lnTo>
                    <a:lnTo>
                      <a:pt x="6" y="43"/>
                    </a:lnTo>
                    <a:lnTo>
                      <a:pt x="2" y="40"/>
                    </a:lnTo>
                    <a:lnTo>
                      <a:pt x="2" y="40"/>
                    </a:lnTo>
                    <a:lnTo>
                      <a:pt x="1" y="37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3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5" y="32"/>
                    </a:lnTo>
                    <a:lnTo>
                      <a:pt x="6" y="34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11" y="40"/>
                    </a:lnTo>
                    <a:lnTo>
                      <a:pt x="15" y="41"/>
                    </a:lnTo>
                    <a:lnTo>
                      <a:pt x="15" y="41"/>
                    </a:lnTo>
                    <a:lnTo>
                      <a:pt x="20" y="42"/>
                    </a:lnTo>
                    <a:lnTo>
                      <a:pt x="23" y="42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8" y="39"/>
                    </a:lnTo>
                    <a:lnTo>
                      <a:pt x="28" y="37"/>
                    </a:lnTo>
                    <a:lnTo>
                      <a:pt x="28" y="37"/>
                    </a:lnTo>
                    <a:lnTo>
                      <a:pt x="28" y="34"/>
                    </a:lnTo>
                    <a:lnTo>
                      <a:pt x="27" y="32"/>
                    </a:lnTo>
                    <a:lnTo>
                      <a:pt x="27" y="32"/>
                    </a:lnTo>
                    <a:lnTo>
                      <a:pt x="25" y="29"/>
                    </a:lnTo>
                    <a:lnTo>
                      <a:pt x="21" y="26"/>
                    </a:lnTo>
                    <a:lnTo>
                      <a:pt x="16" y="25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9" y="22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6"/>
                    </a:lnTo>
                    <a:lnTo>
                      <a:pt x="5" y="14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7" y="7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8" y="2"/>
                    </a:lnTo>
                    <a:lnTo>
                      <a:pt x="31" y="3"/>
                    </a:lnTo>
                    <a:lnTo>
                      <a:pt x="34" y="7"/>
                    </a:lnTo>
                    <a:lnTo>
                      <a:pt x="35" y="9"/>
                    </a:lnTo>
                    <a:lnTo>
                      <a:pt x="35" y="9"/>
                    </a:lnTo>
                    <a:lnTo>
                      <a:pt x="37" y="14"/>
                    </a:lnTo>
                    <a:lnTo>
                      <a:pt x="36" y="18"/>
                    </a:lnTo>
                    <a:lnTo>
                      <a:pt x="34" y="17"/>
                    </a:lnTo>
                    <a:lnTo>
                      <a:pt x="31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2" name="Freeform 38"/>
              <p:cNvSpPr>
                <a:spLocks noEditPoints="1"/>
              </p:cNvSpPr>
              <p:nvPr/>
            </p:nvSpPr>
            <p:spPr bwMode="auto">
              <a:xfrm>
                <a:off x="3244" y="127"/>
                <a:ext cx="14" cy="15"/>
              </a:xfrm>
              <a:custGeom>
                <a:avLst/>
                <a:gdLst>
                  <a:gd name="T0" fmla="*/ 18 w 42"/>
                  <a:gd name="T1" fmla="*/ 7 h 44"/>
                  <a:gd name="T2" fmla="*/ 23 w 42"/>
                  <a:gd name="T3" fmla="*/ 8 h 44"/>
                  <a:gd name="T4" fmla="*/ 29 w 42"/>
                  <a:gd name="T5" fmla="*/ 10 h 44"/>
                  <a:gd name="T6" fmla="*/ 29 w 42"/>
                  <a:gd name="T7" fmla="*/ 10 h 44"/>
                  <a:gd name="T8" fmla="*/ 33 w 42"/>
                  <a:gd name="T9" fmla="*/ 11 h 44"/>
                  <a:gd name="T10" fmla="*/ 35 w 42"/>
                  <a:gd name="T11" fmla="*/ 13 h 44"/>
                  <a:gd name="T12" fmla="*/ 35 w 42"/>
                  <a:gd name="T13" fmla="*/ 13 h 44"/>
                  <a:gd name="T14" fmla="*/ 36 w 42"/>
                  <a:gd name="T15" fmla="*/ 16 h 44"/>
                  <a:gd name="T16" fmla="*/ 36 w 42"/>
                  <a:gd name="T17" fmla="*/ 19 h 44"/>
                  <a:gd name="T18" fmla="*/ 36 w 42"/>
                  <a:gd name="T19" fmla="*/ 19 h 44"/>
                  <a:gd name="T20" fmla="*/ 34 w 42"/>
                  <a:gd name="T21" fmla="*/ 24 h 44"/>
                  <a:gd name="T22" fmla="*/ 31 w 42"/>
                  <a:gd name="T23" fmla="*/ 25 h 44"/>
                  <a:gd name="T24" fmla="*/ 31 w 42"/>
                  <a:gd name="T25" fmla="*/ 25 h 44"/>
                  <a:gd name="T26" fmla="*/ 28 w 42"/>
                  <a:gd name="T27" fmla="*/ 26 h 44"/>
                  <a:gd name="T28" fmla="*/ 24 w 42"/>
                  <a:gd name="T29" fmla="*/ 25 h 44"/>
                  <a:gd name="T30" fmla="*/ 19 w 42"/>
                  <a:gd name="T31" fmla="*/ 24 h 44"/>
                  <a:gd name="T32" fmla="*/ 13 w 42"/>
                  <a:gd name="T33" fmla="*/ 21 h 44"/>
                  <a:gd name="T34" fmla="*/ 15 w 42"/>
                  <a:gd name="T35" fmla="*/ 14 h 44"/>
                  <a:gd name="T36" fmla="*/ 18 w 42"/>
                  <a:gd name="T37" fmla="*/ 7 h 44"/>
                  <a:gd name="T38" fmla="*/ 12 w 42"/>
                  <a:gd name="T39" fmla="*/ 27 h 44"/>
                  <a:gd name="T40" fmla="*/ 18 w 42"/>
                  <a:gd name="T41" fmla="*/ 29 h 44"/>
                  <a:gd name="T42" fmla="*/ 25 w 42"/>
                  <a:gd name="T43" fmla="*/ 30 h 44"/>
                  <a:gd name="T44" fmla="*/ 25 w 42"/>
                  <a:gd name="T45" fmla="*/ 30 h 44"/>
                  <a:gd name="T46" fmla="*/ 28 w 42"/>
                  <a:gd name="T47" fmla="*/ 31 h 44"/>
                  <a:gd name="T48" fmla="*/ 31 w 42"/>
                  <a:gd name="T49" fmla="*/ 31 h 44"/>
                  <a:gd name="T50" fmla="*/ 36 w 42"/>
                  <a:gd name="T51" fmla="*/ 29 h 44"/>
                  <a:gd name="T52" fmla="*/ 36 w 42"/>
                  <a:gd name="T53" fmla="*/ 29 h 44"/>
                  <a:gd name="T54" fmla="*/ 40 w 42"/>
                  <a:gd name="T55" fmla="*/ 26 h 44"/>
                  <a:gd name="T56" fmla="*/ 41 w 42"/>
                  <a:gd name="T57" fmla="*/ 21 h 44"/>
                  <a:gd name="T58" fmla="*/ 41 w 42"/>
                  <a:gd name="T59" fmla="*/ 21 h 44"/>
                  <a:gd name="T60" fmla="*/ 42 w 42"/>
                  <a:gd name="T61" fmla="*/ 16 h 44"/>
                  <a:gd name="T62" fmla="*/ 41 w 42"/>
                  <a:gd name="T63" fmla="*/ 12 h 44"/>
                  <a:gd name="T64" fmla="*/ 41 w 42"/>
                  <a:gd name="T65" fmla="*/ 12 h 44"/>
                  <a:gd name="T66" fmla="*/ 38 w 42"/>
                  <a:gd name="T67" fmla="*/ 8 h 44"/>
                  <a:gd name="T68" fmla="*/ 33 w 42"/>
                  <a:gd name="T69" fmla="*/ 6 h 44"/>
                  <a:gd name="T70" fmla="*/ 23 w 42"/>
                  <a:gd name="T71" fmla="*/ 3 h 44"/>
                  <a:gd name="T72" fmla="*/ 13 w 42"/>
                  <a:gd name="T73" fmla="*/ 0 h 44"/>
                  <a:gd name="T74" fmla="*/ 7 w 42"/>
                  <a:gd name="T75" fmla="*/ 21 h 44"/>
                  <a:gd name="T76" fmla="*/ 0 w 42"/>
                  <a:gd name="T77" fmla="*/ 42 h 44"/>
                  <a:gd name="T78" fmla="*/ 3 w 42"/>
                  <a:gd name="T79" fmla="*/ 43 h 44"/>
                  <a:gd name="T80" fmla="*/ 7 w 42"/>
                  <a:gd name="T81" fmla="*/ 44 h 44"/>
                  <a:gd name="T82" fmla="*/ 9 w 42"/>
                  <a:gd name="T83" fmla="*/ 35 h 44"/>
                  <a:gd name="T84" fmla="*/ 12 w 42"/>
                  <a:gd name="T85" fmla="*/ 2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" h="44">
                    <a:moveTo>
                      <a:pt x="18" y="7"/>
                    </a:moveTo>
                    <a:lnTo>
                      <a:pt x="23" y="8"/>
                    </a:lnTo>
                    <a:lnTo>
                      <a:pt x="29" y="10"/>
                    </a:lnTo>
                    <a:lnTo>
                      <a:pt x="29" y="10"/>
                    </a:lnTo>
                    <a:lnTo>
                      <a:pt x="33" y="11"/>
                    </a:lnTo>
                    <a:lnTo>
                      <a:pt x="35" y="13"/>
                    </a:lnTo>
                    <a:lnTo>
                      <a:pt x="35" y="13"/>
                    </a:lnTo>
                    <a:lnTo>
                      <a:pt x="36" y="16"/>
                    </a:lnTo>
                    <a:lnTo>
                      <a:pt x="36" y="19"/>
                    </a:lnTo>
                    <a:lnTo>
                      <a:pt x="36" y="19"/>
                    </a:lnTo>
                    <a:lnTo>
                      <a:pt x="34" y="24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28" y="26"/>
                    </a:lnTo>
                    <a:lnTo>
                      <a:pt x="24" y="25"/>
                    </a:lnTo>
                    <a:lnTo>
                      <a:pt x="19" y="24"/>
                    </a:lnTo>
                    <a:lnTo>
                      <a:pt x="13" y="21"/>
                    </a:lnTo>
                    <a:lnTo>
                      <a:pt x="15" y="14"/>
                    </a:lnTo>
                    <a:lnTo>
                      <a:pt x="18" y="7"/>
                    </a:lnTo>
                    <a:close/>
                    <a:moveTo>
                      <a:pt x="12" y="27"/>
                    </a:moveTo>
                    <a:lnTo>
                      <a:pt x="18" y="29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8" y="31"/>
                    </a:lnTo>
                    <a:lnTo>
                      <a:pt x="31" y="31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40" y="26"/>
                    </a:lnTo>
                    <a:lnTo>
                      <a:pt x="41" y="21"/>
                    </a:lnTo>
                    <a:lnTo>
                      <a:pt x="41" y="21"/>
                    </a:lnTo>
                    <a:lnTo>
                      <a:pt x="42" y="16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38" y="8"/>
                    </a:lnTo>
                    <a:lnTo>
                      <a:pt x="33" y="6"/>
                    </a:lnTo>
                    <a:lnTo>
                      <a:pt x="23" y="3"/>
                    </a:lnTo>
                    <a:lnTo>
                      <a:pt x="13" y="0"/>
                    </a:lnTo>
                    <a:lnTo>
                      <a:pt x="7" y="21"/>
                    </a:lnTo>
                    <a:lnTo>
                      <a:pt x="0" y="42"/>
                    </a:lnTo>
                    <a:lnTo>
                      <a:pt x="3" y="43"/>
                    </a:lnTo>
                    <a:lnTo>
                      <a:pt x="7" y="44"/>
                    </a:lnTo>
                    <a:lnTo>
                      <a:pt x="9" y="35"/>
                    </a:lnTo>
                    <a:lnTo>
                      <a:pt x="12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3" name="Freeform 39"/>
              <p:cNvSpPr>
                <a:spLocks/>
              </p:cNvSpPr>
              <p:nvPr/>
            </p:nvSpPr>
            <p:spPr bwMode="auto">
              <a:xfrm>
                <a:off x="3257" y="132"/>
                <a:ext cx="17" cy="18"/>
              </a:xfrm>
              <a:custGeom>
                <a:avLst/>
                <a:gdLst>
                  <a:gd name="T0" fmla="*/ 42 w 49"/>
                  <a:gd name="T1" fmla="*/ 11 h 54"/>
                  <a:gd name="T2" fmla="*/ 46 w 49"/>
                  <a:gd name="T3" fmla="*/ 12 h 54"/>
                  <a:gd name="T4" fmla="*/ 49 w 49"/>
                  <a:gd name="T5" fmla="*/ 13 h 54"/>
                  <a:gd name="T6" fmla="*/ 40 w 49"/>
                  <a:gd name="T7" fmla="*/ 33 h 54"/>
                  <a:gd name="T8" fmla="*/ 32 w 49"/>
                  <a:gd name="T9" fmla="*/ 54 h 54"/>
                  <a:gd name="T10" fmla="*/ 30 w 49"/>
                  <a:gd name="T11" fmla="*/ 53 h 54"/>
                  <a:gd name="T12" fmla="*/ 27 w 49"/>
                  <a:gd name="T13" fmla="*/ 51 h 54"/>
                  <a:gd name="T14" fmla="*/ 31 w 49"/>
                  <a:gd name="T15" fmla="*/ 42 h 54"/>
                  <a:gd name="T16" fmla="*/ 34 w 49"/>
                  <a:gd name="T17" fmla="*/ 32 h 54"/>
                  <a:gd name="T18" fmla="*/ 24 w 49"/>
                  <a:gd name="T19" fmla="*/ 28 h 54"/>
                  <a:gd name="T20" fmla="*/ 13 w 49"/>
                  <a:gd name="T21" fmla="*/ 24 h 54"/>
                  <a:gd name="T22" fmla="*/ 9 w 49"/>
                  <a:gd name="T23" fmla="*/ 33 h 54"/>
                  <a:gd name="T24" fmla="*/ 5 w 49"/>
                  <a:gd name="T25" fmla="*/ 43 h 54"/>
                  <a:gd name="T26" fmla="*/ 3 w 49"/>
                  <a:gd name="T27" fmla="*/ 42 h 54"/>
                  <a:gd name="T28" fmla="*/ 0 w 49"/>
                  <a:gd name="T29" fmla="*/ 41 h 54"/>
                  <a:gd name="T30" fmla="*/ 8 w 49"/>
                  <a:gd name="T31" fmla="*/ 20 h 54"/>
                  <a:gd name="T32" fmla="*/ 16 w 49"/>
                  <a:gd name="T33" fmla="*/ 0 h 54"/>
                  <a:gd name="T34" fmla="*/ 19 w 49"/>
                  <a:gd name="T35" fmla="*/ 1 h 54"/>
                  <a:gd name="T36" fmla="*/ 22 w 49"/>
                  <a:gd name="T37" fmla="*/ 2 h 54"/>
                  <a:gd name="T38" fmla="*/ 19 w 49"/>
                  <a:gd name="T39" fmla="*/ 11 h 54"/>
                  <a:gd name="T40" fmla="*/ 14 w 49"/>
                  <a:gd name="T41" fmla="*/ 19 h 54"/>
                  <a:gd name="T42" fmla="*/ 26 w 49"/>
                  <a:gd name="T43" fmla="*/ 23 h 54"/>
                  <a:gd name="T44" fmla="*/ 36 w 49"/>
                  <a:gd name="T45" fmla="*/ 27 h 54"/>
                  <a:gd name="T46" fmla="*/ 39 w 49"/>
                  <a:gd name="T47" fmla="*/ 19 h 54"/>
                  <a:gd name="T48" fmla="*/ 42 w 49"/>
                  <a:gd name="T49" fmla="*/ 1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9" h="54">
                    <a:moveTo>
                      <a:pt x="42" y="11"/>
                    </a:moveTo>
                    <a:lnTo>
                      <a:pt x="46" y="12"/>
                    </a:lnTo>
                    <a:lnTo>
                      <a:pt x="49" y="13"/>
                    </a:lnTo>
                    <a:lnTo>
                      <a:pt x="40" y="33"/>
                    </a:lnTo>
                    <a:lnTo>
                      <a:pt x="32" y="54"/>
                    </a:lnTo>
                    <a:lnTo>
                      <a:pt x="30" y="53"/>
                    </a:lnTo>
                    <a:lnTo>
                      <a:pt x="27" y="51"/>
                    </a:lnTo>
                    <a:lnTo>
                      <a:pt x="31" y="42"/>
                    </a:lnTo>
                    <a:lnTo>
                      <a:pt x="34" y="32"/>
                    </a:lnTo>
                    <a:lnTo>
                      <a:pt x="24" y="28"/>
                    </a:lnTo>
                    <a:lnTo>
                      <a:pt x="13" y="24"/>
                    </a:lnTo>
                    <a:lnTo>
                      <a:pt x="9" y="33"/>
                    </a:lnTo>
                    <a:lnTo>
                      <a:pt x="5" y="43"/>
                    </a:lnTo>
                    <a:lnTo>
                      <a:pt x="3" y="42"/>
                    </a:lnTo>
                    <a:lnTo>
                      <a:pt x="0" y="41"/>
                    </a:lnTo>
                    <a:lnTo>
                      <a:pt x="8" y="20"/>
                    </a:lnTo>
                    <a:lnTo>
                      <a:pt x="16" y="0"/>
                    </a:lnTo>
                    <a:lnTo>
                      <a:pt x="19" y="1"/>
                    </a:lnTo>
                    <a:lnTo>
                      <a:pt x="22" y="2"/>
                    </a:lnTo>
                    <a:lnTo>
                      <a:pt x="19" y="11"/>
                    </a:lnTo>
                    <a:lnTo>
                      <a:pt x="14" y="19"/>
                    </a:lnTo>
                    <a:lnTo>
                      <a:pt x="26" y="23"/>
                    </a:lnTo>
                    <a:lnTo>
                      <a:pt x="36" y="27"/>
                    </a:lnTo>
                    <a:lnTo>
                      <a:pt x="39" y="19"/>
                    </a:lnTo>
                    <a:lnTo>
                      <a:pt x="42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4" name="Freeform 40"/>
              <p:cNvSpPr>
                <a:spLocks/>
              </p:cNvSpPr>
              <p:nvPr/>
            </p:nvSpPr>
            <p:spPr bwMode="auto">
              <a:xfrm>
                <a:off x="3271" y="138"/>
                <a:ext cx="16" cy="18"/>
              </a:xfrm>
              <a:custGeom>
                <a:avLst/>
                <a:gdLst>
                  <a:gd name="T0" fmla="*/ 29 w 49"/>
                  <a:gd name="T1" fmla="*/ 54 h 54"/>
                  <a:gd name="T2" fmla="*/ 15 w 49"/>
                  <a:gd name="T3" fmla="*/ 47 h 54"/>
                  <a:gd name="T4" fmla="*/ 0 w 49"/>
                  <a:gd name="T5" fmla="*/ 39 h 54"/>
                  <a:gd name="T6" fmla="*/ 11 w 49"/>
                  <a:gd name="T7" fmla="*/ 20 h 54"/>
                  <a:gd name="T8" fmla="*/ 20 w 49"/>
                  <a:gd name="T9" fmla="*/ 0 h 54"/>
                  <a:gd name="T10" fmla="*/ 35 w 49"/>
                  <a:gd name="T11" fmla="*/ 7 h 54"/>
                  <a:gd name="T12" fmla="*/ 49 w 49"/>
                  <a:gd name="T13" fmla="*/ 14 h 54"/>
                  <a:gd name="T14" fmla="*/ 48 w 49"/>
                  <a:gd name="T15" fmla="*/ 17 h 54"/>
                  <a:gd name="T16" fmla="*/ 47 w 49"/>
                  <a:gd name="T17" fmla="*/ 20 h 54"/>
                  <a:gd name="T18" fmla="*/ 35 w 49"/>
                  <a:gd name="T19" fmla="*/ 13 h 54"/>
                  <a:gd name="T20" fmla="*/ 23 w 49"/>
                  <a:gd name="T21" fmla="*/ 8 h 54"/>
                  <a:gd name="T22" fmla="*/ 20 w 49"/>
                  <a:gd name="T23" fmla="*/ 13 h 54"/>
                  <a:gd name="T24" fmla="*/ 17 w 49"/>
                  <a:gd name="T25" fmla="*/ 20 h 54"/>
                  <a:gd name="T26" fmla="*/ 28 w 49"/>
                  <a:gd name="T27" fmla="*/ 25 h 54"/>
                  <a:gd name="T28" fmla="*/ 39 w 49"/>
                  <a:gd name="T29" fmla="*/ 31 h 54"/>
                  <a:gd name="T30" fmla="*/ 38 w 49"/>
                  <a:gd name="T31" fmla="*/ 33 h 54"/>
                  <a:gd name="T32" fmla="*/ 37 w 49"/>
                  <a:gd name="T33" fmla="*/ 35 h 54"/>
                  <a:gd name="T34" fmla="*/ 25 w 49"/>
                  <a:gd name="T35" fmla="*/ 30 h 54"/>
                  <a:gd name="T36" fmla="*/ 15 w 49"/>
                  <a:gd name="T37" fmla="*/ 25 h 54"/>
                  <a:gd name="T38" fmla="*/ 12 w 49"/>
                  <a:gd name="T39" fmla="*/ 31 h 54"/>
                  <a:gd name="T40" fmla="*/ 9 w 49"/>
                  <a:gd name="T41" fmla="*/ 37 h 54"/>
                  <a:gd name="T42" fmla="*/ 20 w 49"/>
                  <a:gd name="T43" fmla="*/ 43 h 54"/>
                  <a:gd name="T44" fmla="*/ 32 w 49"/>
                  <a:gd name="T45" fmla="*/ 50 h 54"/>
                  <a:gd name="T46" fmla="*/ 31 w 49"/>
                  <a:gd name="T47" fmla="*/ 52 h 54"/>
                  <a:gd name="T48" fmla="*/ 29 w 49"/>
                  <a:gd name="T4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9" h="54">
                    <a:moveTo>
                      <a:pt x="29" y="54"/>
                    </a:moveTo>
                    <a:lnTo>
                      <a:pt x="15" y="47"/>
                    </a:lnTo>
                    <a:lnTo>
                      <a:pt x="0" y="39"/>
                    </a:lnTo>
                    <a:lnTo>
                      <a:pt x="11" y="20"/>
                    </a:lnTo>
                    <a:lnTo>
                      <a:pt x="20" y="0"/>
                    </a:lnTo>
                    <a:lnTo>
                      <a:pt x="35" y="7"/>
                    </a:lnTo>
                    <a:lnTo>
                      <a:pt x="49" y="14"/>
                    </a:lnTo>
                    <a:lnTo>
                      <a:pt x="48" y="17"/>
                    </a:lnTo>
                    <a:lnTo>
                      <a:pt x="47" y="20"/>
                    </a:lnTo>
                    <a:lnTo>
                      <a:pt x="35" y="13"/>
                    </a:lnTo>
                    <a:lnTo>
                      <a:pt x="23" y="8"/>
                    </a:lnTo>
                    <a:lnTo>
                      <a:pt x="20" y="13"/>
                    </a:lnTo>
                    <a:lnTo>
                      <a:pt x="17" y="20"/>
                    </a:lnTo>
                    <a:lnTo>
                      <a:pt x="28" y="25"/>
                    </a:lnTo>
                    <a:lnTo>
                      <a:pt x="39" y="31"/>
                    </a:lnTo>
                    <a:lnTo>
                      <a:pt x="38" y="33"/>
                    </a:lnTo>
                    <a:lnTo>
                      <a:pt x="37" y="35"/>
                    </a:lnTo>
                    <a:lnTo>
                      <a:pt x="25" y="30"/>
                    </a:lnTo>
                    <a:lnTo>
                      <a:pt x="15" y="25"/>
                    </a:lnTo>
                    <a:lnTo>
                      <a:pt x="12" y="31"/>
                    </a:lnTo>
                    <a:lnTo>
                      <a:pt x="9" y="37"/>
                    </a:lnTo>
                    <a:lnTo>
                      <a:pt x="20" y="43"/>
                    </a:lnTo>
                    <a:lnTo>
                      <a:pt x="32" y="50"/>
                    </a:lnTo>
                    <a:lnTo>
                      <a:pt x="31" y="52"/>
                    </a:lnTo>
                    <a:lnTo>
                      <a:pt x="29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5" name="Freeform 41"/>
              <p:cNvSpPr>
                <a:spLocks noEditPoints="1"/>
              </p:cNvSpPr>
              <p:nvPr/>
            </p:nvSpPr>
            <p:spPr bwMode="auto">
              <a:xfrm>
                <a:off x="3283" y="145"/>
                <a:ext cx="16" cy="19"/>
              </a:xfrm>
              <a:custGeom>
                <a:avLst/>
                <a:gdLst>
                  <a:gd name="T0" fmla="*/ 32 w 49"/>
                  <a:gd name="T1" fmla="*/ 11 h 57"/>
                  <a:gd name="T2" fmla="*/ 38 w 49"/>
                  <a:gd name="T3" fmla="*/ 15 h 57"/>
                  <a:gd name="T4" fmla="*/ 41 w 49"/>
                  <a:gd name="T5" fmla="*/ 18 h 57"/>
                  <a:gd name="T6" fmla="*/ 42 w 49"/>
                  <a:gd name="T7" fmla="*/ 21 h 57"/>
                  <a:gd name="T8" fmla="*/ 40 w 49"/>
                  <a:gd name="T9" fmla="*/ 26 h 57"/>
                  <a:gd name="T10" fmla="*/ 35 w 49"/>
                  <a:gd name="T11" fmla="*/ 30 h 57"/>
                  <a:gd name="T12" fmla="*/ 32 w 49"/>
                  <a:gd name="T13" fmla="*/ 29 h 57"/>
                  <a:gd name="T14" fmla="*/ 23 w 49"/>
                  <a:gd name="T15" fmla="*/ 24 h 57"/>
                  <a:gd name="T16" fmla="*/ 22 w 49"/>
                  <a:gd name="T17" fmla="*/ 13 h 57"/>
                  <a:gd name="T18" fmla="*/ 14 w 49"/>
                  <a:gd name="T19" fmla="*/ 25 h 57"/>
                  <a:gd name="T20" fmla="*/ 27 w 49"/>
                  <a:gd name="T21" fmla="*/ 32 h 57"/>
                  <a:gd name="T22" fmla="*/ 30 w 49"/>
                  <a:gd name="T23" fmla="*/ 35 h 57"/>
                  <a:gd name="T24" fmla="*/ 31 w 49"/>
                  <a:gd name="T25" fmla="*/ 38 h 57"/>
                  <a:gd name="T26" fmla="*/ 29 w 49"/>
                  <a:gd name="T27" fmla="*/ 43 h 57"/>
                  <a:gd name="T28" fmla="*/ 27 w 49"/>
                  <a:gd name="T29" fmla="*/ 47 h 57"/>
                  <a:gd name="T30" fmla="*/ 25 w 49"/>
                  <a:gd name="T31" fmla="*/ 53 h 57"/>
                  <a:gd name="T32" fmla="*/ 31 w 49"/>
                  <a:gd name="T33" fmla="*/ 57 h 57"/>
                  <a:gd name="T34" fmla="*/ 31 w 49"/>
                  <a:gd name="T35" fmla="*/ 56 h 57"/>
                  <a:gd name="T36" fmla="*/ 31 w 49"/>
                  <a:gd name="T37" fmla="*/ 54 h 57"/>
                  <a:gd name="T38" fmla="*/ 32 w 49"/>
                  <a:gd name="T39" fmla="*/ 51 h 57"/>
                  <a:gd name="T40" fmla="*/ 35 w 49"/>
                  <a:gd name="T41" fmla="*/ 44 h 57"/>
                  <a:gd name="T42" fmla="*/ 37 w 49"/>
                  <a:gd name="T43" fmla="*/ 40 h 57"/>
                  <a:gd name="T44" fmla="*/ 37 w 49"/>
                  <a:gd name="T45" fmla="*/ 38 h 57"/>
                  <a:gd name="T46" fmla="*/ 35 w 49"/>
                  <a:gd name="T47" fmla="*/ 34 h 57"/>
                  <a:gd name="T48" fmla="*/ 38 w 49"/>
                  <a:gd name="T49" fmla="*/ 34 h 57"/>
                  <a:gd name="T50" fmla="*/ 40 w 49"/>
                  <a:gd name="T51" fmla="*/ 33 h 57"/>
                  <a:gd name="T52" fmla="*/ 47 w 49"/>
                  <a:gd name="T53" fmla="*/ 29 h 57"/>
                  <a:gd name="T54" fmla="*/ 48 w 49"/>
                  <a:gd name="T55" fmla="*/ 26 h 57"/>
                  <a:gd name="T56" fmla="*/ 48 w 49"/>
                  <a:gd name="T57" fmla="*/ 20 h 57"/>
                  <a:gd name="T58" fmla="*/ 48 w 49"/>
                  <a:gd name="T59" fmla="*/ 18 h 57"/>
                  <a:gd name="T60" fmla="*/ 40 w 49"/>
                  <a:gd name="T61" fmla="*/ 11 h 57"/>
                  <a:gd name="T62" fmla="*/ 23 w 49"/>
                  <a:gd name="T63" fmla="*/ 0 h 57"/>
                  <a:gd name="T64" fmla="*/ 0 w 49"/>
                  <a:gd name="T65" fmla="*/ 37 h 57"/>
                  <a:gd name="T66" fmla="*/ 5 w 49"/>
                  <a:gd name="T67" fmla="*/ 40 h 57"/>
                  <a:gd name="T68" fmla="*/ 14 w 49"/>
                  <a:gd name="T69" fmla="*/ 25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" h="57">
                    <a:moveTo>
                      <a:pt x="25" y="7"/>
                    </a:moveTo>
                    <a:lnTo>
                      <a:pt x="32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40" y="16"/>
                    </a:lnTo>
                    <a:lnTo>
                      <a:pt x="41" y="18"/>
                    </a:lnTo>
                    <a:lnTo>
                      <a:pt x="41" y="18"/>
                    </a:lnTo>
                    <a:lnTo>
                      <a:pt x="42" y="21"/>
                    </a:lnTo>
                    <a:lnTo>
                      <a:pt x="40" y="26"/>
                    </a:lnTo>
                    <a:lnTo>
                      <a:pt x="40" y="26"/>
                    </a:lnTo>
                    <a:lnTo>
                      <a:pt x="38" y="29"/>
                    </a:lnTo>
                    <a:lnTo>
                      <a:pt x="35" y="30"/>
                    </a:lnTo>
                    <a:lnTo>
                      <a:pt x="35" y="30"/>
                    </a:lnTo>
                    <a:lnTo>
                      <a:pt x="32" y="29"/>
                    </a:lnTo>
                    <a:lnTo>
                      <a:pt x="29" y="28"/>
                    </a:lnTo>
                    <a:lnTo>
                      <a:pt x="23" y="24"/>
                    </a:lnTo>
                    <a:lnTo>
                      <a:pt x="17" y="20"/>
                    </a:lnTo>
                    <a:lnTo>
                      <a:pt x="22" y="13"/>
                    </a:lnTo>
                    <a:lnTo>
                      <a:pt x="25" y="7"/>
                    </a:lnTo>
                    <a:close/>
                    <a:moveTo>
                      <a:pt x="14" y="25"/>
                    </a:moveTo>
                    <a:lnTo>
                      <a:pt x="21" y="28"/>
                    </a:lnTo>
                    <a:lnTo>
                      <a:pt x="27" y="32"/>
                    </a:lnTo>
                    <a:lnTo>
                      <a:pt x="27" y="32"/>
                    </a:lnTo>
                    <a:lnTo>
                      <a:pt x="30" y="35"/>
                    </a:lnTo>
                    <a:lnTo>
                      <a:pt x="31" y="38"/>
                    </a:lnTo>
                    <a:lnTo>
                      <a:pt x="31" y="38"/>
                    </a:lnTo>
                    <a:lnTo>
                      <a:pt x="31" y="40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7" y="47"/>
                    </a:lnTo>
                    <a:lnTo>
                      <a:pt x="27" y="47"/>
                    </a:lnTo>
                    <a:lnTo>
                      <a:pt x="25" y="53"/>
                    </a:lnTo>
                    <a:lnTo>
                      <a:pt x="28" y="55"/>
                    </a:lnTo>
                    <a:lnTo>
                      <a:pt x="31" y="57"/>
                    </a:lnTo>
                    <a:lnTo>
                      <a:pt x="31" y="56"/>
                    </a:lnTo>
                    <a:lnTo>
                      <a:pt x="31" y="56"/>
                    </a:lnTo>
                    <a:lnTo>
                      <a:pt x="31" y="56"/>
                    </a:lnTo>
                    <a:lnTo>
                      <a:pt x="31" y="54"/>
                    </a:lnTo>
                    <a:lnTo>
                      <a:pt x="31" y="54"/>
                    </a:lnTo>
                    <a:lnTo>
                      <a:pt x="32" y="51"/>
                    </a:lnTo>
                    <a:lnTo>
                      <a:pt x="33" y="47"/>
                    </a:lnTo>
                    <a:lnTo>
                      <a:pt x="35" y="44"/>
                    </a:lnTo>
                    <a:lnTo>
                      <a:pt x="35" y="44"/>
                    </a:lnTo>
                    <a:lnTo>
                      <a:pt x="37" y="40"/>
                    </a:lnTo>
                    <a:lnTo>
                      <a:pt x="37" y="38"/>
                    </a:lnTo>
                    <a:lnTo>
                      <a:pt x="37" y="38"/>
                    </a:lnTo>
                    <a:lnTo>
                      <a:pt x="36" y="36"/>
                    </a:lnTo>
                    <a:lnTo>
                      <a:pt x="35" y="34"/>
                    </a:lnTo>
                    <a:lnTo>
                      <a:pt x="35" y="34"/>
                    </a:lnTo>
                    <a:lnTo>
                      <a:pt x="38" y="34"/>
                    </a:lnTo>
                    <a:lnTo>
                      <a:pt x="40" y="33"/>
                    </a:lnTo>
                    <a:lnTo>
                      <a:pt x="40" y="33"/>
                    </a:lnTo>
                    <a:lnTo>
                      <a:pt x="43" y="32"/>
                    </a:lnTo>
                    <a:lnTo>
                      <a:pt x="47" y="29"/>
                    </a:lnTo>
                    <a:lnTo>
                      <a:pt x="47" y="29"/>
                    </a:lnTo>
                    <a:lnTo>
                      <a:pt x="48" y="26"/>
                    </a:lnTo>
                    <a:lnTo>
                      <a:pt x="49" y="22"/>
                    </a:lnTo>
                    <a:lnTo>
                      <a:pt x="48" y="20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45" y="14"/>
                    </a:lnTo>
                    <a:lnTo>
                      <a:pt x="40" y="11"/>
                    </a:lnTo>
                    <a:lnTo>
                      <a:pt x="32" y="5"/>
                    </a:lnTo>
                    <a:lnTo>
                      <a:pt x="23" y="0"/>
                    </a:lnTo>
                    <a:lnTo>
                      <a:pt x="11" y="18"/>
                    </a:lnTo>
                    <a:lnTo>
                      <a:pt x="0" y="37"/>
                    </a:lnTo>
                    <a:lnTo>
                      <a:pt x="2" y="39"/>
                    </a:lnTo>
                    <a:lnTo>
                      <a:pt x="5" y="40"/>
                    </a:lnTo>
                    <a:lnTo>
                      <a:pt x="9" y="32"/>
                    </a:lnTo>
                    <a:lnTo>
                      <a:pt x="14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6" name="Freeform 42"/>
              <p:cNvSpPr>
                <a:spLocks/>
              </p:cNvSpPr>
              <p:nvPr/>
            </p:nvSpPr>
            <p:spPr bwMode="auto">
              <a:xfrm>
                <a:off x="3295" y="153"/>
                <a:ext cx="10" cy="13"/>
              </a:xfrm>
              <a:custGeom>
                <a:avLst/>
                <a:gdLst>
                  <a:gd name="T0" fmla="*/ 5 w 31"/>
                  <a:gd name="T1" fmla="*/ 38 h 38"/>
                  <a:gd name="T2" fmla="*/ 2 w 31"/>
                  <a:gd name="T3" fmla="*/ 37 h 38"/>
                  <a:gd name="T4" fmla="*/ 0 w 31"/>
                  <a:gd name="T5" fmla="*/ 35 h 38"/>
                  <a:gd name="T6" fmla="*/ 14 w 31"/>
                  <a:gd name="T7" fmla="*/ 17 h 38"/>
                  <a:gd name="T8" fmla="*/ 26 w 31"/>
                  <a:gd name="T9" fmla="*/ 0 h 38"/>
                  <a:gd name="T10" fmla="*/ 28 w 31"/>
                  <a:gd name="T11" fmla="*/ 1 h 38"/>
                  <a:gd name="T12" fmla="*/ 31 w 31"/>
                  <a:gd name="T13" fmla="*/ 3 h 38"/>
                  <a:gd name="T14" fmla="*/ 18 w 31"/>
                  <a:gd name="T15" fmla="*/ 20 h 38"/>
                  <a:gd name="T16" fmla="*/ 5 w 31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38">
                    <a:moveTo>
                      <a:pt x="5" y="38"/>
                    </a:moveTo>
                    <a:lnTo>
                      <a:pt x="2" y="37"/>
                    </a:lnTo>
                    <a:lnTo>
                      <a:pt x="0" y="35"/>
                    </a:lnTo>
                    <a:lnTo>
                      <a:pt x="14" y="17"/>
                    </a:lnTo>
                    <a:lnTo>
                      <a:pt x="26" y="0"/>
                    </a:lnTo>
                    <a:lnTo>
                      <a:pt x="28" y="1"/>
                    </a:lnTo>
                    <a:lnTo>
                      <a:pt x="31" y="3"/>
                    </a:lnTo>
                    <a:lnTo>
                      <a:pt x="18" y="20"/>
                    </a:lnTo>
                    <a:lnTo>
                      <a:pt x="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7" name="Freeform 43"/>
              <p:cNvSpPr>
                <a:spLocks/>
              </p:cNvSpPr>
              <p:nvPr/>
            </p:nvSpPr>
            <p:spPr bwMode="auto">
              <a:xfrm>
                <a:off x="3301" y="159"/>
                <a:ext cx="15" cy="15"/>
              </a:xfrm>
              <a:custGeom>
                <a:avLst/>
                <a:gdLst>
                  <a:gd name="T0" fmla="*/ 37 w 45"/>
                  <a:gd name="T1" fmla="*/ 24 h 45"/>
                  <a:gd name="T2" fmla="*/ 38 w 45"/>
                  <a:gd name="T3" fmla="*/ 15 h 45"/>
                  <a:gd name="T4" fmla="*/ 36 w 45"/>
                  <a:gd name="T5" fmla="*/ 12 h 45"/>
                  <a:gd name="T6" fmla="*/ 34 w 45"/>
                  <a:gd name="T7" fmla="*/ 9 h 45"/>
                  <a:gd name="T8" fmla="*/ 26 w 45"/>
                  <a:gd name="T9" fmla="*/ 5 h 45"/>
                  <a:gd name="T10" fmla="*/ 23 w 45"/>
                  <a:gd name="T11" fmla="*/ 5 h 45"/>
                  <a:gd name="T12" fmla="*/ 18 w 45"/>
                  <a:gd name="T13" fmla="*/ 9 h 45"/>
                  <a:gd name="T14" fmla="*/ 11 w 45"/>
                  <a:gd name="T15" fmla="*/ 14 h 45"/>
                  <a:gd name="T16" fmla="*/ 7 w 45"/>
                  <a:gd name="T17" fmla="*/ 19 h 45"/>
                  <a:gd name="T18" fmla="*/ 6 w 45"/>
                  <a:gd name="T19" fmla="*/ 25 h 45"/>
                  <a:gd name="T20" fmla="*/ 7 w 45"/>
                  <a:gd name="T21" fmla="*/ 31 h 45"/>
                  <a:gd name="T22" fmla="*/ 11 w 45"/>
                  <a:gd name="T23" fmla="*/ 37 h 45"/>
                  <a:gd name="T24" fmla="*/ 15 w 45"/>
                  <a:gd name="T25" fmla="*/ 39 h 45"/>
                  <a:gd name="T26" fmla="*/ 18 w 45"/>
                  <a:gd name="T27" fmla="*/ 40 h 45"/>
                  <a:gd name="T28" fmla="*/ 29 w 45"/>
                  <a:gd name="T29" fmla="*/ 36 h 45"/>
                  <a:gd name="T30" fmla="*/ 33 w 45"/>
                  <a:gd name="T31" fmla="*/ 39 h 45"/>
                  <a:gd name="T32" fmla="*/ 28 w 45"/>
                  <a:gd name="T33" fmla="*/ 43 h 45"/>
                  <a:gd name="T34" fmla="*/ 20 w 45"/>
                  <a:gd name="T35" fmla="*/ 45 h 45"/>
                  <a:gd name="T36" fmla="*/ 17 w 45"/>
                  <a:gd name="T37" fmla="*/ 45 h 45"/>
                  <a:gd name="T38" fmla="*/ 7 w 45"/>
                  <a:gd name="T39" fmla="*/ 40 h 45"/>
                  <a:gd name="T40" fmla="*/ 4 w 45"/>
                  <a:gd name="T41" fmla="*/ 38 h 45"/>
                  <a:gd name="T42" fmla="*/ 1 w 45"/>
                  <a:gd name="T43" fmla="*/ 31 h 45"/>
                  <a:gd name="T44" fmla="*/ 0 w 45"/>
                  <a:gd name="T45" fmla="*/ 27 h 45"/>
                  <a:gd name="T46" fmla="*/ 1 w 45"/>
                  <a:gd name="T47" fmla="*/ 19 h 45"/>
                  <a:gd name="T48" fmla="*/ 6 w 45"/>
                  <a:gd name="T49" fmla="*/ 10 h 45"/>
                  <a:gd name="T50" fmla="*/ 10 w 45"/>
                  <a:gd name="T51" fmla="*/ 6 h 45"/>
                  <a:gd name="T52" fmla="*/ 18 w 45"/>
                  <a:gd name="T53" fmla="*/ 1 h 45"/>
                  <a:gd name="T54" fmla="*/ 22 w 45"/>
                  <a:gd name="T55" fmla="*/ 0 h 45"/>
                  <a:gd name="T56" fmla="*/ 29 w 45"/>
                  <a:gd name="T57" fmla="*/ 0 h 45"/>
                  <a:gd name="T58" fmla="*/ 37 w 45"/>
                  <a:gd name="T59" fmla="*/ 4 h 45"/>
                  <a:gd name="T60" fmla="*/ 41 w 45"/>
                  <a:gd name="T61" fmla="*/ 8 h 45"/>
                  <a:gd name="T62" fmla="*/ 44 w 45"/>
                  <a:gd name="T63" fmla="*/ 14 h 45"/>
                  <a:gd name="T64" fmla="*/ 45 w 45"/>
                  <a:gd name="T65" fmla="*/ 17 h 45"/>
                  <a:gd name="T66" fmla="*/ 42 w 45"/>
                  <a:gd name="T67" fmla="*/ 27 h 45"/>
                  <a:gd name="T68" fmla="*/ 37 w 45"/>
                  <a:gd name="T69" fmla="*/ 2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5" h="45">
                    <a:moveTo>
                      <a:pt x="37" y="24"/>
                    </a:moveTo>
                    <a:lnTo>
                      <a:pt x="37" y="24"/>
                    </a:lnTo>
                    <a:lnTo>
                      <a:pt x="39" y="19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2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29" y="6"/>
                    </a:lnTo>
                    <a:lnTo>
                      <a:pt x="26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1" y="6"/>
                    </a:lnTo>
                    <a:lnTo>
                      <a:pt x="18" y="9"/>
                    </a:lnTo>
                    <a:lnTo>
                      <a:pt x="15" y="11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7" y="19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6" y="28"/>
                    </a:lnTo>
                    <a:lnTo>
                      <a:pt x="7" y="31"/>
                    </a:lnTo>
                    <a:lnTo>
                      <a:pt x="8" y="35"/>
                    </a:lnTo>
                    <a:lnTo>
                      <a:pt x="11" y="37"/>
                    </a:lnTo>
                    <a:lnTo>
                      <a:pt x="11" y="37"/>
                    </a:lnTo>
                    <a:lnTo>
                      <a:pt x="15" y="39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23" y="39"/>
                    </a:lnTo>
                    <a:lnTo>
                      <a:pt x="29" y="36"/>
                    </a:lnTo>
                    <a:lnTo>
                      <a:pt x="31" y="38"/>
                    </a:lnTo>
                    <a:lnTo>
                      <a:pt x="33" y="39"/>
                    </a:lnTo>
                    <a:lnTo>
                      <a:pt x="33" y="39"/>
                    </a:lnTo>
                    <a:lnTo>
                      <a:pt x="28" y="43"/>
                    </a:lnTo>
                    <a:lnTo>
                      <a:pt x="24" y="44"/>
                    </a:lnTo>
                    <a:lnTo>
                      <a:pt x="20" y="45"/>
                    </a:lnTo>
                    <a:lnTo>
                      <a:pt x="17" y="45"/>
                    </a:lnTo>
                    <a:lnTo>
                      <a:pt x="17" y="45"/>
                    </a:lnTo>
                    <a:lnTo>
                      <a:pt x="10" y="43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4" y="38"/>
                    </a:lnTo>
                    <a:lnTo>
                      <a:pt x="2" y="35"/>
                    </a:lnTo>
                    <a:lnTo>
                      <a:pt x="1" y="31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3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10" y="6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3" y="2"/>
                    </a:lnTo>
                    <a:lnTo>
                      <a:pt x="37" y="4"/>
                    </a:lnTo>
                    <a:lnTo>
                      <a:pt x="37" y="4"/>
                    </a:lnTo>
                    <a:lnTo>
                      <a:pt x="41" y="8"/>
                    </a:lnTo>
                    <a:lnTo>
                      <a:pt x="43" y="11"/>
                    </a:lnTo>
                    <a:lnTo>
                      <a:pt x="44" y="14"/>
                    </a:lnTo>
                    <a:lnTo>
                      <a:pt x="45" y="17"/>
                    </a:lnTo>
                    <a:lnTo>
                      <a:pt x="45" y="17"/>
                    </a:lnTo>
                    <a:lnTo>
                      <a:pt x="45" y="22"/>
                    </a:lnTo>
                    <a:lnTo>
                      <a:pt x="42" y="27"/>
                    </a:lnTo>
                    <a:lnTo>
                      <a:pt x="39" y="25"/>
                    </a:lnTo>
                    <a:lnTo>
                      <a:pt x="37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8" name="Freeform 44"/>
              <p:cNvSpPr>
                <a:spLocks noEditPoints="1"/>
              </p:cNvSpPr>
              <p:nvPr/>
            </p:nvSpPr>
            <p:spPr bwMode="auto">
              <a:xfrm>
                <a:off x="3314" y="174"/>
                <a:ext cx="16" cy="16"/>
              </a:xfrm>
              <a:custGeom>
                <a:avLst/>
                <a:gdLst>
                  <a:gd name="T0" fmla="*/ 22 w 48"/>
                  <a:gd name="T1" fmla="*/ 15 h 47"/>
                  <a:gd name="T2" fmla="*/ 32 w 48"/>
                  <a:gd name="T3" fmla="*/ 10 h 47"/>
                  <a:gd name="T4" fmla="*/ 41 w 48"/>
                  <a:gd name="T5" fmla="*/ 6 h 47"/>
                  <a:gd name="T6" fmla="*/ 41 w 48"/>
                  <a:gd name="T7" fmla="*/ 6 h 47"/>
                  <a:gd name="T8" fmla="*/ 41 w 48"/>
                  <a:gd name="T9" fmla="*/ 6 h 47"/>
                  <a:gd name="T10" fmla="*/ 36 w 48"/>
                  <a:gd name="T11" fmla="*/ 16 h 47"/>
                  <a:gd name="T12" fmla="*/ 32 w 48"/>
                  <a:gd name="T13" fmla="*/ 24 h 47"/>
                  <a:gd name="T14" fmla="*/ 26 w 48"/>
                  <a:gd name="T15" fmla="*/ 20 h 47"/>
                  <a:gd name="T16" fmla="*/ 22 w 48"/>
                  <a:gd name="T17" fmla="*/ 15 h 47"/>
                  <a:gd name="T18" fmla="*/ 28 w 48"/>
                  <a:gd name="T19" fmla="*/ 29 h 47"/>
                  <a:gd name="T20" fmla="*/ 25 w 48"/>
                  <a:gd name="T21" fmla="*/ 35 h 47"/>
                  <a:gd name="T22" fmla="*/ 22 w 48"/>
                  <a:gd name="T23" fmla="*/ 42 h 47"/>
                  <a:gd name="T24" fmla="*/ 24 w 48"/>
                  <a:gd name="T25" fmla="*/ 44 h 47"/>
                  <a:gd name="T26" fmla="*/ 26 w 48"/>
                  <a:gd name="T27" fmla="*/ 47 h 47"/>
                  <a:gd name="T28" fmla="*/ 38 w 48"/>
                  <a:gd name="T29" fmla="*/ 25 h 47"/>
                  <a:gd name="T30" fmla="*/ 48 w 48"/>
                  <a:gd name="T31" fmla="*/ 4 h 47"/>
                  <a:gd name="T32" fmla="*/ 46 w 48"/>
                  <a:gd name="T33" fmla="*/ 2 h 47"/>
                  <a:gd name="T34" fmla="*/ 43 w 48"/>
                  <a:gd name="T35" fmla="*/ 0 h 47"/>
                  <a:gd name="T36" fmla="*/ 21 w 48"/>
                  <a:gd name="T37" fmla="*/ 8 h 47"/>
                  <a:gd name="T38" fmla="*/ 0 w 48"/>
                  <a:gd name="T39" fmla="*/ 18 h 47"/>
                  <a:gd name="T40" fmla="*/ 2 w 48"/>
                  <a:gd name="T41" fmla="*/ 20 h 47"/>
                  <a:gd name="T42" fmla="*/ 5 w 48"/>
                  <a:gd name="T43" fmla="*/ 22 h 47"/>
                  <a:gd name="T44" fmla="*/ 11 w 48"/>
                  <a:gd name="T45" fmla="*/ 20 h 47"/>
                  <a:gd name="T46" fmla="*/ 17 w 48"/>
                  <a:gd name="T47" fmla="*/ 17 h 47"/>
                  <a:gd name="T48" fmla="*/ 22 w 48"/>
                  <a:gd name="T49" fmla="*/ 23 h 47"/>
                  <a:gd name="T50" fmla="*/ 28 w 48"/>
                  <a:gd name="T51" fmla="*/ 29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8" h="47">
                    <a:moveTo>
                      <a:pt x="22" y="15"/>
                    </a:moveTo>
                    <a:lnTo>
                      <a:pt x="32" y="10"/>
                    </a:lnTo>
                    <a:lnTo>
                      <a:pt x="41" y="6"/>
                    </a:lnTo>
                    <a:lnTo>
                      <a:pt x="41" y="6"/>
                    </a:lnTo>
                    <a:lnTo>
                      <a:pt x="41" y="6"/>
                    </a:lnTo>
                    <a:lnTo>
                      <a:pt x="36" y="16"/>
                    </a:lnTo>
                    <a:lnTo>
                      <a:pt x="32" y="24"/>
                    </a:lnTo>
                    <a:lnTo>
                      <a:pt x="26" y="20"/>
                    </a:lnTo>
                    <a:lnTo>
                      <a:pt x="22" y="15"/>
                    </a:lnTo>
                    <a:close/>
                    <a:moveTo>
                      <a:pt x="28" y="29"/>
                    </a:moveTo>
                    <a:lnTo>
                      <a:pt x="25" y="35"/>
                    </a:lnTo>
                    <a:lnTo>
                      <a:pt x="22" y="42"/>
                    </a:lnTo>
                    <a:lnTo>
                      <a:pt x="24" y="44"/>
                    </a:lnTo>
                    <a:lnTo>
                      <a:pt x="26" y="47"/>
                    </a:lnTo>
                    <a:lnTo>
                      <a:pt x="38" y="25"/>
                    </a:lnTo>
                    <a:lnTo>
                      <a:pt x="48" y="4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21" y="8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5" y="22"/>
                    </a:lnTo>
                    <a:lnTo>
                      <a:pt x="11" y="20"/>
                    </a:lnTo>
                    <a:lnTo>
                      <a:pt x="17" y="17"/>
                    </a:lnTo>
                    <a:lnTo>
                      <a:pt x="22" y="23"/>
                    </a:lnTo>
                    <a:lnTo>
                      <a:pt x="28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9" name="Freeform 45"/>
              <p:cNvSpPr>
                <a:spLocks noEditPoints="1"/>
              </p:cNvSpPr>
              <p:nvPr/>
            </p:nvSpPr>
            <p:spPr bwMode="auto">
              <a:xfrm>
                <a:off x="3324" y="182"/>
                <a:ext cx="17" cy="16"/>
              </a:xfrm>
              <a:custGeom>
                <a:avLst/>
                <a:gdLst>
                  <a:gd name="T0" fmla="*/ 34 w 50"/>
                  <a:gd name="T1" fmla="*/ 8 h 48"/>
                  <a:gd name="T2" fmla="*/ 37 w 50"/>
                  <a:gd name="T3" fmla="*/ 12 h 48"/>
                  <a:gd name="T4" fmla="*/ 40 w 50"/>
                  <a:gd name="T5" fmla="*/ 17 h 48"/>
                  <a:gd name="T6" fmla="*/ 40 w 50"/>
                  <a:gd name="T7" fmla="*/ 17 h 48"/>
                  <a:gd name="T8" fmla="*/ 43 w 50"/>
                  <a:gd name="T9" fmla="*/ 22 h 48"/>
                  <a:gd name="T10" fmla="*/ 43 w 50"/>
                  <a:gd name="T11" fmla="*/ 24 h 48"/>
                  <a:gd name="T12" fmla="*/ 43 w 50"/>
                  <a:gd name="T13" fmla="*/ 27 h 48"/>
                  <a:gd name="T14" fmla="*/ 43 w 50"/>
                  <a:gd name="T15" fmla="*/ 27 h 48"/>
                  <a:gd name="T16" fmla="*/ 41 w 50"/>
                  <a:gd name="T17" fmla="*/ 32 h 48"/>
                  <a:gd name="T18" fmla="*/ 36 w 50"/>
                  <a:gd name="T19" fmla="*/ 37 h 48"/>
                  <a:gd name="T20" fmla="*/ 36 w 50"/>
                  <a:gd name="T21" fmla="*/ 37 h 48"/>
                  <a:gd name="T22" fmla="*/ 29 w 50"/>
                  <a:gd name="T23" fmla="*/ 42 h 48"/>
                  <a:gd name="T24" fmla="*/ 24 w 50"/>
                  <a:gd name="T25" fmla="*/ 43 h 48"/>
                  <a:gd name="T26" fmla="*/ 24 w 50"/>
                  <a:gd name="T27" fmla="*/ 43 h 48"/>
                  <a:gd name="T28" fmla="*/ 20 w 50"/>
                  <a:gd name="T29" fmla="*/ 43 h 48"/>
                  <a:gd name="T30" fmla="*/ 18 w 50"/>
                  <a:gd name="T31" fmla="*/ 42 h 48"/>
                  <a:gd name="T32" fmla="*/ 14 w 50"/>
                  <a:gd name="T33" fmla="*/ 38 h 48"/>
                  <a:gd name="T34" fmla="*/ 10 w 50"/>
                  <a:gd name="T35" fmla="*/ 33 h 48"/>
                  <a:gd name="T36" fmla="*/ 7 w 50"/>
                  <a:gd name="T37" fmla="*/ 29 h 48"/>
                  <a:gd name="T38" fmla="*/ 20 w 50"/>
                  <a:gd name="T39" fmla="*/ 19 h 48"/>
                  <a:gd name="T40" fmla="*/ 34 w 50"/>
                  <a:gd name="T41" fmla="*/ 8 h 48"/>
                  <a:gd name="T42" fmla="*/ 0 w 50"/>
                  <a:gd name="T43" fmla="*/ 27 h 48"/>
                  <a:gd name="T44" fmla="*/ 5 w 50"/>
                  <a:gd name="T45" fmla="*/ 34 h 48"/>
                  <a:gd name="T46" fmla="*/ 10 w 50"/>
                  <a:gd name="T47" fmla="*/ 42 h 48"/>
                  <a:gd name="T48" fmla="*/ 10 w 50"/>
                  <a:gd name="T49" fmla="*/ 42 h 48"/>
                  <a:gd name="T50" fmla="*/ 14 w 50"/>
                  <a:gd name="T51" fmla="*/ 45 h 48"/>
                  <a:gd name="T52" fmla="*/ 17 w 50"/>
                  <a:gd name="T53" fmla="*/ 47 h 48"/>
                  <a:gd name="T54" fmla="*/ 21 w 50"/>
                  <a:gd name="T55" fmla="*/ 48 h 48"/>
                  <a:gd name="T56" fmla="*/ 26 w 50"/>
                  <a:gd name="T57" fmla="*/ 48 h 48"/>
                  <a:gd name="T58" fmla="*/ 26 w 50"/>
                  <a:gd name="T59" fmla="*/ 48 h 48"/>
                  <a:gd name="T60" fmla="*/ 30 w 50"/>
                  <a:gd name="T61" fmla="*/ 48 h 48"/>
                  <a:gd name="T62" fmla="*/ 33 w 50"/>
                  <a:gd name="T63" fmla="*/ 46 h 48"/>
                  <a:gd name="T64" fmla="*/ 39 w 50"/>
                  <a:gd name="T65" fmla="*/ 42 h 48"/>
                  <a:gd name="T66" fmla="*/ 39 w 50"/>
                  <a:gd name="T67" fmla="*/ 42 h 48"/>
                  <a:gd name="T68" fmla="*/ 43 w 50"/>
                  <a:gd name="T69" fmla="*/ 38 h 48"/>
                  <a:gd name="T70" fmla="*/ 45 w 50"/>
                  <a:gd name="T71" fmla="*/ 35 h 48"/>
                  <a:gd name="T72" fmla="*/ 47 w 50"/>
                  <a:gd name="T73" fmla="*/ 32 h 48"/>
                  <a:gd name="T74" fmla="*/ 48 w 50"/>
                  <a:gd name="T75" fmla="*/ 28 h 48"/>
                  <a:gd name="T76" fmla="*/ 48 w 50"/>
                  <a:gd name="T77" fmla="*/ 28 h 48"/>
                  <a:gd name="T78" fmla="*/ 50 w 50"/>
                  <a:gd name="T79" fmla="*/ 25 h 48"/>
                  <a:gd name="T80" fmla="*/ 48 w 50"/>
                  <a:gd name="T81" fmla="*/ 21 h 48"/>
                  <a:gd name="T82" fmla="*/ 47 w 50"/>
                  <a:gd name="T83" fmla="*/ 18 h 48"/>
                  <a:gd name="T84" fmla="*/ 45 w 50"/>
                  <a:gd name="T85" fmla="*/ 14 h 48"/>
                  <a:gd name="T86" fmla="*/ 39 w 50"/>
                  <a:gd name="T87" fmla="*/ 7 h 48"/>
                  <a:gd name="T88" fmla="*/ 34 w 50"/>
                  <a:gd name="T89" fmla="*/ 0 h 48"/>
                  <a:gd name="T90" fmla="*/ 16 w 50"/>
                  <a:gd name="T91" fmla="*/ 13 h 48"/>
                  <a:gd name="T92" fmla="*/ 0 w 50"/>
                  <a:gd name="T93" fmla="*/ 2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0" h="48">
                    <a:moveTo>
                      <a:pt x="34" y="8"/>
                    </a:moveTo>
                    <a:lnTo>
                      <a:pt x="37" y="12"/>
                    </a:lnTo>
                    <a:lnTo>
                      <a:pt x="40" y="17"/>
                    </a:lnTo>
                    <a:lnTo>
                      <a:pt x="40" y="17"/>
                    </a:lnTo>
                    <a:lnTo>
                      <a:pt x="43" y="22"/>
                    </a:lnTo>
                    <a:lnTo>
                      <a:pt x="43" y="24"/>
                    </a:lnTo>
                    <a:lnTo>
                      <a:pt x="43" y="27"/>
                    </a:lnTo>
                    <a:lnTo>
                      <a:pt x="43" y="27"/>
                    </a:lnTo>
                    <a:lnTo>
                      <a:pt x="41" y="32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29" y="42"/>
                    </a:lnTo>
                    <a:lnTo>
                      <a:pt x="24" y="43"/>
                    </a:lnTo>
                    <a:lnTo>
                      <a:pt x="24" y="43"/>
                    </a:lnTo>
                    <a:lnTo>
                      <a:pt x="20" y="43"/>
                    </a:lnTo>
                    <a:lnTo>
                      <a:pt x="18" y="42"/>
                    </a:lnTo>
                    <a:lnTo>
                      <a:pt x="14" y="38"/>
                    </a:lnTo>
                    <a:lnTo>
                      <a:pt x="10" y="33"/>
                    </a:lnTo>
                    <a:lnTo>
                      <a:pt x="7" y="29"/>
                    </a:lnTo>
                    <a:lnTo>
                      <a:pt x="20" y="19"/>
                    </a:lnTo>
                    <a:lnTo>
                      <a:pt x="34" y="8"/>
                    </a:lnTo>
                    <a:close/>
                    <a:moveTo>
                      <a:pt x="0" y="27"/>
                    </a:moveTo>
                    <a:lnTo>
                      <a:pt x="5" y="34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14" y="45"/>
                    </a:lnTo>
                    <a:lnTo>
                      <a:pt x="17" y="47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26" y="48"/>
                    </a:lnTo>
                    <a:lnTo>
                      <a:pt x="30" y="48"/>
                    </a:lnTo>
                    <a:lnTo>
                      <a:pt x="33" y="46"/>
                    </a:lnTo>
                    <a:lnTo>
                      <a:pt x="39" y="42"/>
                    </a:lnTo>
                    <a:lnTo>
                      <a:pt x="39" y="42"/>
                    </a:lnTo>
                    <a:lnTo>
                      <a:pt x="43" y="38"/>
                    </a:lnTo>
                    <a:lnTo>
                      <a:pt x="45" y="35"/>
                    </a:lnTo>
                    <a:lnTo>
                      <a:pt x="47" y="32"/>
                    </a:lnTo>
                    <a:lnTo>
                      <a:pt x="48" y="28"/>
                    </a:lnTo>
                    <a:lnTo>
                      <a:pt x="48" y="28"/>
                    </a:lnTo>
                    <a:lnTo>
                      <a:pt x="50" y="25"/>
                    </a:lnTo>
                    <a:lnTo>
                      <a:pt x="48" y="21"/>
                    </a:lnTo>
                    <a:lnTo>
                      <a:pt x="47" y="18"/>
                    </a:lnTo>
                    <a:lnTo>
                      <a:pt x="45" y="14"/>
                    </a:lnTo>
                    <a:lnTo>
                      <a:pt x="39" y="7"/>
                    </a:lnTo>
                    <a:lnTo>
                      <a:pt x="34" y="0"/>
                    </a:lnTo>
                    <a:lnTo>
                      <a:pt x="16" y="13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0" name="Freeform 46"/>
              <p:cNvSpPr>
                <a:spLocks/>
              </p:cNvSpPr>
              <p:nvPr/>
            </p:nvSpPr>
            <p:spPr bwMode="auto">
              <a:xfrm>
                <a:off x="3333" y="195"/>
                <a:ext cx="20" cy="20"/>
              </a:xfrm>
              <a:custGeom>
                <a:avLst/>
                <a:gdLst>
                  <a:gd name="T0" fmla="*/ 19 w 60"/>
                  <a:gd name="T1" fmla="*/ 54 h 60"/>
                  <a:gd name="T2" fmla="*/ 31 w 60"/>
                  <a:gd name="T3" fmla="*/ 47 h 60"/>
                  <a:gd name="T4" fmla="*/ 41 w 60"/>
                  <a:gd name="T5" fmla="*/ 41 h 60"/>
                  <a:gd name="T6" fmla="*/ 41 w 60"/>
                  <a:gd name="T7" fmla="*/ 41 h 60"/>
                  <a:gd name="T8" fmla="*/ 45 w 60"/>
                  <a:gd name="T9" fmla="*/ 38 h 60"/>
                  <a:gd name="T10" fmla="*/ 45 w 60"/>
                  <a:gd name="T11" fmla="*/ 38 h 60"/>
                  <a:gd name="T12" fmla="*/ 51 w 60"/>
                  <a:gd name="T13" fmla="*/ 35 h 60"/>
                  <a:gd name="T14" fmla="*/ 51 w 60"/>
                  <a:gd name="T15" fmla="*/ 35 h 60"/>
                  <a:gd name="T16" fmla="*/ 51 w 60"/>
                  <a:gd name="T17" fmla="*/ 35 h 60"/>
                  <a:gd name="T18" fmla="*/ 32 w 60"/>
                  <a:gd name="T19" fmla="*/ 39 h 60"/>
                  <a:gd name="T20" fmla="*/ 13 w 60"/>
                  <a:gd name="T21" fmla="*/ 44 h 60"/>
                  <a:gd name="T22" fmla="*/ 11 w 60"/>
                  <a:gd name="T23" fmla="*/ 41 h 60"/>
                  <a:gd name="T24" fmla="*/ 10 w 60"/>
                  <a:gd name="T25" fmla="*/ 39 h 60"/>
                  <a:gd name="T26" fmla="*/ 21 w 60"/>
                  <a:gd name="T27" fmla="*/ 24 h 60"/>
                  <a:gd name="T28" fmla="*/ 34 w 60"/>
                  <a:gd name="T29" fmla="*/ 9 h 60"/>
                  <a:gd name="T30" fmla="*/ 34 w 60"/>
                  <a:gd name="T31" fmla="*/ 9 h 60"/>
                  <a:gd name="T32" fmla="*/ 34 w 60"/>
                  <a:gd name="T33" fmla="*/ 9 h 60"/>
                  <a:gd name="T34" fmla="*/ 34 w 60"/>
                  <a:gd name="T35" fmla="*/ 9 h 60"/>
                  <a:gd name="T36" fmla="*/ 29 w 60"/>
                  <a:gd name="T37" fmla="*/ 12 h 60"/>
                  <a:gd name="T38" fmla="*/ 29 w 60"/>
                  <a:gd name="T39" fmla="*/ 12 h 60"/>
                  <a:gd name="T40" fmla="*/ 25 w 60"/>
                  <a:gd name="T41" fmla="*/ 15 h 60"/>
                  <a:gd name="T42" fmla="*/ 14 w 60"/>
                  <a:gd name="T43" fmla="*/ 21 h 60"/>
                  <a:gd name="T44" fmla="*/ 3 w 60"/>
                  <a:gd name="T45" fmla="*/ 28 h 60"/>
                  <a:gd name="T46" fmla="*/ 2 w 60"/>
                  <a:gd name="T47" fmla="*/ 26 h 60"/>
                  <a:gd name="T48" fmla="*/ 0 w 60"/>
                  <a:gd name="T49" fmla="*/ 23 h 60"/>
                  <a:gd name="T50" fmla="*/ 18 w 60"/>
                  <a:gd name="T51" fmla="*/ 12 h 60"/>
                  <a:gd name="T52" fmla="*/ 37 w 60"/>
                  <a:gd name="T53" fmla="*/ 0 h 60"/>
                  <a:gd name="T54" fmla="*/ 39 w 60"/>
                  <a:gd name="T55" fmla="*/ 4 h 60"/>
                  <a:gd name="T56" fmla="*/ 41 w 60"/>
                  <a:gd name="T57" fmla="*/ 8 h 60"/>
                  <a:gd name="T58" fmla="*/ 30 w 60"/>
                  <a:gd name="T59" fmla="*/ 22 h 60"/>
                  <a:gd name="T60" fmla="*/ 17 w 60"/>
                  <a:gd name="T61" fmla="*/ 38 h 60"/>
                  <a:gd name="T62" fmla="*/ 17 w 60"/>
                  <a:gd name="T63" fmla="*/ 38 h 60"/>
                  <a:gd name="T64" fmla="*/ 17 w 60"/>
                  <a:gd name="T65" fmla="*/ 38 h 60"/>
                  <a:gd name="T66" fmla="*/ 36 w 60"/>
                  <a:gd name="T67" fmla="*/ 34 h 60"/>
                  <a:gd name="T68" fmla="*/ 55 w 60"/>
                  <a:gd name="T69" fmla="*/ 28 h 60"/>
                  <a:gd name="T70" fmla="*/ 58 w 60"/>
                  <a:gd name="T71" fmla="*/ 32 h 60"/>
                  <a:gd name="T72" fmla="*/ 60 w 60"/>
                  <a:gd name="T73" fmla="*/ 36 h 60"/>
                  <a:gd name="T74" fmla="*/ 41 w 60"/>
                  <a:gd name="T75" fmla="*/ 47 h 60"/>
                  <a:gd name="T76" fmla="*/ 22 w 60"/>
                  <a:gd name="T77" fmla="*/ 60 h 60"/>
                  <a:gd name="T78" fmla="*/ 21 w 60"/>
                  <a:gd name="T79" fmla="*/ 57 h 60"/>
                  <a:gd name="T80" fmla="*/ 19 w 60"/>
                  <a:gd name="T81" fmla="*/ 5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0" h="60">
                    <a:moveTo>
                      <a:pt x="19" y="54"/>
                    </a:moveTo>
                    <a:lnTo>
                      <a:pt x="31" y="47"/>
                    </a:lnTo>
                    <a:lnTo>
                      <a:pt x="41" y="41"/>
                    </a:lnTo>
                    <a:lnTo>
                      <a:pt x="41" y="41"/>
                    </a:lnTo>
                    <a:lnTo>
                      <a:pt x="45" y="38"/>
                    </a:lnTo>
                    <a:lnTo>
                      <a:pt x="45" y="38"/>
                    </a:lnTo>
                    <a:lnTo>
                      <a:pt x="51" y="35"/>
                    </a:lnTo>
                    <a:lnTo>
                      <a:pt x="51" y="35"/>
                    </a:lnTo>
                    <a:lnTo>
                      <a:pt x="51" y="35"/>
                    </a:lnTo>
                    <a:lnTo>
                      <a:pt x="32" y="39"/>
                    </a:lnTo>
                    <a:lnTo>
                      <a:pt x="13" y="44"/>
                    </a:lnTo>
                    <a:lnTo>
                      <a:pt x="11" y="41"/>
                    </a:lnTo>
                    <a:lnTo>
                      <a:pt x="10" y="39"/>
                    </a:lnTo>
                    <a:lnTo>
                      <a:pt x="21" y="24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5" y="15"/>
                    </a:lnTo>
                    <a:lnTo>
                      <a:pt x="14" y="21"/>
                    </a:lnTo>
                    <a:lnTo>
                      <a:pt x="3" y="28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18" y="12"/>
                    </a:lnTo>
                    <a:lnTo>
                      <a:pt x="37" y="0"/>
                    </a:lnTo>
                    <a:lnTo>
                      <a:pt x="39" y="4"/>
                    </a:lnTo>
                    <a:lnTo>
                      <a:pt x="41" y="8"/>
                    </a:lnTo>
                    <a:lnTo>
                      <a:pt x="30" y="22"/>
                    </a:lnTo>
                    <a:lnTo>
                      <a:pt x="17" y="38"/>
                    </a:lnTo>
                    <a:lnTo>
                      <a:pt x="17" y="38"/>
                    </a:lnTo>
                    <a:lnTo>
                      <a:pt x="17" y="38"/>
                    </a:lnTo>
                    <a:lnTo>
                      <a:pt x="36" y="34"/>
                    </a:lnTo>
                    <a:lnTo>
                      <a:pt x="55" y="28"/>
                    </a:lnTo>
                    <a:lnTo>
                      <a:pt x="58" y="32"/>
                    </a:lnTo>
                    <a:lnTo>
                      <a:pt x="60" y="36"/>
                    </a:lnTo>
                    <a:lnTo>
                      <a:pt x="41" y="47"/>
                    </a:lnTo>
                    <a:lnTo>
                      <a:pt x="22" y="60"/>
                    </a:lnTo>
                    <a:lnTo>
                      <a:pt x="21" y="57"/>
                    </a:lnTo>
                    <a:lnTo>
                      <a:pt x="19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1" name="Freeform 47"/>
              <p:cNvSpPr>
                <a:spLocks/>
              </p:cNvSpPr>
              <p:nvPr/>
            </p:nvSpPr>
            <p:spPr bwMode="auto">
              <a:xfrm>
                <a:off x="3342" y="210"/>
                <a:ext cx="13" cy="9"/>
              </a:xfrm>
              <a:custGeom>
                <a:avLst/>
                <a:gdLst>
                  <a:gd name="T0" fmla="*/ 3 w 41"/>
                  <a:gd name="T1" fmla="*/ 26 h 26"/>
                  <a:gd name="T2" fmla="*/ 1 w 41"/>
                  <a:gd name="T3" fmla="*/ 23 h 26"/>
                  <a:gd name="T4" fmla="*/ 0 w 41"/>
                  <a:gd name="T5" fmla="*/ 21 h 26"/>
                  <a:gd name="T6" fmla="*/ 19 w 41"/>
                  <a:gd name="T7" fmla="*/ 11 h 26"/>
                  <a:gd name="T8" fmla="*/ 38 w 41"/>
                  <a:gd name="T9" fmla="*/ 0 h 26"/>
                  <a:gd name="T10" fmla="*/ 40 w 41"/>
                  <a:gd name="T11" fmla="*/ 2 h 26"/>
                  <a:gd name="T12" fmla="*/ 41 w 41"/>
                  <a:gd name="T13" fmla="*/ 5 h 26"/>
                  <a:gd name="T14" fmla="*/ 21 w 41"/>
                  <a:gd name="T15" fmla="*/ 16 h 26"/>
                  <a:gd name="T16" fmla="*/ 3 w 41"/>
                  <a:gd name="T1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3" y="26"/>
                    </a:moveTo>
                    <a:lnTo>
                      <a:pt x="1" y="23"/>
                    </a:lnTo>
                    <a:lnTo>
                      <a:pt x="0" y="21"/>
                    </a:lnTo>
                    <a:lnTo>
                      <a:pt x="19" y="11"/>
                    </a:lnTo>
                    <a:lnTo>
                      <a:pt x="38" y="0"/>
                    </a:lnTo>
                    <a:lnTo>
                      <a:pt x="40" y="2"/>
                    </a:lnTo>
                    <a:lnTo>
                      <a:pt x="41" y="5"/>
                    </a:lnTo>
                    <a:lnTo>
                      <a:pt x="21" y="16"/>
                    </a:lnTo>
                    <a:lnTo>
                      <a:pt x="3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2" name="Freeform 48"/>
              <p:cNvSpPr>
                <a:spLocks/>
              </p:cNvSpPr>
              <p:nvPr/>
            </p:nvSpPr>
            <p:spPr bwMode="auto">
              <a:xfrm>
                <a:off x="3344" y="216"/>
                <a:ext cx="18" cy="17"/>
              </a:xfrm>
              <a:custGeom>
                <a:avLst/>
                <a:gdLst>
                  <a:gd name="T0" fmla="*/ 53 w 55"/>
                  <a:gd name="T1" fmla="*/ 27 h 51"/>
                  <a:gd name="T2" fmla="*/ 54 w 55"/>
                  <a:gd name="T3" fmla="*/ 30 h 51"/>
                  <a:gd name="T4" fmla="*/ 55 w 55"/>
                  <a:gd name="T5" fmla="*/ 32 h 51"/>
                  <a:gd name="T6" fmla="*/ 35 w 55"/>
                  <a:gd name="T7" fmla="*/ 41 h 51"/>
                  <a:gd name="T8" fmla="*/ 14 w 55"/>
                  <a:gd name="T9" fmla="*/ 51 h 51"/>
                  <a:gd name="T10" fmla="*/ 13 w 55"/>
                  <a:gd name="T11" fmla="*/ 48 h 51"/>
                  <a:gd name="T12" fmla="*/ 12 w 55"/>
                  <a:gd name="T13" fmla="*/ 45 h 51"/>
                  <a:gd name="T14" fmla="*/ 24 w 55"/>
                  <a:gd name="T15" fmla="*/ 27 h 51"/>
                  <a:gd name="T16" fmla="*/ 35 w 55"/>
                  <a:gd name="T17" fmla="*/ 9 h 51"/>
                  <a:gd name="T18" fmla="*/ 35 w 55"/>
                  <a:gd name="T19" fmla="*/ 9 h 51"/>
                  <a:gd name="T20" fmla="*/ 35 w 55"/>
                  <a:gd name="T21" fmla="*/ 9 h 51"/>
                  <a:gd name="T22" fmla="*/ 19 w 55"/>
                  <a:gd name="T23" fmla="*/ 16 h 51"/>
                  <a:gd name="T24" fmla="*/ 3 w 55"/>
                  <a:gd name="T25" fmla="*/ 24 h 51"/>
                  <a:gd name="T26" fmla="*/ 1 w 55"/>
                  <a:gd name="T27" fmla="*/ 22 h 51"/>
                  <a:gd name="T28" fmla="*/ 0 w 55"/>
                  <a:gd name="T29" fmla="*/ 19 h 51"/>
                  <a:gd name="T30" fmla="*/ 21 w 55"/>
                  <a:gd name="T31" fmla="*/ 9 h 51"/>
                  <a:gd name="T32" fmla="*/ 41 w 55"/>
                  <a:gd name="T33" fmla="*/ 0 h 51"/>
                  <a:gd name="T34" fmla="*/ 42 w 55"/>
                  <a:gd name="T35" fmla="*/ 4 h 51"/>
                  <a:gd name="T36" fmla="*/ 44 w 55"/>
                  <a:gd name="T37" fmla="*/ 7 h 51"/>
                  <a:gd name="T38" fmla="*/ 31 w 55"/>
                  <a:gd name="T39" fmla="*/ 24 h 51"/>
                  <a:gd name="T40" fmla="*/ 20 w 55"/>
                  <a:gd name="T41" fmla="*/ 41 h 51"/>
                  <a:gd name="T42" fmla="*/ 20 w 55"/>
                  <a:gd name="T43" fmla="*/ 41 h 51"/>
                  <a:gd name="T44" fmla="*/ 20 w 55"/>
                  <a:gd name="T45" fmla="*/ 41 h 51"/>
                  <a:gd name="T46" fmla="*/ 36 w 55"/>
                  <a:gd name="T47" fmla="*/ 34 h 51"/>
                  <a:gd name="T48" fmla="*/ 53 w 55"/>
                  <a:gd name="T49" fmla="*/ 27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1">
                    <a:moveTo>
                      <a:pt x="53" y="27"/>
                    </a:moveTo>
                    <a:lnTo>
                      <a:pt x="54" y="30"/>
                    </a:lnTo>
                    <a:lnTo>
                      <a:pt x="55" y="32"/>
                    </a:lnTo>
                    <a:lnTo>
                      <a:pt x="35" y="41"/>
                    </a:lnTo>
                    <a:lnTo>
                      <a:pt x="14" y="51"/>
                    </a:lnTo>
                    <a:lnTo>
                      <a:pt x="13" y="48"/>
                    </a:lnTo>
                    <a:lnTo>
                      <a:pt x="12" y="45"/>
                    </a:lnTo>
                    <a:lnTo>
                      <a:pt x="24" y="27"/>
                    </a:lnTo>
                    <a:lnTo>
                      <a:pt x="35" y="9"/>
                    </a:lnTo>
                    <a:lnTo>
                      <a:pt x="35" y="9"/>
                    </a:lnTo>
                    <a:lnTo>
                      <a:pt x="35" y="9"/>
                    </a:lnTo>
                    <a:lnTo>
                      <a:pt x="19" y="16"/>
                    </a:lnTo>
                    <a:lnTo>
                      <a:pt x="3" y="24"/>
                    </a:lnTo>
                    <a:lnTo>
                      <a:pt x="1" y="22"/>
                    </a:lnTo>
                    <a:lnTo>
                      <a:pt x="0" y="19"/>
                    </a:lnTo>
                    <a:lnTo>
                      <a:pt x="21" y="9"/>
                    </a:lnTo>
                    <a:lnTo>
                      <a:pt x="41" y="0"/>
                    </a:lnTo>
                    <a:lnTo>
                      <a:pt x="42" y="4"/>
                    </a:lnTo>
                    <a:lnTo>
                      <a:pt x="44" y="7"/>
                    </a:lnTo>
                    <a:lnTo>
                      <a:pt x="31" y="24"/>
                    </a:lnTo>
                    <a:lnTo>
                      <a:pt x="20" y="41"/>
                    </a:lnTo>
                    <a:lnTo>
                      <a:pt x="20" y="41"/>
                    </a:lnTo>
                    <a:lnTo>
                      <a:pt x="20" y="41"/>
                    </a:lnTo>
                    <a:lnTo>
                      <a:pt x="36" y="34"/>
                    </a:lnTo>
                    <a:lnTo>
                      <a:pt x="53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3" name="Freeform 49"/>
              <p:cNvSpPr>
                <a:spLocks/>
              </p:cNvSpPr>
              <p:nvPr/>
            </p:nvSpPr>
            <p:spPr bwMode="auto">
              <a:xfrm>
                <a:off x="3350" y="230"/>
                <a:ext cx="14" cy="7"/>
              </a:xfrm>
              <a:custGeom>
                <a:avLst/>
                <a:gdLst>
                  <a:gd name="T0" fmla="*/ 2 w 43"/>
                  <a:gd name="T1" fmla="*/ 22 h 22"/>
                  <a:gd name="T2" fmla="*/ 1 w 43"/>
                  <a:gd name="T3" fmla="*/ 19 h 22"/>
                  <a:gd name="T4" fmla="*/ 0 w 43"/>
                  <a:gd name="T5" fmla="*/ 16 h 22"/>
                  <a:gd name="T6" fmla="*/ 20 w 43"/>
                  <a:gd name="T7" fmla="*/ 9 h 22"/>
                  <a:gd name="T8" fmla="*/ 41 w 43"/>
                  <a:gd name="T9" fmla="*/ 0 h 22"/>
                  <a:gd name="T10" fmla="*/ 42 w 43"/>
                  <a:gd name="T11" fmla="*/ 4 h 22"/>
                  <a:gd name="T12" fmla="*/ 43 w 43"/>
                  <a:gd name="T13" fmla="*/ 7 h 22"/>
                  <a:gd name="T14" fmla="*/ 23 w 43"/>
                  <a:gd name="T15" fmla="*/ 14 h 22"/>
                  <a:gd name="T16" fmla="*/ 2 w 43"/>
                  <a:gd name="T1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" h="22">
                    <a:moveTo>
                      <a:pt x="2" y="22"/>
                    </a:moveTo>
                    <a:lnTo>
                      <a:pt x="1" y="19"/>
                    </a:lnTo>
                    <a:lnTo>
                      <a:pt x="0" y="16"/>
                    </a:lnTo>
                    <a:lnTo>
                      <a:pt x="20" y="9"/>
                    </a:lnTo>
                    <a:lnTo>
                      <a:pt x="41" y="0"/>
                    </a:lnTo>
                    <a:lnTo>
                      <a:pt x="42" y="4"/>
                    </a:lnTo>
                    <a:lnTo>
                      <a:pt x="43" y="7"/>
                    </a:lnTo>
                    <a:lnTo>
                      <a:pt x="23" y="14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4" name="Freeform 50"/>
              <p:cNvSpPr>
                <a:spLocks/>
              </p:cNvSpPr>
              <p:nvPr/>
            </p:nvSpPr>
            <p:spPr bwMode="auto">
              <a:xfrm>
                <a:off x="3353" y="237"/>
                <a:ext cx="15" cy="13"/>
              </a:xfrm>
              <a:custGeom>
                <a:avLst/>
                <a:gdLst>
                  <a:gd name="T0" fmla="*/ 35 w 47"/>
                  <a:gd name="T1" fmla="*/ 26 h 39"/>
                  <a:gd name="T2" fmla="*/ 41 w 47"/>
                  <a:gd name="T3" fmla="*/ 21 h 39"/>
                  <a:gd name="T4" fmla="*/ 42 w 47"/>
                  <a:gd name="T5" fmla="*/ 17 h 39"/>
                  <a:gd name="T6" fmla="*/ 41 w 47"/>
                  <a:gd name="T7" fmla="*/ 14 h 39"/>
                  <a:gd name="T8" fmla="*/ 37 w 47"/>
                  <a:gd name="T9" fmla="*/ 8 h 39"/>
                  <a:gd name="T10" fmla="*/ 34 w 47"/>
                  <a:gd name="T11" fmla="*/ 5 h 39"/>
                  <a:gd name="T12" fmla="*/ 30 w 47"/>
                  <a:gd name="T13" fmla="*/ 7 h 39"/>
                  <a:gd name="T14" fmla="*/ 28 w 47"/>
                  <a:gd name="T15" fmla="*/ 8 h 39"/>
                  <a:gd name="T16" fmla="*/ 27 w 47"/>
                  <a:gd name="T17" fmla="*/ 9 h 39"/>
                  <a:gd name="T18" fmla="*/ 27 w 47"/>
                  <a:gd name="T19" fmla="*/ 19 h 39"/>
                  <a:gd name="T20" fmla="*/ 27 w 47"/>
                  <a:gd name="T21" fmla="*/ 25 h 39"/>
                  <a:gd name="T22" fmla="*/ 26 w 47"/>
                  <a:gd name="T23" fmla="*/ 34 h 39"/>
                  <a:gd name="T24" fmla="*/ 23 w 47"/>
                  <a:gd name="T25" fmla="*/ 37 h 39"/>
                  <a:gd name="T26" fmla="*/ 19 w 47"/>
                  <a:gd name="T27" fmla="*/ 39 h 39"/>
                  <a:gd name="T28" fmla="*/ 12 w 47"/>
                  <a:gd name="T29" fmla="*/ 39 h 39"/>
                  <a:gd name="T30" fmla="*/ 7 w 47"/>
                  <a:gd name="T31" fmla="*/ 36 h 39"/>
                  <a:gd name="T32" fmla="*/ 3 w 47"/>
                  <a:gd name="T33" fmla="*/ 31 h 39"/>
                  <a:gd name="T34" fmla="*/ 1 w 47"/>
                  <a:gd name="T35" fmla="*/ 26 h 39"/>
                  <a:gd name="T36" fmla="*/ 0 w 47"/>
                  <a:gd name="T37" fmla="*/ 17 h 39"/>
                  <a:gd name="T38" fmla="*/ 1 w 47"/>
                  <a:gd name="T39" fmla="*/ 14 h 39"/>
                  <a:gd name="T40" fmla="*/ 1 w 47"/>
                  <a:gd name="T41" fmla="*/ 12 h 39"/>
                  <a:gd name="T42" fmla="*/ 5 w 47"/>
                  <a:gd name="T43" fmla="*/ 7 h 39"/>
                  <a:gd name="T44" fmla="*/ 10 w 47"/>
                  <a:gd name="T45" fmla="*/ 4 h 39"/>
                  <a:gd name="T46" fmla="*/ 12 w 47"/>
                  <a:gd name="T47" fmla="*/ 10 h 39"/>
                  <a:gd name="T48" fmla="*/ 10 w 47"/>
                  <a:gd name="T49" fmla="*/ 11 h 39"/>
                  <a:gd name="T50" fmla="*/ 6 w 47"/>
                  <a:gd name="T51" fmla="*/ 16 h 39"/>
                  <a:gd name="T52" fmla="*/ 5 w 47"/>
                  <a:gd name="T53" fmla="*/ 20 h 39"/>
                  <a:gd name="T54" fmla="*/ 6 w 47"/>
                  <a:gd name="T55" fmla="*/ 24 h 39"/>
                  <a:gd name="T56" fmla="*/ 9 w 47"/>
                  <a:gd name="T57" fmla="*/ 31 h 39"/>
                  <a:gd name="T58" fmla="*/ 12 w 47"/>
                  <a:gd name="T59" fmla="*/ 34 h 39"/>
                  <a:gd name="T60" fmla="*/ 17 w 47"/>
                  <a:gd name="T61" fmla="*/ 34 h 39"/>
                  <a:gd name="T62" fmla="*/ 20 w 47"/>
                  <a:gd name="T63" fmla="*/ 33 h 39"/>
                  <a:gd name="T64" fmla="*/ 21 w 47"/>
                  <a:gd name="T65" fmla="*/ 30 h 39"/>
                  <a:gd name="T66" fmla="*/ 22 w 47"/>
                  <a:gd name="T67" fmla="*/ 22 h 39"/>
                  <a:gd name="T68" fmla="*/ 21 w 47"/>
                  <a:gd name="T69" fmla="*/ 13 h 39"/>
                  <a:gd name="T70" fmla="*/ 21 w 47"/>
                  <a:gd name="T71" fmla="*/ 10 h 39"/>
                  <a:gd name="T72" fmla="*/ 22 w 47"/>
                  <a:gd name="T73" fmla="*/ 7 h 39"/>
                  <a:gd name="T74" fmla="*/ 25 w 47"/>
                  <a:gd name="T75" fmla="*/ 1 h 39"/>
                  <a:gd name="T76" fmla="*/ 28 w 47"/>
                  <a:gd name="T77" fmla="*/ 0 h 39"/>
                  <a:gd name="T78" fmla="*/ 37 w 47"/>
                  <a:gd name="T79" fmla="*/ 1 h 39"/>
                  <a:gd name="T80" fmla="*/ 41 w 47"/>
                  <a:gd name="T81" fmla="*/ 3 h 39"/>
                  <a:gd name="T82" fmla="*/ 44 w 47"/>
                  <a:gd name="T83" fmla="*/ 8 h 39"/>
                  <a:gd name="T84" fmla="*/ 46 w 47"/>
                  <a:gd name="T85" fmla="*/ 12 h 39"/>
                  <a:gd name="T86" fmla="*/ 47 w 47"/>
                  <a:gd name="T87" fmla="*/ 20 h 39"/>
                  <a:gd name="T88" fmla="*/ 45 w 47"/>
                  <a:gd name="T89" fmla="*/ 26 h 39"/>
                  <a:gd name="T90" fmla="*/ 41 w 47"/>
                  <a:gd name="T91" fmla="*/ 30 h 39"/>
                  <a:gd name="T92" fmla="*/ 36 w 47"/>
                  <a:gd name="T93" fmla="*/ 2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7" h="39">
                    <a:moveTo>
                      <a:pt x="35" y="26"/>
                    </a:moveTo>
                    <a:lnTo>
                      <a:pt x="35" y="26"/>
                    </a:lnTo>
                    <a:lnTo>
                      <a:pt x="39" y="24"/>
                    </a:lnTo>
                    <a:lnTo>
                      <a:pt x="41" y="21"/>
                    </a:lnTo>
                    <a:lnTo>
                      <a:pt x="41" y="21"/>
                    </a:lnTo>
                    <a:lnTo>
                      <a:pt x="42" y="17"/>
                    </a:lnTo>
                    <a:lnTo>
                      <a:pt x="41" y="14"/>
                    </a:lnTo>
                    <a:lnTo>
                      <a:pt x="41" y="14"/>
                    </a:lnTo>
                    <a:lnTo>
                      <a:pt x="39" y="11"/>
                    </a:lnTo>
                    <a:lnTo>
                      <a:pt x="37" y="8"/>
                    </a:lnTo>
                    <a:lnTo>
                      <a:pt x="37" y="8"/>
                    </a:lnTo>
                    <a:lnTo>
                      <a:pt x="34" y="5"/>
                    </a:lnTo>
                    <a:lnTo>
                      <a:pt x="32" y="5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8" y="8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6" y="13"/>
                    </a:lnTo>
                    <a:lnTo>
                      <a:pt x="27" y="19"/>
                    </a:lnTo>
                    <a:lnTo>
                      <a:pt x="27" y="25"/>
                    </a:lnTo>
                    <a:lnTo>
                      <a:pt x="27" y="25"/>
                    </a:lnTo>
                    <a:lnTo>
                      <a:pt x="27" y="29"/>
                    </a:lnTo>
                    <a:lnTo>
                      <a:pt x="26" y="34"/>
                    </a:lnTo>
                    <a:lnTo>
                      <a:pt x="26" y="34"/>
                    </a:lnTo>
                    <a:lnTo>
                      <a:pt x="23" y="37"/>
                    </a:lnTo>
                    <a:lnTo>
                      <a:pt x="19" y="39"/>
                    </a:lnTo>
                    <a:lnTo>
                      <a:pt x="19" y="39"/>
                    </a:lnTo>
                    <a:lnTo>
                      <a:pt x="16" y="39"/>
                    </a:lnTo>
                    <a:lnTo>
                      <a:pt x="12" y="39"/>
                    </a:lnTo>
                    <a:lnTo>
                      <a:pt x="9" y="38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3" y="31"/>
                    </a:lnTo>
                    <a:lnTo>
                      <a:pt x="1" y="26"/>
                    </a:lnTo>
                    <a:lnTo>
                      <a:pt x="1" y="26"/>
                    </a:lnTo>
                    <a:lnTo>
                      <a:pt x="0" y="21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9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10" y="4"/>
                    </a:lnTo>
                    <a:lnTo>
                      <a:pt x="11" y="8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0" y="11"/>
                    </a:lnTo>
                    <a:lnTo>
                      <a:pt x="8" y="13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5" y="20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7" y="28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4"/>
                    </a:lnTo>
                    <a:lnTo>
                      <a:pt x="15" y="34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20" y="33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2" y="26"/>
                    </a:lnTo>
                    <a:lnTo>
                      <a:pt x="22" y="22"/>
                    </a:lnTo>
                    <a:lnTo>
                      <a:pt x="21" y="17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4" y="3"/>
                    </a:lnTo>
                    <a:lnTo>
                      <a:pt x="25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7" y="1"/>
                    </a:lnTo>
                    <a:lnTo>
                      <a:pt x="37" y="1"/>
                    </a:lnTo>
                    <a:lnTo>
                      <a:pt x="41" y="3"/>
                    </a:lnTo>
                    <a:lnTo>
                      <a:pt x="43" y="5"/>
                    </a:lnTo>
                    <a:lnTo>
                      <a:pt x="44" y="8"/>
                    </a:lnTo>
                    <a:lnTo>
                      <a:pt x="46" y="12"/>
                    </a:lnTo>
                    <a:lnTo>
                      <a:pt x="46" y="12"/>
                    </a:lnTo>
                    <a:lnTo>
                      <a:pt x="47" y="16"/>
                    </a:lnTo>
                    <a:lnTo>
                      <a:pt x="47" y="20"/>
                    </a:lnTo>
                    <a:lnTo>
                      <a:pt x="46" y="24"/>
                    </a:lnTo>
                    <a:lnTo>
                      <a:pt x="45" y="26"/>
                    </a:lnTo>
                    <a:lnTo>
                      <a:pt x="45" y="26"/>
                    </a:lnTo>
                    <a:lnTo>
                      <a:pt x="41" y="30"/>
                    </a:lnTo>
                    <a:lnTo>
                      <a:pt x="37" y="31"/>
                    </a:lnTo>
                    <a:lnTo>
                      <a:pt x="36" y="29"/>
                    </a:lnTo>
                    <a:lnTo>
                      <a:pt x="35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5" name="Freeform 51"/>
              <p:cNvSpPr>
                <a:spLocks/>
              </p:cNvSpPr>
              <p:nvPr/>
            </p:nvSpPr>
            <p:spPr bwMode="auto">
              <a:xfrm>
                <a:off x="3356" y="249"/>
                <a:ext cx="16" cy="12"/>
              </a:xfrm>
              <a:custGeom>
                <a:avLst/>
                <a:gdLst>
                  <a:gd name="T0" fmla="*/ 41 w 48"/>
                  <a:gd name="T1" fmla="*/ 0 h 36"/>
                  <a:gd name="T2" fmla="*/ 44 w 48"/>
                  <a:gd name="T3" fmla="*/ 17 h 36"/>
                  <a:gd name="T4" fmla="*/ 48 w 48"/>
                  <a:gd name="T5" fmla="*/ 35 h 36"/>
                  <a:gd name="T6" fmla="*/ 45 w 48"/>
                  <a:gd name="T7" fmla="*/ 36 h 36"/>
                  <a:gd name="T8" fmla="*/ 43 w 48"/>
                  <a:gd name="T9" fmla="*/ 36 h 36"/>
                  <a:gd name="T10" fmla="*/ 41 w 48"/>
                  <a:gd name="T11" fmla="*/ 29 h 36"/>
                  <a:gd name="T12" fmla="*/ 40 w 48"/>
                  <a:gd name="T13" fmla="*/ 21 h 36"/>
                  <a:gd name="T14" fmla="*/ 21 w 48"/>
                  <a:gd name="T15" fmla="*/ 26 h 36"/>
                  <a:gd name="T16" fmla="*/ 1 w 48"/>
                  <a:gd name="T17" fmla="*/ 30 h 36"/>
                  <a:gd name="T18" fmla="*/ 1 w 48"/>
                  <a:gd name="T19" fmla="*/ 27 h 36"/>
                  <a:gd name="T20" fmla="*/ 0 w 48"/>
                  <a:gd name="T21" fmla="*/ 24 h 36"/>
                  <a:gd name="T22" fmla="*/ 19 w 48"/>
                  <a:gd name="T23" fmla="*/ 19 h 36"/>
                  <a:gd name="T24" fmla="*/ 39 w 48"/>
                  <a:gd name="T25" fmla="*/ 15 h 36"/>
                  <a:gd name="T26" fmla="*/ 37 w 48"/>
                  <a:gd name="T27" fmla="*/ 8 h 36"/>
                  <a:gd name="T28" fmla="*/ 36 w 48"/>
                  <a:gd name="T29" fmla="*/ 1 h 36"/>
                  <a:gd name="T30" fmla="*/ 38 w 48"/>
                  <a:gd name="T31" fmla="*/ 1 h 36"/>
                  <a:gd name="T32" fmla="*/ 41 w 48"/>
                  <a:gd name="T3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36">
                    <a:moveTo>
                      <a:pt x="41" y="0"/>
                    </a:moveTo>
                    <a:lnTo>
                      <a:pt x="44" y="17"/>
                    </a:lnTo>
                    <a:lnTo>
                      <a:pt x="48" y="35"/>
                    </a:lnTo>
                    <a:lnTo>
                      <a:pt x="45" y="36"/>
                    </a:lnTo>
                    <a:lnTo>
                      <a:pt x="43" y="36"/>
                    </a:lnTo>
                    <a:lnTo>
                      <a:pt x="41" y="29"/>
                    </a:lnTo>
                    <a:lnTo>
                      <a:pt x="40" y="21"/>
                    </a:lnTo>
                    <a:lnTo>
                      <a:pt x="21" y="26"/>
                    </a:lnTo>
                    <a:lnTo>
                      <a:pt x="1" y="30"/>
                    </a:lnTo>
                    <a:lnTo>
                      <a:pt x="1" y="27"/>
                    </a:lnTo>
                    <a:lnTo>
                      <a:pt x="0" y="24"/>
                    </a:lnTo>
                    <a:lnTo>
                      <a:pt x="19" y="19"/>
                    </a:lnTo>
                    <a:lnTo>
                      <a:pt x="39" y="15"/>
                    </a:lnTo>
                    <a:lnTo>
                      <a:pt x="37" y="8"/>
                    </a:lnTo>
                    <a:lnTo>
                      <a:pt x="36" y="1"/>
                    </a:lnTo>
                    <a:lnTo>
                      <a:pt x="38" y="1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6" name="Freeform 52"/>
              <p:cNvSpPr>
                <a:spLocks noEditPoints="1"/>
              </p:cNvSpPr>
              <p:nvPr/>
            </p:nvSpPr>
            <p:spPr bwMode="auto">
              <a:xfrm>
                <a:off x="3358" y="264"/>
                <a:ext cx="16" cy="14"/>
              </a:xfrm>
              <a:custGeom>
                <a:avLst/>
                <a:gdLst>
                  <a:gd name="T0" fmla="*/ 40 w 46"/>
                  <a:gd name="T1" fmla="*/ 15 h 43"/>
                  <a:gd name="T2" fmla="*/ 41 w 46"/>
                  <a:gd name="T3" fmla="*/ 22 h 43"/>
                  <a:gd name="T4" fmla="*/ 41 w 46"/>
                  <a:gd name="T5" fmla="*/ 27 h 43"/>
                  <a:gd name="T6" fmla="*/ 39 w 46"/>
                  <a:gd name="T7" fmla="*/ 29 h 43"/>
                  <a:gd name="T8" fmla="*/ 35 w 46"/>
                  <a:gd name="T9" fmla="*/ 31 h 43"/>
                  <a:gd name="T10" fmla="*/ 29 w 46"/>
                  <a:gd name="T11" fmla="*/ 28 h 43"/>
                  <a:gd name="T12" fmla="*/ 27 w 46"/>
                  <a:gd name="T13" fmla="*/ 26 h 43"/>
                  <a:gd name="T14" fmla="*/ 26 w 46"/>
                  <a:gd name="T15" fmla="*/ 16 h 43"/>
                  <a:gd name="T16" fmla="*/ 32 w 46"/>
                  <a:gd name="T17" fmla="*/ 9 h 43"/>
                  <a:gd name="T18" fmla="*/ 19 w 46"/>
                  <a:gd name="T19" fmla="*/ 10 h 43"/>
                  <a:gd name="T20" fmla="*/ 21 w 46"/>
                  <a:gd name="T21" fmla="*/ 24 h 43"/>
                  <a:gd name="T22" fmla="*/ 21 w 46"/>
                  <a:gd name="T23" fmla="*/ 28 h 43"/>
                  <a:gd name="T24" fmla="*/ 19 w 46"/>
                  <a:gd name="T25" fmla="*/ 32 h 43"/>
                  <a:gd name="T26" fmla="*/ 14 w 46"/>
                  <a:gd name="T27" fmla="*/ 33 h 43"/>
                  <a:gd name="T28" fmla="*/ 9 w 46"/>
                  <a:gd name="T29" fmla="*/ 34 h 43"/>
                  <a:gd name="T30" fmla="*/ 4 w 46"/>
                  <a:gd name="T31" fmla="*/ 36 h 43"/>
                  <a:gd name="T32" fmla="*/ 5 w 46"/>
                  <a:gd name="T33" fmla="*/ 43 h 43"/>
                  <a:gd name="T34" fmla="*/ 6 w 46"/>
                  <a:gd name="T35" fmla="*/ 43 h 43"/>
                  <a:gd name="T36" fmla="*/ 7 w 46"/>
                  <a:gd name="T37" fmla="*/ 41 h 43"/>
                  <a:gd name="T38" fmla="*/ 10 w 46"/>
                  <a:gd name="T39" fmla="*/ 40 h 43"/>
                  <a:gd name="T40" fmla="*/ 17 w 46"/>
                  <a:gd name="T41" fmla="*/ 39 h 43"/>
                  <a:gd name="T42" fmla="*/ 21 w 46"/>
                  <a:gd name="T43" fmla="*/ 38 h 43"/>
                  <a:gd name="T44" fmla="*/ 24 w 46"/>
                  <a:gd name="T45" fmla="*/ 36 h 43"/>
                  <a:gd name="T46" fmla="*/ 25 w 46"/>
                  <a:gd name="T47" fmla="*/ 33 h 43"/>
                  <a:gd name="T48" fmla="*/ 27 w 46"/>
                  <a:gd name="T49" fmla="*/ 34 h 43"/>
                  <a:gd name="T50" fmla="*/ 29 w 46"/>
                  <a:gd name="T51" fmla="*/ 36 h 43"/>
                  <a:gd name="T52" fmla="*/ 36 w 46"/>
                  <a:gd name="T53" fmla="*/ 37 h 43"/>
                  <a:gd name="T54" fmla="*/ 39 w 46"/>
                  <a:gd name="T55" fmla="*/ 36 h 43"/>
                  <a:gd name="T56" fmla="*/ 43 w 46"/>
                  <a:gd name="T57" fmla="*/ 34 h 43"/>
                  <a:gd name="T58" fmla="*/ 45 w 46"/>
                  <a:gd name="T59" fmla="*/ 32 h 43"/>
                  <a:gd name="T60" fmla="*/ 46 w 46"/>
                  <a:gd name="T61" fmla="*/ 21 h 43"/>
                  <a:gd name="T62" fmla="*/ 43 w 46"/>
                  <a:gd name="T63" fmla="*/ 0 h 43"/>
                  <a:gd name="T64" fmla="*/ 0 w 46"/>
                  <a:gd name="T65" fmla="*/ 7 h 43"/>
                  <a:gd name="T66" fmla="*/ 1 w 46"/>
                  <a:gd name="T67" fmla="*/ 12 h 43"/>
                  <a:gd name="T68" fmla="*/ 19 w 46"/>
                  <a:gd name="T69" fmla="*/ 1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" h="43">
                    <a:moveTo>
                      <a:pt x="39" y="8"/>
                    </a:moveTo>
                    <a:lnTo>
                      <a:pt x="40" y="15"/>
                    </a:lnTo>
                    <a:lnTo>
                      <a:pt x="41" y="22"/>
                    </a:lnTo>
                    <a:lnTo>
                      <a:pt x="41" y="22"/>
                    </a:lnTo>
                    <a:lnTo>
                      <a:pt x="41" y="24"/>
                    </a:lnTo>
                    <a:lnTo>
                      <a:pt x="41" y="27"/>
                    </a:lnTo>
                    <a:lnTo>
                      <a:pt x="41" y="27"/>
                    </a:lnTo>
                    <a:lnTo>
                      <a:pt x="39" y="29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1" y="31"/>
                    </a:lnTo>
                    <a:lnTo>
                      <a:pt x="29" y="28"/>
                    </a:lnTo>
                    <a:lnTo>
                      <a:pt x="29" y="28"/>
                    </a:lnTo>
                    <a:lnTo>
                      <a:pt x="27" y="26"/>
                    </a:lnTo>
                    <a:lnTo>
                      <a:pt x="27" y="23"/>
                    </a:lnTo>
                    <a:lnTo>
                      <a:pt x="26" y="16"/>
                    </a:lnTo>
                    <a:lnTo>
                      <a:pt x="25" y="9"/>
                    </a:lnTo>
                    <a:lnTo>
                      <a:pt x="32" y="9"/>
                    </a:lnTo>
                    <a:lnTo>
                      <a:pt x="39" y="8"/>
                    </a:lnTo>
                    <a:close/>
                    <a:moveTo>
                      <a:pt x="19" y="10"/>
                    </a:moveTo>
                    <a:lnTo>
                      <a:pt x="20" y="17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21" y="28"/>
                    </a:lnTo>
                    <a:lnTo>
                      <a:pt x="19" y="32"/>
                    </a:lnTo>
                    <a:lnTo>
                      <a:pt x="19" y="32"/>
                    </a:lnTo>
                    <a:lnTo>
                      <a:pt x="17" y="33"/>
                    </a:lnTo>
                    <a:lnTo>
                      <a:pt x="14" y="33"/>
                    </a:lnTo>
                    <a:lnTo>
                      <a:pt x="14" y="33"/>
                    </a:lnTo>
                    <a:lnTo>
                      <a:pt x="9" y="34"/>
                    </a:lnTo>
                    <a:lnTo>
                      <a:pt x="9" y="34"/>
                    </a:lnTo>
                    <a:lnTo>
                      <a:pt x="4" y="36"/>
                    </a:lnTo>
                    <a:lnTo>
                      <a:pt x="4" y="39"/>
                    </a:lnTo>
                    <a:lnTo>
                      <a:pt x="5" y="43"/>
                    </a:lnTo>
                    <a:lnTo>
                      <a:pt x="5" y="43"/>
                    </a:lnTo>
                    <a:lnTo>
                      <a:pt x="6" y="43"/>
                    </a:lnTo>
                    <a:lnTo>
                      <a:pt x="6" y="43"/>
                    </a:lnTo>
                    <a:lnTo>
                      <a:pt x="7" y="41"/>
                    </a:lnTo>
                    <a:lnTo>
                      <a:pt x="7" y="41"/>
                    </a:lnTo>
                    <a:lnTo>
                      <a:pt x="10" y="40"/>
                    </a:lnTo>
                    <a:lnTo>
                      <a:pt x="13" y="39"/>
                    </a:lnTo>
                    <a:lnTo>
                      <a:pt x="17" y="39"/>
                    </a:lnTo>
                    <a:lnTo>
                      <a:pt x="17" y="39"/>
                    </a:lnTo>
                    <a:lnTo>
                      <a:pt x="21" y="38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25" y="34"/>
                    </a:lnTo>
                    <a:lnTo>
                      <a:pt x="25" y="33"/>
                    </a:lnTo>
                    <a:lnTo>
                      <a:pt x="25" y="33"/>
                    </a:lnTo>
                    <a:lnTo>
                      <a:pt x="27" y="34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32" y="37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39" y="36"/>
                    </a:lnTo>
                    <a:lnTo>
                      <a:pt x="42" y="35"/>
                    </a:lnTo>
                    <a:lnTo>
                      <a:pt x="43" y="34"/>
                    </a:lnTo>
                    <a:lnTo>
                      <a:pt x="45" y="32"/>
                    </a:lnTo>
                    <a:lnTo>
                      <a:pt x="45" y="32"/>
                    </a:lnTo>
                    <a:lnTo>
                      <a:pt x="46" y="26"/>
                    </a:lnTo>
                    <a:lnTo>
                      <a:pt x="46" y="21"/>
                    </a:lnTo>
                    <a:lnTo>
                      <a:pt x="45" y="11"/>
                    </a:lnTo>
                    <a:lnTo>
                      <a:pt x="43" y="0"/>
                    </a:lnTo>
                    <a:lnTo>
                      <a:pt x="21" y="3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10" y="11"/>
                    </a:lnTo>
                    <a:lnTo>
                      <a:pt x="19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7" name="Freeform 53"/>
              <p:cNvSpPr>
                <a:spLocks noEditPoints="1"/>
              </p:cNvSpPr>
              <p:nvPr/>
            </p:nvSpPr>
            <p:spPr bwMode="auto">
              <a:xfrm>
                <a:off x="3360" y="279"/>
                <a:ext cx="15" cy="13"/>
              </a:xfrm>
              <a:custGeom>
                <a:avLst/>
                <a:gdLst>
                  <a:gd name="T0" fmla="*/ 13 w 45"/>
                  <a:gd name="T1" fmla="*/ 9 h 39"/>
                  <a:gd name="T2" fmla="*/ 6 w 45"/>
                  <a:gd name="T3" fmla="*/ 7 h 39"/>
                  <a:gd name="T4" fmla="*/ 0 w 45"/>
                  <a:gd name="T5" fmla="*/ 5 h 39"/>
                  <a:gd name="T6" fmla="*/ 0 w 45"/>
                  <a:gd name="T7" fmla="*/ 2 h 39"/>
                  <a:gd name="T8" fmla="*/ 0 w 45"/>
                  <a:gd name="T9" fmla="*/ 0 h 39"/>
                  <a:gd name="T10" fmla="*/ 22 w 45"/>
                  <a:gd name="T11" fmla="*/ 7 h 39"/>
                  <a:gd name="T12" fmla="*/ 45 w 45"/>
                  <a:gd name="T13" fmla="*/ 15 h 39"/>
                  <a:gd name="T14" fmla="*/ 45 w 45"/>
                  <a:gd name="T15" fmla="*/ 18 h 39"/>
                  <a:gd name="T16" fmla="*/ 45 w 45"/>
                  <a:gd name="T17" fmla="*/ 21 h 39"/>
                  <a:gd name="T18" fmla="*/ 23 w 45"/>
                  <a:gd name="T19" fmla="*/ 30 h 39"/>
                  <a:gd name="T20" fmla="*/ 1 w 45"/>
                  <a:gd name="T21" fmla="*/ 39 h 39"/>
                  <a:gd name="T22" fmla="*/ 1 w 45"/>
                  <a:gd name="T23" fmla="*/ 35 h 39"/>
                  <a:gd name="T24" fmla="*/ 1 w 45"/>
                  <a:gd name="T25" fmla="*/ 32 h 39"/>
                  <a:gd name="T26" fmla="*/ 7 w 45"/>
                  <a:gd name="T27" fmla="*/ 30 h 39"/>
                  <a:gd name="T28" fmla="*/ 13 w 45"/>
                  <a:gd name="T29" fmla="*/ 27 h 39"/>
                  <a:gd name="T30" fmla="*/ 13 w 45"/>
                  <a:gd name="T31" fmla="*/ 19 h 39"/>
                  <a:gd name="T32" fmla="*/ 13 w 45"/>
                  <a:gd name="T33" fmla="*/ 9 h 39"/>
                  <a:gd name="T34" fmla="*/ 19 w 45"/>
                  <a:gd name="T35" fmla="*/ 25 h 39"/>
                  <a:gd name="T36" fmla="*/ 28 w 45"/>
                  <a:gd name="T37" fmla="*/ 22 h 39"/>
                  <a:gd name="T38" fmla="*/ 38 w 45"/>
                  <a:gd name="T39" fmla="*/ 18 h 39"/>
                  <a:gd name="T40" fmla="*/ 38 w 45"/>
                  <a:gd name="T41" fmla="*/ 18 h 39"/>
                  <a:gd name="T42" fmla="*/ 38 w 45"/>
                  <a:gd name="T43" fmla="*/ 18 h 39"/>
                  <a:gd name="T44" fmla="*/ 28 w 45"/>
                  <a:gd name="T45" fmla="*/ 15 h 39"/>
                  <a:gd name="T46" fmla="*/ 19 w 45"/>
                  <a:gd name="T47" fmla="*/ 12 h 39"/>
                  <a:gd name="T48" fmla="*/ 19 w 45"/>
                  <a:gd name="T49" fmla="*/ 19 h 39"/>
                  <a:gd name="T50" fmla="*/ 19 w 45"/>
                  <a:gd name="T51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5" h="39">
                    <a:moveTo>
                      <a:pt x="13" y="9"/>
                    </a:moveTo>
                    <a:lnTo>
                      <a:pt x="6" y="7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2" y="7"/>
                    </a:lnTo>
                    <a:lnTo>
                      <a:pt x="45" y="15"/>
                    </a:lnTo>
                    <a:lnTo>
                      <a:pt x="45" y="18"/>
                    </a:lnTo>
                    <a:lnTo>
                      <a:pt x="45" y="21"/>
                    </a:lnTo>
                    <a:lnTo>
                      <a:pt x="23" y="30"/>
                    </a:lnTo>
                    <a:lnTo>
                      <a:pt x="1" y="39"/>
                    </a:lnTo>
                    <a:lnTo>
                      <a:pt x="1" y="35"/>
                    </a:lnTo>
                    <a:lnTo>
                      <a:pt x="1" y="32"/>
                    </a:lnTo>
                    <a:lnTo>
                      <a:pt x="7" y="30"/>
                    </a:lnTo>
                    <a:lnTo>
                      <a:pt x="13" y="27"/>
                    </a:lnTo>
                    <a:lnTo>
                      <a:pt x="13" y="19"/>
                    </a:lnTo>
                    <a:lnTo>
                      <a:pt x="13" y="9"/>
                    </a:lnTo>
                    <a:close/>
                    <a:moveTo>
                      <a:pt x="19" y="25"/>
                    </a:moveTo>
                    <a:lnTo>
                      <a:pt x="28" y="22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28" y="15"/>
                    </a:lnTo>
                    <a:lnTo>
                      <a:pt x="19" y="12"/>
                    </a:lnTo>
                    <a:lnTo>
                      <a:pt x="19" y="19"/>
                    </a:lnTo>
                    <a:lnTo>
                      <a:pt x="19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8" name="Freeform 54"/>
              <p:cNvSpPr>
                <a:spLocks/>
              </p:cNvSpPr>
              <p:nvPr/>
            </p:nvSpPr>
            <p:spPr bwMode="auto">
              <a:xfrm>
                <a:off x="3360" y="293"/>
                <a:ext cx="15" cy="12"/>
              </a:xfrm>
              <a:custGeom>
                <a:avLst/>
                <a:gdLst>
                  <a:gd name="T0" fmla="*/ 45 w 45"/>
                  <a:gd name="T1" fmla="*/ 0 h 35"/>
                  <a:gd name="T2" fmla="*/ 45 w 45"/>
                  <a:gd name="T3" fmla="*/ 17 h 35"/>
                  <a:gd name="T4" fmla="*/ 43 w 45"/>
                  <a:gd name="T5" fmla="*/ 35 h 35"/>
                  <a:gd name="T6" fmla="*/ 40 w 45"/>
                  <a:gd name="T7" fmla="*/ 35 h 35"/>
                  <a:gd name="T8" fmla="*/ 38 w 45"/>
                  <a:gd name="T9" fmla="*/ 35 h 35"/>
                  <a:gd name="T10" fmla="*/ 38 w 45"/>
                  <a:gd name="T11" fmla="*/ 28 h 35"/>
                  <a:gd name="T12" fmla="*/ 38 w 45"/>
                  <a:gd name="T13" fmla="*/ 21 h 35"/>
                  <a:gd name="T14" fmla="*/ 20 w 45"/>
                  <a:gd name="T15" fmla="*/ 19 h 35"/>
                  <a:gd name="T16" fmla="*/ 0 w 45"/>
                  <a:gd name="T17" fmla="*/ 18 h 35"/>
                  <a:gd name="T18" fmla="*/ 0 w 45"/>
                  <a:gd name="T19" fmla="*/ 15 h 35"/>
                  <a:gd name="T20" fmla="*/ 0 w 45"/>
                  <a:gd name="T21" fmla="*/ 12 h 35"/>
                  <a:gd name="T22" fmla="*/ 20 w 45"/>
                  <a:gd name="T23" fmla="*/ 13 h 35"/>
                  <a:gd name="T24" fmla="*/ 39 w 45"/>
                  <a:gd name="T25" fmla="*/ 14 h 35"/>
                  <a:gd name="T26" fmla="*/ 39 w 45"/>
                  <a:gd name="T27" fmla="*/ 7 h 35"/>
                  <a:gd name="T28" fmla="*/ 39 w 45"/>
                  <a:gd name="T29" fmla="*/ 0 h 35"/>
                  <a:gd name="T30" fmla="*/ 42 w 45"/>
                  <a:gd name="T31" fmla="*/ 0 h 35"/>
                  <a:gd name="T32" fmla="*/ 45 w 45"/>
                  <a:gd name="T3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5" h="35">
                    <a:moveTo>
                      <a:pt x="45" y="0"/>
                    </a:moveTo>
                    <a:lnTo>
                      <a:pt x="45" y="17"/>
                    </a:lnTo>
                    <a:lnTo>
                      <a:pt x="43" y="35"/>
                    </a:lnTo>
                    <a:lnTo>
                      <a:pt x="40" y="35"/>
                    </a:lnTo>
                    <a:lnTo>
                      <a:pt x="38" y="35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20" y="19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0" y="13"/>
                    </a:lnTo>
                    <a:lnTo>
                      <a:pt x="39" y="14"/>
                    </a:lnTo>
                    <a:lnTo>
                      <a:pt x="39" y="7"/>
                    </a:lnTo>
                    <a:lnTo>
                      <a:pt x="39" y="0"/>
                    </a:lnTo>
                    <a:lnTo>
                      <a:pt x="42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69" name="Freeform 55"/>
              <p:cNvSpPr>
                <a:spLocks/>
              </p:cNvSpPr>
              <p:nvPr/>
            </p:nvSpPr>
            <p:spPr bwMode="auto">
              <a:xfrm>
                <a:off x="3359" y="306"/>
                <a:ext cx="15" cy="4"/>
              </a:xfrm>
              <a:custGeom>
                <a:avLst/>
                <a:gdLst>
                  <a:gd name="T0" fmla="*/ 0 w 44"/>
                  <a:gd name="T1" fmla="*/ 5 h 11"/>
                  <a:gd name="T2" fmla="*/ 0 w 44"/>
                  <a:gd name="T3" fmla="*/ 3 h 11"/>
                  <a:gd name="T4" fmla="*/ 1 w 44"/>
                  <a:gd name="T5" fmla="*/ 0 h 11"/>
                  <a:gd name="T6" fmla="*/ 23 w 44"/>
                  <a:gd name="T7" fmla="*/ 2 h 11"/>
                  <a:gd name="T8" fmla="*/ 44 w 44"/>
                  <a:gd name="T9" fmla="*/ 4 h 11"/>
                  <a:gd name="T10" fmla="*/ 44 w 44"/>
                  <a:gd name="T11" fmla="*/ 8 h 11"/>
                  <a:gd name="T12" fmla="*/ 43 w 44"/>
                  <a:gd name="T13" fmla="*/ 11 h 11"/>
                  <a:gd name="T14" fmla="*/ 22 w 44"/>
                  <a:gd name="T15" fmla="*/ 9 h 11"/>
                  <a:gd name="T16" fmla="*/ 0 w 44"/>
                  <a:gd name="T17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11">
                    <a:moveTo>
                      <a:pt x="0" y="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3" y="2"/>
                    </a:lnTo>
                    <a:lnTo>
                      <a:pt x="44" y="4"/>
                    </a:lnTo>
                    <a:lnTo>
                      <a:pt x="44" y="8"/>
                    </a:lnTo>
                    <a:lnTo>
                      <a:pt x="43" y="11"/>
                    </a:lnTo>
                    <a:lnTo>
                      <a:pt x="22" y="9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0" name="Freeform 56"/>
              <p:cNvSpPr>
                <a:spLocks noEditPoints="1"/>
              </p:cNvSpPr>
              <p:nvPr/>
            </p:nvSpPr>
            <p:spPr bwMode="auto">
              <a:xfrm>
                <a:off x="3358" y="312"/>
                <a:ext cx="15" cy="14"/>
              </a:xfrm>
              <a:custGeom>
                <a:avLst/>
                <a:gdLst>
                  <a:gd name="T0" fmla="*/ 20 w 45"/>
                  <a:gd name="T1" fmla="*/ 36 h 43"/>
                  <a:gd name="T2" fmla="*/ 8 w 45"/>
                  <a:gd name="T3" fmla="*/ 30 h 43"/>
                  <a:gd name="T4" fmla="*/ 6 w 45"/>
                  <a:gd name="T5" fmla="*/ 27 h 43"/>
                  <a:gd name="T6" fmla="*/ 5 w 45"/>
                  <a:gd name="T7" fmla="*/ 22 h 43"/>
                  <a:gd name="T8" fmla="*/ 5 w 45"/>
                  <a:gd name="T9" fmla="*/ 18 h 43"/>
                  <a:gd name="T10" fmla="*/ 7 w 45"/>
                  <a:gd name="T11" fmla="*/ 11 h 43"/>
                  <a:gd name="T12" fmla="*/ 12 w 45"/>
                  <a:gd name="T13" fmla="*/ 7 h 43"/>
                  <a:gd name="T14" fmla="*/ 18 w 45"/>
                  <a:gd name="T15" fmla="*/ 6 h 43"/>
                  <a:gd name="T16" fmla="*/ 26 w 45"/>
                  <a:gd name="T17" fmla="*/ 6 h 43"/>
                  <a:gd name="T18" fmla="*/ 37 w 45"/>
                  <a:gd name="T19" fmla="*/ 12 h 43"/>
                  <a:gd name="T20" fmla="*/ 39 w 45"/>
                  <a:gd name="T21" fmla="*/ 14 h 43"/>
                  <a:gd name="T22" fmla="*/ 40 w 45"/>
                  <a:gd name="T23" fmla="*/ 21 h 43"/>
                  <a:gd name="T24" fmla="*/ 40 w 45"/>
                  <a:gd name="T25" fmla="*/ 24 h 43"/>
                  <a:gd name="T26" fmla="*/ 38 w 45"/>
                  <a:gd name="T27" fmla="*/ 30 h 43"/>
                  <a:gd name="T28" fmla="*/ 33 w 45"/>
                  <a:gd name="T29" fmla="*/ 34 h 43"/>
                  <a:gd name="T30" fmla="*/ 31 w 45"/>
                  <a:gd name="T31" fmla="*/ 35 h 43"/>
                  <a:gd name="T32" fmla="*/ 20 w 45"/>
                  <a:gd name="T33" fmla="*/ 36 h 43"/>
                  <a:gd name="T34" fmla="*/ 19 w 45"/>
                  <a:gd name="T35" fmla="*/ 43 h 43"/>
                  <a:gd name="T36" fmla="*/ 31 w 45"/>
                  <a:gd name="T37" fmla="*/ 41 h 43"/>
                  <a:gd name="T38" fmla="*/ 35 w 45"/>
                  <a:gd name="T39" fmla="*/ 40 h 43"/>
                  <a:gd name="T40" fmla="*/ 41 w 45"/>
                  <a:gd name="T41" fmla="*/ 34 h 43"/>
                  <a:gd name="T42" fmla="*/ 45 w 45"/>
                  <a:gd name="T43" fmla="*/ 25 h 43"/>
                  <a:gd name="T44" fmla="*/ 45 w 45"/>
                  <a:gd name="T45" fmla="*/ 20 h 43"/>
                  <a:gd name="T46" fmla="*/ 43 w 45"/>
                  <a:gd name="T47" fmla="*/ 10 h 43"/>
                  <a:gd name="T48" fmla="*/ 40 w 45"/>
                  <a:gd name="T49" fmla="*/ 7 h 43"/>
                  <a:gd name="T50" fmla="*/ 34 w 45"/>
                  <a:gd name="T51" fmla="*/ 2 h 43"/>
                  <a:gd name="T52" fmla="*/ 27 w 45"/>
                  <a:gd name="T53" fmla="*/ 0 h 43"/>
                  <a:gd name="T54" fmla="*/ 14 w 45"/>
                  <a:gd name="T55" fmla="*/ 0 h 43"/>
                  <a:gd name="T56" fmla="*/ 10 w 45"/>
                  <a:gd name="T57" fmla="*/ 2 h 43"/>
                  <a:gd name="T58" fmla="*/ 4 w 45"/>
                  <a:gd name="T59" fmla="*/ 7 h 43"/>
                  <a:gd name="T60" fmla="*/ 0 w 45"/>
                  <a:gd name="T61" fmla="*/ 17 h 43"/>
                  <a:gd name="T62" fmla="*/ 0 w 45"/>
                  <a:gd name="T63" fmla="*/ 23 h 43"/>
                  <a:gd name="T64" fmla="*/ 2 w 45"/>
                  <a:gd name="T65" fmla="*/ 32 h 43"/>
                  <a:gd name="T66" fmla="*/ 5 w 45"/>
                  <a:gd name="T67" fmla="*/ 35 h 43"/>
                  <a:gd name="T68" fmla="*/ 11 w 45"/>
                  <a:gd name="T69" fmla="*/ 3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5" h="43">
                    <a:moveTo>
                      <a:pt x="20" y="36"/>
                    </a:moveTo>
                    <a:lnTo>
                      <a:pt x="20" y="36"/>
                    </a:lnTo>
                    <a:lnTo>
                      <a:pt x="13" y="34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6" y="27"/>
                    </a:lnTo>
                    <a:lnTo>
                      <a:pt x="5" y="25"/>
                    </a:lnTo>
                    <a:lnTo>
                      <a:pt x="5" y="22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14"/>
                    </a:lnTo>
                    <a:lnTo>
                      <a:pt x="7" y="11"/>
                    </a:lnTo>
                    <a:lnTo>
                      <a:pt x="9" y="9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32" y="8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9" y="14"/>
                    </a:lnTo>
                    <a:lnTo>
                      <a:pt x="40" y="18"/>
                    </a:lnTo>
                    <a:lnTo>
                      <a:pt x="40" y="21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39" y="27"/>
                    </a:lnTo>
                    <a:lnTo>
                      <a:pt x="38" y="30"/>
                    </a:lnTo>
                    <a:lnTo>
                      <a:pt x="36" y="32"/>
                    </a:lnTo>
                    <a:lnTo>
                      <a:pt x="33" y="34"/>
                    </a:lnTo>
                    <a:lnTo>
                      <a:pt x="33" y="34"/>
                    </a:lnTo>
                    <a:lnTo>
                      <a:pt x="31" y="35"/>
                    </a:lnTo>
                    <a:lnTo>
                      <a:pt x="28" y="36"/>
                    </a:lnTo>
                    <a:lnTo>
                      <a:pt x="20" y="36"/>
                    </a:lnTo>
                    <a:close/>
                    <a:moveTo>
                      <a:pt x="19" y="43"/>
                    </a:moveTo>
                    <a:lnTo>
                      <a:pt x="19" y="43"/>
                    </a:lnTo>
                    <a:lnTo>
                      <a:pt x="27" y="43"/>
                    </a:lnTo>
                    <a:lnTo>
                      <a:pt x="31" y="41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8" y="38"/>
                    </a:lnTo>
                    <a:lnTo>
                      <a:pt x="41" y="34"/>
                    </a:lnTo>
                    <a:lnTo>
                      <a:pt x="44" y="30"/>
                    </a:lnTo>
                    <a:lnTo>
                      <a:pt x="45" y="25"/>
                    </a:lnTo>
                    <a:lnTo>
                      <a:pt x="45" y="25"/>
                    </a:lnTo>
                    <a:lnTo>
                      <a:pt x="45" y="20"/>
                    </a:lnTo>
                    <a:lnTo>
                      <a:pt x="45" y="14"/>
                    </a:lnTo>
                    <a:lnTo>
                      <a:pt x="43" y="10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37" y="4"/>
                    </a:lnTo>
                    <a:lnTo>
                      <a:pt x="34" y="2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1" y="28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8" y="37"/>
                    </a:lnTo>
                    <a:lnTo>
                      <a:pt x="11" y="39"/>
                    </a:lnTo>
                    <a:lnTo>
                      <a:pt x="19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1" name="Freeform 57"/>
              <p:cNvSpPr>
                <a:spLocks/>
              </p:cNvSpPr>
              <p:nvPr/>
            </p:nvSpPr>
            <p:spPr bwMode="auto">
              <a:xfrm>
                <a:off x="3359" y="314"/>
                <a:ext cx="12" cy="10"/>
              </a:xfrm>
              <a:custGeom>
                <a:avLst/>
                <a:gdLst>
                  <a:gd name="T0" fmla="*/ 15 w 35"/>
                  <a:gd name="T1" fmla="*/ 30 h 30"/>
                  <a:gd name="T2" fmla="*/ 15 w 35"/>
                  <a:gd name="T3" fmla="*/ 30 h 30"/>
                  <a:gd name="T4" fmla="*/ 8 w 35"/>
                  <a:gd name="T5" fmla="*/ 28 h 30"/>
                  <a:gd name="T6" fmla="*/ 3 w 35"/>
                  <a:gd name="T7" fmla="*/ 24 h 30"/>
                  <a:gd name="T8" fmla="*/ 3 w 35"/>
                  <a:gd name="T9" fmla="*/ 24 h 30"/>
                  <a:gd name="T10" fmla="*/ 1 w 35"/>
                  <a:gd name="T11" fmla="*/ 21 h 30"/>
                  <a:gd name="T12" fmla="*/ 0 w 35"/>
                  <a:gd name="T13" fmla="*/ 19 h 30"/>
                  <a:gd name="T14" fmla="*/ 0 w 35"/>
                  <a:gd name="T15" fmla="*/ 16 h 30"/>
                  <a:gd name="T16" fmla="*/ 0 w 35"/>
                  <a:gd name="T17" fmla="*/ 12 h 30"/>
                  <a:gd name="T18" fmla="*/ 0 w 35"/>
                  <a:gd name="T19" fmla="*/ 12 h 30"/>
                  <a:gd name="T20" fmla="*/ 1 w 35"/>
                  <a:gd name="T21" fmla="*/ 8 h 30"/>
                  <a:gd name="T22" fmla="*/ 2 w 35"/>
                  <a:gd name="T23" fmla="*/ 5 h 30"/>
                  <a:gd name="T24" fmla="*/ 4 w 35"/>
                  <a:gd name="T25" fmla="*/ 3 h 30"/>
                  <a:gd name="T26" fmla="*/ 7 w 35"/>
                  <a:gd name="T27" fmla="*/ 1 h 30"/>
                  <a:gd name="T28" fmla="*/ 7 w 35"/>
                  <a:gd name="T29" fmla="*/ 1 h 30"/>
                  <a:gd name="T30" fmla="*/ 13 w 35"/>
                  <a:gd name="T31" fmla="*/ 0 h 30"/>
                  <a:gd name="T32" fmla="*/ 21 w 35"/>
                  <a:gd name="T33" fmla="*/ 0 h 30"/>
                  <a:gd name="T34" fmla="*/ 21 w 35"/>
                  <a:gd name="T35" fmla="*/ 0 h 30"/>
                  <a:gd name="T36" fmla="*/ 27 w 35"/>
                  <a:gd name="T37" fmla="*/ 2 h 30"/>
                  <a:gd name="T38" fmla="*/ 32 w 35"/>
                  <a:gd name="T39" fmla="*/ 6 h 30"/>
                  <a:gd name="T40" fmla="*/ 32 w 35"/>
                  <a:gd name="T41" fmla="*/ 6 h 30"/>
                  <a:gd name="T42" fmla="*/ 34 w 35"/>
                  <a:gd name="T43" fmla="*/ 8 h 30"/>
                  <a:gd name="T44" fmla="*/ 35 w 35"/>
                  <a:gd name="T45" fmla="*/ 12 h 30"/>
                  <a:gd name="T46" fmla="*/ 35 w 35"/>
                  <a:gd name="T47" fmla="*/ 15 h 30"/>
                  <a:gd name="T48" fmla="*/ 35 w 35"/>
                  <a:gd name="T49" fmla="*/ 18 h 30"/>
                  <a:gd name="T50" fmla="*/ 35 w 35"/>
                  <a:gd name="T51" fmla="*/ 18 h 30"/>
                  <a:gd name="T52" fmla="*/ 34 w 35"/>
                  <a:gd name="T53" fmla="*/ 21 h 30"/>
                  <a:gd name="T54" fmla="*/ 33 w 35"/>
                  <a:gd name="T55" fmla="*/ 24 h 30"/>
                  <a:gd name="T56" fmla="*/ 31 w 35"/>
                  <a:gd name="T57" fmla="*/ 26 h 30"/>
                  <a:gd name="T58" fmla="*/ 28 w 35"/>
                  <a:gd name="T59" fmla="*/ 28 h 30"/>
                  <a:gd name="T60" fmla="*/ 28 w 35"/>
                  <a:gd name="T61" fmla="*/ 28 h 30"/>
                  <a:gd name="T62" fmla="*/ 26 w 35"/>
                  <a:gd name="T63" fmla="*/ 29 h 30"/>
                  <a:gd name="T64" fmla="*/ 23 w 35"/>
                  <a:gd name="T65" fmla="*/ 30 h 30"/>
                  <a:gd name="T66" fmla="*/ 15 w 35"/>
                  <a:gd name="T67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5" h="30">
                    <a:moveTo>
                      <a:pt x="15" y="30"/>
                    </a:moveTo>
                    <a:lnTo>
                      <a:pt x="15" y="30"/>
                    </a:lnTo>
                    <a:lnTo>
                      <a:pt x="8" y="28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1" y="21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13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7" y="2"/>
                    </a:lnTo>
                    <a:lnTo>
                      <a:pt x="32" y="6"/>
                    </a:lnTo>
                    <a:lnTo>
                      <a:pt x="32" y="6"/>
                    </a:lnTo>
                    <a:lnTo>
                      <a:pt x="34" y="8"/>
                    </a:lnTo>
                    <a:lnTo>
                      <a:pt x="35" y="12"/>
                    </a:lnTo>
                    <a:lnTo>
                      <a:pt x="35" y="15"/>
                    </a:lnTo>
                    <a:lnTo>
                      <a:pt x="35" y="18"/>
                    </a:lnTo>
                    <a:lnTo>
                      <a:pt x="35" y="18"/>
                    </a:lnTo>
                    <a:lnTo>
                      <a:pt x="34" y="21"/>
                    </a:lnTo>
                    <a:lnTo>
                      <a:pt x="33" y="24"/>
                    </a:lnTo>
                    <a:lnTo>
                      <a:pt x="31" y="26"/>
                    </a:lnTo>
                    <a:lnTo>
                      <a:pt x="28" y="28"/>
                    </a:lnTo>
                    <a:lnTo>
                      <a:pt x="28" y="28"/>
                    </a:lnTo>
                    <a:lnTo>
                      <a:pt x="26" y="29"/>
                    </a:lnTo>
                    <a:lnTo>
                      <a:pt x="23" y="30"/>
                    </a:lnTo>
                    <a:lnTo>
                      <a:pt x="15" y="3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2" name="Freeform 58"/>
              <p:cNvSpPr>
                <a:spLocks/>
              </p:cNvSpPr>
              <p:nvPr/>
            </p:nvSpPr>
            <p:spPr bwMode="auto">
              <a:xfrm>
                <a:off x="3358" y="312"/>
                <a:ext cx="15" cy="14"/>
              </a:xfrm>
              <a:custGeom>
                <a:avLst/>
                <a:gdLst>
                  <a:gd name="T0" fmla="*/ 19 w 45"/>
                  <a:gd name="T1" fmla="*/ 43 h 43"/>
                  <a:gd name="T2" fmla="*/ 19 w 45"/>
                  <a:gd name="T3" fmla="*/ 43 h 43"/>
                  <a:gd name="T4" fmla="*/ 27 w 45"/>
                  <a:gd name="T5" fmla="*/ 43 h 43"/>
                  <a:gd name="T6" fmla="*/ 31 w 45"/>
                  <a:gd name="T7" fmla="*/ 41 h 43"/>
                  <a:gd name="T8" fmla="*/ 35 w 45"/>
                  <a:gd name="T9" fmla="*/ 40 h 43"/>
                  <a:gd name="T10" fmla="*/ 35 w 45"/>
                  <a:gd name="T11" fmla="*/ 40 h 43"/>
                  <a:gd name="T12" fmla="*/ 38 w 45"/>
                  <a:gd name="T13" fmla="*/ 38 h 43"/>
                  <a:gd name="T14" fmla="*/ 41 w 45"/>
                  <a:gd name="T15" fmla="*/ 34 h 43"/>
                  <a:gd name="T16" fmla="*/ 44 w 45"/>
                  <a:gd name="T17" fmla="*/ 30 h 43"/>
                  <a:gd name="T18" fmla="*/ 45 w 45"/>
                  <a:gd name="T19" fmla="*/ 25 h 43"/>
                  <a:gd name="T20" fmla="*/ 45 w 45"/>
                  <a:gd name="T21" fmla="*/ 25 h 43"/>
                  <a:gd name="T22" fmla="*/ 45 w 45"/>
                  <a:gd name="T23" fmla="*/ 20 h 43"/>
                  <a:gd name="T24" fmla="*/ 45 w 45"/>
                  <a:gd name="T25" fmla="*/ 14 h 43"/>
                  <a:gd name="T26" fmla="*/ 43 w 45"/>
                  <a:gd name="T27" fmla="*/ 10 h 43"/>
                  <a:gd name="T28" fmla="*/ 40 w 45"/>
                  <a:gd name="T29" fmla="*/ 7 h 43"/>
                  <a:gd name="T30" fmla="*/ 40 w 45"/>
                  <a:gd name="T31" fmla="*/ 7 h 43"/>
                  <a:gd name="T32" fmla="*/ 37 w 45"/>
                  <a:gd name="T33" fmla="*/ 4 h 43"/>
                  <a:gd name="T34" fmla="*/ 34 w 45"/>
                  <a:gd name="T35" fmla="*/ 2 h 43"/>
                  <a:gd name="T36" fmla="*/ 27 w 45"/>
                  <a:gd name="T37" fmla="*/ 0 h 43"/>
                  <a:gd name="T38" fmla="*/ 27 w 45"/>
                  <a:gd name="T39" fmla="*/ 0 h 43"/>
                  <a:gd name="T40" fmla="*/ 18 w 45"/>
                  <a:gd name="T41" fmla="*/ 0 h 43"/>
                  <a:gd name="T42" fmla="*/ 14 w 45"/>
                  <a:gd name="T43" fmla="*/ 0 h 43"/>
                  <a:gd name="T44" fmla="*/ 10 w 45"/>
                  <a:gd name="T45" fmla="*/ 2 h 43"/>
                  <a:gd name="T46" fmla="*/ 10 w 45"/>
                  <a:gd name="T47" fmla="*/ 2 h 43"/>
                  <a:gd name="T48" fmla="*/ 7 w 45"/>
                  <a:gd name="T49" fmla="*/ 4 h 43"/>
                  <a:gd name="T50" fmla="*/ 4 w 45"/>
                  <a:gd name="T51" fmla="*/ 7 h 43"/>
                  <a:gd name="T52" fmla="*/ 2 w 45"/>
                  <a:gd name="T53" fmla="*/ 11 h 43"/>
                  <a:gd name="T54" fmla="*/ 0 w 45"/>
                  <a:gd name="T55" fmla="*/ 17 h 43"/>
                  <a:gd name="T56" fmla="*/ 0 w 45"/>
                  <a:gd name="T57" fmla="*/ 17 h 43"/>
                  <a:gd name="T58" fmla="*/ 0 w 45"/>
                  <a:gd name="T59" fmla="*/ 23 h 43"/>
                  <a:gd name="T60" fmla="*/ 1 w 45"/>
                  <a:gd name="T61" fmla="*/ 28 h 43"/>
                  <a:gd name="T62" fmla="*/ 2 w 45"/>
                  <a:gd name="T63" fmla="*/ 32 h 43"/>
                  <a:gd name="T64" fmla="*/ 5 w 45"/>
                  <a:gd name="T65" fmla="*/ 35 h 43"/>
                  <a:gd name="T66" fmla="*/ 5 w 45"/>
                  <a:gd name="T67" fmla="*/ 35 h 43"/>
                  <a:gd name="T68" fmla="*/ 8 w 45"/>
                  <a:gd name="T69" fmla="*/ 37 h 43"/>
                  <a:gd name="T70" fmla="*/ 11 w 45"/>
                  <a:gd name="T71" fmla="*/ 39 h 43"/>
                  <a:gd name="T72" fmla="*/ 19 w 45"/>
                  <a:gd name="T7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5" h="43">
                    <a:moveTo>
                      <a:pt x="19" y="43"/>
                    </a:moveTo>
                    <a:lnTo>
                      <a:pt x="19" y="43"/>
                    </a:lnTo>
                    <a:lnTo>
                      <a:pt x="27" y="43"/>
                    </a:lnTo>
                    <a:lnTo>
                      <a:pt x="31" y="41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8" y="38"/>
                    </a:lnTo>
                    <a:lnTo>
                      <a:pt x="41" y="34"/>
                    </a:lnTo>
                    <a:lnTo>
                      <a:pt x="44" y="30"/>
                    </a:lnTo>
                    <a:lnTo>
                      <a:pt x="45" y="25"/>
                    </a:lnTo>
                    <a:lnTo>
                      <a:pt x="45" y="25"/>
                    </a:lnTo>
                    <a:lnTo>
                      <a:pt x="45" y="20"/>
                    </a:lnTo>
                    <a:lnTo>
                      <a:pt x="45" y="14"/>
                    </a:lnTo>
                    <a:lnTo>
                      <a:pt x="43" y="10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37" y="4"/>
                    </a:lnTo>
                    <a:lnTo>
                      <a:pt x="34" y="2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1" y="28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8" y="37"/>
                    </a:lnTo>
                    <a:lnTo>
                      <a:pt x="11" y="39"/>
                    </a:lnTo>
                    <a:lnTo>
                      <a:pt x="19" y="4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3" name="Freeform 59"/>
              <p:cNvSpPr>
                <a:spLocks/>
              </p:cNvSpPr>
              <p:nvPr/>
            </p:nvSpPr>
            <p:spPr bwMode="auto">
              <a:xfrm>
                <a:off x="3353" y="327"/>
                <a:ext cx="17" cy="15"/>
              </a:xfrm>
              <a:custGeom>
                <a:avLst/>
                <a:gdLst>
                  <a:gd name="T0" fmla="*/ 45 w 52"/>
                  <a:gd name="T1" fmla="*/ 39 h 45"/>
                  <a:gd name="T2" fmla="*/ 44 w 52"/>
                  <a:gd name="T3" fmla="*/ 42 h 45"/>
                  <a:gd name="T4" fmla="*/ 43 w 52"/>
                  <a:gd name="T5" fmla="*/ 45 h 45"/>
                  <a:gd name="T6" fmla="*/ 22 w 52"/>
                  <a:gd name="T7" fmla="*/ 39 h 45"/>
                  <a:gd name="T8" fmla="*/ 0 w 52"/>
                  <a:gd name="T9" fmla="*/ 33 h 45"/>
                  <a:gd name="T10" fmla="*/ 1 w 52"/>
                  <a:gd name="T11" fmla="*/ 30 h 45"/>
                  <a:gd name="T12" fmla="*/ 2 w 52"/>
                  <a:gd name="T13" fmla="*/ 27 h 45"/>
                  <a:gd name="T14" fmla="*/ 22 w 52"/>
                  <a:gd name="T15" fmla="*/ 20 h 45"/>
                  <a:gd name="T16" fmla="*/ 43 w 52"/>
                  <a:gd name="T17" fmla="*/ 14 h 45"/>
                  <a:gd name="T18" fmla="*/ 43 w 52"/>
                  <a:gd name="T19" fmla="*/ 14 h 45"/>
                  <a:gd name="T20" fmla="*/ 43 w 52"/>
                  <a:gd name="T21" fmla="*/ 14 h 45"/>
                  <a:gd name="T22" fmla="*/ 25 w 52"/>
                  <a:gd name="T23" fmla="*/ 10 h 45"/>
                  <a:gd name="T24" fmla="*/ 8 w 52"/>
                  <a:gd name="T25" fmla="*/ 5 h 45"/>
                  <a:gd name="T26" fmla="*/ 8 w 52"/>
                  <a:gd name="T27" fmla="*/ 2 h 45"/>
                  <a:gd name="T28" fmla="*/ 9 w 52"/>
                  <a:gd name="T29" fmla="*/ 0 h 45"/>
                  <a:gd name="T30" fmla="*/ 31 w 52"/>
                  <a:gd name="T31" fmla="*/ 5 h 45"/>
                  <a:gd name="T32" fmla="*/ 52 w 52"/>
                  <a:gd name="T33" fmla="*/ 11 h 45"/>
                  <a:gd name="T34" fmla="*/ 51 w 52"/>
                  <a:gd name="T35" fmla="*/ 14 h 45"/>
                  <a:gd name="T36" fmla="*/ 50 w 52"/>
                  <a:gd name="T37" fmla="*/ 18 h 45"/>
                  <a:gd name="T38" fmla="*/ 30 w 52"/>
                  <a:gd name="T39" fmla="*/ 24 h 45"/>
                  <a:gd name="T40" fmla="*/ 10 w 52"/>
                  <a:gd name="T41" fmla="*/ 30 h 45"/>
                  <a:gd name="T42" fmla="*/ 10 w 52"/>
                  <a:gd name="T43" fmla="*/ 30 h 45"/>
                  <a:gd name="T44" fmla="*/ 10 w 52"/>
                  <a:gd name="T45" fmla="*/ 30 h 45"/>
                  <a:gd name="T46" fmla="*/ 27 w 52"/>
                  <a:gd name="T47" fmla="*/ 35 h 45"/>
                  <a:gd name="T48" fmla="*/ 45 w 52"/>
                  <a:gd name="T49" fmla="*/ 3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" h="45">
                    <a:moveTo>
                      <a:pt x="45" y="39"/>
                    </a:moveTo>
                    <a:lnTo>
                      <a:pt x="44" y="42"/>
                    </a:lnTo>
                    <a:lnTo>
                      <a:pt x="43" y="45"/>
                    </a:lnTo>
                    <a:lnTo>
                      <a:pt x="22" y="39"/>
                    </a:lnTo>
                    <a:lnTo>
                      <a:pt x="0" y="33"/>
                    </a:lnTo>
                    <a:lnTo>
                      <a:pt x="1" y="30"/>
                    </a:lnTo>
                    <a:lnTo>
                      <a:pt x="2" y="27"/>
                    </a:lnTo>
                    <a:lnTo>
                      <a:pt x="22" y="20"/>
                    </a:lnTo>
                    <a:lnTo>
                      <a:pt x="43" y="14"/>
                    </a:lnTo>
                    <a:lnTo>
                      <a:pt x="43" y="14"/>
                    </a:lnTo>
                    <a:lnTo>
                      <a:pt x="43" y="14"/>
                    </a:lnTo>
                    <a:lnTo>
                      <a:pt x="25" y="10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9" y="0"/>
                    </a:lnTo>
                    <a:lnTo>
                      <a:pt x="31" y="5"/>
                    </a:lnTo>
                    <a:lnTo>
                      <a:pt x="52" y="11"/>
                    </a:lnTo>
                    <a:lnTo>
                      <a:pt x="51" y="14"/>
                    </a:lnTo>
                    <a:lnTo>
                      <a:pt x="50" y="18"/>
                    </a:lnTo>
                    <a:lnTo>
                      <a:pt x="30" y="24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27" y="35"/>
                    </a:lnTo>
                    <a:lnTo>
                      <a:pt x="45" y="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4" name="Freeform 60"/>
              <p:cNvSpPr>
                <a:spLocks/>
              </p:cNvSpPr>
              <p:nvPr/>
            </p:nvSpPr>
            <p:spPr bwMode="auto">
              <a:xfrm>
                <a:off x="3056" y="359"/>
                <a:ext cx="17" cy="15"/>
              </a:xfrm>
              <a:custGeom>
                <a:avLst/>
                <a:gdLst>
                  <a:gd name="T0" fmla="*/ 51 w 51"/>
                  <a:gd name="T1" fmla="*/ 32 h 47"/>
                  <a:gd name="T2" fmla="*/ 39 w 51"/>
                  <a:gd name="T3" fmla="*/ 38 h 47"/>
                  <a:gd name="T4" fmla="*/ 26 w 51"/>
                  <a:gd name="T5" fmla="*/ 45 h 47"/>
                  <a:gd name="T6" fmla="*/ 26 w 51"/>
                  <a:gd name="T7" fmla="*/ 45 h 47"/>
                  <a:gd name="T8" fmla="*/ 20 w 51"/>
                  <a:gd name="T9" fmla="*/ 47 h 47"/>
                  <a:gd name="T10" fmla="*/ 17 w 51"/>
                  <a:gd name="T11" fmla="*/ 47 h 47"/>
                  <a:gd name="T12" fmla="*/ 14 w 51"/>
                  <a:gd name="T13" fmla="*/ 46 h 47"/>
                  <a:gd name="T14" fmla="*/ 14 w 51"/>
                  <a:gd name="T15" fmla="*/ 46 h 47"/>
                  <a:gd name="T16" fmla="*/ 11 w 51"/>
                  <a:gd name="T17" fmla="*/ 45 h 47"/>
                  <a:gd name="T18" fmla="*/ 7 w 51"/>
                  <a:gd name="T19" fmla="*/ 43 h 47"/>
                  <a:gd name="T20" fmla="*/ 5 w 51"/>
                  <a:gd name="T21" fmla="*/ 41 h 47"/>
                  <a:gd name="T22" fmla="*/ 3 w 51"/>
                  <a:gd name="T23" fmla="*/ 37 h 47"/>
                  <a:gd name="T24" fmla="*/ 3 w 51"/>
                  <a:gd name="T25" fmla="*/ 37 h 47"/>
                  <a:gd name="T26" fmla="*/ 1 w 51"/>
                  <a:gd name="T27" fmla="*/ 34 h 47"/>
                  <a:gd name="T28" fmla="*/ 0 w 51"/>
                  <a:gd name="T29" fmla="*/ 29 h 47"/>
                  <a:gd name="T30" fmla="*/ 0 w 51"/>
                  <a:gd name="T31" fmla="*/ 26 h 47"/>
                  <a:gd name="T32" fmla="*/ 1 w 51"/>
                  <a:gd name="T33" fmla="*/ 23 h 47"/>
                  <a:gd name="T34" fmla="*/ 1 w 51"/>
                  <a:gd name="T35" fmla="*/ 23 h 47"/>
                  <a:gd name="T36" fmla="*/ 2 w 51"/>
                  <a:gd name="T37" fmla="*/ 21 h 47"/>
                  <a:gd name="T38" fmla="*/ 4 w 51"/>
                  <a:gd name="T39" fmla="*/ 18 h 47"/>
                  <a:gd name="T40" fmla="*/ 9 w 51"/>
                  <a:gd name="T41" fmla="*/ 15 h 47"/>
                  <a:gd name="T42" fmla="*/ 22 w 51"/>
                  <a:gd name="T43" fmla="*/ 8 h 47"/>
                  <a:gd name="T44" fmla="*/ 35 w 51"/>
                  <a:gd name="T45" fmla="*/ 0 h 47"/>
                  <a:gd name="T46" fmla="*/ 37 w 51"/>
                  <a:gd name="T47" fmla="*/ 3 h 47"/>
                  <a:gd name="T48" fmla="*/ 38 w 51"/>
                  <a:gd name="T49" fmla="*/ 6 h 47"/>
                  <a:gd name="T50" fmla="*/ 25 w 51"/>
                  <a:gd name="T51" fmla="*/ 13 h 47"/>
                  <a:gd name="T52" fmla="*/ 14 w 51"/>
                  <a:gd name="T53" fmla="*/ 19 h 47"/>
                  <a:gd name="T54" fmla="*/ 14 w 51"/>
                  <a:gd name="T55" fmla="*/ 19 h 47"/>
                  <a:gd name="T56" fmla="*/ 9 w 51"/>
                  <a:gd name="T57" fmla="*/ 23 h 47"/>
                  <a:gd name="T58" fmla="*/ 6 w 51"/>
                  <a:gd name="T59" fmla="*/ 27 h 47"/>
                  <a:gd name="T60" fmla="*/ 6 w 51"/>
                  <a:gd name="T61" fmla="*/ 27 h 47"/>
                  <a:gd name="T62" fmla="*/ 6 w 51"/>
                  <a:gd name="T63" fmla="*/ 30 h 47"/>
                  <a:gd name="T64" fmla="*/ 7 w 51"/>
                  <a:gd name="T65" fmla="*/ 35 h 47"/>
                  <a:gd name="T66" fmla="*/ 7 w 51"/>
                  <a:gd name="T67" fmla="*/ 35 h 47"/>
                  <a:gd name="T68" fmla="*/ 11 w 51"/>
                  <a:gd name="T69" fmla="*/ 38 h 47"/>
                  <a:gd name="T70" fmla="*/ 14 w 51"/>
                  <a:gd name="T71" fmla="*/ 41 h 47"/>
                  <a:gd name="T72" fmla="*/ 14 w 51"/>
                  <a:gd name="T73" fmla="*/ 41 h 47"/>
                  <a:gd name="T74" fmla="*/ 18 w 51"/>
                  <a:gd name="T75" fmla="*/ 41 h 47"/>
                  <a:gd name="T76" fmla="*/ 21 w 51"/>
                  <a:gd name="T77" fmla="*/ 41 h 47"/>
                  <a:gd name="T78" fmla="*/ 24 w 51"/>
                  <a:gd name="T79" fmla="*/ 39 h 47"/>
                  <a:gd name="T80" fmla="*/ 37 w 51"/>
                  <a:gd name="T81" fmla="*/ 33 h 47"/>
                  <a:gd name="T82" fmla="*/ 48 w 51"/>
                  <a:gd name="T83" fmla="*/ 26 h 47"/>
                  <a:gd name="T84" fmla="*/ 50 w 51"/>
                  <a:gd name="T85" fmla="*/ 28 h 47"/>
                  <a:gd name="T86" fmla="*/ 51 w 51"/>
                  <a:gd name="T87" fmla="*/ 3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1" h="47">
                    <a:moveTo>
                      <a:pt x="51" y="32"/>
                    </a:moveTo>
                    <a:lnTo>
                      <a:pt x="39" y="38"/>
                    </a:lnTo>
                    <a:lnTo>
                      <a:pt x="26" y="45"/>
                    </a:lnTo>
                    <a:lnTo>
                      <a:pt x="26" y="45"/>
                    </a:lnTo>
                    <a:lnTo>
                      <a:pt x="20" y="47"/>
                    </a:lnTo>
                    <a:lnTo>
                      <a:pt x="17" y="47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11" y="45"/>
                    </a:lnTo>
                    <a:lnTo>
                      <a:pt x="7" y="43"/>
                    </a:lnTo>
                    <a:lnTo>
                      <a:pt x="5" y="41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1" y="34"/>
                    </a:lnTo>
                    <a:lnTo>
                      <a:pt x="0" y="29"/>
                    </a:lnTo>
                    <a:lnTo>
                      <a:pt x="0" y="26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2" y="21"/>
                    </a:lnTo>
                    <a:lnTo>
                      <a:pt x="4" y="18"/>
                    </a:lnTo>
                    <a:lnTo>
                      <a:pt x="9" y="15"/>
                    </a:lnTo>
                    <a:lnTo>
                      <a:pt x="22" y="8"/>
                    </a:lnTo>
                    <a:lnTo>
                      <a:pt x="35" y="0"/>
                    </a:lnTo>
                    <a:lnTo>
                      <a:pt x="37" y="3"/>
                    </a:lnTo>
                    <a:lnTo>
                      <a:pt x="38" y="6"/>
                    </a:lnTo>
                    <a:lnTo>
                      <a:pt x="25" y="13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9" y="23"/>
                    </a:lnTo>
                    <a:lnTo>
                      <a:pt x="6" y="27"/>
                    </a:lnTo>
                    <a:lnTo>
                      <a:pt x="6" y="27"/>
                    </a:lnTo>
                    <a:lnTo>
                      <a:pt x="6" y="30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11" y="38"/>
                    </a:lnTo>
                    <a:lnTo>
                      <a:pt x="14" y="41"/>
                    </a:lnTo>
                    <a:lnTo>
                      <a:pt x="14" y="41"/>
                    </a:lnTo>
                    <a:lnTo>
                      <a:pt x="18" y="41"/>
                    </a:lnTo>
                    <a:lnTo>
                      <a:pt x="21" y="41"/>
                    </a:lnTo>
                    <a:lnTo>
                      <a:pt x="24" y="39"/>
                    </a:lnTo>
                    <a:lnTo>
                      <a:pt x="37" y="33"/>
                    </a:lnTo>
                    <a:lnTo>
                      <a:pt x="48" y="26"/>
                    </a:lnTo>
                    <a:lnTo>
                      <a:pt x="50" y="28"/>
                    </a:lnTo>
                    <a:lnTo>
                      <a:pt x="51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5" name="Freeform 61"/>
              <p:cNvSpPr>
                <a:spLocks/>
              </p:cNvSpPr>
              <p:nvPr/>
            </p:nvSpPr>
            <p:spPr bwMode="auto">
              <a:xfrm>
                <a:off x="3062" y="379"/>
                <a:ext cx="3" cy="2"/>
              </a:xfrm>
              <a:custGeom>
                <a:avLst/>
                <a:gdLst>
                  <a:gd name="T0" fmla="*/ 3 w 9"/>
                  <a:gd name="T1" fmla="*/ 8 h 8"/>
                  <a:gd name="T2" fmla="*/ 2 w 9"/>
                  <a:gd name="T3" fmla="*/ 6 h 8"/>
                  <a:gd name="T4" fmla="*/ 0 w 9"/>
                  <a:gd name="T5" fmla="*/ 3 h 8"/>
                  <a:gd name="T6" fmla="*/ 3 w 9"/>
                  <a:gd name="T7" fmla="*/ 1 h 8"/>
                  <a:gd name="T8" fmla="*/ 5 w 9"/>
                  <a:gd name="T9" fmla="*/ 0 h 8"/>
                  <a:gd name="T10" fmla="*/ 7 w 9"/>
                  <a:gd name="T11" fmla="*/ 2 h 8"/>
                  <a:gd name="T12" fmla="*/ 9 w 9"/>
                  <a:gd name="T13" fmla="*/ 5 h 8"/>
                  <a:gd name="T14" fmla="*/ 6 w 9"/>
                  <a:gd name="T15" fmla="*/ 7 h 8"/>
                  <a:gd name="T16" fmla="*/ 3 w 9"/>
                  <a:gd name="T1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8">
                    <a:moveTo>
                      <a:pt x="3" y="8"/>
                    </a:moveTo>
                    <a:lnTo>
                      <a:pt x="2" y="6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9" y="5"/>
                    </a:lnTo>
                    <a:lnTo>
                      <a:pt x="6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6" name="Freeform 62"/>
              <p:cNvSpPr>
                <a:spLocks/>
              </p:cNvSpPr>
              <p:nvPr/>
            </p:nvSpPr>
            <p:spPr bwMode="auto">
              <a:xfrm>
                <a:off x="3067" y="378"/>
                <a:ext cx="15" cy="14"/>
              </a:xfrm>
              <a:custGeom>
                <a:avLst/>
                <a:gdLst>
                  <a:gd name="T0" fmla="*/ 37 w 46"/>
                  <a:gd name="T1" fmla="*/ 23 h 43"/>
                  <a:gd name="T2" fmla="*/ 40 w 46"/>
                  <a:gd name="T3" fmla="*/ 17 h 43"/>
                  <a:gd name="T4" fmla="*/ 40 w 46"/>
                  <a:gd name="T5" fmla="*/ 13 h 43"/>
                  <a:gd name="T6" fmla="*/ 38 w 46"/>
                  <a:gd name="T7" fmla="*/ 10 h 43"/>
                  <a:gd name="T8" fmla="*/ 33 w 46"/>
                  <a:gd name="T9" fmla="*/ 6 h 43"/>
                  <a:gd name="T10" fmla="*/ 30 w 46"/>
                  <a:gd name="T11" fmla="*/ 5 h 43"/>
                  <a:gd name="T12" fmla="*/ 25 w 46"/>
                  <a:gd name="T13" fmla="*/ 6 h 43"/>
                  <a:gd name="T14" fmla="*/ 24 w 46"/>
                  <a:gd name="T15" fmla="*/ 8 h 43"/>
                  <a:gd name="T16" fmla="*/ 23 w 46"/>
                  <a:gd name="T17" fmla="*/ 10 h 43"/>
                  <a:gd name="T18" fmla="*/ 27 w 46"/>
                  <a:gd name="T19" fmla="*/ 19 h 43"/>
                  <a:gd name="T20" fmla="*/ 29 w 46"/>
                  <a:gd name="T21" fmla="*/ 26 h 43"/>
                  <a:gd name="T22" fmla="*/ 31 w 46"/>
                  <a:gd name="T23" fmla="*/ 34 h 43"/>
                  <a:gd name="T24" fmla="*/ 29 w 46"/>
                  <a:gd name="T25" fmla="*/ 37 h 43"/>
                  <a:gd name="T26" fmla="*/ 25 w 46"/>
                  <a:gd name="T27" fmla="*/ 40 h 43"/>
                  <a:gd name="T28" fmla="*/ 19 w 46"/>
                  <a:gd name="T29" fmla="*/ 43 h 43"/>
                  <a:gd name="T30" fmla="*/ 13 w 46"/>
                  <a:gd name="T31" fmla="*/ 42 h 43"/>
                  <a:gd name="T32" fmla="*/ 9 w 46"/>
                  <a:gd name="T33" fmla="*/ 39 h 43"/>
                  <a:gd name="T34" fmla="*/ 5 w 46"/>
                  <a:gd name="T35" fmla="*/ 34 h 43"/>
                  <a:gd name="T36" fmla="*/ 0 w 46"/>
                  <a:gd name="T37" fmla="*/ 27 h 43"/>
                  <a:gd name="T38" fmla="*/ 0 w 46"/>
                  <a:gd name="T39" fmla="*/ 21 h 43"/>
                  <a:gd name="T40" fmla="*/ 0 w 46"/>
                  <a:gd name="T41" fmla="*/ 17 h 43"/>
                  <a:gd name="T42" fmla="*/ 3 w 46"/>
                  <a:gd name="T43" fmla="*/ 15 h 43"/>
                  <a:gd name="T44" fmla="*/ 8 w 46"/>
                  <a:gd name="T45" fmla="*/ 13 h 43"/>
                  <a:gd name="T46" fmla="*/ 10 w 46"/>
                  <a:gd name="T47" fmla="*/ 15 h 43"/>
                  <a:gd name="T48" fmla="*/ 7 w 46"/>
                  <a:gd name="T49" fmla="*/ 19 h 43"/>
                  <a:gd name="T50" fmla="*/ 6 w 46"/>
                  <a:gd name="T51" fmla="*/ 23 h 43"/>
                  <a:gd name="T52" fmla="*/ 9 w 46"/>
                  <a:gd name="T53" fmla="*/ 31 h 43"/>
                  <a:gd name="T54" fmla="*/ 11 w 46"/>
                  <a:gd name="T55" fmla="*/ 34 h 43"/>
                  <a:gd name="T56" fmla="*/ 14 w 46"/>
                  <a:gd name="T57" fmla="*/ 36 h 43"/>
                  <a:gd name="T58" fmla="*/ 19 w 46"/>
                  <a:gd name="T59" fmla="*/ 37 h 43"/>
                  <a:gd name="T60" fmla="*/ 21 w 46"/>
                  <a:gd name="T61" fmla="*/ 36 h 43"/>
                  <a:gd name="T62" fmla="*/ 24 w 46"/>
                  <a:gd name="T63" fmla="*/ 32 h 43"/>
                  <a:gd name="T64" fmla="*/ 23 w 46"/>
                  <a:gd name="T65" fmla="*/ 29 h 43"/>
                  <a:gd name="T66" fmla="*/ 20 w 46"/>
                  <a:gd name="T67" fmla="*/ 20 h 43"/>
                  <a:gd name="T68" fmla="*/ 18 w 46"/>
                  <a:gd name="T69" fmla="*/ 15 h 43"/>
                  <a:gd name="T70" fmla="*/ 17 w 46"/>
                  <a:gd name="T71" fmla="*/ 9 h 43"/>
                  <a:gd name="T72" fmla="*/ 18 w 46"/>
                  <a:gd name="T73" fmla="*/ 6 h 43"/>
                  <a:gd name="T74" fmla="*/ 21 w 46"/>
                  <a:gd name="T75" fmla="*/ 2 h 43"/>
                  <a:gd name="T76" fmla="*/ 27 w 46"/>
                  <a:gd name="T77" fmla="*/ 0 h 43"/>
                  <a:gd name="T78" fmla="*/ 32 w 46"/>
                  <a:gd name="T79" fmla="*/ 0 h 43"/>
                  <a:gd name="T80" fmla="*/ 37 w 46"/>
                  <a:gd name="T81" fmla="*/ 2 h 43"/>
                  <a:gd name="T82" fmla="*/ 41 w 46"/>
                  <a:gd name="T83" fmla="*/ 6 h 43"/>
                  <a:gd name="T84" fmla="*/ 44 w 46"/>
                  <a:gd name="T85" fmla="*/ 11 h 43"/>
                  <a:gd name="T86" fmla="*/ 46 w 46"/>
                  <a:gd name="T87" fmla="*/ 18 h 43"/>
                  <a:gd name="T88" fmla="*/ 45 w 46"/>
                  <a:gd name="T89" fmla="*/ 21 h 43"/>
                  <a:gd name="T90" fmla="*/ 40 w 46"/>
                  <a:gd name="T91" fmla="*/ 29 h 43"/>
                  <a:gd name="T92" fmla="*/ 37 w 46"/>
                  <a:gd name="T9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6" h="43">
                    <a:moveTo>
                      <a:pt x="37" y="23"/>
                    </a:moveTo>
                    <a:lnTo>
                      <a:pt x="37" y="23"/>
                    </a:lnTo>
                    <a:lnTo>
                      <a:pt x="40" y="20"/>
                    </a:lnTo>
                    <a:lnTo>
                      <a:pt x="40" y="17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6" y="8"/>
                    </a:lnTo>
                    <a:lnTo>
                      <a:pt x="33" y="6"/>
                    </a:lnTo>
                    <a:lnTo>
                      <a:pt x="33" y="6"/>
                    </a:lnTo>
                    <a:lnTo>
                      <a:pt x="30" y="5"/>
                    </a:lnTo>
                    <a:lnTo>
                      <a:pt x="28" y="5"/>
                    </a:lnTo>
                    <a:lnTo>
                      <a:pt x="25" y="6"/>
                    </a:lnTo>
                    <a:lnTo>
                      <a:pt x="25" y="6"/>
                    </a:lnTo>
                    <a:lnTo>
                      <a:pt x="24" y="8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4" y="13"/>
                    </a:lnTo>
                    <a:lnTo>
                      <a:pt x="27" y="19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31" y="30"/>
                    </a:lnTo>
                    <a:lnTo>
                      <a:pt x="31" y="34"/>
                    </a:lnTo>
                    <a:lnTo>
                      <a:pt x="31" y="34"/>
                    </a:lnTo>
                    <a:lnTo>
                      <a:pt x="29" y="37"/>
                    </a:lnTo>
                    <a:lnTo>
                      <a:pt x="25" y="40"/>
                    </a:lnTo>
                    <a:lnTo>
                      <a:pt x="25" y="40"/>
                    </a:lnTo>
                    <a:lnTo>
                      <a:pt x="22" y="42"/>
                    </a:lnTo>
                    <a:lnTo>
                      <a:pt x="19" y="43"/>
                    </a:lnTo>
                    <a:lnTo>
                      <a:pt x="16" y="43"/>
                    </a:lnTo>
                    <a:lnTo>
                      <a:pt x="13" y="42"/>
                    </a:lnTo>
                    <a:lnTo>
                      <a:pt x="13" y="42"/>
                    </a:lnTo>
                    <a:lnTo>
                      <a:pt x="9" y="39"/>
                    </a:lnTo>
                    <a:lnTo>
                      <a:pt x="5" y="34"/>
                    </a:lnTo>
                    <a:lnTo>
                      <a:pt x="5" y="34"/>
                    </a:lnTo>
                    <a:lnTo>
                      <a:pt x="2" y="30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7" y="11"/>
                    </a:lnTo>
                    <a:lnTo>
                      <a:pt x="8" y="13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7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7" y="28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1" y="34"/>
                    </a:lnTo>
                    <a:lnTo>
                      <a:pt x="14" y="36"/>
                    </a:lnTo>
                    <a:lnTo>
                      <a:pt x="14" y="36"/>
                    </a:lnTo>
                    <a:lnTo>
                      <a:pt x="17" y="38"/>
                    </a:lnTo>
                    <a:lnTo>
                      <a:pt x="19" y="37"/>
                    </a:lnTo>
                    <a:lnTo>
                      <a:pt x="21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4" y="32"/>
                    </a:lnTo>
                    <a:lnTo>
                      <a:pt x="24" y="32"/>
                    </a:lnTo>
                    <a:lnTo>
                      <a:pt x="23" y="29"/>
                    </a:lnTo>
                    <a:lnTo>
                      <a:pt x="22" y="24"/>
                    </a:lnTo>
                    <a:lnTo>
                      <a:pt x="20" y="20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8" y="13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8" y="6"/>
                    </a:lnTo>
                    <a:lnTo>
                      <a:pt x="19" y="4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27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7" y="2"/>
                    </a:lnTo>
                    <a:lnTo>
                      <a:pt x="39" y="4"/>
                    </a:lnTo>
                    <a:lnTo>
                      <a:pt x="41" y="6"/>
                    </a:lnTo>
                    <a:lnTo>
                      <a:pt x="41" y="6"/>
                    </a:lnTo>
                    <a:lnTo>
                      <a:pt x="44" y="11"/>
                    </a:lnTo>
                    <a:lnTo>
                      <a:pt x="45" y="14"/>
                    </a:lnTo>
                    <a:lnTo>
                      <a:pt x="46" y="18"/>
                    </a:lnTo>
                    <a:lnTo>
                      <a:pt x="45" y="21"/>
                    </a:lnTo>
                    <a:lnTo>
                      <a:pt x="45" y="21"/>
                    </a:lnTo>
                    <a:lnTo>
                      <a:pt x="43" y="26"/>
                    </a:lnTo>
                    <a:lnTo>
                      <a:pt x="40" y="29"/>
                    </a:lnTo>
                    <a:lnTo>
                      <a:pt x="38" y="27"/>
                    </a:lnTo>
                    <a:lnTo>
                      <a:pt x="37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7" name="Freeform 63"/>
              <p:cNvSpPr>
                <a:spLocks/>
              </p:cNvSpPr>
              <p:nvPr/>
            </p:nvSpPr>
            <p:spPr bwMode="auto">
              <a:xfrm>
                <a:off x="3074" y="395"/>
                <a:ext cx="3" cy="3"/>
              </a:xfrm>
              <a:custGeom>
                <a:avLst/>
                <a:gdLst>
                  <a:gd name="T0" fmla="*/ 5 w 9"/>
                  <a:gd name="T1" fmla="*/ 9 h 9"/>
                  <a:gd name="T2" fmla="*/ 2 w 9"/>
                  <a:gd name="T3" fmla="*/ 6 h 9"/>
                  <a:gd name="T4" fmla="*/ 0 w 9"/>
                  <a:gd name="T5" fmla="*/ 4 h 9"/>
                  <a:gd name="T6" fmla="*/ 2 w 9"/>
                  <a:gd name="T7" fmla="*/ 2 h 9"/>
                  <a:gd name="T8" fmla="*/ 6 w 9"/>
                  <a:gd name="T9" fmla="*/ 0 h 9"/>
                  <a:gd name="T10" fmla="*/ 8 w 9"/>
                  <a:gd name="T11" fmla="*/ 2 h 9"/>
                  <a:gd name="T12" fmla="*/ 9 w 9"/>
                  <a:gd name="T13" fmla="*/ 5 h 9"/>
                  <a:gd name="T14" fmla="*/ 7 w 9"/>
                  <a:gd name="T15" fmla="*/ 7 h 9"/>
                  <a:gd name="T16" fmla="*/ 5 w 9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5" y="9"/>
                    </a:moveTo>
                    <a:lnTo>
                      <a:pt x="2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8" name="Freeform 64"/>
              <p:cNvSpPr>
                <a:spLocks noEditPoints="1"/>
              </p:cNvSpPr>
              <p:nvPr/>
            </p:nvSpPr>
            <p:spPr bwMode="auto">
              <a:xfrm>
                <a:off x="3082" y="396"/>
                <a:ext cx="16" cy="16"/>
              </a:xfrm>
              <a:custGeom>
                <a:avLst/>
                <a:gdLst>
                  <a:gd name="T0" fmla="*/ 31 w 49"/>
                  <a:gd name="T1" fmla="*/ 8 h 48"/>
                  <a:gd name="T2" fmla="*/ 36 w 49"/>
                  <a:gd name="T3" fmla="*/ 11 h 48"/>
                  <a:gd name="T4" fmla="*/ 40 w 49"/>
                  <a:gd name="T5" fmla="*/ 15 h 48"/>
                  <a:gd name="T6" fmla="*/ 40 w 49"/>
                  <a:gd name="T7" fmla="*/ 15 h 48"/>
                  <a:gd name="T8" fmla="*/ 43 w 49"/>
                  <a:gd name="T9" fmla="*/ 20 h 48"/>
                  <a:gd name="T10" fmla="*/ 44 w 49"/>
                  <a:gd name="T11" fmla="*/ 22 h 48"/>
                  <a:gd name="T12" fmla="*/ 44 w 49"/>
                  <a:gd name="T13" fmla="*/ 26 h 48"/>
                  <a:gd name="T14" fmla="*/ 44 w 49"/>
                  <a:gd name="T15" fmla="*/ 26 h 48"/>
                  <a:gd name="T16" fmla="*/ 42 w 49"/>
                  <a:gd name="T17" fmla="*/ 31 h 48"/>
                  <a:gd name="T18" fmla="*/ 38 w 49"/>
                  <a:gd name="T19" fmla="*/ 37 h 48"/>
                  <a:gd name="T20" fmla="*/ 38 w 49"/>
                  <a:gd name="T21" fmla="*/ 37 h 48"/>
                  <a:gd name="T22" fmla="*/ 31 w 49"/>
                  <a:gd name="T23" fmla="*/ 41 h 48"/>
                  <a:gd name="T24" fmla="*/ 25 w 49"/>
                  <a:gd name="T25" fmla="*/ 43 h 48"/>
                  <a:gd name="T26" fmla="*/ 25 w 49"/>
                  <a:gd name="T27" fmla="*/ 43 h 48"/>
                  <a:gd name="T28" fmla="*/ 23 w 49"/>
                  <a:gd name="T29" fmla="*/ 43 h 48"/>
                  <a:gd name="T30" fmla="*/ 21 w 49"/>
                  <a:gd name="T31" fmla="*/ 42 h 48"/>
                  <a:gd name="T32" fmla="*/ 16 w 49"/>
                  <a:gd name="T33" fmla="*/ 40 h 48"/>
                  <a:gd name="T34" fmla="*/ 12 w 49"/>
                  <a:gd name="T35" fmla="*/ 36 h 48"/>
                  <a:gd name="T36" fmla="*/ 8 w 49"/>
                  <a:gd name="T37" fmla="*/ 32 h 48"/>
                  <a:gd name="T38" fmla="*/ 20 w 49"/>
                  <a:gd name="T39" fmla="*/ 19 h 48"/>
                  <a:gd name="T40" fmla="*/ 31 w 49"/>
                  <a:gd name="T41" fmla="*/ 8 h 48"/>
                  <a:gd name="T42" fmla="*/ 0 w 49"/>
                  <a:gd name="T43" fmla="*/ 31 h 48"/>
                  <a:gd name="T44" fmla="*/ 7 w 49"/>
                  <a:gd name="T45" fmla="*/ 37 h 48"/>
                  <a:gd name="T46" fmla="*/ 13 w 49"/>
                  <a:gd name="T47" fmla="*/ 43 h 48"/>
                  <a:gd name="T48" fmla="*/ 13 w 49"/>
                  <a:gd name="T49" fmla="*/ 43 h 48"/>
                  <a:gd name="T50" fmla="*/ 17 w 49"/>
                  <a:gd name="T51" fmla="*/ 46 h 48"/>
                  <a:gd name="T52" fmla="*/ 20 w 49"/>
                  <a:gd name="T53" fmla="*/ 48 h 48"/>
                  <a:gd name="T54" fmla="*/ 24 w 49"/>
                  <a:gd name="T55" fmla="*/ 48 h 48"/>
                  <a:gd name="T56" fmla="*/ 28 w 49"/>
                  <a:gd name="T57" fmla="*/ 48 h 48"/>
                  <a:gd name="T58" fmla="*/ 28 w 49"/>
                  <a:gd name="T59" fmla="*/ 48 h 48"/>
                  <a:gd name="T60" fmla="*/ 33 w 49"/>
                  <a:gd name="T61" fmla="*/ 47 h 48"/>
                  <a:gd name="T62" fmla="*/ 36 w 49"/>
                  <a:gd name="T63" fmla="*/ 45 h 48"/>
                  <a:gd name="T64" fmla="*/ 42 w 49"/>
                  <a:gd name="T65" fmla="*/ 41 h 48"/>
                  <a:gd name="T66" fmla="*/ 42 w 49"/>
                  <a:gd name="T67" fmla="*/ 41 h 48"/>
                  <a:gd name="T68" fmla="*/ 45 w 49"/>
                  <a:gd name="T69" fmla="*/ 37 h 48"/>
                  <a:gd name="T70" fmla="*/ 47 w 49"/>
                  <a:gd name="T71" fmla="*/ 34 h 48"/>
                  <a:gd name="T72" fmla="*/ 49 w 49"/>
                  <a:gd name="T73" fmla="*/ 30 h 48"/>
                  <a:gd name="T74" fmla="*/ 49 w 49"/>
                  <a:gd name="T75" fmla="*/ 27 h 48"/>
                  <a:gd name="T76" fmla="*/ 49 w 49"/>
                  <a:gd name="T77" fmla="*/ 27 h 48"/>
                  <a:gd name="T78" fmla="*/ 49 w 49"/>
                  <a:gd name="T79" fmla="*/ 22 h 48"/>
                  <a:gd name="T80" fmla="*/ 48 w 49"/>
                  <a:gd name="T81" fmla="*/ 19 h 48"/>
                  <a:gd name="T82" fmla="*/ 47 w 49"/>
                  <a:gd name="T83" fmla="*/ 15 h 48"/>
                  <a:gd name="T84" fmla="*/ 44 w 49"/>
                  <a:gd name="T85" fmla="*/ 12 h 48"/>
                  <a:gd name="T86" fmla="*/ 38 w 49"/>
                  <a:gd name="T87" fmla="*/ 6 h 48"/>
                  <a:gd name="T88" fmla="*/ 31 w 49"/>
                  <a:gd name="T89" fmla="*/ 0 h 48"/>
                  <a:gd name="T90" fmla="*/ 16 w 49"/>
                  <a:gd name="T91" fmla="*/ 15 h 48"/>
                  <a:gd name="T92" fmla="*/ 0 w 49"/>
                  <a:gd name="T93" fmla="*/ 3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9" h="48">
                    <a:moveTo>
                      <a:pt x="31" y="8"/>
                    </a:moveTo>
                    <a:lnTo>
                      <a:pt x="36" y="11"/>
                    </a:lnTo>
                    <a:lnTo>
                      <a:pt x="40" y="15"/>
                    </a:lnTo>
                    <a:lnTo>
                      <a:pt x="40" y="15"/>
                    </a:lnTo>
                    <a:lnTo>
                      <a:pt x="43" y="20"/>
                    </a:lnTo>
                    <a:lnTo>
                      <a:pt x="44" y="22"/>
                    </a:lnTo>
                    <a:lnTo>
                      <a:pt x="44" y="26"/>
                    </a:lnTo>
                    <a:lnTo>
                      <a:pt x="44" y="26"/>
                    </a:lnTo>
                    <a:lnTo>
                      <a:pt x="42" y="31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1" y="41"/>
                    </a:lnTo>
                    <a:lnTo>
                      <a:pt x="25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21" y="42"/>
                    </a:lnTo>
                    <a:lnTo>
                      <a:pt x="16" y="40"/>
                    </a:lnTo>
                    <a:lnTo>
                      <a:pt x="12" y="36"/>
                    </a:lnTo>
                    <a:lnTo>
                      <a:pt x="8" y="32"/>
                    </a:lnTo>
                    <a:lnTo>
                      <a:pt x="20" y="19"/>
                    </a:lnTo>
                    <a:lnTo>
                      <a:pt x="31" y="8"/>
                    </a:lnTo>
                    <a:close/>
                    <a:moveTo>
                      <a:pt x="0" y="31"/>
                    </a:moveTo>
                    <a:lnTo>
                      <a:pt x="7" y="37"/>
                    </a:lnTo>
                    <a:lnTo>
                      <a:pt x="13" y="43"/>
                    </a:lnTo>
                    <a:lnTo>
                      <a:pt x="13" y="43"/>
                    </a:lnTo>
                    <a:lnTo>
                      <a:pt x="17" y="46"/>
                    </a:lnTo>
                    <a:lnTo>
                      <a:pt x="20" y="48"/>
                    </a:lnTo>
                    <a:lnTo>
                      <a:pt x="24" y="48"/>
                    </a:lnTo>
                    <a:lnTo>
                      <a:pt x="28" y="48"/>
                    </a:lnTo>
                    <a:lnTo>
                      <a:pt x="28" y="48"/>
                    </a:lnTo>
                    <a:lnTo>
                      <a:pt x="33" y="47"/>
                    </a:lnTo>
                    <a:lnTo>
                      <a:pt x="36" y="45"/>
                    </a:lnTo>
                    <a:lnTo>
                      <a:pt x="42" y="41"/>
                    </a:lnTo>
                    <a:lnTo>
                      <a:pt x="42" y="41"/>
                    </a:lnTo>
                    <a:lnTo>
                      <a:pt x="45" y="37"/>
                    </a:lnTo>
                    <a:lnTo>
                      <a:pt x="47" y="34"/>
                    </a:lnTo>
                    <a:lnTo>
                      <a:pt x="49" y="30"/>
                    </a:lnTo>
                    <a:lnTo>
                      <a:pt x="49" y="27"/>
                    </a:lnTo>
                    <a:lnTo>
                      <a:pt x="49" y="27"/>
                    </a:lnTo>
                    <a:lnTo>
                      <a:pt x="49" y="22"/>
                    </a:lnTo>
                    <a:lnTo>
                      <a:pt x="48" y="19"/>
                    </a:lnTo>
                    <a:lnTo>
                      <a:pt x="47" y="15"/>
                    </a:lnTo>
                    <a:lnTo>
                      <a:pt x="44" y="12"/>
                    </a:lnTo>
                    <a:lnTo>
                      <a:pt x="38" y="6"/>
                    </a:lnTo>
                    <a:lnTo>
                      <a:pt x="31" y="0"/>
                    </a:lnTo>
                    <a:lnTo>
                      <a:pt x="16" y="15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9" name="Freeform 65"/>
              <p:cNvSpPr>
                <a:spLocks/>
              </p:cNvSpPr>
              <p:nvPr/>
            </p:nvSpPr>
            <p:spPr bwMode="auto">
              <a:xfrm>
                <a:off x="3094" y="406"/>
                <a:ext cx="17" cy="18"/>
              </a:xfrm>
              <a:custGeom>
                <a:avLst/>
                <a:gdLst>
                  <a:gd name="T0" fmla="*/ 25 w 53"/>
                  <a:gd name="T1" fmla="*/ 54 h 54"/>
                  <a:gd name="T2" fmla="*/ 12 w 53"/>
                  <a:gd name="T3" fmla="*/ 43 h 54"/>
                  <a:gd name="T4" fmla="*/ 0 w 53"/>
                  <a:gd name="T5" fmla="*/ 33 h 54"/>
                  <a:gd name="T6" fmla="*/ 14 w 53"/>
                  <a:gd name="T7" fmla="*/ 16 h 54"/>
                  <a:gd name="T8" fmla="*/ 28 w 53"/>
                  <a:gd name="T9" fmla="*/ 0 h 54"/>
                  <a:gd name="T10" fmla="*/ 40 w 53"/>
                  <a:gd name="T11" fmla="*/ 10 h 54"/>
                  <a:gd name="T12" fmla="*/ 53 w 53"/>
                  <a:gd name="T13" fmla="*/ 21 h 54"/>
                  <a:gd name="T14" fmla="*/ 51 w 53"/>
                  <a:gd name="T15" fmla="*/ 23 h 54"/>
                  <a:gd name="T16" fmla="*/ 50 w 53"/>
                  <a:gd name="T17" fmla="*/ 25 h 54"/>
                  <a:gd name="T18" fmla="*/ 39 w 53"/>
                  <a:gd name="T19" fmla="*/ 15 h 54"/>
                  <a:gd name="T20" fmla="*/ 29 w 53"/>
                  <a:gd name="T21" fmla="*/ 7 h 54"/>
                  <a:gd name="T22" fmla="*/ 25 w 53"/>
                  <a:gd name="T23" fmla="*/ 12 h 54"/>
                  <a:gd name="T24" fmla="*/ 20 w 53"/>
                  <a:gd name="T25" fmla="*/ 17 h 54"/>
                  <a:gd name="T26" fmla="*/ 30 w 53"/>
                  <a:gd name="T27" fmla="*/ 26 h 54"/>
                  <a:gd name="T28" fmla="*/ 39 w 53"/>
                  <a:gd name="T29" fmla="*/ 33 h 54"/>
                  <a:gd name="T30" fmla="*/ 37 w 53"/>
                  <a:gd name="T31" fmla="*/ 35 h 54"/>
                  <a:gd name="T32" fmla="*/ 36 w 53"/>
                  <a:gd name="T33" fmla="*/ 37 h 54"/>
                  <a:gd name="T34" fmla="*/ 27 w 53"/>
                  <a:gd name="T35" fmla="*/ 30 h 54"/>
                  <a:gd name="T36" fmla="*/ 17 w 53"/>
                  <a:gd name="T37" fmla="*/ 22 h 54"/>
                  <a:gd name="T38" fmla="*/ 12 w 53"/>
                  <a:gd name="T39" fmla="*/ 28 h 54"/>
                  <a:gd name="T40" fmla="*/ 8 w 53"/>
                  <a:gd name="T41" fmla="*/ 33 h 54"/>
                  <a:gd name="T42" fmla="*/ 17 w 53"/>
                  <a:gd name="T43" fmla="*/ 41 h 54"/>
                  <a:gd name="T44" fmla="*/ 28 w 53"/>
                  <a:gd name="T45" fmla="*/ 51 h 54"/>
                  <a:gd name="T46" fmla="*/ 27 w 53"/>
                  <a:gd name="T47" fmla="*/ 53 h 54"/>
                  <a:gd name="T48" fmla="*/ 25 w 53"/>
                  <a:gd name="T4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" h="54">
                    <a:moveTo>
                      <a:pt x="25" y="54"/>
                    </a:moveTo>
                    <a:lnTo>
                      <a:pt x="12" y="43"/>
                    </a:lnTo>
                    <a:lnTo>
                      <a:pt x="0" y="33"/>
                    </a:lnTo>
                    <a:lnTo>
                      <a:pt x="14" y="16"/>
                    </a:lnTo>
                    <a:lnTo>
                      <a:pt x="28" y="0"/>
                    </a:lnTo>
                    <a:lnTo>
                      <a:pt x="40" y="10"/>
                    </a:lnTo>
                    <a:lnTo>
                      <a:pt x="53" y="21"/>
                    </a:lnTo>
                    <a:lnTo>
                      <a:pt x="51" y="23"/>
                    </a:lnTo>
                    <a:lnTo>
                      <a:pt x="50" y="25"/>
                    </a:lnTo>
                    <a:lnTo>
                      <a:pt x="39" y="15"/>
                    </a:lnTo>
                    <a:lnTo>
                      <a:pt x="29" y="7"/>
                    </a:lnTo>
                    <a:lnTo>
                      <a:pt x="25" y="12"/>
                    </a:lnTo>
                    <a:lnTo>
                      <a:pt x="20" y="17"/>
                    </a:lnTo>
                    <a:lnTo>
                      <a:pt x="30" y="26"/>
                    </a:lnTo>
                    <a:lnTo>
                      <a:pt x="39" y="33"/>
                    </a:lnTo>
                    <a:lnTo>
                      <a:pt x="37" y="35"/>
                    </a:lnTo>
                    <a:lnTo>
                      <a:pt x="36" y="37"/>
                    </a:lnTo>
                    <a:lnTo>
                      <a:pt x="27" y="30"/>
                    </a:lnTo>
                    <a:lnTo>
                      <a:pt x="17" y="22"/>
                    </a:lnTo>
                    <a:lnTo>
                      <a:pt x="12" y="28"/>
                    </a:lnTo>
                    <a:lnTo>
                      <a:pt x="8" y="33"/>
                    </a:lnTo>
                    <a:lnTo>
                      <a:pt x="17" y="41"/>
                    </a:lnTo>
                    <a:lnTo>
                      <a:pt x="28" y="51"/>
                    </a:lnTo>
                    <a:lnTo>
                      <a:pt x="27" y="53"/>
                    </a:lnTo>
                    <a:lnTo>
                      <a:pt x="25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0" name="Freeform 66"/>
              <p:cNvSpPr>
                <a:spLocks noEditPoints="1"/>
              </p:cNvSpPr>
              <p:nvPr/>
            </p:nvSpPr>
            <p:spPr bwMode="auto">
              <a:xfrm>
                <a:off x="3105" y="415"/>
                <a:ext cx="16" cy="13"/>
              </a:xfrm>
              <a:custGeom>
                <a:avLst/>
                <a:gdLst>
                  <a:gd name="T0" fmla="*/ 27 w 48"/>
                  <a:gd name="T1" fmla="*/ 7 h 39"/>
                  <a:gd name="T2" fmla="*/ 32 w 48"/>
                  <a:gd name="T3" fmla="*/ 10 h 39"/>
                  <a:gd name="T4" fmla="*/ 37 w 48"/>
                  <a:gd name="T5" fmla="*/ 14 h 39"/>
                  <a:gd name="T6" fmla="*/ 37 w 48"/>
                  <a:gd name="T7" fmla="*/ 14 h 39"/>
                  <a:gd name="T8" fmla="*/ 39 w 48"/>
                  <a:gd name="T9" fmla="*/ 16 h 39"/>
                  <a:gd name="T10" fmla="*/ 42 w 48"/>
                  <a:gd name="T11" fmla="*/ 18 h 39"/>
                  <a:gd name="T12" fmla="*/ 42 w 48"/>
                  <a:gd name="T13" fmla="*/ 18 h 39"/>
                  <a:gd name="T14" fmla="*/ 42 w 48"/>
                  <a:gd name="T15" fmla="*/ 22 h 39"/>
                  <a:gd name="T16" fmla="*/ 41 w 48"/>
                  <a:gd name="T17" fmla="*/ 25 h 39"/>
                  <a:gd name="T18" fmla="*/ 41 w 48"/>
                  <a:gd name="T19" fmla="*/ 25 h 39"/>
                  <a:gd name="T20" fmla="*/ 37 w 48"/>
                  <a:gd name="T21" fmla="*/ 28 h 39"/>
                  <a:gd name="T22" fmla="*/ 34 w 48"/>
                  <a:gd name="T23" fmla="*/ 29 h 39"/>
                  <a:gd name="T24" fmla="*/ 34 w 48"/>
                  <a:gd name="T25" fmla="*/ 29 h 39"/>
                  <a:gd name="T26" fmla="*/ 31 w 48"/>
                  <a:gd name="T27" fmla="*/ 28 h 39"/>
                  <a:gd name="T28" fmla="*/ 28 w 48"/>
                  <a:gd name="T29" fmla="*/ 27 h 39"/>
                  <a:gd name="T30" fmla="*/ 23 w 48"/>
                  <a:gd name="T31" fmla="*/ 23 h 39"/>
                  <a:gd name="T32" fmla="*/ 19 w 48"/>
                  <a:gd name="T33" fmla="*/ 20 h 39"/>
                  <a:gd name="T34" fmla="*/ 23 w 48"/>
                  <a:gd name="T35" fmla="*/ 13 h 39"/>
                  <a:gd name="T36" fmla="*/ 27 w 48"/>
                  <a:gd name="T37" fmla="*/ 7 h 39"/>
                  <a:gd name="T38" fmla="*/ 16 w 48"/>
                  <a:gd name="T39" fmla="*/ 24 h 39"/>
                  <a:gd name="T40" fmla="*/ 21 w 48"/>
                  <a:gd name="T41" fmla="*/ 28 h 39"/>
                  <a:gd name="T42" fmla="*/ 27 w 48"/>
                  <a:gd name="T43" fmla="*/ 32 h 39"/>
                  <a:gd name="T44" fmla="*/ 27 w 48"/>
                  <a:gd name="T45" fmla="*/ 32 h 39"/>
                  <a:gd name="T46" fmla="*/ 30 w 48"/>
                  <a:gd name="T47" fmla="*/ 33 h 39"/>
                  <a:gd name="T48" fmla="*/ 32 w 48"/>
                  <a:gd name="T49" fmla="*/ 34 h 39"/>
                  <a:gd name="T50" fmla="*/ 35 w 48"/>
                  <a:gd name="T51" fmla="*/ 34 h 39"/>
                  <a:gd name="T52" fmla="*/ 37 w 48"/>
                  <a:gd name="T53" fmla="*/ 34 h 39"/>
                  <a:gd name="T54" fmla="*/ 37 w 48"/>
                  <a:gd name="T55" fmla="*/ 34 h 39"/>
                  <a:gd name="T56" fmla="*/ 42 w 48"/>
                  <a:gd name="T57" fmla="*/ 32 h 39"/>
                  <a:gd name="T58" fmla="*/ 45 w 48"/>
                  <a:gd name="T59" fmla="*/ 28 h 39"/>
                  <a:gd name="T60" fmla="*/ 45 w 48"/>
                  <a:gd name="T61" fmla="*/ 28 h 39"/>
                  <a:gd name="T62" fmla="*/ 47 w 48"/>
                  <a:gd name="T63" fmla="*/ 24 h 39"/>
                  <a:gd name="T64" fmla="*/ 48 w 48"/>
                  <a:gd name="T65" fmla="*/ 20 h 39"/>
                  <a:gd name="T66" fmla="*/ 48 w 48"/>
                  <a:gd name="T67" fmla="*/ 20 h 39"/>
                  <a:gd name="T68" fmla="*/ 46 w 48"/>
                  <a:gd name="T69" fmla="*/ 14 h 39"/>
                  <a:gd name="T70" fmla="*/ 42 w 48"/>
                  <a:gd name="T71" fmla="*/ 10 h 39"/>
                  <a:gd name="T72" fmla="*/ 33 w 48"/>
                  <a:gd name="T73" fmla="*/ 5 h 39"/>
                  <a:gd name="T74" fmla="*/ 25 w 48"/>
                  <a:gd name="T75" fmla="*/ 0 h 39"/>
                  <a:gd name="T76" fmla="*/ 12 w 48"/>
                  <a:gd name="T77" fmla="*/ 17 h 39"/>
                  <a:gd name="T78" fmla="*/ 0 w 48"/>
                  <a:gd name="T79" fmla="*/ 35 h 39"/>
                  <a:gd name="T80" fmla="*/ 2 w 48"/>
                  <a:gd name="T81" fmla="*/ 37 h 39"/>
                  <a:gd name="T82" fmla="*/ 5 w 48"/>
                  <a:gd name="T83" fmla="*/ 39 h 39"/>
                  <a:gd name="T84" fmla="*/ 10 w 48"/>
                  <a:gd name="T85" fmla="*/ 31 h 39"/>
                  <a:gd name="T86" fmla="*/ 16 w 48"/>
                  <a:gd name="T87" fmla="*/ 2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8" h="39">
                    <a:moveTo>
                      <a:pt x="27" y="7"/>
                    </a:moveTo>
                    <a:lnTo>
                      <a:pt x="32" y="10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9" y="16"/>
                    </a:lnTo>
                    <a:lnTo>
                      <a:pt x="42" y="18"/>
                    </a:lnTo>
                    <a:lnTo>
                      <a:pt x="42" y="18"/>
                    </a:lnTo>
                    <a:lnTo>
                      <a:pt x="42" y="22"/>
                    </a:lnTo>
                    <a:lnTo>
                      <a:pt x="41" y="25"/>
                    </a:lnTo>
                    <a:lnTo>
                      <a:pt x="41" y="25"/>
                    </a:lnTo>
                    <a:lnTo>
                      <a:pt x="37" y="28"/>
                    </a:lnTo>
                    <a:lnTo>
                      <a:pt x="34" y="29"/>
                    </a:lnTo>
                    <a:lnTo>
                      <a:pt x="34" y="29"/>
                    </a:lnTo>
                    <a:lnTo>
                      <a:pt x="31" y="28"/>
                    </a:lnTo>
                    <a:lnTo>
                      <a:pt x="28" y="27"/>
                    </a:lnTo>
                    <a:lnTo>
                      <a:pt x="23" y="23"/>
                    </a:lnTo>
                    <a:lnTo>
                      <a:pt x="19" y="20"/>
                    </a:lnTo>
                    <a:lnTo>
                      <a:pt x="23" y="13"/>
                    </a:lnTo>
                    <a:lnTo>
                      <a:pt x="27" y="7"/>
                    </a:lnTo>
                    <a:close/>
                    <a:moveTo>
                      <a:pt x="16" y="24"/>
                    </a:moveTo>
                    <a:lnTo>
                      <a:pt x="21" y="28"/>
                    </a:lnTo>
                    <a:lnTo>
                      <a:pt x="27" y="32"/>
                    </a:lnTo>
                    <a:lnTo>
                      <a:pt x="27" y="32"/>
                    </a:lnTo>
                    <a:lnTo>
                      <a:pt x="30" y="33"/>
                    </a:lnTo>
                    <a:lnTo>
                      <a:pt x="32" y="34"/>
                    </a:lnTo>
                    <a:lnTo>
                      <a:pt x="35" y="34"/>
                    </a:lnTo>
                    <a:lnTo>
                      <a:pt x="37" y="34"/>
                    </a:lnTo>
                    <a:lnTo>
                      <a:pt x="37" y="34"/>
                    </a:lnTo>
                    <a:lnTo>
                      <a:pt x="42" y="32"/>
                    </a:lnTo>
                    <a:lnTo>
                      <a:pt x="45" y="28"/>
                    </a:lnTo>
                    <a:lnTo>
                      <a:pt x="45" y="28"/>
                    </a:lnTo>
                    <a:lnTo>
                      <a:pt x="47" y="24"/>
                    </a:lnTo>
                    <a:lnTo>
                      <a:pt x="48" y="20"/>
                    </a:lnTo>
                    <a:lnTo>
                      <a:pt x="48" y="20"/>
                    </a:lnTo>
                    <a:lnTo>
                      <a:pt x="46" y="14"/>
                    </a:lnTo>
                    <a:lnTo>
                      <a:pt x="42" y="10"/>
                    </a:lnTo>
                    <a:lnTo>
                      <a:pt x="33" y="5"/>
                    </a:lnTo>
                    <a:lnTo>
                      <a:pt x="25" y="0"/>
                    </a:lnTo>
                    <a:lnTo>
                      <a:pt x="12" y="17"/>
                    </a:lnTo>
                    <a:lnTo>
                      <a:pt x="0" y="35"/>
                    </a:lnTo>
                    <a:lnTo>
                      <a:pt x="2" y="37"/>
                    </a:lnTo>
                    <a:lnTo>
                      <a:pt x="5" y="39"/>
                    </a:lnTo>
                    <a:lnTo>
                      <a:pt x="10" y="31"/>
                    </a:lnTo>
                    <a:lnTo>
                      <a:pt x="1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1" name="Freeform 67"/>
              <p:cNvSpPr>
                <a:spLocks noEditPoints="1"/>
              </p:cNvSpPr>
              <p:nvPr/>
            </p:nvSpPr>
            <p:spPr bwMode="auto">
              <a:xfrm>
                <a:off x="3116" y="424"/>
                <a:ext cx="14" cy="17"/>
              </a:xfrm>
              <a:custGeom>
                <a:avLst/>
                <a:gdLst>
                  <a:gd name="T0" fmla="*/ 20 w 42"/>
                  <a:gd name="T1" fmla="*/ 21 h 50"/>
                  <a:gd name="T2" fmla="*/ 27 w 42"/>
                  <a:gd name="T3" fmla="*/ 14 h 50"/>
                  <a:gd name="T4" fmla="*/ 36 w 42"/>
                  <a:gd name="T5" fmla="*/ 7 h 50"/>
                  <a:gd name="T6" fmla="*/ 36 w 42"/>
                  <a:gd name="T7" fmla="*/ 7 h 50"/>
                  <a:gd name="T8" fmla="*/ 36 w 42"/>
                  <a:gd name="T9" fmla="*/ 7 h 50"/>
                  <a:gd name="T10" fmla="*/ 34 w 42"/>
                  <a:gd name="T11" fmla="*/ 18 h 50"/>
                  <a:gd name="T12" fmla="*/ 31 w 42"/>
                  <a:gd name="T13" fmla="*/ 28 h 50"/>
                  <a:gd name="T14" fmla="*/ 26 w 42"/>
                  <a:gd name="T15" fmla="*/ 24 h 50"/>
                  <a:gd name="T16" fmla="*/ 20 w 42"/>
                  <a:gd name="T17" fmla="*/ 21 h 50"/>
                  <a:gd name="T18" fmla="*/ 30 w 42"/>
                  <a:gd name="T19" fmla="*/ 33 h 50"/>
                  <a:gd name="T20" fmla="*/ 29 w 42"/>
                  <a:gd name="T21" fmla="*/ 40 h 50"/>
                  <a:gd name="T22" fmla="*/ 28 w 42"/>
                  <a:gd name="T23" fmla="*/ 47 h 50"/>
                  <a:gd name="T24" fmla="*/ 31 w 42"/>
                  <a:gd name="T25" fmla="*/ 48 h 50"/>
                  <a:gd name="T26" fmla="*/ 34 w 42"/>
                  <a:gd name="T27" fmla="*/ 50 h 50"/>
                  <a:gd name="T28" fmla="*/ 38 w 42"/>
                  <a:gd name="T29" fmla="*/ 27 h 50"/>
                  <a:gd name="T30" fmla="*/ 42 w 42"/>
                  <a:gd name="T31" fmla="*/ 4 h 50"/>
                  <a:gd name="T32" fmla="*/ 39 w 42"/>
                  <a:gd name="T33" fmla="*/ 2 h 50"/>
                  <a:gd name="T34" fmla="*/ 37 w 42"/>
                  <a:gd name="T35" fmla="*/ 0 h 50"/>
                  <a:gd name="T36" fmla="*/ 18 w 42"/>
                  <a:gd name="T37" fmla="*/ 15 h 50"/>
                  <a:gd name="T38" fmla="*/ 0 w 42"/>
                  <a:gd name="T39" fmla="*/ 30 h 50"/>
                  <a:gd name="T40" fmla="*/ 2 w 42"/>
                  <a:gd name="T41" fmla="*/ 32 h 50"/>
                  <a:gd name="T42" fmla="*/ 5 w 42"/>
                  <a:gd name="T43" fmla="*/ 33 h 50"/>
                  <a:gd name="T44" fmla="*/ 11 w 42"/>
                  <a:gd name="T45" fmla="*/ 29 h 50"/>
                  <a:gd name="T46" fmla="*/ 16 w 42"/>
                  <a:gd name="T47" fmla="*/ 25 h 50"/>
                  <a:gd name="T48" fmla="*/ 23 w 42"/>
                  <a:gd name="T49" fmla="*/ 29 h 50"/>
                  <a:gd name="T50" fmla="*/ 30 w 42"/>
                  <a:gd name="T51" fmla="*/ 33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2" h="50">
                    <a:moveTo>
                      <a:pt x="20" y="21"/>
                    </a:moveTo>
                    <a:lnTo>
                      <a:pt x="27" y="14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4" y="18"/>
                    </a:lnTo>
                    <a:lnTo>
                      <a:pt x="31" y="28"/>
                    </a:lnTo>
                    <a:lnTo>
                      <a:pt x="26" y="24"/>
                    </a:lnTo>
                    <a:lnTo>
                      <a:pt x="20" y="21"/>
                    </a:lnTo>
                    <a:close/>
                    <a:moveTo>
                      <a:pt x="30" y="33"/>
                    </a:moveTo>
                    <a:lnTo>
                      <a:pt x="29" y="40"/>
                    </a:lnTo>
                    <a:lnTo>
                      <a:pt x="28" y="47"/>
                    </a:lnTo>
                    <a:lnTo>
                      <a:pt x="31" y="48"/>
                    </a:lnTo>
                    <a:lnTo>
                      <a:pt x="34" y="50"/>
                    </a:lnTo>
                    <a:lnTo>
                      <a:pt x="38" y="27"/>
                    </a:lnTo>
                    <a:lnTo>
                      <a:pt x="42" y="4"/>
                    </a:lnTo>
                    <a:lnTo>
                      <a:pt x="39" y="2"/>
                    </a:lnTo>
                    <a:lnTo>
                      <a:pt x="37" y="0"/>
                    </a:lnTo>
                    <a:lnTo>
                      <a:pt x="18" y="1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5" y="33"/>
                    </a:lnTo>
                    <a:lnTo>
                      <a:pt x="11" y="29"/>
                    </a:lnTo>
                    <a:lnTo>
                      <a:pt x="16" y="25"/>
                    </a:lnTo>
                    <a:lnTo>
                      <a:pt x="23" y="29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2" name="Freeform 68"/>
              <p:cNvSpPr>
                <a:spLocks noEditPoints="1"/>
              </p:cNvSpPr>
              <p:nvPr/>
            </p:nvSpPr>
            <p:spPr bwMode="auto">
              <a:xfrm>
                <a:off x="3130" y="429"/>
                <a:ext cx="16" cy="18"/>
              </a:xfrm>
              <a:custGeom>
                <a:avLst/>
                <a:gdLst>
                  <a:gd name="T0" fmla="*/ 2 w 47"/>
                  <a:gd name="T1" fmla="*/ 42 h 56"/>
                  <a:gd name="T2" fmla="*/ 9 w 47"/>
                  <a:gd name="T3" fmla="*/ 20 h 56"/>
                  <a:gd name="T4" fmla="*/ 27 w 47"/>
                  <a:gd name="T5" fmla="*/ 5 h 56"/>
                  <a:gd name="T6" fmla="*/ 36 w 47"/>
                  <a:gd name="T7" fmla="*/ 9 h 56"/>
                  <a:gd name="T8" fmla="*/ 45 w 47"/>
                  <a:gd name="T9" fmla="*/ 15 h 56"/>
                  <a:gd name="T10" fmla="*/ 46 w 47"/>
                  <a:gd name="T11" fmla="*/ 17 h 56"/>
                  <a:gd name="T12" fmla="*/ 46 w 47"/>
                  <a:gd name="T13" fmla="*/ 22 h 56"/>
                  <a:gd name="T14" fmla="*/ 45 w 47"/>
                  <a:gd name="T15" fmla="*/ 25 h 56"/>
                  <a:gd name="T16" fmla="*/ 41 w 47"/>
                  <a:gd name="T17" fmla="*/ 32 h 56"/>
                  <a:gd name="T18" fmla="*/ 37 w 47"/>
                  <a:gd name="T19" fmla="*/ 33 h 56"/>
                  <a:gd name="T20" fmla="*/ 35 w 47"/>
                  <a:gd name="T21" fmla="*/ 33 h 56"/>
                  <a:gd name="T22" fmla="*/ 37 w 47"/>
                  <a:gd name="T23" fmla="*/ 36 h 56"/>
                  <a:gd name="T24" fmla="*/ 37 w 47"/>
                  <a:gd name="T25" fmla="*/ 39 h 56"/>
                  <a:gd name="T26" fmla="*/ 34 w 47"/>
                  <a:gd name="T27" fmla="*/ 46 h 56"/>
                  <a:gd name="T28" fmla="*/ 33 w 47"/>
                  <a:gd name="T29" fmla="*/ 49 h 56"/>
                  <a:gd name="T30" fmla="*/ 32 w 47"/>
                  <a:gd name="T31" fmla="*/ 52 h 56"/>
                  <a:gd name="T32" fmla="*/ 33 w 47"/>
                  <a:gd name="T33" fmla="*/ 56 h 56"/>
                  <a:gd name="T34" fmla="*/ 30 w 47"/>
                  <a:gd name="T35" fmla="*/ 54 h 56"/>
                  <a:gd name="T36" fmla="*/ 26 w 47"/>
                  <a:gd name="T37" fmla="*/ 52 h 56"/>
                  <a:gd name="T38" fmla="*/ 28 w 47"/>
                  <a:gd name="T39" fmla="*/ 47 h 56"/>
                  <a:gd name="T40" fmla="*/ 30 w 47"/>
                  <a:gd name="T41" fmla="*/ 42 h 56"/>
                  <a:gd name="T42" fmla="*/ 31 w 47"/>
                  <a:gd name="T43" fmla="*/ 37 h 56"/>
                  <a:gd name="T44" fmla="*/ 30 w 47"/>
                  <a:gd name="T45" fmla="*/ 34 h 56"/>
                  <a:gd name="T46" fmla="*/ 20 w 47"/>
                  <a:gd name="T47" fmla="*/ 28 h 56"/>
                  <a:gd name="T48" fmla="*/ 9 w 47"/>
                  <a:gd name="T49" fmla="*/ 34 h 56"/>
                  <a:gd name="T50" fmla="*/ 16 w 47"/>
                  <a:gd name="T51" fmla="*/ 21 h 56"/>
                  <a:gd name="T52" fmla="*/ 28 w 47"/>
                  <a:gd name="T53" fmla="*/ 26 h 56"/>
                  <a:gd name="T54" fmla="*/ 31 w 47"/>
                  <a:gd name="T55" fmla="*/ 27 h 56"/>
                  <a:gd name="T56" fmla="*/ 34 w 47"/>
                  <a:gd name="T57" fmla="*/ 28 h 56"/>
                  <a:gd name="T58" fmla="*/ 39 w 47"/>
                  <a:gd name="T59" fmla="*/ 23 h 56"/>
                  <a:gd name="T60" fmla="*/ 41 w 47"/>
                  <a:gd name="T61" fmla="*/ 19 h 56"/>
                  <a:gd name="T62" fmla="*/ 39 w 47"/>
                  <a:gd name="T63" fmla="*/ 17 h 56"/>
                  <a:gd name="T64" fmla="*/ 35 w 47"/>
                  <a:gd name="T65" fmla="*/ 14 h 56"/>
                  <a:gd name="T66" fmla="*/ 22 w 47"/>
                  <a:gd name="T67" fmla="*/ 8 h 56"/>
                  <a:gd name="T68" fmla="*/ 16 w 47"/>
                  <a:gd name="T69" fmla="*/ 2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" h="56">
                    <a:moveTo>
                      <a:pt x="5" y="43"/>
                    </a:moveTo>
                    <a:lnTo>
                      <a:pt x="2" y="42"/>
                    </a:lnTo>
                    <a:lnTo>
                      <a:pt x="0" y="40"/>
                    </a:lnTo>
                    <a:lnTo>
                      <a:pt x="9" y="20"/>
                    </a:lnTo>
                    <a:lnTo>
                      <a:pt x="19" y="0"/>
                    </a:lnTo>
                    <a:lnTo>
                      <a:pt x="27" y="5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42" y="12"/>
                    </a:lnTo>
                    <a:lnTo>
                      <a:pt x="45" y="15"/>
                    </a:lnTo>
                    <a:lnTo>
                      <a:pt x="45" y="15"/>
                    </a:lnTo>
                    <a:lnTo>
                      <a:pt x="46" y="17"/>
                    </a:lnTo>
                    <a:lnTo>
                      <a:pt x="47" y="20"/>
                    </a:lnTo>
                    <a:lnTo>
                      <a:pt x="46" y="22"/>
                    </a:lnTo>
                    <a:lnTo>
                      <a:pt x="45" y="25"/>
                    </a:lnTo>
                    <a:lnTo>
                      <a:pt x="45" y="25"/>
                    </a:lnTo>
                    <a:lnTo>
                      <a:pt x="43" y="30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37" y="33"/>
                    </a:lnTo>
                    <a:lnTo>
                      <a:pt x="35" y="33"/>
                    </a:lnTo>
                    <a:lnTo>
                      <a:pt x="35" y="33"/>
                    </a:lnTo>
                    <a:lnTo>
                      <a:pt x="36" y="34"/>
                    </a:lnTo>
                    <a:lnTo>
                      <a:pt x="37" y="36"/>
                    </a:lnTo>
                    <a:lnTo>
                      <a:pt x="37" y="36"/>
                    </a:lnTo>
                    <a:lnTo>
                      <a:pt x="37" y="39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3" y="49"/>
                    </a:lnTo>
                    <a:lnTo>
                      <a:pt x="33" y="49"/>
                    </a:lnTo>
                    <a:lnTo>
                      <a:pt x="32" y="52"/>
                    </a:lnTo>
                    <a:lnTo>
                      <a:pt x="32" y="52"/>
                    </a:lnTo>
                    <a:lnTo>
                      <a:pt x="33" y="54"/>
                    </a:lnTo>
                    <a:lnTo>
                      <a:pt x="33" y="56"/>
                    </a:lnTo>
                    <a:lnTo>
                      <a:pt x="33" y="56"/>
                    </a:lnTo>
                    <a:lnTo>
                      <a:pt x="30" y="54"/>
                    </a:lnTo>
                    <a:lnTo>
                      <a:pt x="26" y="52"/>
                    </a:lnTo>
                    <a:lnTo>
                      <a:pt x="26" y="52"/>
                    </a:lnTo>
                    <a:lnTo>
                      <a:pt x="28" y="47"/>
                    </a:lnTo>
                    <a:lnTo>
                      <a:pt x="28" y="47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1" y="40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0" y="34"/>
                    </a:lnTo>
                    <a:lnTo>
                      <a:pt x="26" y="32"/>
                    </a:lnTo>
                    <a:lnTo>
                      <a:pt x="20" y="28"/>
                    </a:lnTo>
                    <a:lnTo>
                      <a:pt x="13" y="25"/>
                    </a:lnTo>
                    <a:lnTo>
                      <a:pt x="9" y="34"/>
                    </a:lnTo>
                    <a:lnTo>
                      <a:pt x="5" y="43"/>
                    </a:lnTo>
                    <a:close/>
                    <a:moveTo>
                      <a:pt x="16" y="21"/>
                    </a:moveTo>
                    <a:lnTo>
                      <a:pt x="22" y="24"/>
                    </a:lnTo>
                    <a:lnTo>
                      <a:pt x="28" y="26"/>
                    </a:lnTo>
                    <a:lnTo>
                      <a:pt x="28" y="26"/>
                    </a:lnTo>
                    <a:lnTo>
                      <a:pt x="31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6" y="26"/>
                    </a:lnTo>
                    <a:lnTo>
                      <a:pt x="39" y="23"/>
                    </a:lnTo>
                    <a:lnTo>
                      <a:pt x="39" y="23"/>
                    </a:lnTo>
                    <a:lnTo>
                      <a:pt x="41" y="19"/>
                    </a:lnTo>
                    <a:lnTo>
                      <a:pt x="39" y="17"/>
                    </a:lnTo>
                    <a:lnTo>
                      <a:pt x="39" y="17"/>
                    </a:lnTo>
                    <a:lnTo>
                      <a:pt x="37" y="15"/>
                    </a:lnTo>
                    <a:lnTo>
                      <a:pt x="35" y="14"/>
                    </a:lnTo>
                    <a:lnTo>
                      <a:pt x="28" y="11"/>
                    </a:lnTo>
                    <a:lnTo>
                      <a:pt x="22" y="8"/>
                    </a:lnTo>
                    <a:lnTo>
                      <a:pt x="19" y="14"/>
                    </a:lnTo>
                    <a:lnTo>
                      <a:pt x="16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3" name="Freeform 69"/>
              <p:cNvSpPr>
                <a:spLocks/>
              </p:cNvSpPr>
              <p:nvPr/>
            </p:nvSpPr>
            <p:spPr bwMode="auto">
              <a:xfrm>
                <a:off x="3148" y="434"/>
                <a:ext cx="12" cy="16"/>
              </a:xfrm>
              <a:custGeom>
                <a:avLst/>
                <a:gdLst>
                  <a:gd name="T0" fmla="*/ 2 w 36"/>
                  <a:gd name="T1" fmla="*/ 0 h 48"/>
                  <a:gd name="T2" fmla="*/ 19 w 36"/>
                  <a:gd name="T3" fmla="*/ 5 h 48"/>
                  <a:gd name="T4" fmla="*/ 36 w 36"/>
                  <a:gd name="T5" fmla="*/ 11 h 48"/>
                  <a:gd name="T6" fmla="*/ 35 w 36"/>
                  <a:gd name="T7" fmla="*/ 15 h 48"/>
                  <a:gd name="T8" fmla="*/ 34 w 36"/>
                  <a:gd name="T9" fmla="*/ 17 h 48"/>
                  <a:gd name="T10" fmla="*/ 27 w 36"/>
                  <a:gd name="T11" fmla="*/ 14 h 48"/>
                  <a:gd name="T12" fmla="*/ 20 w 36"/>
                  <a:gd name="T13" fmla="*/ 11 h 48"/>
                  <a:gd name="T14" fmla="*/ 13 w 36"/>
                  <a:gd name="T15" fmla="*/ 30 h 48"/>
                  <a:gd name="T16" fmla="*/ 7 w 36"/>
                  <a:gd name="T17" fmla="*/ 48 h 48"/>
                  <a:gd name="T18" fmla="*/ 4 w 36"/>
                  <a:gd name="T19" fmla="*/ 47 h 48"/>
                  <a:gd name="T20" fmla="*/ 1 w 36"/>
                  <a:gd name="T21" fmla="*/ 46 h 48"/>
                  <a:gd name="T22" fmla="*/ 8 w 36"/>
                  <a:gd name="T23" fmla="*/ 28 h 48"/>
                  <a:gd name="T24" fmla="*/ 15 w 36"/>
                  <a:gd name="T25" fmla="*/ 9 h 48"/>
                  <a:gd name="T26" fmla="*/ 7 w 36"/>
                  <a:gd name="T27" fmla="*/ 7 h 48"/>
                  <a:gd name="T28" fmla="*/ 0 w 36"/>
                  <a:gd name="T29" fmla="*/ 4 h 48"/>
                  <a:gd name="T30" fmla="*/ 1 w 36"/>
                  <a:gd name="T31" fmla="*/ 2 h 48"/>
                  <a:gd name="T32" fmla="*/ 2 w 36"/>
                  <a:gd name="T3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48">
                    <a:moveTo>
                      <a:pt x="2" y="0"/>
                    </a:moveTo>
                    <a:lnTo>
                      <a:pt x="19" y="5"/>
                    </a:lnTo>
                    <a:lnTo>
                      <a:pt x="36" y="11"/>
                    </a:lnTo>
                    <a:lnTo>
                      <a:pt x="35" y="15"/>
                    </a:lnTo>
                    <a:lnTo>
                      <a:pt x="34" y="17"/>
                    </a:lnTo>
                    <a:lnTo>
                      <a:pt x="27" y="14"/>
                    </a:lnTo>
                    <a:lnTo>
                      <a:pt x="20" y="11"/>
                    </a:lnTo>
                    <a:lnTo>
                      <a:pt x="13" y="30"/>
                    </a:lnTo>
                    <a:lnTo>
                      <a:pt x="7" y="48"/>
                    </a:lnTo>
                    <a:lnTo>
                      <a:pt x="4" y="47"/>
                    </a:lnTo>
                    <a:lnTo>
                      <a:pt x="1" y="46"/>
                    </a:lnTo>
                    <a:lnTo>
                      <a:pt x="8" y="28"/>
                    </a:lnTo>
                    <a:lnTo>
                      <a:pt x="15" y="9"/>
                    </a:lnTo>
                    <a:lnTo>
                      <a:pt x="7" y="7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4" name="Freeform 70"/>
              <p:cNvSpPr>
                <a:spLocks/>
              </p:cNvSpPr>
              <p:nvPr/>
            </p:nvSpPr>
            <p:spPr bwMode="auto">
              <a:xfrm>
                <a:off x="3158" y="439"/>
                <a:ext cx="17" cy="18"/>
              </a:xfrm>
              <a:custGeom>
                <a:avLst/>
                <a:gdLst>
                  <a:gd name="T0" fmla="*/ 36 w 52"/>
                  <a:gd name="T1" fmla="*/ 51 h 53"/>
                  <a:gd name="T2" fmla="*/ 39 w 52"/>
                  <a:gd name="T3" fmla="*/ 38 h 53"/>
                  <a:gd name="T4" fmla="*/ 42 w 52"/>
                  <a:gd name="T5" fmla="*/ 26 h 53"/>
                  <a:gd name="T6" fmla="*/ 42 w 52"/>
                  <a:gd name="T7" fmla="*/ 26 h 53"/>
                  <a:gd name="T8" fmla="*/ 43 w 52"/>
                  <a:gd name="T9" fmla="*/ 21 h 53"/>
                  <a:gd name="T10" fmla="*/ 43 w 52"/>
                  <a:gd name="T11" fmla="*/ 21 h 53"/>
                  <a:gd name="T12" fmla="*/ 45 w 52"/>
                  <a:gd name="T13" fmla="*/ 15 h 53"/>
                  <a:gd name="T14" fmla="*/ 45 w 52"/>
                  <a:gd name="T15" fmla="*/ 15 h 53"/>
                  <a:gd name="T16" fmla="*/ 45 w 52"/>
                  <a:gd name="T17" fmla="*/ 15 h 53"/>
                  <a:gd name="T18" fmla="*/ 33 w 52"/>
                  <a:gd name="T19" fmla="*/ 32 h 53"/>
                  <a:gd name="T20" fmla="*/ 23 w 52"/>
                  <a:gd name="T21" fmla="*/ 47 h 53"/>
                  <a:gd name="T22" fmla="*/ 20 w 52"/>
                  <a:gd name="T23" fmla="*/ 47 h 53"/>
                  <a:gd name="T24" fmla="*/ 18 w 52"/>
                  <a:gd name="T25" fmla="*/ 46 h 53"/>
                  <a:gd name="T26" fmla="*/ 16 w 52"/>
                  <a:gd name="T27" fmla="*/ 27 h 53"/>
                  <a:gd name="T28" fmla="*/ 15 w 52"/>
                  <a:gd name="T29" fmla="*/ 8 h 53"/>
                  <a:gd name="T30" fmla="*/ 15 w 52"/>
                  <a:gd name="T31" fmla="*/ 8 h 53"/>
                  <a:gd name="T32" fmla="*/ 15 w 52"/>
                  <a:gd name="T33" fmla="*/ 8 h 53"/>
                  <a:gd name="T34" fmla="*/ 15 w 52"/>
                  <a:gd name="T35" fmla="*/ 8 h 53"/>
                  <a:gd name="T36" fmla="*/ 13 w 52"/>
                  <a:gd name="T37" fmla="*/ 14 h 53"/>
                  <a:gd name="T38" fmla="*/ 13 w 52"/>
                  <a:gd name="T39" fmla="*/ 14 h 53"/>
                  <a:gd name="T40" fmla="*/ 12 w 52"/>
                  <a:gd name="T41" fmla="*/ 18 h 53"/>
                  <a:gd name="T42" fmla="*/ 8 w 52"/>
                  <a:gd name="T43" fmla="*/ 31 h 53"/>
                  <a:gd name="T44" fmla="*/ 5 w 52"/>
                  <a:gd name="T45" fmla="*/ 43 h 53"/>
                  <a:gd name="T46" fmla="*/ 2 w 52"/>
                  <a:gd name="T47" fmla="*/ 43 h 53"/>
                  <a:gd name="T48" fmla="*/ 0 w 52"/>
                  <a:gd name="T49" fmla="*/ 42 h 53"/>
                  <a:gd name="T50" fmla="*/ 5 w 52"/>
                  <a:gd name="T51" fmla="*/ 20 h 53"/>
                  <a:gd name="T52" fmla="*/ 11 w 52"/>
                  <a:gd name="T53" fmla="*/ 0 h 53"/>
                  <a:gd name="T54" fmla="*/ 15 w 52"/>
                  <a:gd name="T55" fmla="*/ 1 h 53"/>
                  <a:gd name="T56" fmla="*/ 19 w 52"/>
                  <a:gd name="T57" fmla="*/ 2 h 53"/>
                  <a:gd name="T58" fmla="*/ 21 w 52"/>
                  <a:gd name="T59" fmla="*/ 21 h 53"/>
                  <a:gd name="T60" fmla="*/ 22 w 52"/>
                  <a:gd name="T61" fmla="*/ 40 h 53"/>
                  <a:gd name="T62" fmla="*/ 22 w 52"/>
                  <a:gd name="T63" fmla="*/ 40 h 53"/>
                  <a:gd name="T64" fmla="*/ 22 w 52"/>
                  <a:gd name="T65" fmla="*/ 40 h 53"/>
                  <a:gd name="T66" fmla="*/ 32 w 52"/>
                  <a:gd name="T67" fmla="*/ 25 h 53"/>
                  <a:gd name="T68" fmla="*/ 44 w 52"/>
                  <a:gd name="T69" fmla="*/ 8 h 53"/>
                  <a:gd name="T70" fmla="*/ 48 w 52"/>
                  <a:gd name="T71" fmla="*/ 9 h 53"/>
                  <a:gd name="T72" fmla="*/ 52 w 52"/>
                  <a:gd name="T73" fmla="*/ 10 h 53"/>
                  <a:gd name="T74" fmla="*/ 46 w 52"/>
                  <a:gd name="T75" fmla="*/ 31 h 53"/>
                  <a:gd name="T76" fmla="*/ 41 w 52"/>
                  <a:gd name="T77" fmla="*/ 53 h 53"/>
                  <a:gd name="T78" fmla="*/ 38 w 52"/>
                  <a:gd name="T79" fmla="*/ 52 h 53"/>
                  <a:gd name="T80" fmla="*/ 36 w 52"/>
                  <a:gd name="T81" fmla="*/ 5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2" h="53">
                    <a:moveTo>
                      <a:pt x="36" y="51"/>
                    </a:moveTo>
                    <a:lnTo>
                      <a:pt x="39" y="38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5" y="15"/>
                    </a:lnTo>
                    <a:lnTo>
                      <a:pt x="45" y="15"/>
                    </a:lnTo>
                    <a:lnTo>
                      <a:pt x="45" y="15"/>
                    </a:lnTo>
                    <a:lnTo>
                      <a:pt x="33" y="32"/>
                    </a:lnTo>
                    <a:lnTo>
                      <a:pt x="23" y="47"/>
                    </a:lnTo>
                    <a:lnTo>
                      <a:pt x="20" y="47"/>
                    </a:lnTo>
                    <a:lnTo>
                      <a:pt x="18" y="46"/>
                    </a:lnTo>
                    <a:lnTo>
                      <a:pt x="16" y="2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8"/>
                    </a:lnTo>
                    <a:lnTo>
                      <a:pt x="8" y="31"/>
                    </a:lnTo>
                    <a:lnTo>
                      <a:pt x="5" y="43"/>
                    </a:lnTo>
                    <a:lnTo>
                      <a:pt x="2" y="43"/>
                    </a:lnTo>
                    <a:lnTo>
                      <a:pt x="0" y="42"/>
                    </a:lnTo>
                    <a:lnTo>
                      <a:pt x="5" y="20"/>
                    </a:lnTo>
                    <a:lnTo>
                      <a:pt x="11" y="0"/>
                    </a:lnTo>
                    <a:lnTo>
                      <a:pt x="15" y="1"/>
                    </a:lnTo>
                    <a:lnTo>
                      <a:pt x="19" y="2"/>
                    </a:lnTo>
                    <a:lnTo>
                      <a:pt x="21" y="21"/>
                    </a:lnTo>
                    <a:lnTo>
                      <a:pt x="22" y="40"/>
                    </a:lnTo>
                    <a:lnTo>
                      <a:pt x="22" y="40"/>
                    </a:lnTo>
                    <a:lnTo>
                      <a:pt x="22" y="40"/>
                    </a:lnTo>
                    <a:lnTo>
                      <a:pt x="32" y="25"/>
                    </a:lnTo>
                    <a:lnTo>
                      <a:pt x="44" y="8"/>
                    </a:lnTo>
                    <a:lnTo>
                      <a:pt x="48" y="9"/>
                    </a:lnTo>
                    <a:lnTo>
                      <a:pt x="52" y="10"/>
                    </a:lnTo>
                    <a:lnTo>
                      <a:pt x="46" y="31"/>
                    </a:lnTo>
                    <a:lnTo>
                      <a:pt x="41" y="53"/>
                    </a:lnTo>
                    <a:lnTo>
                      <a:pt x="38" y="52"/>
                    </a:lnTo>
                    <a:lnTo>
                      <a:pt x="36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5" name="Freeform 71"/>
              <p:cNvSpPr>
                <a:spLocks/>
              </p:cNvSpPr>
              <p:nvPr/>
            </p:nvSpPr>
            <p:spPr bwMode="auto">
              <a:xfrm>
                <a:off x="3176" y="443"/>
                <a:ext cx="13" cy="16"/>
              </a:xfrm>
              <a:custGeom>
                <a:avLst/>
                <a:gdLst>
                  <a:gd name="T0" fmla="*/ 32 w 39"/>
                  <a:gd name="T1" fmla="*/ 49 h 49"/>
                  <a:gd name="T2" fmla="*/ 17 w 39"/>
                  <a:gd name="T3" fmla="*/ 46 h 49"/>
                  <a:gd name="T4" fmla="*/ 0 w 39"/>
                  <a:gd name="T5" fmla="*/ 44 h 49"/>
                  <a:gd name="T6" fmla="*/ 3 w 39"/>
                  <a:gd name="T7" fmla="*/ 22 h 49"/>
                  <a:gd name="T8" fmla="*/ 8 w 39"/>
                  <a:gd name="T9" fmla="*/ 0 h 49"/>
                  <a:gd name="T10" fmla="*/ 23 w 39"/>
                  <a:gd name="T11" fmla="*/ 2 h 49"/>
                  <a:gd name="T12" fmla="*/ 39 w 39"/>
                  <a:gd name="T13" fmla="*/ 5 h 49"/>
                  <a:gd name="T14" fmla="*/ 39 w 39"/>
                  <a:gd name="T15" fmla="*/ 7 h 49"/>
                  <a:gd name="T16" fmla="*/ 38 w 39"/>
                  <a:gd name="T17" fmla="*/ 10 h 49"/>
                  <a:gd name="T18" fmla="*/ 25 w 39"/>
                  <a:gd name="T19" fmla="*/ 8 h 49"/>
                  <a:gd name="T20" fmla="*/ 12 w 39"/>
                  <a:gd name="T21" fmla="*/ 6 h 49"/>
                  <a:gd name="T22" fmla="*/ 12 w 39"/>
                  <a:gd name="T23" fmla="*/ 12 h 49"/>
                  <a:gd name="T24" fmla="*/ 11 w 39"/>
                  <a:gd name="T25" fmla="*/ 20 h 49"/>
                  <a:gd name="T26" fmla="*/ 22 w 39"/>
                  <a:gd name="T27" fmla="*/ 22 h 49"/>
                  <a:gd name="T28" fmla="*/ 35 w 39"/>
                  <a:gd name="T29" fmla="*/ 23 h 49"/>
                  <a:gd name="T30" fmla="*/ 34 w 39"/>
                  <a:gd name="T31" fmla="*/ 26 h 49"/>
                  <a:gd name="T32" fmla="*/ 34 w 39"/>
                  <a:gd name="T33" fmla="*/ 28 h 49"/>
                  <a:gd name="T34" fmla="*/ 21 w 39"/>
                  <a:gd name="T35" fmla="*/ 27 h 49"/>
                  <a:gd name="T36" fmla="*/ 10 w 39"/>
                  <a:gd name="T37" fmla="*/ 25 h 49"/>
                  <a:gd name="T38" fmla="*/ 9 w 39"/>
                  <a:gd name="T39" fmla="*/ 32 h 49"/>
                  <a:gd name="T40" fmla="*/ 8 w 39"/>
                  <a:gd name="T41" fmla="*/ 40 h 49"/>
                  <a:gd name="T42" fmla="*/ 20 w 39"/>
                  <a:gd name="T43" fmla="*/ 42 h 49"/>
                  <a:gd name="T44" fmla="*/ 34 w 39"/>
                  <a:gd name="T45" fmla="*/ 44 h 49"/>
                  <a:gd name="T46" fmla="*/ 34 w 39"/>
                  <a:gd name="T47" fmla="*/ 46 h 49"/>
                  <a:gd name="T48" fmla="*/ 32 w 39"/>
                  <a:gd name="T49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9" h="49">
                    <a:moveTo>
                      <a:pt x="32" y="49"/>
                    </a:moveTo>
                    <a:lnTo>
                      <a:pt x="17" y="46"/>
                    </a:lnTo>
                    <a:lnTo>
                      <a:pt x="0" y="44"/>
                    </a:lnTo>
                    <a:lnTo>
                      <a:pt x="3" y="22"/>
                    </a:lnTo>
                    <a:lnTo>
                      <a:pt x="8" y="0"/>
                    </a:lnTo>
                    <a:lnTo>
                      <a:pt x="23" y="2"/>
                    </a:lnTo>
                    <a:lnTo>
                      <a:pt x="39" y="5"/>
                    </a:lnTo>
                    <a:lnTo>
                      <a:pt x="39" y="7"/>
                    </a:lnTo>
                    <a:lnTo>
                      <a:pt x="38" y="10"/>
                    </a:lnTo>
                    <a:lnTo>
                      <a:pt x="25" y="8"/>
                    </a:lnTo>
                    <a:lnTo>
                      <a:pt x="12" y="6"/>
                    </a:lnTo>
                    <a:lnTo>
                      <a:pt x="12" y="12"/>
                    </a:lnTo>
                    <a:lnTo>
                      <a:pt x="11" y="20"/>
                    </a:lnTo>
                    <a:lnTo>
                      <a:pt x="22" y="22"/>
                    </a:lnTo>
                    <a:lnTo>
                      <a:pt x="35" y="23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21" y="27"/>
                    </a:lnTo>
                    <a:lnTo>
                      <a:pt x="10" y="25"/>
                    </a:lnTo>
                    <a:lnTo>
                      <a:pt x="9" y="32"/>
                    </a:lnTo>
                    <a:lnTo>
                      <a:pt x="8" y="40"/>
                    </a:lnTo>
                    <a:lnTo>
                      <a:pt x="20" y="42"/>
                    </a:lnTo>
                    <a:lnTo>
                      <a:pt x="34" y="44"/>
                    </a:lnTo>
                    <a:lnTo>
                      <a:pt x="34" y="46"/>
                    </a:lnTo>
                    <a:lnTo>
                      <a:pt x="32" y="4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6" name="Freeform 72"/>
              <p:cNvSpPr>
                <a:spLocks/>
              </p:cNvSpPr>
              <p:nvPr/>
            </p:nvSpPr>
            <p:spPr bwMode="auto">
              <a:xfrm>
                <a:off x="3191" y="445"/>
                <a:ext cx="12" cy="15"/>
              </a:xfrm>
              <a:custGeom>
                <a:avLst/>
                <a:gdLst>
                  <a:gd name="T0" fmla="*/ 31 w 37"/>
                  <a:gd name="T1" fmla="*/ 1 h 46"/>
                  <a:gd name="T2" fmla="*/ 34 w 37"/>
                  <a:gd name="T3" fmla="*/ 1 h 46"/>
                  <a:gd name="T4" fmla="*/ 37 w 37"/>
                  <a:gd name="T5" fmla="*/ 1 h 46"/>
                  <a:gd name="T6" fmla="*/ 35 w 37"/>
                  <a:gd name="T7" fmla="*/ 24 h 46"/>
                  <a:gd name="T8" fmla="*/ 34 w 37"/>
                  <a:gd name="T9" fmla="*/ 46 h 46"/>
                  <a:gd name="T10" fmla="*/ 31 w 37"/>
                  <a:gd name="T11" fmla="*/ 46 h 46"/>
                  <a:gd name="T12" fmla="*/ 28 w 37"/>
                  <a:gd name="T13" fmla="*/ 45 h 46"/>
                  <a:gd name="T14" fmla="*/ 18 w 37"/>
                  <a:gd name="T15" fmla="*/ 27 h 46"/>
                  <a:gd name="T16" fmla="*/ 7 w 37"/>
                  <a:gd name="T17" fmla="*/ 9 h 46"/>
                  <a:gd name="T18" fmla="*/ 7 w 37"/>
                  <a:gd name="T19" fmla="*/ 9 h 46"/>
                  <a:gd name="T20" fmla="*/ 7 w 37"/>
                  <a:gd name="T21" fmla="*/ 9 h 46"/>
                  <a:gd name="T22" fmla="*/ 6 w 37"/>
                  <a:gd name="T23" fmla="*/ 26 h 46"/>
                  <a:gd name="T24" fmla="*/ 5 w 37"/>
                  <a:gd name="T25" fmla="*/ 44 h 46"/>
                  <a:gd name="T26" fmla="*/ 2 w 37"/>
                  <a:gd name="T27" fmla="*/ 44 h 46"/>
                  <a:gd name="T28" fmla="*/ 0 w 37"/>
                  <a:gd name="T29" fmla="*/ 44 h 46"/>
                  <a:gd name="T30" fmla="*/ 1 w 37"/>
                  <a:gd name="T31" fmla="*/ 22 h 46"/>
                  <a:gd name="T32" fmla="*/ 2 w 37"/>
                  <a:gd name="T33" fmla="*/ 0 h 46"/>
                  <a:gd name="T34" fmla="*/ 5 w 37"/>
                  <a:gd name="T35" fmla="*/ 0 h 46"/>
                  <a:gd name="T36" fmla="*/ 9 w 37"/>
                  <a:gd name="T37" fmla="*/ 0 h 46"/>
                  <a:gd name="T38" fmla="*/ 19 w 37"/>
                  <a:gd name="T39" fmla="*/ 19 h 46"/>
                  <a:gd name="T40" fmla="*/ 29 w 37"/>
                  <a:gd name="T41" fmla="*/ 37 h 46"/>
                  <a:gd name="T42" fmla="*/ 29 w 37"/>
                  <a:gd name="T43" fmla="*/ 37 h 46"/>
                  <a:gd name="T44" fmla="*/ 29 w 37"/>
                  <a:gd name="T45" fmla="*/ 37 h 46"/>
                  <a:gd name="T46" fmla="*/ 30 w 37"/>
                  <a:gd name="T47" fmla="*/ 19 h 46"/>
                  <a:gd name="T48" fmla="*/ 31 w 37"/>
                  <a:gd name="T49" fmla="*/ 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" h="46">
                    <a:moveTo>
                      <a:pt x="31" y="1"/>
                    </a:moveTo>
                    <a:lnTo>
                      <a:pt x="34" y="1"/>
                    </a:lnTo>
                    <a:lnTo>
                      <a:pt x="37" y="1"/>
                    </a:lnTo>
                    <a:lnTo>
                      <a:pt x="35" y="24"/>
                    </a:lnTo>
                    <a:lnTo>
                      <a:pt x="34" y="46"/>
                    </a:lnTo>
                    <a:lnTo>
                      <a:pt x="31" y="46"/>
                    </a:lnTo>
                    <a:lnTo>
                      <a:pt x="28" y="45"/>
                    </a:lnTo>
                    <a:lnTo>
                      <a:pt x="18" y="27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6" y="26"/>
                    </a:lnTo>
                    <a:lnTo>
                      <a:pt x="5" y="44"/>
                    </a:lnTo>
                    <a:lnTo>
                      <a:pt x="2" y="44"/>
                    </a:lnTo>
                    <a:lnTo>
                      <a:pt x="0" y="44"/>
                    </a:lnTo>
                    <a:lnTo>
                      <a:pt x="1" y="2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9" y="19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30" y="19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7" name="Freeform 73"/>
              <p:cNvSpPr>
                <a:spLocks/>
              </p:cNvSpPr>
              <p:nvPr/>
            </p:nvSpPr>
            <p:spPr bwMode="auto">
              <a:xfrm>
                <a:off x="3205" y="445"/>
                <a:ext cx="11" cy="15"/>
              </a:xfrm>
              <a:custGeom>
                <a:avLst/>
                <a:gdLst>
                  <a:gd name="T0" fmla="*/ 0 w 35"/>
                  <a:gd name="T1" fmla="*/ 0 h 45"/>
                  <a:gd name="T2" fmla="*/ 17 w 35"/>
                  <a:gd name="T3" fmla="*/ 0 h 45"/>
                  <a:gd name="T4" fmla="*/ 35 w 35"/>
                  <a:gd name="T5" fmla="*/ 0 h 45"/>
                  <a:gd name="T6" fmla="*/ 35 w 35"/>
                  <a:gd name="T7" fmla="*/ 2 h 45"/>
                  <a:gd name="T8" fmla="*/ 35 w 35"/>
                  <a:gd name="T9" fmla="*/ 5 h 45"/>
                  <a:gd name="T10" fmla="*/ 28 w 35"/>
                  <a:gd name="T11" fmla="*/ 5 h 45"/>
                  <a:gd name="T12" fmla="*/ 20 w 35"/>
                  <a:gd name="T13" fmla="*/ 5 h 45"/>
                  <a:gd name="T14" fmla="*/ 20 w 35"/>
                  <a:gd name="T15" fmla="*/ 25 h 45"/>
                  <a:gd name="T16" fmla="*/ 21 w 35"/>
                  <a:gd name="T17" fmla="*/ 44 h 45"/>
                  <a:gd name="T18" fmla="*/ 18 w 35"/>
                  <a:gd name="T19" fmla="*/ 44 h 45"/>
                  <a:gd name="T20" fmla="*/ 15 w 35"/>
                  <a:gd name="T21" fmla="*/ 45 h 45"/>
                  <a:gd name="T22" fmla="*/ 15 w 35"/>
                  <a:gd name="T23" fmla="*/ 25 h 45"/>
                  <a:gd name="T24" fmla="*/ 14 w 35"/>
                  <a:gd name="T25" fmla="*/ 5 h 45"/>
                  <a:gd name="T26" fmla="*/ 7 w 35"/>
                  <a:gd name="T27" fmla="*/ 5 h 45"/>
                  <a:gd name="T28" fmla="*/ 0 w 35"/>
                  <a:gd name="T29" fmla="*/ 7 h 45"/>
                  <a:gd name="T30" fmla="*/ 0 w 35"/>
                  <a:gd name="T31" fmla="*/ 3 h 45"/>
                  <a:gd name="T32" fmla="*/ 0 w 35"/>
                  <a:gd name="T3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45">
                    <a:moveTo>
                      <a:pt x="0" y="0"/>
                    </a:moveTo>
                    <a:lnTo>
                      <a:pt x="17" y="0"/>
                    </a:lnTo>
                    <a:lnTo>
                      <a:pt x="35" y="0"/>
                    </a:lnTo>
                    <a:lnTo>
                      <a:pt x="35" y="2"/>
                    </a:lnTo>
                    <a:lnTo>
                      <a:pt x="35" y="5"/>
                    </a:lnTo>
                    <a:lnTo>
                      <a:pt x="28" y="5"/>
                    </a:lnTo>
                    <a:lnTo>
                      <a:pt x="20" y="5"/>
                    </a:lnTo>
                    <a:lnTo>
                      <a:pt x="20" y="25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5" y="45"/>
                    </a:lnTo>
                    <a:lnTo>
                      <a:pt x="15" y="25"/>
                    </a:lnTo>
                    <a:lnTo>
                      <a:pt x="14" y="5"/>
                    </a:lnTo>
                    <a:lnTo>
                      <a:pt x="7" y="5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8" name="Freeform 74"/>
              <p:cNvSpPr>
                <a:spLocks noEditPoints="1"/>
              </p:cNvSpPr>
              <p:nvPr/>
            </p:nvSpPr>
            <p:spPr bwMode="auto">
              <a:xfrm>
                <a:off x="3224" y="443"/>
                <a:ext cx="14" cy="15"/>
              </a:xfrm>
              <a:custGeom>
                <a:avLst/>
                <a:gdLst>
                  <a:gd name="T0" fmla="*/ 36 w 43"/>
                  <a:gd name="T1" fmla="*/ 21 h 46"/>
                  <a:gd name="T2" fmla="*/ 34 w 43"/>
                  <a:gd name="T3" fmla="*/ 34 h 46"/>
                  <a:gd name="T4" fmla="*/ 33 w 43"/>
                  <a:gd name="T5" fmla="*/ 36 h 46"/>
                  <a:gd name="T6" fmla="*/ 28 w 43"/>
                  <a:gd name="T7" fmla="*/ 40 h 46"/>
                  <a:gd name="T8" fmla="*/ 24 w 43"/>
                  <a:gd name="T9" fmla="*/ 41 h 46"/>
                  <a:gd name="T10" fmla="*/ 18 w 43"/>
                  <a:gd name="T11" fmla="*/ 41 h 46"/>
                  <a:gd name="T12" fmla="*/ 12 w 43"/>
                  <a:gd name="T13" fmla="*/ 37 h 46"/>
                  <a:gd name="T14" fmla="*/ 8 w 43"/>
                  <a:gd name="T15" fmla="*/ 32 h 46"/>
                  <a:gd name="T16" fmla="*/ 6 w 43"/>
                  <a:gd name="T17" fmla="*/ 25 h 46"/>
                  <a:gd name="T18" fmla="*/ 8 w 43"/>
                  <a:gd name="T19" fmla="*/ 11 h 46"/>
                  <a:gd name="T20" fmla="*/ 10 w 43"/>
                  <a:gd name="T21" fmla="*/ 9 h 46"/>
                  <a:gd name="T22" fmla="*/ 15 w 43"/>
                  <a:gd name="T23" fmla="*/ 6 h 46"/>
                  <a:gd name="T24" fmla="*/ 19 w 43"/>
                  <a:gd name="T25" fmla="*/ 5 h 46"/>
                  <a:gd name="T26" fmla="*/ 25 w 43"/>
                  <a:gd name="T27" fmla="*/ 5 h 46"/>
                  <a:gd name="T28" fmla="*/ 31 w 43"/>
                  <a:gd name="T29" fmla="*/ 8 h 46"/>
                  <a:gd name="T30" fmla="*/ 34 w 43"/>
                  <a:gd name="T31" fmla="*/ 14 h 46"/>
                  <a:gd name="T32" fmla="*/ 43 w 43"/>
                  <a:gd name="T33" fmla="*/ 20 h 46"/>
                  <a:gd name="T34" fmla="*/ 40 w 43"/>
                  <a:gd name="T35" fmla="*/ 13 h 46"/>
                  <a:gd name="T36" fmla="*/ 36 w 43"/>
                  <a:gd name="T37" fmla="*/ 5 h 46"/>
                  <a:gd name="T38" fmla="*/ 32 w 43"/>
                  <a:gd name="T39" fmla="*/ 2 h 46"/>
                  <a:gd name="T40" fmla="*/ 24 w 43"/>
                  <a:gd name="T41" fmla="*/ 0 h 46"/>
                  <a:gd name="T42" fmla="*/ 18 w 43"/>
                  <a:gd name="T43" fmla="*/ 0 h 46"/>
                  <a:gd name="T44" fmla="*/ 8 w 43"/>
                  <a:gd name="T45" fmla="*/ 4 h 46"/>
                  <a:gd name="T46" fmla="*/ 2 w 43"/>
                  <a:gd name="T47" fmla="*/ 10 h 46"/>
                  <a:gd name="T48" fmla="*/ 1 w 43"/>
                  <a:gd name="T49" fmla="*/ 15 h 46"/>
                  <a:gd name="T50" fmla="*/ 0 w 43"/>
                  <a:gd name="T51" fmla="*/ 26 h 46"/>
                  <a:gd name="T52" fmla="*/ 2 w 43"/>
                  <a:gd name="T53" fmla="*/ 33 h 46"/>
                  <a:gd name="T54" fmla="*/ 7 w 43"/>
                  <a:gd name="T55" fmla="*/ 41 h 46"/>
                  <a:gd name="T56" fmla="*/ 10 w 43"/>
                  <a:gd name="T57" fmla="*/ 43 h 46"/>
                  <a:gd name="T58" fmla="*/ 20 w 43"/>
                  <a:gd name="T59" fmla="*/ 46 h 46"/>
                  <a:gd name="T60" fmla="*/ 25 w 43"/>
                  <a:gd name="T61" fmla="*/ 46 h 46"/>
                  <a:gd name="T62" fmla="*/ 35 w 43"/>
                  <a:gd name="T63" fmla="*/ 42 h 46"/>
                  <a:gd name="T64" fmla="*/ 40 w 43"/>
                  <a:gd name="T65" fmla="*/ 35 h 46"/>
                  <a:gd name="T66" fmla="*/ 43 w 43"/>
                  <a:gd name="T67" fmla="*/ 31 h 46"/>
                  <a:gd name="T68" fmla="*/ 43 w 43"/>
                  <a:gd name="T69" fmla="*/ 2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3" h="46">
                    <a:moveTo>
                      <a:pt x="36" y="21"/>
                    </a:moveTo>
                    <a:lnTo>
                      <a:pt x="36" y="21"/>
                    </a:lnTo>
                    <a:lnTo>
                      <a:pt x="36" y="28"/>
                    </a:lnTo>
                    <a:lnTo>
                      <a:pt x="34" y="34"/>
                    </a:lnTo>
                    <a:lnTo>
                      <a:pt x="34" y="34"/>
                    </a:lnTo>
                    <a:lnTo>
                      <a:pt x="33" y="36"/>
                    </a:lnTo>
                    <a:lnTo>
                      <a:pt x="30" y="39"/>
                    </a:lnTo>
                    <a:lnTo>
                      <a:pt x="28" y="40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21" y="41"/>
                    </a:lnTo>
                    <a:lnTo>
                      <a:pt x="18" y="41"/>
                    </a:lnTo>
                    <a:lnTo>
                      <a:pt x="14" y="40"/>
                    </a:lnTo>
                    <a:lnTo>
                      <a:pt x="12" y="37"/>
                    </a:lnTo>
                    <a:lnTo>
                      <a:pt x="12" y="37"/>
                    </a:lnTo>
                    <a:lnTo>
                      <a:pt x="8" y="32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6" y="18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10" y="9"/>
                    </a:lnTo>
                    <a:lnTo>
                      <a:pt x="12" y="7"/>
                    </a:lnTo>
                    <a:lnTo>
                      <a:pt x="15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22" y="5"/>
                    </a:lnTo>
                    <a:lnTo>
                      <a:pt x="25" y="5"/>
                    </a:lnTo>
                    <a:lnTo>
                      <a:pt x="28" y="6"/>
                    </a:lnTo>
                    <a:lnTo>
                      <a:pt x="31" y="8"/>
                    </a:lnTo>
                    <a:lnTo>
                      <a:pt x="31" y="8"/>
                    </a:lnTo>
                    <a:lnTo>
                      <a:pt x="34" y="14"/>
                    </a:lnTo>
                    <a:lnTo>
                      <a:pt x="36" y="21"/>
                    </a:lnTo>
                    <a:close/>
                    <a:moveTo>
                      <a:pt x="43" y="20"/>
                    </a:moveTo>
                    <a:lnTo>
                      <a:pt x="43" y="20"/>
                    </a:lnTo>
                    <a:lnTo>
                      <a:pt x="40" y="13"/>
                    </a:lnTo>
                    <a:lnTo>
                      <a:pt x="38" y="8"/>
                    </a:lnTo>
                    <a:lnTo>
                      <a:pt x="36" y="5"/>
                    </a:lnTo>
                    <a:lnTo>
                      <a:pt x="36" y="5"/>
                    </a:lnTo>
                    <a:lnTo>
                      <a:pt x="32" y="2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2" y="1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1" y="15"/>
                    </a:lnTo>
                    <a:lnTo>
                      <a:pt x="0" y="19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2" y="33"/>
                    </a:lnTo>
                    <a:lnTo>
                      <a:pt x="4" y="37"/>
                    </a:lnTo>
                    <a:lnTo>
                      <a:pt x="7" y="41"/>
                    </a:lnTo>
                    <a:lnTo>
                      <a:pt x="7" y="41"/>
                    </a:lnTo>
                    <a:lnTo>
                      <a:pt x="10" y="43"/>
                    </a:lnTo>
                    <a:lnTo>
                      <a:pt x="14" y="45"/>
                    </a:lnTo>
                    <a:lnTo>
                      <a:pt x="20" y="46"/>
                    </a:lnTo>
                    <a:lnTo>
                      <a:pt x="25" y="46"/>
                    </a:lnTo>
                    <a:lnTo>
                      <a:pt x="25" y="46"/>
                    </a:lnTo>
                    <a:lnTo>
                      <a:pt x="30" y="45"/>
                    </a:lnTo>
                    <a:lnTo>
                      <a:pt x="35" y="42"/>
                    </a:lnTo>
                    <a:lnTo>
                      <a:pt x="38" y="39"/>
                    </a:lnTo>
                    <a:lnTo>
                      <a:pt x="40" y="35"/>
                    </a:lnTo>
                    <a:lnTo>
                      <a:pt x="40" y="35"/>
                    </a:lnTo>
                    <a:lnTo>
                      <a:pt x="43" y="31"/>
                    </a:lnTo>
                    <a:lnTo>
                      <a:pt x="43" y="27"/>
                    </a:lnTo>
                    <a:lnTo>
                      <a:pt x="43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89" name="Freeform 75"/>
              <p:cNvSpPr>
                <a:spLocks/>
              </p:cNvSpPr>
              <p:nvPr/>
            </p:nvSpPr>
            <p:spPr bwMode="auto">
              <a:xfrm>
                <a:off x="3226" y="445"/>
                <a:ext cx="10" cy="12"/>
              </a:xfrm>
              <a:custGeom>
                <a:avLst/>
                <a:gdLst>
                  <a:gd name="T0" fmla="*/ 30 w 30"/>
                  <a:gd name="T1" fmla="*/ 16 h 36"/>
                  <a:gd name="T2" fmla="*/ 30 w 30"/>
                  <a:gd name="T3" fmla="*/ 16 h 36"/>
                  <a:gd name="T4" fmla="*/ 30 w 30"/>
                  <a:gd name="T5" fmla="*/ 23 h 36"/>
                  <a:gd name="T6" fmla="*/ 28 w 30"/>
                  <a:gd name="T7" fmla="*/ 29 h 36"/>
                  <a:gd name="T8" fmla="*/ 28 w 30"/>
                  <a:gd name="T9" fmla="*/ 29 h 36"/>
                  <a:gd name="T10" fmla="*/ 27 w 30"/>
                  <a:gd name="T11" fmla="*/ 31 h 36"/>
                  <a:gd name="T12" fmla="*/ 24 w 30"/>
                  <a:gd name="T13" fmla="*/ 34 h 36"/>
                  <a:gd name="T14" fmla="*/ 22 w 30"/>
                  <a:gd name="T15" fmla="*/ 35 h 36"/>
                  <a:gd name="T16" fmla="*/ 18 w 30"/>
                  <a:gd name="T17" fmla="*/ 36 h 36"/>
                  <a:gd name="T18" fmla="*/ 18 w 30"/>
                  <a:gd name="T19" fmla="*/ 36 h 36"/>
                  <a:gd name="T20" fmla="*/ 15 w 30"/>
                  <a:gd name="T21" fmla="*/ 36 h 36"/>
                  <a:gd name="T22" fmla="*/ 12 w 30"/>
                  <a:gd name="T23" fmla="*/ 36 h 36"/>
                  <a:gd name="T24" fmla="*/ 8 w 30"/>
                  <a:gd name="T25" fmla="*/ 35 h 36"/>
                  <a:gd name="T26" fmla="*/ 6 w 30"/>
                  <a:gd name="T27" fmla="*/ 32 h 36"/>
                  <a:gd name="T28" fmla="*/ 6 w 30"/>
                  <a:gd name="T29" fmla="*/ 32 h 36"/>
                  <a:gd name="T30" fmla="*/ 2 w 30"/>
                  <a:gd name="T31" fmla="*/ 27 h 36"/>
                  <a:gd name="T32" fmla="*/ 0 w 30"/>
                  <a:gd name="T33" fmla="*/ 20 h 36"/>
                  <a:gd name="T34" fmla="*/ 0 w 30"/>
                  <a:gd name="T35" fmla="*/ 20 h 36"/>
                  <a:gd name="T36" fmla="*/ 0 w 30"/>
                  <a:gd name="T37" fmla="*/ 13 h 36"/>
                  <a:gd name="T38" fmla="*/ 2 w 30"/>
                  <a:gd name="T39" fmla="*/ 6 h 36"/>
                  <a:gd name="T40" fmla="*/ 2 w 30"/>
                  <a:gd name="T41" fmla="*/ 6 h 36"/>
                  <a:gd name="T42" fmla="*/ 4 w 30"/>
                  <a:gd name="T43" fmla="*/ 4 h 36"/>
                  <a:gd name="T44" fmla="*/ 6 w 30"/>
                  <a:gd name="T45" fmla="*/ 2 h 36"/>
                  <a:gd name="T46" fmla="*/ 9 w 30"/>
                  <a:gd name="T47" fmla="*/ 1 h 36"/>
                  <a:gd name="T48" fmla="*/ 13 w 30"/>
                  <a:gd name="T49" fmla="*/ 0 h 36"/>
                  <a:gd name="T50" fmla="*/ 13 w 30"/>
                  <a:gd name="T51" fmla="*/ 0 h 36"/>
                  <a:gd name="T52" fmla="*/ 16 w 30"/>
                  <a:gd name="T53" fmla="*/ 0 h 36"/>
                  <a:gd name="T54" fmla="*/ 19 w 30"/>
                  <a:gd name="T55" fmla="*/ 0 h 36"/>
                  <a:gd name="T56" fmla="*/ 22 w 30"/>
                  <a:gd name="T57" fmla="*/ 1 h 36"/>
                  <a:gd name="T58" fmla="*/ 25 w 30"/>
                  <a:gd name="T59" fmla="*/ 3 h 36"/>
                  <a:gd name="T60" fmla="*/ 25 w 30"/>
                  <a:gd name="T61" fmla="*/ 3 h 36"/>
                  <a:gd name="T62" fmla="*/ 28 w 30"/>
                  <a:gd name="T63" fmla="*/ 9 h 36"/>
                  <a:gd name="T64" fmla="*/ 30 w 30"/>
                  <a:gd name="T65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6">
                    <a:moveTo>
                      <a:pt x="30" y="16"/>
                    </a:moveTo>
                    <a:lnTo>
                      <a:pt x="30" y="16"/>
                    </a:lnTo>
                    <a:lnTo>
                      <a:pt x="30" y="23"/>
                    </a:lnTo>
                    <a:lnTo>
                      <a:pt x="28" y="29"/>
                    </a:lnTo>
                    <a:lnTo>
                      <a:pt x="28" y="29"/>
                    </a:lnTo>
                    <a:lnTo>
                      <a:pt x="27" y="31"/>
                    </a:lnTo>
                    <a:lnTo>
                      <a:pt x="24" y="34"/>
                    </a:lnTo>
                    <a:lnTo>
                      <a:pt x="22" y="35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15" y="36"/>
                    </a:lnTo>
                    <a:lnTo>
                      <a:pt x="12" y="36"/>
                    </a:lnTo>
                    <a:lnTo>
                      <a:pt x="8" y="35"/>
                    </a:lnTo>
                    <a:lnTo>
                      <a:pt x="6" y="32"/>
                    </a:lnTo>
                    <a:lnTo>
                      <a:pt x="6" y="32"/>
                    </a:lnTo>
                    <a:lnTo>
                      <a:pt x="2" y="27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3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8" y="9"/>
                    </a:lnTo>
                    <a:lnTo>
                      <a:pt x="30" y="1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0" name="Freeform 76"/>
              <p:cNvSpPr>
                <a:spLocks/>
              </p:cNvSpPr>
              <p:nvPr/>
            </p:nvSpPr>
            <p:spPr bwMode="auto">
              <a:xfrm>
                <a:off x="3224" y="443"/>
                <a:ext cx="14" cy="15"/>
              </a:xfrm>
              <a:custGeom>
                <a:avLst/>
                <a:gdLst>
                  <a:gd name="T0" fmla="*/ 43 w 43"/>
                  <a:gd name="T1" fmla="*/ 20 h 46"/>
                  <a:gd name="T2" fmla="*/ 43 w 43"/>
                  <a:gd name="T3" fmla="*/ 20 h 46"/>
                  <a:gd name="T4" fmla="*/ 40 w 43"/>
                  <a:gd name="T5" fmla="*/ 13 h 46"/>
                  <a:gd name="T6" fmla="*/ 38 w 43"/>
                  <a:gd name="T7" fmla="*/ 8 h 46"/>
                  <a:gd name="T8" fmla="*/ 36 w 43"/>
                  <a:gd name="T9" fmla="*/ 5 h 46"/>
                  <a:gd name="T10" fmla="*/ 36 w 43"/>
                  <a:gd name="T11" fmla="*/ 5 h 46"/>
                  <a:gd name="T12" fmla="*/ 32 w 43"/>
                  <a:gd name="T13" fmla="*/ 2 h 46"/>
                  <a:gd name="T14" fmla="*/ 28 w 43"/>
                  <a:gd name="T15" fmla="*/ 1 h 46"/>
                  <a:gd name="T16" fmla="*/ 24 w 43"/>
                  <a:gd name="T17" fmla="*/ 0 h 46"/>
                  <a:gd name="T18" fmla="*/ 18 w 43"/>
                  <a:gd name="T19" fmla="*/ 0 h 46"/>
                  <a:gd name="T20" fmla="*/ 18 w 43"/>
                  <a:gd name="T21" fmla="*/ 0 h 46"/>
                  <a:gd name="T22" fmla="*/ 12 w 43"/>
                  <a:gd name="T23" fmla="*/ 1 h 46"/>
                  <a:gd name="T24" fmla="*/ 8 w 43"/>
                  <a:gd name="T25" fmla="*/ 4 h 46"/>
                  <a:gd name="T26" fmla="*/ 5 w 43"/>
                  <a:gd name="T27" fmla="*/ 7 h 46"/>
                  <a:gd name="T28" fmla="*/ 2 w 43"/>
                  <a:gd name="T29" fmla="*/ 10 h 46"/>
                  <a:gd name="T30" fmla="*/ 2 w 43"/>
                  <a:gd name="T31" fmla="*/ 10 h 46"/>
                  <a:gd name="T32" fmla="*/ 1 w 43"/>
                  <a:gd name="T33" fmla="*/ 15 h 46"/>
                  <a:gd name="T34" fmla="*/ 0 w 43"/>
                  <a:gd name="T35" fmla="*/ 19 h 46"/>
                  <a:gd name="T36" fmla="*/ 0 w 43"/>
                  <a:gd name="T37" fmla="*/ 26 h 46"/>
                  <a:gd name="T38" fmla="*/ 0 w 43"/>
                  <a:gd name="T39" fmla="*/ 26 h 46"/>
                  <a:gd name="T40" fmla="*/ 2 w 43"/>
                  <a:gd name="T41" fmla="*/ 33 h 46"/>
                  <a:gd name="T42" fmla="*/ 4 w 43"/>
                  <a:gd name="T43" fmla="*/ 37 h 46"/>
                  <a:gd name="T44" fmla="*/ 7 w 43"/>
                  <a:gd name="T45" fmla="*/ 41 h 46"/>
                  <a:gd name="T46" fmla="*/ 7 w 43"/>
                  <a:gd name="T47" fmla="*/ 41 h 46"/>
                  <a:gd name="T48" fmla="*/ 10 w 43"/>
                  <a:gd name="T49" fmla="*/ 43 h 46"/>
                  <a:gd name="T50" fmla="*/ 14 w 43"/>
                  <a:gd name="T51" fmla="*/ 45 h 46"/>
                  <a:gd name="T52" fmla="*/ 20 w 43"/>
                  <a:gd name="T53" fmla="*/ 46 h 46"/>
                  <a:gd name="T54" fmla="*/ 25 w 43"/>
                  <a:gd name="T55" fmla="*/ 46 h 46"/>
                  <a:gd name="T56" fmla="*/ 25 w 43"/>
                  <a:gd name="T57" fmla="*/ 46 h 46"/>
                  <a:gd name="T58" fmla="*/ 30 w 43"/>
                  <a:gd name="T59" fmla="*/ 45 h 46"/>
                  <a:gd name="T60" fmla="*/ 35 w 43"/>
                  <a:gd name="T61" fmla="*/ 42 h 46"/>
                  <a:gd name="T62" fmla="*/ 38 w 43"/>
                  <a:gd name="T63" fmla="*/ 39 h 46"/>
                  <a:gd name="T64" fmla="*/ 40 w 43"/>
                  <a:gd name="T65" fmla="*/ 35 h 46"/>
                  <a:gd name="T66" fmla="*/ 40 w 43"/>
                  <a:gd name="T67" fmla="*/ 35 h 46"/>
                  <a:gd name="T68" fmla="*/ 43 w 43"/>
                  <a:gd name="T69" fmla="*/ 31 h 46"/>
                  <a:gd name="T70" fmla="*/ 43 w 43"/>
                  <a:gd name="T71" fmla="*/ 27 h 46"/>
                  <a:gd name="T72" fmla="*/ 43 w 43"/>
                  <a:gd name="T73" fmla="*/ 2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3" h="46">
                    <a:moveTo>
                      <a:pt x="43" y="20"/>
                    </a:moveTo>
                    <a:lnTo>
                      <a:pt x="43" y="20"/>
                    </a:lnTo>
                    <a:lnTo>
                      <a:pt x="40" y="13"/>
                    </a:lnTo>
                    <a:lnTo>
                      <a:pt x="38" y="8"/>
                    </a:lnTo>
                    <a:lnTo>
                      <a:pt x="36" y="5"/>
                    </a:lnTo>
                    <a:lnTo>
                      <a:pt x="36" y="5"/>
                    </a:lnTo>
                    <a:lnTo>
                      <a:pt x="32" y="2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2" y="1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1" y="15"/>
                    </a:lnTo>
                    <a:lnTo>
                      <a:pt x="0" y="19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2" y="33"/>
                    </a:lnTo>
                    <a:lnTo>
                      <a:pt x="4" y="37"/>
                    </a:lnTo>
                    <a:lnTo>
                      <a:pt x="7" y="41"/>
                    </a:lnTo>
                    <a:lnTo>
                      <a:pt x="7" y="41"/>
                    </a:lnTo>
                    <a:lnTo>
                      <a:pt x="10" y="43"/>
                    </a:lnTo>
                    <a:lnTo>
                      <a:pt x="14" y="45"/>
                    </a:lnTo>
                    <a:lnTo>
                      <a:pt x="20" y="46"/>
                    </a:lnTo>
                    <a:lnTo>
                      <a:pt x="25" y="46"/>
                    </a:lnTo>
                    <a:lnTo>
                      <a:pt x="25" y="46"/>
                    </a:lnTo>
                    <a:lnTo>
                      <a:pt x="30" y="45"/>
                    </a:lnTo>
                    <a:lnTo>
                      <a:pt x="35" y="42"/>
                    </a:lnTo>
                    <a:lnTo>
                      <a:pt x="38" y="39"/>
                    </a:lnTo>
                    <a:lnTo>
                      <a:pt x="40" y="35"/>
                    </a:lnTo>
                    <a:lnTo>
                      <a:pt x="40" y="35"/>
                    </a:lnTo>
                    <a:lnTo>
                      <a:pt x="43" y="31"/>
                    </a:lnTo>
                    <a:lnTo>
                      <a:pt x="43" y="27"/>
                    </a:lnTo>
                    <a:lnTo>
                      <a:pt x="43" y="2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1" name="Freeform 77"/>
              <p:cNvSpPr>
                <a:spLocks/>
              </p:cNvSpPr>
              <p:nvPr/>
            </p:nvSpPr>
            <p:spPr bwMode="auto">
              <a:xfrm>
                <a:off x="3239" y="439"/>
                <a:ext cx="11" cy="17"/>
              </a:xfrm>
              <a:custGeom>
                <a:avLst/>
                <a:gdLst>
                  <a:gd name="T0" fmla="*/ 16 w 33"/>
                  <a:gd name="T1" fmla="*/ 48 h 50"/>
                  <a:gd name="T2" fmla="*/ 13 w 33"/>
                  <a:gd name="T3" fmla="*/ 50 h 50"/>
                  <a:gd name="T4" fmla="*/ 11 w 33"/>
                  <a:gd name="T5" fmla="*/ 50 h 50"/>
                  <a:gd name="T6" fmla="*/ 5 w 33"/>
                  <a:gd name="T7" fmla="*/ 29 h 50"/>
                  <a:gd name="T8" fmla="*/ 0 w 33"/>
                  <a:gd name="T9" fmla="*/ 7 h 50"/>
                  <a:gd name="T10" fmla="*/ 15 w 33"/>
                  <a:gd name="T11" fmla="*/ 4 h 50"/>
                  <a:gd name="T12" fmla="*/ 30 w 33"/>
                  <a:gd name="T13" fmla="*/ 0 h 50"/>
                  <a:gd name="T14" fmla="*/ 30 w 33"/>
                  <a:gd name="T15" fmla="*/ 3 h 50"/>
                  <a:gd name="T16" fmla="*/ 31 w 33"/>
                  <a:gd name="T17" fmla="*/ 5 h 50"/>
                  <a:gd name="T18" fmla="*/ 19 w 33"/>
                  <a:gd name="T19" fmla="*/ 8 h 50"/>
                  <a:gd name="T20" fmla="*/ 7 w 33"/>
                  <a:gd name="T21" fmla="*/ 11 h 50"/>
                  <a:gd name="T22" fmla="*/ 9 w 33"/>
                  <a:gd name="T23" fmla="*/ 17 h 50"/>
                  <a:gd name="T24" fmla="*/ 10 w 33"/>
                  <a:gd name="T25" fmla="*/ 24 h 50"/>
                  <a:gd name="T26" fmla="*/ 20 w 33"/>
                  <a:gd name="T27" fmla="*/ 21 h 50"/>
                  <a:gd name="T28" fmla="*/ 31 w 33"/>
                  <a:gd name="T29" fmla="*/ 18 h 50"/>
                  <a:gd name="T30" fmla="*/ 32 w 33"/>
                  <a:gd name="T31" fmla="*/ 21 h 50"/>
                  <a:gd name="T32" fmla="*/ 33 w 33"/>
                  <a:gd name="T33" fmla="*/ 24 h 50"/>
                  <a:gd name="T34" fmla="*/ 23 w 33"/>
                  <a:gd name="T35" fmla="*/ 27 h 50"/>
                  <a:gd name="T36" fmla="*/ 11 w 33"/>
                  <a:gd name="T37" fmla="*/ 29 h 50"/>
                  <a:gd name="T38" fmla="*/ 14 w 33"/>
                  <a:gd name="T39" fmla="*/ 39 h 50"/>
                  <a:gd name="T40" fmla="*/ 16 w 33"/>
                  <a:gd name="T41" fmla="*/ 4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" h="50">
                    <a:moveTo>
                      <a:pt x="16" y="48"/>
                    </a:moveTo>
                    <a:lnTo>
                      <a:pt x="13" y="50"/>
                    </a:lnTo>
                    <a:lnTo>
                      <a:pt x="11" y="50"/>
                    </a:lnTo>
                    <a:lnTo>
                      <a:pt x="5" y="29"/>
                    </a:lnTo>
                    <a:lnTo>
                      <a:pt x="0" y="7"/>
                    </a:lnTo>
                    <a:lnTo>
                      <a:pt x="15" y="4"/>
                    </a:lnTo>
                    <a:lnTo>
                      <a:pt x="30" y="0"/>
                    </a:lnTo>
                    <a:lnTo>
                      <a:pt x="30" y="3"/>
                    </a:lnTo>
                    <a:lnTo>
                      <a:pt x="31" y="5"/>
                    </a:lnTo>
                    <a:lnTo>
                      <a:pt x="19" y="8"/>
                    </a:lnTo>
                    <a:lnTo>
                      <a:pt x="7" y="11"/>
                    </a:lnTo>
                    <a:lnTo>
                      <a:pt x="9" y="17"/>
                    </a:lnTo>
                    <a:lnTo>
                      <a:pt x="10" y="24"/>
                    </a:lnTo>
                    <a:lnTo>
                      <a:pt x="20" y="21"/>
                    </a:lnTo>
                    <a:lnTo>
                      <a:pt x="31" y="18"/>
                    </a:lnTo>
                    <a:lnTo>
                      <a:pt x="32" y="21"/>
                    </a:lnTo>
                    <a:lnTo>
                      <a:pt x="33" y="24"/>
                    </a:lnTo>
                    <a:lnTo>
                      <a:pt x="23" y="27"/>
                    </a:lnTo>
                    <a:lnTo>
                      <a:pt x="11" y="29"/>
                    </a:lnTo>
                    <a:lnTo>
                      <a:pt x="14" y="39"/>
                    </a:lnTo>
                    <a:lnTo>
                      <a:pt x="16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2" name="Freeform 78"/>
              <p:cNvSpPr>
                <a:spLocks/>
              </p:cNvSpPr>
              <p:nvPr/>
            </p:nvSpPr>
            <p:spPr bwMode="auto">
              <a:xfrm>
                <a:off x="3257" y="434"/>
                <a:ext cx="14" cy="16"/>
              </a:xfrm>
              <a:custGeom>
                <a:avLst/>
                <a:gdLst>
                  <a:gd name="T0" fmla="*/ 30 w 41"/>
                  <a:gd name="T1" fmla="*/ 10 h 47"/>
                  <a:gd name="T2" fmla="*/ 22 w 41"/>
                  <a:gd name="T3" fmla="*/ 5 h 47"/>
                  <a:gd name="T4" fmla="*/ 19 w 41"/>
                  <a:gd name="T5" fmla="*/ 5 h 47"/>
                  <a:gd name="T6" fmla="*/ 14 w 41"/>
                  <a:gd name="T7" fmla="*/ 6 h 47"/>
                  <a:gd name="T8" fmla="*/ 8 w 41"/>
                  <a:gd name="T9" fmla="*/ 11 h 47"/>
                  <a:gd name="T10" fmla="*/ 7 w 41"/>
                  <a:gd name="T11" fmla="*/ 15 h 47"/>
                  <a:gd name="T12" fmla="*/ 6 w 41"/>
                  <a:gd name="T13" fmla="*/ 21 h 47"/>
                  <a:gd name="T14" fmla="*/ 7 w 41"/>
                  <a:gd name="T15" fmla="*/ 28 h 47"/>
                  <a:gd name="T16" fmla="*/ 11 w 41"/>
                  <a:gd name="T17" fmla="*/ 34 h 47"/>
                  <a:gd name="T18" fmla="*/ 15 w 41"/>
                  <a:gd name="T19" fmla="*/ 38 h 47"/>
                  <a:gd name="T20" fmla="*/ 21 w 41"/>
                  <a:gd name="T21" fmla="*/ 41 h 47"/>
                  <a:gd name="T22" fmla="*/ 28 w 41"/>
                  <a:gd name="T23" fmla="*/ 40 h 47"/>
                  <a:gd name="T24" fmla="*/ 31 w 41"/>
                  <a:gd name="T25" fmla="*/ 38 h 47"/>
                  <a:gd name="T26" fmla="*/ 33 w 41"/>
                  <a:gd name="T27" fmla="*/ 35 h 47"/>
                  <a:gd name="T28" fmla="*/ 35 w 41"/>
                  <a:gd name="T29" fmla="*/ 24 h 47"/>
                  <a:gd name="T30" fmla="*/ 40 w 41"/>
                  <a:gd name="T31" fmla="*/ 22 h 47"/>
                  <a:gd name="T32" fmla="*/ 41 w 41"/>
                  <a:gd name="T33" fmla="*/ 28 h 47"/>
                  <a:gd name="T34" fmla="*/ 39 w 41"/>
                  <a:gd name="T35" fmla="*/ 36 h 47"/>
                  <a:gd name="T36" fmla="*/ 37 w 41"/>
                  <a:gd name="T37" fmla="*/ 40 h 47"/>
                  <a:gd name="T38" fmla="*/ 29 w 41"/>
                  <a:gd name="T39" fmla="*/ 45 h 47"/>
                  <a:gd name="T40" fmla="*/ 25 w 41"/>
                  <a:gd name="T41" fmla="*/ 46 h 47"/>
                  <a:gd name="T42" fmla="*/ 17 w 41"/>
                  <a:gd name="T43" fmla="*/ 46 h 47"/>
                  <a:gd name="T44" fmla="*/ 14 w 41"/>
                  <a:gd name="T45" fmla="*/ 45 h 47"/>
                  <a:gd name="T46" fmla="*/ 7 w 41"/>
                  <a:gd name="T47" fmla="*/ 40 h 47"/>
                  <a:gd name="T48" fmla="*/ 2 w 41"/>
                  <a:gd name="T49" fmla="*/ 30 h 47"/>
                  <a:gd name="T50" fmla="*/ 1 w 41"/>
                  <a:gd name="T51" fmla="*/ 26 h 47"/>
                  <a:gd name="T52" fmla="*/ 0 w 41"/>
                  <a:gd name="T53" fmla="*/ 17 h 47"/>
                  <a:gd name="T54" fmla="*/ 1 w 41"/>
                  <a:gd name="T55" fmla="*/ 12 h 47"/>
                  <a:gd name="T56" fmla="*/ 5 w 41"/>
                  <a:gd name="T57" fmla="*/ 6 h 47"/>
                  <a:gd name="T58" fmla="*/ 13 w 41"/>
                  <a:gd name="T59" fmla="*/ 1 h 47"/>
                  <a:gd name="T60" fmla="*/ 16 w 41"/>
                  <a:gd name="T61" fmla="*/ 0 h 47"/>
                  <a:gd name="T62" fmla="*/ 24 w 41"/>
                  <a:gd name="T63" fmla="*/ 0 h 47"/>
                  <a:gd name="T64" fmla="*/ 27 w 41"/>
                  <a:gd name="T65" fmla="*/ 1 h 47"/>
                  <a:gd name="T66" fmla="*/ 35 w 41"/>
                  <a:gd name="T67" fmla="*/ 8 h 47"/>
                  <a:gd name="T68" fmla="*/ 30 w 41"/>
                  <a:gd name="T69" fmla="*/ 1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47">
                    <a:moveTo>
                      <a:pt x="30" y="10"/>
                    </a:moveTo>
                    <a:lnTo>
                      <a:pt x="30" y="10"/>
                    </a:lnTo>
                    <a:lnTo>
                      <a:pt x="26" y="7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9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0" y="9"/>
                    </a:lnTo>
                    <a:lnTo>
                      <a:pt x="8" y="11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6" y="17"/>
                    </a:lnTo>
                    <a:lnTo>
                      <a:pt x="6" y="21"/>
                    </a:lnTo>
                    <a:lnTo>
                      <a:pt x="6" y="24"/>
                    </a:lnTo>
                    <a:lnTo>
                      <a:pt x="7" y="28"/>
                    </a:lnTo>
                    <a:lnTo>
                      <a:pt x="7" y="28"/>
                    </a:lnTo>
                    <a:lnTo>
                      <a:pt x="11" y="34"/>
                    </a:lnTo>
                    <a:lnTo>
                      <a:pt x="15" y="38"/>
                    </a:lnTo>
                    <a:lnTo>
                      <a:pt x="15" y="38"/>
                    </a:lnTo>
                    <a:lnTo>
                      <a:pt x="17" y="41"/>
                    </a:lnTo>
                    <a:lnTo>
                      <a:pt x="21" y="41"/>
                    </a:lnTo>
                    <a:lnTo>
                      <a:pt x="24" y="41"/>
                    </a:lnTo>
                    <a:lnTo>
                      <a:pt x="28" y="40"/>
                    </a:lnTo>
                    <a:lnTo>
                      <a:pt x="28" y="40"/>
                    </a:lnTo>
                    <a:lnTo>
                      <a:pt x="31" y="38"/>
                    </a:lnTo>
                    <a:lnTo>
                      <a:pt x="33" y="35"/>
                    </a:lnTo>
                    <a:lnTo>
                      <a:pt x="33" y="35"/>
                    </a:lnTo>
                    <a:lnTo>
                      <a:pt x="35" y="30"/>
                    </a:lnTo>
                    <a:lnTo>
                      <a:pt x="35" y="24"/>
                    </a:lnTo>
                    <a:lnTo>
                      <a:pt x="38" y="23"/>
                    </a:lnTo>
                    <a:lnTo>
                      <a:pt x="40" y="22"/>
                    </a:lnTo>
                    <a:lnTo>
                      <a:pt x="40" y="22"/>
                    </a:lnTo>
                    <a:lnTo>
                      <a:pt x="41" y="28"/>
                    </a:lnTo>
                    <a:lnTo>
                      <a:pt x="40" y="32"/>
                    </a:lnTo>
                    <a:lnTo>
                      <a:pt x="39" y="36"/>
                    </a:lnTo>
                    <a:lnTo>
                      <a:pt x="37" y="40"/>
                    </a:lnTo>
                    <a:lnTo>
                      <a:pt x="37" y="40"/>
                    </a:lnTo>
                    <a:lnTo>
                      <a:pt x="32" y="44"/>
                    </a:lnTo>
                    <a:lnTo>
                      <a:pt x="29" y="45"/>
                    </a:lnTo>
                    <a:lnTo>
                      <a:pt x="29" y="45"/>
                    </a:lnTo>
                    <a:lnTo>
                      <a:pt x="25" y="46"/>
                    </a:lnTo>
                    <a:lnTo>
                      <a:pt x="22" y="47"/>
                    </a:lnTo>
                    <a:lnTo>
                      <a:pt x="17" y="46"/>
                    </a:lnTo>
                    <a:lnTo>
                      <a:pt x="14" y="45"/>
                    </a:lnTo>
                    <a:lnTo>
                      <a:pt x="14" y="45"/>
                    </a:lnTo>
                    <a:lnTo>
                      <a:pt x="10" y="43"/>
                    </a:lnTo>
                    <a:lnTo>
                      <a:pt x="7" y="40"/>
                    </a:lnTo>
                    <a:lnTo>
                      <a:pt x="4" y="35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1" y="26"/>
                    </a:lnTo>
                    <a:lnTo>
                      <a:pt x="0" y="21"/>
                    </a:lnTo>
                    <a:lnTo>
                      <a:pt x="0" y="17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9"/>
                    </a:lnTo>
                    <a:lnTo>
                      <a:pt x="5" y="6"/>
                    </a:lnTo>
                    <a:lnTo>
                      <a:pt x="9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1"/>
                    </a:lnTo>
                    <a:lnTo>
                      <a:pt x="27" y="1"/>
                    </a:lnTo>
                    <a:lnTo>
                      <a:pt x="32" y="4"/>
                    </a:lnTo>
                    <a:lnTo>
                      <a:pt x="35" y="8"/>
                    </a:lnTo>
                    <a:lnTo>
                      <a:pt x="32" y="9"/>
                    </a:lnTo>
                    <a:lnTo>
                      <a:pt x="30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3" name="Freeform 79"/>
              <p:cNvSpPr>
                <a:spLocks noEditPoints="1"/>
              </p:cNvSpPr>
              <p:nvPr/>
            </p:nvSpPr>
            <p:spPr bwMode="auto">
              <a:xfrm>
                <a:off x="3271" y="428"/>
                <a:ext cx="15" cy="15"/>
              </a:xfrm>
              <a:custGeom>
                <a:avLst/>
                <a:gdLst>
                  <a:gd name="T0" fmla="*/ 37 w 45"/>
                  <a:gd name="T1" fmla="*/ 16 h 47"/>
                  <a:gd name="T2" fmla="*/ 39 w 45"/>
                  <a:gd name="T3" fmla="*/ 26 h 47"/>
                  <a:gd name="T4" fmla="*/ 39 w 45"/>
                  <a:gd name="T5" fmla="*/ 29 h 47"/>
                  <a:gd name="T6" fmla="*/ 36 w 45"/>
                  <a:gd name="T7" fmla="*/ 36 h 47"/>
                  <a:gd name="T8" fmla="*/ 31 w 45"/>
                  <a:gd name="T9" fmla="*/ 40 h 47"/>
                  <a:gd name="T10" fmla="*/ 27 w 45"/>
                  <a:gd name="T11" fmla="*/ 41 h 47"/>
                  <a:gd name="T12" fmla="*/ 21 w 45"/>
                  <a:gd name="T13" fmla="*/ 41 h 47"/>
                  <a:gd name="T14" fmla="*/ 18 w 45"/>
                  <a:gd name="T15" fmla="*/ 40 h 47"/>
                  <a:gd name="T16" fmla="*/ 13 w 45"/>
                  <a:gd name="T17" fmla="*/ 36 h 47"/>
                  <a:gd name="T18" fmla="*/ 9 w 45"/>
                  <a:gd name="T19" fmla="*/ 30 h 47"/>
                  <a:gd name="T20" fmla="*/ 7 w 45"/>
                  <a:gd name="T21" fmla="*/ 20 h 47"/>
                  <a:gd name="T22" fmla="*/ 7 w 45"/>
                  <a:gd name="T23" fmla="*/ 17 h 47"/>
                  <a:gd name="T24" fmla="*/ 10 w 45"/>
                  <a:gd name="T25" fmla="*/ 12 h 47"/>
                  <a:gd name="T26" fmla="*/ 15 w 45"/>
                  <a:gd name="T27" fmla="*/ 8 h 47"/>
                  <a:gd name="T28" fmla="*/ 18 w 45"/>
                  <a:gd name="T29" fmla="*/ 5 h 47"/>
                  <a:gd name="T30" fmla="*/ 24 w 45"/>
                  <a:gd name="T31" fmla="*/ 5 h 47"/>
                  <a:gd name="T32" fmla="*/ 26 w 45"/>
                  <a:gd name="T33" fmla="*/ 7 h 47"/>
                  <a:gd name="T34" fmla="*/ 37 w 45"/>
                  <a:gd name="T35" fmla="*/ 16 h 47"/>
                  <a:gd name="T36" fmla="*/ 42 w 45"/>
                  <a:gd name="T37" fmla="*/ 14 h 47"/>
                  <a:gd name="T38" fmla="*/ 35 w 45"/>
                  <a:gd name="T39" fmla="*/ 4 h 47"/>
                  <a:gd name="T40" fmla="*/ 31 w 45"/>
                  <a:gd name="T41" fmla="*/ 2 h 47"/>
                  <a:gd name="T42" fmla="*/ 22 w 45"/>
                  <a:gd name="T43" fmla="*/ 0 h 47"/>
                  <a:gd name="T44" fmla="*/ 12 w 45"/>
                  <a:gd name="T45" fmla="*/ 2 h 47"/>
                  <a:gd name="T46" fmla="*/ 8 w 45"/>
                  <a:gd name="T47" fmla="*/ 5 h 47"/>
                  <a:gd name="T48" fmla="*/ 1 w 45"/>
                  <a:gd name="T49" fmla="*/ 13 h 47"/>
                  <a:gd name="T50" fmla="*/ 0 w 45"/>
                  <a:gd name="T51" fmla="*/ 17 h 47"/>
                  <a:gd name="T52" fmla="*/ 0 w 45"/>
                  <a:gd name="T53" fmla="*/ 25 h 47"/>
                  <a:gd name="T54" fmla="*/ 4 w 45"/>
                  <a:gd name="T55" fmla="*/ 33 h 47"/>
                  <a:gd name="T56" fmla="*/ 11 w 45"/>
                  <a:gd name="T57" fmla="*/ 42 h 47"/>
                  <a:gd name="T58" fmla="*/ 14 w 45"/>
                  <a:gd name="T59" fmla="*/ 44 h 47"/>
                  <a:gd name="T60" fmla="*/ 23 w 45"/>
                  <a:gd name="T61" fmla="*/ 47 h 47"/>
                  <a:gd name="T62" fmla="*/ 33 w 45"/>
                  <a:gd name="T63" fmla="*/ 44 h 47"/>
                  <a:gd name="T64" fmla="*/ 38 w 45"/>
                  <a:gd name="T65" fmla="*/ 41 h 47"/>
                  <a:gd name="T66" fmla="*/ 43 w 45"/>
                  <a:gd name="T67" fmla="*/ 34 h 47"/>
                  <a:gd name="T68" fmla="*/ 44 w 45"/>
                  <a:gd name="T69" fmla="*/ 29 h 47"/>
                  <a:gd name="T70" fmla="*/ 44 w 45"/>
                  <a:gd name="T71" fmla="*/ 2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" h="47">
                    <a:moveTo>
                      <a:pt x="37" y="16"/>
                    </a:moveTo>
                    <a:lnTo>
                      <a:pt x="37" y="16"/>
                    </a:lnTo>
                    <a:lnTo>
                      <a:pt x="39" y="23"/>
                    </a:lnTo>
                    <a:lnTo>
                      <a:pt x="39" y="26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8" y="33"/>
                    </a:lnTo>
                    <a:lnTo>
                      <a:pt x="36" y="36"/>
                    </a:lnTo>
                    <a:lnTo>
                      <a:pt x="34" y="38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27" y="41"/>
                    </a:lnTo>
                    <a:lnTo>
                      <a:pt x="24" y="41"/>
                    </a:lnTo>
                    <a:lnTo>
                      <a:pt x="21" y="41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6" y="38"/>
                    </a:lnTo>
                    <a:lnTo>
                      <a:pt x="13" y="36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7" y="23"/>
                    </a:lnTo>
                    <a:lnTo>
                      <a:pt x="7" y="20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2" y="9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8" y="5"/>
                    </a:lnTo>
                    <a:lnTo>
                      <a:pt x="21" y="5"/>
                    </a:lnTo>
                    <a:lnTo>
                      <a:pt x="24" y="5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33" y="11"/>
                    </a:lnTo>
                    <a:lnTo>
                      <a:pt x="37" y="16"/>
                    </a:lnTo>
                    <a:close/>
                    <a:moveTo>
                      <a:pt x="42" y="14"/>
                    </a:moveTo>
                    <a:lnTo>
                      <a:pt x="42" y="14"/>
                    </a:lnTo>
                    <a:lnTo>
                      <a:pt x="38" y="8"/>
                    </a:lnTo>
                    <a:lnTo>
                      <a:pt x="35" y="4"/>
                    </a:lnTo>
                    <a:lnTo>
                      <a:pt x="31" y="2"/>
                    </a:lnTo>
                    <a:lnTo>
                      <a:pt x="31" y="2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8" y="5"/>
                    </a:lnTo>
                    <a:lnTo>
                      <a:pt x="4" y="10"/>
                    </a:lnTo>
                    <a:lnTo>
                      <a:pt x="1" y="1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8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4" y="44"/>
                    </a:lnTo>
                    <a:lnTo>
                      <a:pt x="18" y="46"/>
                    </a:lnTo>
                    <a:lnTo>
                      <a:pt x="23" y="47"/>
                    </a:lnTo>
                    <a:lnTo>
                      <a:pt x="27" y="46"/>
                    </a:lnTo>
                    <a:lnTo>
                      <a:pt x="33" y="44"/>
                    </a:lnTo>
                    <a:lnTo>
                      <a:pt x="33" y="44"/>
                    </a:lnTo>
                    <a:lnTo>
                      <a:pt x="38" y="41"/>
                    </a:lnTo>
                    <a:lnTo>
                      <a:pt x="41" y="38"/>
                    </a:lnTo>
                    <a:lnTo>
                      <a:pt x="43" y="34"/>
                    </a:lnTo>
                    <a:lnTo>
                      <a:pt x="44" y="29"/>
                    </a:lnTo>
                    <a:lnTo>
                      <a:pt x="44" y="29"/>
                    </a:lnTo>
                    <a:lnTo>
                      <a:pt x="45" y="25"/>
                    </a:lnTo>
                    <a:lnTo>
                      <a:pt x="44" y="21"/>
                    </a:lnTo>
                    <a:lnTo>
                      <a:pt x="42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4" name="Freeform 80"/>
              <p:cNvSpPr>
                <a:spLocks/>
              </p:cNvSpPr>
              <p:nvPr/>
            </p:nvSpPr>
            <p:spPr bwMode="auto">
              <a:xfrm>
                <a:off x="3273" y="429"/>
                <a:ext cx="11" cy="12"/>
              </a:xfrm>
              <a:custGeom>
                <a:avLst/>
                <a:gdLst>
                  <a:gd name="T0" fmla="*/ 30 w 32"/>
                  <a:gd name="T1" fmla="*/ 11 h 36"/>
                  <a:gd name="T2" fmla="*/ 30 w 32"/>
                  <a:gd name="T3" fmla="*/ 11 h 36"/>
                  <a:gd name="T4" fmla="*/ 32 w 32"/>
                  <a:gd name="T5" fmla="*/ 18 h 36"/>
                  <a:gd name="T6" fmla="*/ 32 w 32"/>
                  <a:gd name="T7" fmla="*/ 21 h 36"/>
                  <a:gd name="T8" fmla="*/ 32 w 32"/>
                  <a:gd name="T9" fmla="*/ 24 h 36"/>
                  <a:gd name="T10" fmla="*/ 32 w 32"/>
                  <a:gd name="T11" fmla="*/ 24 h 36"/>
                  <a:gd name="T12" fmla="*/ 31 w 32"/>
                  <a:gd name="T13" fmla="*/ 28 h 36"/>
                  <a:gd name="T14" fmla="*/ 29 w 32"/>
                  <a:gd name="T15" fmla="*/ 31 h 36"/>
                  <a:gd name="T16" fmla="*/ 27 w 32"/>
                  <a:gd name="T17" fmla="*/ 33 h 36"/>
                  <a:gd name="T18" fmla="*/ 24 w 32"/>
                  <a:gd name="T19" fmla="*/ 35 h 36"/>
                  <a:gd name="T20" fmla="*/ 24 w 32"/>
                  <a:gd name="T21" fmla="*/ 35 h 36"/>
                  <a:gd name="T22" fmla="*/ 20 w 32"/>
                  <a:gd name="T23" fmla="*/ 36 h 36"/>
                  <a:gd name="T24" fmla="*/ 17 w 32"/>
                  <a:gd name="T25" fmla="*/ 36 h 36"/>
                  <a:gd name="T26" fmla="*/ 14 w 32"/>
                  <a:gd name="T27" fmla="*/ 36 h 36"/>
                  <a:gd name="T28" fmla="*/ 11 w 32"/>
                  <a:gd name="T29" fmla="*/ 35 h 36"/>
                  <a:gd name="T30" fmla="*/ 11 w 32"/>
                  <a:gd name="T31" fmla="*/ 35 h 36"/>
                  <a:gd name="T32" fmla="*/ 9 w 32"/>
                  <a:gd name="T33" fmla="*/ 33 h 36"/>
                  <a:gd name="T34" fmla="*/ 6 w 32"/>
                  <a:gd name="T35" fmla="*/ 31 h 36"/>
                  <a:gd name="T36" fmla="*/ 2 w 32"/>
                  <a:gd name="T37" fmla="*/ 25 h 36"/>
                  <a:gd name="T38" fmla="*/ 2 w 32"/>
                  <a:gd name="T39" fmla="*/ 25 h 36"/>
                  <a:gd name="T40" fmla="*/ 0 w 32"/>
                  <a:gd name="T41" fmla="*/ 18 h 36"/>
                  <a:gd name="T42" fmla="*/ 0 w 32"/>
                  <a:gd name="T43" fmla="*/ 15 h 36"/>
                  <a:gd name="T44" fmla="*/ 0 w 32"/>
                  <a:gd name="T45" fmla="*/ 12 h 36"/>
                  <a:gd name="T46" fmla="*/ 0 w 32"/>
                  <a:gd name="T47" fmla="*/ 12 h 36"/>
                  <a:gd name="T48" fmla="*/ 1 w 32"/>
                  <a:gd name="T49" fmla="*/ 9 h 36"/>
                  <a:gd name="T50" fmla="*/ 3 w 32"/>
                  <a:gd name="T51" fmla="*/ 7 h 36"/>
                  <a:gd name="T52" fmla="*/ 5 w 32"/>
                  <a:gd name="T53" fmla="*/ 4 h 36"/>
                  <a:gd name="T54" fmla="*/ 8 w 32"/>
                  <a:gd name="T55" fmla="*/ 3 h 36"/>
                  <a:gd name="T56" fmla="*/ 8 w 32"/>
                  <a:gd name="T57" fmla="*/ 3 h 36"/>
                  <a:gd name="T58" fmla="*/ 11 w 32"/>
                  <a:gd name="T59" fmla="*/ 0 h 36"/>
                  <a:gd name="T60" fmla="*/ 14 w 32"/>
                  <a:gd name="T61" fmla="*/ 0 h 36"/>
                  <a:gd name="T62" fmla="*/ 17 w 32"/>
                  <a:gd name="T63" fmla="*/ 0 h 36"/>
                  <a:gd name="T64" fmla="*/ 19 w 32"/>
                  <a:gd name="T65" fmla="*/ 2 h 36"/>
                  <a:gd name="T66" fmla="*/ 19 w 32"/>
                  <a:gd name="T67" fmla="*/ 2 h 36"/>
                  <a:gd name="T68" fmla="*/ 26 w 32"/>
                  <a:gd name="T69" fmla="*/ 6 h 36"/>
                  <a:gd name="T70" fmla="*/ 30 w 32"/>
                  <a:gd name="T71" fmla="*/ 1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2" h="36">
                    <a:moveTo>
                      <a:pt x="30" y="11"/>
                    </a:moveTo>
                    <a:lnTo>
                      <a:pt x="30" y="11"/>
                    </a:lnTo>
                    <a:lnTo>
                      <a:pt x="32" y="18"/>
                    </a:lnTo>
                    <a:lnTo>
                      <a:pt x="32" y="21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8"/>
                    </a:lnTo>
                    <a:lnTo>
                      <a:pt x="29" y="31"/>
                    </a:lnTo>
                    <a:lnTo>
                      <a:pt x="27" y="33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20" y="36"/>
                    </a:lnTo>
                    <a:lnTo>
                      <a:pt x="17" y="36"/>
                    </a:lnTo>
                    <a:lnTo>
                      <a:pt x="14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9" y="33"/>
                    </a:lnTo>
                    <a:lnTo>
                      <a:pt x="6" y="31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4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19" y="2"/>
                    </a:lnTo>
                    <a:lnTo>
                      <a:pt x="26" y="6"/>
                    </a:lnTo>
                    <a:lnTo>
                      <a:pt x="30" y="1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5" name="Freeform 81"/>
              <p:cNvSpPr>
                <a:spLocks/>
              </p:cNvSpPr>
              <p:nvPr/>
            </p:nvSpPr>
            <p:spPr bwMode="auto">
              <a:xfrm>
                <a:off x="3271" y="428"/>
                <a:ext cx="15" cy="15"/>
              </a:xfrm>
              <a:custGeom>
                <a:avLst/>
                <a:gdLst>
                  <a:gd name="T0" fmla="*/ 42 w 45"/>
                  <a:gd name="T1" fmla="*/ 14 h 47"/>
                  <a:gd name="T2" fmla="*/ 42 w 45"/>
                  <a:gd name="T3" fmla="*/ 14 h 47"/>
                  <a:gd name="T4" fmla="*/ 38 w 45"/>
                  <a:gd name="T5" fmla="*/ 8 h 47"/>
                  <a:gd name="T6" fmla="*/ 35 w 45"/>
                  <a:gd name="T7" fmla="*/ 4 h 47"/>
                  <a:gd name="T8" fmla="*/ 31 w 45"/>
                  <a:gd name="T9" fmla="*/ 2 h 47"/>
                  <a:gd name="T10" fmla="*/ 31 w 45"/>
                  <a:gd name="T11" fmla="*/ 2 h 47"/>
                  <a:gd name="T12" fmla="*/ 26 w 45"/>
                  <a:gd name="T13" fmla="*/ 0 h 47"/>
                  <a:gd name="T14" fmla="*/ 22 w 45"/>
                  <a:gd name="T15" fmla="*/ 0 h 47"/>
                  <a:gd name="T16" fmla="*/ 17 w 45"/>
                  <a:gd name="T17" fmla="*/ 0 h 47"/>
                  <a:gd name="T18" fmla="*/ 12 w 45"/>
                  <a:gd name="T19" fmla="*/ 2 h 47"/>
                  <a:gd name="T20" fmla="*/ 12 w 45"/>
                  <a:gd name="T21" fmla="*/ 2 h 47"/>
                  <a:gd name="T22" fmla="*/ 8 w 45"/>
                  <a:gd name="T23" fmla="*/ 5 h 47"/>
                  <a:gd name="T24" fmla="*/ 4 w 45"/>
                  <a:gd name="T25" fmla="*/ 10 h 47"/>
                  <a:gd name="T26" fmla="*/ 1 w 45"/>
                  <a:gd name="T27" fmla="*/ 13 h 47"/>
                  <a:gd name="T28" fmla="*/ 0 w 45"/>
                  <a:gd name="T29" fmla="*/ 17 h 47"/>
                  <a:gd name="T30" fmla="*/ 0 w 45"/>
                  <a:gd name="T31" fmla="*/ 17 h 47"/>
                  <a:gd name="T32" fmla="*/ 0 w 45"/>
                  <a:gd name="T33" fmla="*/ 21 h 47"/>
                  <a:gd name="T34" fmla="*/ 0 w 45"/>
                  <a:gd name="T35" fmla="*/ 25 h 47"/>
                  <a:gd name="T36" fmla="*/ 4 w 45"/>
                  <a:gd name="T37" fmla="*/ 33 h 47"/>
                  <a:gd name="T38" fmla="*/ 4 w 45"/>
                  <a:gd name="T39" fmla="*/ 33 h 47"/>
                  <a:gd name="T40" fmla="*/ 8 w 45"/>
                  <a:gd name="T41" fmla="*/ 39 h 47"/>
                  <a:gd name="T42" fmla="*/ 11 w 45"/>
                  <a:gd name="T43" fmla="*/ 42 h 47"/>
                  <a:gd name="T44" fmla="*/ 14 w 45"/>
                  <a:gd name="T45" fmla="*/ 44 h 47"/>
                  <a:gd name="T46" fmla="*/ 14 w 45"/>
                  <a:gd name="T47" fmla="*/ 44 h 47"/>
                  <a:gd name="T48" fmla="*/ 18 w 45"/>
                  <a:gd name="T49" fmla="*/ 46 h 47"/>
                  <a:gd name="T50" fmla="*/ 23 w 45"/>
                  <a:gd name="T51" fmla="*/ 47 h 47"/>
                  <a:gd name="T52" fmla="*/ 27 w 45"/>
                  <a:gd name="T53" fmla="*/ 46 h 47"/>
                  <a:gd name="T54" fmla="*/ 33 w 45"/>
                  <a:gd name="T55" fmla="*/ 44 h 47"/>
                  <a:gd name="T56" fmla="*/ 33 w 45"/>
                  <a:gd name="T57" fmla="*/ 44 h 47"/>
                  <a:gd name="T58" fmla="*/ 38 w 45"/>
                  <a:gd name="T59" fmla="*/ 41 h 47"/>
                  <a:gd name="T60" fmla="*/ 41 w 45"/>
                  <a:gd name="T61" fmla="*/ 38 h 47"/>
                  <a:gd name="T62" fmla="*/ 43 w 45"/>
                  <a:gd name="T63" fmla="*/ 34 h 47"/>
                  <a:gd name="T64" fmla="*/ 44 w 45"/>
                  <a:gd name="T65" fmla="*/ 29 h 47"/>
                  <a:gd name="T66" fmla="*/ 44 w 45"/>
                  <a:gd name="T67" fmla="*/ 29 h 47"/>
                  <a:gd name="T68" fmla="*/ 45 w 45"/>
                  <a:gd name="T69" fmla="*/ 25 h 47"/>
                  <a:gd name="T70" fmla="*/ 44 w 45"/>
                  <a:gd name="T71" fmla="*/ 21 h 47"/>
                  <a:gd name="T72" fmla="*/ 42 w 45"/>
                  <a:gd name="T73" fmla="*/ 14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5" h="47">
                    <a:moveTo>
                      <a:pt x="42" y="14"/>
                    </a:moveTo>
                    <a:lnTo>
                      <a:pt x="42" y="14"/>
                    </a:lnTo>
                    <a:lnTo>
                      <a:pt x="38" y="8"/>
                    </a:lnTo>
                    <a:lnTo>
                      <a:pt x="35" y="4"/>
                    </a:lnTo>
                    <a:lnTo>
                      <a:pt x="31" y="2"/>
                    </a:lnTo>
                    <a:lnTo>
                      <a:pt x="31" y="2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8" y="5"/>
                    </a:lnTo>
                    <a:lnTo>
                      <a:pt x="4" y="10"/>
                    </a:lnTo>
                    <a:lnTo>
                      <a:pt x="1" y="1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8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4" y="44"/>
                    </a:lnTo>
                    <a:lnTo>
                      <a:pt x="18" y="46"/>
                    </a:lnTo>
                    <a:lnTo>
                      <a:pt x="23" y="47"/>
                    </a:lnTo>
                    <a:lnTo>
                      <a:pt x="27" y="46"/>
                    </a:lnTo>
                    <a:lnTo>
                      <a:pt x="33" y="44"/>
                    </a:lnTo>
                    <a:lnTo>
                      <a:pt x="33" y="44"/>
                    </a:lnTo>
                    <a:lnTo>
                      <a:pt x="38" y="41"/>
                    </a:lnTo>
                    <a:lnTo>
                      <a:pt x="41" y="38"/>
                    </a:lnTo>
                    <a:lnTo>
                      <a:pt x="43" y="34"/>
                    </a:lnTo>
                    <a:lnTo>
                      <a:pt x="44" y="29"/>
                    </a:lnTo>
                    <a:lnTo>
                      <a:pt x="44" y="29"/>
                    </a:lnTo>
                    <a:lnTo>
                      <a:pt x="45" y="25"/>
                    </a:lnTo>
                    <a:lnTo>
                      <a:pt x="44" y="21"/>
                    </a:lnTo>
                    <a:lnTo>
                      <a:pt x="42" y="1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6" name="Freeform 82"/>
              <p:cNvSpPr>
                <a:spLocks/>
              </p:cNvSpPr>
              <p:nvPr/>
            </p:nvSpPr>
            <p:spPr bwMode="auto">
              <a:xfrm>
                <a:off x="3284" y="417"/>
                <a:ext cx="19" cy="20"/>
              </a:xfrm>
              <a:custGeom>
                <a:avLst/>
                <a:gdLst>
                  <a:gd name="T0" fmla="*/ 54 w 59"/>
                  <a:gd name="T1" fmla="*/ 41 h 60"/>
                  <a:gd name="T2" fmla="*/ 47 w 59"/>
                  <a:gd name="T3" fmla="*/ 29 h 60"/>
                  <a:gd name="T4" fmla="*/ 39 w 59"/>
                  <a:gd name="T5" fmla="*/ 18 h 60"/>
                  <a:gd name="T6" fmla="*/ 39 w 59"/>
                  <a:gd name="T7" fmla="*/ 18 h 60"/>
                  <a:gd name="T8" fmla="*/ 37 w 59"/>
                  <a:gd name="T9" fmla="*/ 15 h 60"/>
                  <a:gd name="T10" fmla="*/ 37 w 59"/>
                  <a:gd name="T11" fmla="*/ 15 h 60"/>
                  <a:gd name="T12" fmla="*/ 34 w 59"/>
                  <a:gd name="T13" fmla="*/ 9 h 60"/>
                  <a:gd name="T14" fmla="*/ 34 w 59"/>
                  <a:gd name="T15" fmla="*/ 9 h 60"/>
                  <a:gd name="T16" fmla="*/ 34 w 59"/>
                  <a:gd name="T17" fmla="*/ 9 h 60"/>
                  <a:gd name="T18" fmla="*/ 38 w 59"/>
                  <a:gd name="T19" fmla="*/ 28 h 60"/>
                  <a:gd name="T20" fmla="*/ 44 w 59"/>
                  <a:gd name="T21" fmla="*/ 47 h 60"/>
                  <a:gd name="T22" fmla="*/ 41 w 59"/>
                  <a:gd name="T23" fmla="*/ 49 h 60"/>
                  <a:gd name="T24" fmla="*/ 38 w 59"/>
                  <a:gd name="T25" fmla="*/ 50 h 60"/>
                  <a:gd name="T26" fmla="*/ 24 w 59"/>
                  <a:gd name="T27" fmla="*/ 37 h 60"/>
                  <a:gd name="T28" fmla="*/ 8 w 59"/>
                  <a:gd name="T29" fmla="*/ 26 h 60"/>
                  <a:gd name="T30" fmla="*/ 8 w 59"/>
                  <a:gd name="T31" fmla="*/ 26 h 60"/>
                  <a:gd name="T32" fmla="*/ 8 w 59"/>
                  <a:gd name="T33" fmla="*/ 26 h 60"/>
                  <a:gd name="T34" fmla="*/ 8 w 59"/>
                  <a:gd name="T35" fmla="*/ 26 h 60"/>
                  <a:gd name="T36" fmla="*/ 11 w 59"/>
                  <a:gd name="T37" fmla="*/ 31 h 60"/>
                  <a:gd name="T38" fmla="*/ 11 w 59"/>
                  <a:gd name="T39" fmla="*/ 31 h 60"/>
                  <a:gd name="T40" fmla="*/ 14 w 59"/>
                  <a:gd name="T41" fmla="*/ 34 h 60"/>
                  <a:gd name="T42" fmla="*/ 21 w 59"/>
                  <a:gd name="T43" fmla="*/ 46 h 60"/>
                  <a:gd name="T44" fmla="*/ 28 w 59"/>
                  <a:gd name="T45" fmla="*/ 57 h 60"/>
                  <a:gd name="T46" fmla="*/ 26 w 59"/>
                  <a:gd name="T47" fmla="*/ 58 h 60"/>
                  <a:gd name="T48" fmla="*/ 23 w 59"/>
                  <a:gd name="T49" fmla="*/ 60 h 60"/>
                  <a:gd name="T50" fmla="*/ 11 w 59"/>
                  <a:gd name="T51" fmla="*/ 42 h 60"/>
                  <a:gd name="T52" fmla="*/ 0 w 59"/>
                  <a:gd name="T53" fmla="*/ 23 h 60"/>
                  <a:gd name="T54" fmla="*/ 3 w 59"/>
                  <a:gd name="T55" fmla="*/ 21 h 60"/>
                  <a:gd name="T56" fmla="*/ 6 w 59"/>
                  <a:gd name="T57" fmla="*/ 18 h 60"/>
                  <a:gd name="T58" fmla="*/ 22 w 59"/>
                  <a:gd name="T59" fmla="*/ 30 h 60"/>
                  <a:gd name="T60" fmla="*/ 37 w 59"/>
                  <a:gd name="T61" fmla="*/ 43 h 60"/>
                  <a:gd name="T62" fmla="*/ 37 w 59"/>
                  <a:gd name="T63" fmla="*/ 43 h 60"/>
                  <a:gd name="T64" fmla="*/ 37 w 59"/>
                  <a:gd name="T65" fmla="*/ 43 h 60"/>
                  <a:gd name="T66" fmla="*/ 33 w 59"/>
                  <a:gd name="T67" fmla="*/ 24 h 60"/>
                  <a:gd name="T68" fmla="*/ 28 w 59"/>
                  <a:gd name="T69" fmla="*/ 4 h 60"/>
                  <a:gd name="T70" fmla="*/ 31 w 59"/>
                  <a:gd name="T71" fmla="*/ 2 h 60"/>
                  <a:gd name="T72" fmla="*/ 35 w 59"/>
                  <a:gd name="T73" fmla="*/ 0 h 60"/>
                  <a:gd name="T74" fmla="*/ 47 w 59"/>
                  <a:gd name="T75" fmla="*/ 19 h 60"/>
                  <a:gd name="T76" fmla="*/ 59 w 59"/>
                  <a:gd name="T77" fmla="*/ 37 h 60"/>
                  <a:gd name="T78" fmla="*/ 56 w 59"/>
                  <a:gd name="T79" fmla="*/ 39 h 60"/>
                  <a:gd name="T80" fmla="*/ 54 w 59"/>
                  <a:gd name="T81" fmla="*/ 4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9" h="60">
                    <a:moveTo>
                      <a:pt x="54" y="41"/>
                    </a:moveTo>
                    <a:lnTo>
                      <a:pt x="47" y="29"/>
                    </a:lnTo>
                    <a:lnTo>
                      <a:pt x="39" y="18"/>
                    </a:lnTo>
                    <a:lnTo>
                      <a:pt x="39" y="18"/>
                    </a:lnTo>
                    <a:lnTo>
                      <a:pt x="37" y="15"/>
                    </a:lnTo>
                    <a:lnTo>
                      <a:pt x="37" y="15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8" y="28"/>
                    </a:lnTo>
                    <a:lnTo>
                      <a:pt x="44" y="47"/>
                    </a:lnTo>
                    <a:lnTo>
                      <a:pt x="41" y="49"/>
                    </a:lnTo>
                    <a:lnTo>
                      <a:pt x="38" y="50"/>
                    </a:lnTo>
                    <a:lnTo>
                      <a:pt x="24" y="37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11" y="31"/>
                    </a:lnTo>
                    <a:lnTo>
                      <a:pt x="11" y="31"/>
                    </a:lnTo>
                    <a:lnTo>
                      <a:pt x="14" y="34"/>
                    </a:lnTo>
                    <a:lnTo>
                      <a:pt x="21" y="46"/>
                    </a:lnTo>
                    <a:lnTo>
                      <a:pt x="28" y="57"/>
                    </a:lnTo>
                    <a:lnTo>
                      <a:pt x="26" y="58"/>
                    </a:lnTo>
                    <a:lnTo>
                      <a:pt x="23" y="60"/>
                    </a:lnTo>
                    <a:lnTo>
                      <a:pt x="11" y="42"/>
                    </a:lnTo>
                    <a:lnTo>
                      <a:pt x="0" y="23"/>
                    </a:lnTo>
                    <a:lnTo>
                      <a:pt x="3" y="21"/>
                    </a:lnTo>
                    <a:lnTo>
                      <a:pt x="6" y="18"/>
                    </a:lnTo>
                    <a:lnTo>
                      <a:pt x="22" y="30"/>
                    </a:lnTo>
                    <a:lnTo>
                      <a:pt x="37" y="43"/>
                    </a:lnTo>
                    <a:lnTo>
                      <a:pt x="37" y="43"/>
                    </a:lnTo>
                    <a:lnTo>
                      <a:pt x="37" y="43"/>
                    </a:lnTo>
                    <a:lnTo>
                      <a:pt x="33" y="24"/>
                    </a:lnTo>
                    <a:lnTo>
                      <a:pt x="28" y="4"/>
                    </a:lnTo>
                    <a:lnTo>
                      <a:pt x="31" y="2"/>
                    </a:lnTo>
                    <a:lnTo>
                      <a:pt x="35" y="0"/>
                    </a:lnTo>
                    <a:lnTo>
                      <a:pt x="47" y="19"/>
                    </a:lnTo>
                    <a:lnTo>
                      <a:pt x="59" y="37"/>
                    </a:lnTo>
                    <a:lnTo>
                      <a:pt x="56" y="39"/>
                    </a:lnTo>
                    <a:lnTo>
                      <a:pt x="54" y="4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7" name="Freeform 83"/>
              <p:cNvSpPr>
                <a:spLocks/>
              </p:cNvSpPr>
              <p:nvPr/>
            </p:nvSpPr>
            <p:spPr bwMode="auto">
              <a:xfrm>
                <a:off x="3297" y="407"/>
                <a:ext cx="21" cy="20"/>
              </a:xfrm>
              <a:custGeom>
                <a:avLst/>
                <a:gdLst>
                  <a:gd name="T0" fmla="*/ 57 w 62"/>
                  <a:gd name="T1" fmla="*/ 37 h 60"/>
                  <a:gd name="T2" fmla="*/ 48 w 62"/>
                  <a:gd name="T3" fmla="*/ 27 h 60"/>
                  <a:gd name="T4" fmla="*/ 40 w 62"/>
                  <a:gd name="T5" fmla="*/ 18 h 60"/>
                  <a:gd name="T6" fmla="*/ 40 w 62"/>
                  <a:gd name="T7" fmla="*/ 18 h 60"/>
                  <a:gd name="T8" fmla="*/ 38 w 62"/>
                  <a:gd name="T9" fmla="*/ 13 h 60"/>
                  <a:gd name="T10" fmla="*/ 38 w 62"/>
                  <a:gd name="T11" fmla="*/ 13 h 60"/>
                  <a:gd name="T12" fmla="*/ 34 w 62"/>
                  <a:gd name="T13" fmla="*/ 8 h 60"/>
                  <a:gd name="T14" fmla="*/ 34 w 62"/>
                  <a:gd name="T15" fmla="*/ 8 h 60"/>
                  <a:gd name="T16" fmla="*/ 34 w 62"/>
                  <a:gd name="T17" fmla="*/ 8 h 60"/>
                  <a:gd name="T18" fmla="*/ 40 w 62"/>
                  <a:gd name="T19" fmla="*/ 27 h 60"/>
                  <a:gd name="T20" fmla="*/ 47 w 62"/>
                  <a:gd name="T21" fmla="*/ 46 h 60"/>
                  <a:gd name="T22" fmla="*/ 45 w 62"/>
                  <a:gd name="T23" fmla="*/ 47 h 60"/>
                  <a:gd name="T24" fmla="*/ 43 w 62"/>
                  <a:gd name="T25" fmla="*/ 49 h 60"/>
                  <a:gd name="T26" fmla="*/ 27 w 62"/>
                  <a:gd name="T27" fmla="*/ 38 h 60"/>
                  <a:gd name="T28" fmla="*/ 10 w 62"/>
                  <a:gd name="T29" fmla="*/ 28 h 60"/>
                  <a:gd name="T30" fmla="*/ 10 w 62"/>
                  <a:gd name="T31" fmla="*/ 28 h 60"/>
                  <a:gd name="T32" fmla="*/ 10 w 62"/>
                  <a:gd name="T33" fmla="*/ 28 h 60"/>
                  <a:gd name="T34" fmla="*/ 10 w 62"/>
                  <a:gd name="T35" fmla="*/ 28 h 60"/>
                  <a:gd name="T36" fmla="*/ 14 w 62"/>
                  <a:gd name="T37" fmla="*/ 33 h 60"/>
                  <a:gd name="T38" fmla="*/ 14 w 62"/>
                  <a:gd name="T39" fmla="*/ 33 h 60"/>
                  <a:gd name="T40" fmla="*/ 16 w 62"/>
                  <a:gd name="T41" fmla="*/ 36 h 60"/>
                  <a:gd name="T42" fmla="*/ 24 w 62"/>
                  <a:gd name="T43" fmla="*/ 47 h 60"/>
                  <a:gd name="T44" fmla="*/ 33 w 62"/>
                  <a:gd name="T45" fmla="*/ 57 h 60"/>
                  <a:gd name="T46" fmla="*/ 31 w 62"/>
                  <a:gd name="T47" fmla="*/ 58 h 60"/>
                  <a:gd name="T48" fmla="*/ 29 w 62"/>
                  <a:gd name="T49" fmla="*/ 60 h 60"/>
                  <a:gd name="T50" fmla="*/ 15 w 62"/>
                  <a:gd name="T51" fmla="*/ 44 h 60"/>
                  <a:gd name="T52" fmla="*/ 0 w 62"/>
                  <a:gd name="T53" fmla="*/ 26 h 60"/>
                  <a:gd name="T54" fmla="*/ 4 w 62"/>
                  <a:gd name="T55" fmla="*/ 24 h 60"/>
                  <a:gd name="T56" fmla="*/ 8 w 62"/>
                  <a:gd name="T57" fmla="*/ 21 h 60"/>
                  <a:gd name="T58" fmla="*/ 24 w 62"/>
                  <a:gd name="T59" fmla="*/ 31 h 60"/>
                  <a:gd name="T60" fmla="*/ 41 w 62"/>
                  <a:gd name="T61" fmla="*/ 41 h 60"/>
                  <a:gd name="T62" fmla="*/ 41 w 62"/>
                  <a:gd name="T63" fmla="*/ 41 h 60"/>
                  <a:gd name="T64" fmla="*/ 41 w 62"/>
                  <a:gd name="T65" fmla="*/ 41 h 60"/>
                  <a:gd name="T66" fmla="*/ 34 w 62"/>
                  <a:gd name="T67" fmla="*/ 24 h 60"/>
                  <a:gd name="T68" fmla="*/ 27 w 62"/>
                  <a:gd name="T69" fmla="*/ 5 h 60"/>
                  <a:gd name="T70" fmla="*/ 31 w 62"/>
                  <a:gd name="T71" fmla="*/ 2 h 60"/>
                  <a:gd name="T72" fmla="*/ 34 w 62"/>
                  <a:gd name="T73" fmla="*/ 0 h 60"/>
                  <a:gd name="T74" fmla="*/ 47 w 62"/>
                  <a:gd name="T75" fmla="*/ 16 h 60"/>
                  <a:gd name="T76" fmla="*/ 62 w 62"/>
                  <a:gd name="T77" fmla="*/ 34 h 60"/>
                  <a:gd name="T78" fmla="*/ 59 w 62"/>
                  <a:gd name="T79" fmla="*/ 35 h 60"/>
                  <a:gd name="T80" fmla="*/ 57 w 62"/>
                  <a:gd name="T81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" h="60">
                    <a:moveTo>
                      <a:pt x="57" y="37"/>
                    </a:moveTo>
                    <a:lnTo>
                      <a:pt x="48" y="27"/>
                    </a:lnTo>
                    <a:lnTo>
                      <a:pt x="40" y="18"/>
                    </a:lnTo>
                    <a:lnTo>
                      <a:pt x="40" y="18"/>
                    </a:lnTo>
                    <a:lnTo>
                      <a:pt x="38" y="13"/>
                    </a:lnTo>
                    <a:lnTo>
                      <a:pt x="38" y="13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40" y="27"/>
                    </a:lnTo>
                    <a:lnTo>
                      <a:pt x="47" y="46"/>
                    </a:lnTo>
                    <a:lnTo>
                      <a:pt x="45" y="47"/>
                    </a:lnTo>
                    <a:lnTo>
                      <a:pt x="43" y="49"/>
                    </a:lnTo>
                    <a:lnTo>
                      <a:pt x="27" y="38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14" y="33"/>
                    </a:lnTo>
                    <a:lnTo>
                      <a:pt x="14" y="33"/>
                    </a:lnTo>
                    <a:lnTo>
                      <a:pt x="16" y="36"/>
                    </a:lnTo>
                    <a:lnTo>
                      <a:pt x="24" y="47"/>
                    </a:lnTo>
                    <a:lnTo>
                      <a:pt x="33" y="57"/>
                    </a:lnTo>
                    <a:lnTo>
                      <a:pt x="31" y="58"/>
                    </a:lnTo>
                    <a:lnTo>
                      <a:pt x="29" y="60"/>
                    </a:lnTo>
                    <a:lnTo>
                      <a:pt x="15" y="44"/>
                    </a:lnTo>
                    <a:lnTo>
                      <a:pt x="0" y="26"/>
                    </a:lnTo>
                    <a:lnTo>
                      <a:pt x="4" y="24"/>
                    </a:lnTo>
                    <a:lnTo>
                      <a:pt x="8" y="21"/>
                    </a:lnTo>
                    <a:lnTo>
                      <a:pt x="24" y="31"/>
                    </a:lnTo>
                    <a:lnTo>
                      <a:pt x="41" y="41"/>
                    </a:lnTo>
                    <a:lnTo>
                      <a:pt x="41" y="41"/>
                    </a:lnTo>
                    <a:lnTo>
                      <a:pt x="41" y="41"/>
                    </a:lnTo>
                    <a:lnTo>
                      <a:pt x="34" y="24"/>
                    </a:lnTo>
                    <a:lnTo>
                      <a:pt x="27" y="5"/>
                    </a:lnTo>
                    <a:lnTo>
                      <a:pt x="31" y="2"/>
                    </a:lnTo>
                    <a:lnTo>
                      <a:pt x="34" y="0"/>
                    </a:lnTo>
                    <a:lnTo>
                      <a:pt x="47" y="16"/>
                    </a:lnTo>
                    <a:lnTo>
                      <a:pt x="62" y="34"/>
                    </a:lnTo>
                    <a:lnTo>
                      <a:pt x="59" y="35"/>
                    </a:lnTo>
                    <a:lnTo>
                      <a:pt x="57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8" name="Freeform 84"/>
              <p:cNvSpPr>
                <a:spLocks/>
              </p:cNvSpPr>
              <p:nvPr/>
            </p:nvSpPr>
            <p:spPr bwMode="auto">
              <a:xfrm>
                <a:off x="3311" y="397"/>
                <a:ext cx="18" cy="18"/>
              </a:xfrm>
              <a:custGeom>
                <a:avLst/>
                <a:gdLst>
                  <a:gd name="T0" fmla="*/ 54 w 54"/>
                  <a:gd name="T1" fmla="*/ 31 h 54"/>
                  <a:gd name="T2" fmla="*/ 43 w 54"/>
                  <a:gd name="T3" fmla="*/ 42 h 54"/>
                  <a:gd name="T4" fmla="*/ 31 w 54"/>
                  <a:gd name="T5" fmla="*/ 54 h 54"/>
                  <a:gd name="T6" fmla="*/ 16 w 54"/>
                  <a:gd name="T7" fmla="*/ 38 h 54"/>
                  <a:gd name="T8" fmla="*/ 0 w 54"/>
                  <a:gd name="T9" fmla="*/ 23 h 54"/>
                  <a:gd name="T10" fmla="*/ 11 w 54"/>
                  <a:gd name="T11" fmla="*/ 11 h 54"/>
                  <a:gd name="T12" fmla="*/ 23 w 54"/>
                  <a:gd name="T13" fmla="*/ 0 h 54"/>
                  <a:gd name="T14" fmla="*/ 25 w 54"/>
                  <a:gd name="T15" fmla="*/ 2 h 54"/>
                  <a:gd name="T16" fmla="*/ 27 w 54"/>
                  <a:gd name="T17" fmla="*/ 4 h 54"/>
                  <a:gd name="T18" fmla="*/ 18 w 54"/>
                  <a:gd name="T19" fmla="*/ 12 h 54"/>
                  <a:gd name="T20" fmla="*/ 8 w 54"/>
                  <a:gd name="T21" fmla="*/ 22 h 54"/>
                  <a:gd name="T22" fmla="*/ 13 w 54"/>
                  <a:gd name="T23" fmla="*/ 27 h 54"/>
                  <a:gd name="T24" fmla="*/ 18 w 54"/>
                  <a:gd name="T25" fmla="*/ 31 h 54"/>
                  <a:gd name="T26" fmla="*/ 26 w 54"/>
                  <a:gd name="T27" fmla="*/ 23 h 54"/>
                  <a:gd name="T28" fmla="*/ 35 w 54"/>
                  <a:gd name="T29" fmla="*/ 14 h 54"/>
                  <a:gd name="T30" fmla="*/ 36 w 54"/>
                  <a:gd name="T31" fmla="*/ 16 h 54"/>
                  <a:gd name="T32" fmla="*/ 39 w 54"/>
                  <a:gd name="T33" fmla="*/ 18 h 54"/>
                  <a:gd name="T34" fmla="*/ 30 w 54"/>
                  <a:gd name="T35" fmla="*/ 27 h 54"/>
                  <a:gd name="T36" fmla="*/ 22 w 54"/>
                  <a:gd name="T37" fmla="*/ 35 h 54"/>
                  <a:gd name="T38" fmla="*/ 27 w 54"/>
                  <a:gd name="T39" fmla="*/ 40 h 54"/>
                  <a:gd name="T40" fmla="*/ 32 w 54"/>
                  <a:gd name="T41" fmla="*/ 45 h 54"/>
                  <a:gd name="T42" fmla="*/ 42 w 54"/>
                  <a:gd name="T43" fmla="*/ 36 h 54"/>
                  <a:gd name="T44" fmla="*/ 51 w 54"/>
                  <a:gd name="T45" fmla="*/ 27 h 54"/>
                  <a:gd name="T46" fmla="*/ 53 w 54"/>
                  <a:gd name="T47" fmla="*/ 29 h 54"/>
                  <a:gd name="T48" fmla="*/ 54 w 54"/>
                  <a:gd name="T4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4" h="54">
                    <a:moveTo>
                      <a:pt x="54" y="31"/>
                    </a:moveTo>
                    <a:lnTo>
                      <a:pt x="43" y="42"/>
                    </a:lnTo>
                    <a:lnTo>
                      <a:pt x="31" y="54"/>
                    </a:lnTo>
                    <a:lnTo>
                      <a:pt x="16" y="38"/>
                    </a:lnTo>
                    <a:lnTo>
                      <a:pt x="0" y="23"/>
                    </a:lnTo>
                    <a:lnTo>
                      <a:pt x="11" y="11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27" y="4"/>
                    </a:lnTo>
                    <a:lnTo>
                      <a:pt x="18" y="12"/>
                    </a:lnTo>
                    <a:lnTo>
                      <a:pt x="8" y="22"/>
                    </a:lnTo>
                    <a:lnTo>
                      <a:pt x="13" y="27"/>
                    </a:lnTo>
                    <a:lnTo>
                      <a:pt x="18" y="31"/>
                    </a:lnTo>
                    <a:lnTo>
                      <a:pt x="26" y="23"/>
                    </a:lnTo>
                    <a:lnTo>
                      <a:pt x="35" y="14"/>
                    </a:lnTo>
                    <a:lnTo>
                      <a:pt x="36" y="16"/>
                    </a:lnTo>
                    <a:lnTo>
                      <a:pt x="39" y="18"/>
                    </a:lnTo>
                    <a:lnTo>
                      <a:pt x="30" y="27"/>
                    </a:lnTo>
                    <a:lnTo>
                      <a:pt x="22" y="35"/>
                    </a:lnTo>
                    <a:lnTo>
                      <a:pt x="27" y="40"/>
                    </a:lnTo>
                    <a:lnTo>
                      <a:pt x="32" y="45"/>
                    </a:lnTo>
                    <a:lnTo>
                      <a:pt x="42" y="36"/>
                    </a:lnTo>
                    <a:lnTo>
                      <a:pt x="51" y="27"/>
                    </a:lnTo>
                    <a:lnTo>
                      <a:pt x="53" y="29"/>
                    </a:lnTo>
                    <a:lnTo>
                      <a:pt x="54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9" name="Freeform 85"/>
              <p:cNvSpPr>
                <a:spLocks noEditPoints="1"/>
              </p:cNvSpPr>
              <p:nvPr/>
            </p:nvSpPr>
            <p:spPr bwMode="auto">
              <a:xfrm>
                <a:off x="3320" y="388"/>
                <a:ext cx="19" cy="16"/>
              </a:xfrm>
              <a:custGeom>
                <a:avLst/>
                <a:gdLst>
                  <a:gd name="T0" fmla="*/ 13 w 57"/>
                  <a:gd name="T1" fmla="*/ 14 h 50"/>
                  <a:gd name="T2" fmla="*/ 17 w 57"/>
                  <a:gd name="T3" fmla="*/ 9 h 50"/>
                  <a:gd name="T4" fmla="*/ 21 w 57"/>
                  <a:gd name="T5" fmla="*/ 6 h 50"/>
                  <a:gd name="T6" fmla="*/ 24 w 57"/>
                  <a:gd name="T7" fmla="*/ 6 h 50"/>
                  <a:gd name="T8" fmla="*/ 28 w 57"/>
                  <a:gd name="T9" fmla="*/ 8 h 50"/>
                  <a:gd name="T10" fmla="*/ 31 w 57"/>
                  <a:gd name="T11" fmla="*/ 14 h 50"/>
                  <a:gd name="T12" fmla="*/ 30 w 57"/>
                  <a:gd name="T13" fmla="*/ 16 h 50"/>
                  <a:gd name="T14" fmla="*/ 24 w 57"/>
                  <a:gd name="T15" fmla="*/ 25 h 50"/>
                  <a:gd name="T16" fmla="*/ 14 w 57"/>
                  <a:gd name="T17" fmla="*/ 25 h 50"/>
                  <a:gd name="T18" fmla="*/ 23 w 57"/>
                  <a:gd name="T19" fmla="*/ 33 h 50"/>
                  <a:gd name="T20" fmla="*/ 32 w 57"/>
                  <a:gd name="T21" fmla="*/ 23 h 50"/>
                  <a:gd name="T22" fmla="*/ 36 w 57"/>
                  <a:gd name="T23" fmla="*/ 19 h 50"/>
                  <a:gd name="T24" fmla="*/ 39 w 57"/>
                  <a:gd name="T25" fmla="*/ 18 h 50"/>
                  <a:gd name="T26" fmla="*/ 44 w 57"/>
                  <a:gd name="T27" fmla="*/ 21 h 50"/>
                  <a:gd name="T28" fmla="*/ 48 w 57"/>
                  <a:gd name="T29" fmla="*/ 25 h 50"/>
                  <a:gd name="T30" fmla="*/ 52 w 57"/>
                  <a:gd name="T31" fmla="*/ 28 h 50"/>
                  <a:gd name="T32" fmla="*/ 57 w 57"/>
                  <a:gd name="T33" fmla="*/ 21 h 50"/>
                  <a:gd name="T34" fmla="*/ 56 w 57"/>
                  <a:gd name="T35" fmla="*/ 21 h 50"/>
                  <a:gd name="T36" fmla="*/ 54 w 57"/>
                  <a:gd name="T37" fmla="*/ 21 h 50"/>
                  <a:gd name="T38" fmla="*/ 52 w 57"/>
                  <a:gd name="T39" fmla="*/ 20 h 50"/>
                  <a:gd name="T40" fmla="*/ 45 w 57"/>
                  <a:gd name="T41" fmla="*/ 15 h 50"/>
                  <a:gd name="T42" fmla="*/ 42 w 57"/>
                  <a:gd name="T43" fmla="*/ 13 h 50"/>
                  <a:gd name="T44" fmla="*/ 40 w 57"/>
                  <a:gd name="T45" fmla="*/ 13 h 50"/>
                  <a:gd name="T46" fmla="*/ 36 w 57"/>
                  <a:gd name="T47" fmla="*/ 14 h 50"/>
                  <a:gd name="T48" fmla="*/ 36 w 57"/>
                  <a:gd name="T49" fmla="*/ 11 h 50"/>
                  <a:gd name="T50" fmla="*/ 36 w 57"/>
                  <a:gd name="T51" fmla="*/ 9 h 50"/>
                  <a:gd name="T52" fmla="*/ 31 w 57"/>
                  <a:gd name="T53" fmla="*/ 3 h 50"/>
                  <a:gd name="T54" fmla="*/ 29 w 57"/>
                  <a:gd name="T55" fmla="*/ 1 h 50"/>
                  <a:gd name="T56" fmla="*/ 24 w 57"/>
                  <a:gd name="T57" fmla="*/ 0 h 50"/>
                  <a:gd name="T58" fmla="*/ 21 w 57"/>
                  <a:gd name="T59" fmla="*/ 0 h 50"/>
                  <a:gd name="T60" fmla="*/ 13 w 57"/>
                  <a:gd name="T61" fmla="*/ 6 h 50"/>
                  <a:gd name="T62" fmla="*/ 0 w 57"/>
                  <a:gd name="T63" fmla="*/ 21 h 50"/>
                  <a:gd name="T64" fmla="*/ 33 w 57"/>
                  <a:gd name="T65" fmla="*/ 50 h 50"/>
                  <a:gd name="T66" fmla="*/ 38 w 57"/>
                  <a:gd name="T67" fmla="*/ 45 h 50"/>
                  <a:gd name="T68" fmla="*/ 23 w 57"/>
                  <a:gd name="T69" fmla="*/ 33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" h="50">
                    <a:moveTo>
                      <a:pt x="7" y="20"/>
                    </a:moveTo>
                    <a:lnTo>
                      <a:pt x="13" y="14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9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4" y="6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0" y="16"/>
                    </a:lnTo>
                    <a:lnTo>
                      <a:pt x="28" y="19"/>
                    </a:lnTo>
                    <a:lnTo>
                      <a:pt x="24" y="25"/>
                    </a:lnTo>
                    <a:lnTo>
                      <a:pt x="19" y="30"/>
                    </a:lnTo>
                    <a:lnTo>
                      <a:pt x="14" y="25"/>
                    </a:lnTo>
                    <a:lnTo>
                      <a:pt x="7" y="20"/>
                    </a:lnTo>
                    <a:close/>
                    <a:moveTo>
                      <a:pt x="23" y="33"/>
                    </a:moveTo>
                    <a:lnTo>
                      <a:pt x="27" y="28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36" y="19"/>
                    </a:lnTo>
                    <a:lnTo>
                      <a:pt x="39" y="18"/>
                    </a:lnTo>
                    <a:lnTo>
                      <a:pt x="39" y="18"/>
                    </a:lnTo>
                    <a:lnTo>
                      <a:pt x="41" y="19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52" y="28"/>
                    </a:lnTo>
                    <a:lnTo>
                      <a:pt x="55" y="25"/>
                    </a:lnTo>
                    <a:lnTo>
                      <a:pt x="57" y="21"/>
                    </a:lnTo>
                    <a:lnTo>
                      <a:pt x="57" y="21"/>
                    </a:lnTo>
                    <a:lnTo>
                      <a:pt x="56" y="21"/>
                    </a:lnTo>
                    <a:lnTo>
                      <a:pt x="56" y="21"/>
                    </a:lnTo>
                    <a:lnTo>
                      <a:pt x="54" y="21"/>
                    </a:lnTo>
                    <a:lnTo>
                      <a:pt x="54" y="21"/>
                    </a:lnTo>
                    <a:lnTo>
                      <a:pt x="52" y="20"/>
                    </a:lnTo>
                    <a:lnTo>
                      <a:pt x="49" y="17"/>
                    </a:lnTo>
                    <a:lnTo>
                      <a:pt x="45" y="15"/>
                    </a:lnTo>
                    <a:lnTo>
                      <a:pt x="45" y="15"/>
                    </a:lnTo>
                    <a:lnTo>
                      <a:pt x="42" y="13"/>
                    </a:lnTo>
                    <a:lnTo>
                      <a:pt x="40" y="13"/>
                    </a:lnTo>
                    <a:lnTo>
                      <a:pt x="40" y="13"/>
                    </a:lnTo>
                    <a:lnTo>
                      <a:pt x="38" y="13"/>
                    </a:lnTo>
                    <a:lnTo>
                      <a:pt x="36" y="14"/>
                    </a:lnTo>
                    <a:lnTo>
                      <a:pt x="36" y="14"/>
                    </a:lnTo>
                    <a:lnTo>
                      <a:pt x="36" y="11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5" y="6"/>
                    </a:lnTo>
                    <a:lnTo>
                      <a:pt x="31" y="3"/>
                    </a:lnTo>
                    <a:lnTo>
                      <a:pt x="31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13" y="6"/>
                    </a:lnTo>
                    <a:lnTo>
                      <a:pt x="6" y="13"/>
                    </a:lnTo>
                    <a:lnTo>
                      <a:pt x="0" y="21"/>
                    </a:lnTo>
                    <a:lnTo>
                      <a:pt x="17" y="36"/>
                    </a:lnTo>
                    <a:lnTo>
                      <a:pt x="33" y="50"/>
                    </a:lnTo>
                    <a:lnTo>
                      <a:pt x="36" y="47"/>
                    </a:lnTo>
                    <a:lnTo>
                      <a:pt x="38" y="45"/>
                    </a:lnTo>
                    <a:lnTo>
                      <a:pt x="30" y="39"/>
                    </a:lnTo>
                    <a:lnTo>
                      <a:pt x="23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0" name="Freeform 86"/>
              <p:cNvSpPr>
                <a:spLocks/>
              </p:cNvSpPr>
              <p:nvPr/>
            </p:nvSpPr>
            <p:spPr bwMode="auto">
              <a:xfrm>
                <a:off x="3331" y="376"/>
                <a:ext cx="15" cy="14"/>
              </a:xfrm>
              <a:custGeom>
                <a:avLst/>
                <a:gdLst>
                  <a:gd name="T0" fmla="*/ 23 w 45"/>
                  <a:gd name="T1" fmla="*/ 7 h 44"/>
                  <a:gd name="T2" fmla="*/ 14 w 45"/>
                  <a:gd name="T3" fmla="*/ 7 h 44"/>
                  <a:gd name="T4" fmla="*/ 11 w 45"/>
                  <a:gd name="T5" fmla="*/ 9 h 44"/>
                  <a:gd name="T6" fmla="*/ 9 w 45"/>
                  <a:gd name="T7" fmla="*/ 12 h 44"/>
                  <a:gd name="T8" fmla="*/ 6 w 45"/>
                  <a:gd name="T9" fmla="*/ 19 h 44"/>
                  <a:gd name="T10" fmla="*/ 7 w 45"/>
                  <a:gd name="T11" fmla="*/ 22 h 44"/>
                  <a:gd name="T12" fmla="*/ 9 w 45"/>
                  <a:gd name="T13" fmla="*/ 27 h 44"/>
                  <a:gd name="T14" fmla="*/ 15 w 45"/>
                  <a:gd name="T15" fmla="*/ 34 h 44"/>
                  <a:gd name="T16" fmla="*/ 21 w 45"/>
                  <a:gd name="T17" fmla="*/ 37 h 44"/>
                  <a:gd name="T18" fmla="*/ 28 w 45"/>
                  <a:gd name="T19" fmla="*/ 38 h 44"/>
                  <a:gd name="T20" fmla="*/ 31 w 45"/>
                  <a:gd name="T21" fmla="*/ 38 h 44"/>
                  <a:gd name="T22" fmla="*/ 36 w 45"/>
                  <a:gd name="T23" fmla="*/ 35 h 44"/>
                  <a:gd name="T24" fmla="*/ 38 w 45"/>
                  <a:gd name="T25" fmla="*/ 31 h 44"/>
                  <a:gd name="T26" fmla="*/ 40 w 45"/>
                  <a:gd name="T27" fmla="*/ 24 h 44"/>
                  <a:gd name="T28" fmla="*/ 39 w 45"/>
                  <a:gd name="T29" fmla="*/ 20 h 44"/>
                  <a:gd name="T30" fmla="*/ 37 w 45"/>
                  <a:gd name="T31" fmla="*/ 12 h 44"/>
                  <a:gd name="T32" fmla="*/ 39 w 45"/>
                  <a:gd name="T33" fmla="*/ 10 h 44"/>
                  <a:gd name="T34" fmla="*/ 44 w 45"/>
                  <a:gd name="T35" fmla="*/ 18 h 44"/>
                  <a:gd name="T36" fmla="*/ 45 w 45"/>
                  <a:gd name="T37" fmla="*/ 26 h 44"/>
                  <a:gd name="T38" fmla="*/ 44 w 45"/>
                  <a:gd name="T39" fmla="*/ 31 h 44"/>
                  <a:gd name="T40" fmla="*/ 42 w 45"/>
                  <a:gd name="T41" fmla="*/ 36 h 44"/>
                  <a:gd name="T42" fmla="*/ 37 w 45"/>
                  <a:gd name="T43" fmla="*/ 41 h 44"/>
                  <a:gd name="T44" fmla="*/ 30 w 45"/>
                  <a:gd name="T45" fmla="*/ 44 h 44"/>
                  <a:gd name="T46" fmla="*/ 25 w 45"/>
                  <a:gd name="T47" fmla="*/ 44 h 44"/>
                  <a:gd name="T48" fmla="*/ 16 w 45"/>
                  <a:gd name="T49" fmla="*/ 41 h 44"/>
                  <a:gd name="T50" fmla="*/ 11 w 45"/>
                  <a:gd name="T51" fmla="*/ 39 h 44"/>
                  <a:gd name="T52" fmla="*/ 5 w 45"/>
                  <a:gd name="T53" fmla="*/ 31 h 44"/>
                  <a:gd name="T54" fmla="*/ 0 w 45"/>
                  <a:gd name="T55" fmla="*/ 24 h 44"/>
                  <a:gd name="T56" fmla="*/ 0 w 45"/>
                  <a:gd name="T57" fmla="*/ 20 h 44"/>
                  <a:gd name="T58" fmla="*/ 2 w 45"/>
                  <a:gd name="T59" fmla="*/ 12 h 44"/>
                  <a:gd name="T60" fmla="*/ 5 w 45"/>
                  <a:gd name="T61" fmla="*/ 9 h 44"/>
                  <a:gd name="T62" fmla="*/ 10 w 45"/>
                  <a:gd name="T63" fmla="*/ 2 h 44"/>
                  <a:gd name="T64" fmla="*/ 15 w 45"/>
                  <a:gd name="T65" fmla="*/ 0 h 44"/>
                  <a:gd name="T66" fmla="*/ 21 w 45"/>
                  <a:gd name="T67" fmla="*/ 0 h 44"/>
                  <a:gd name="T68" fmla="*/ 24 w 45"/>
                  <a:gd name="T69" fmla="*/ 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5" h="44">
                    <a:moveTo>
                      <a:pt x="23" y="7"/>
                    </a:moveTo>
                    <a:lnTo>
                      <a:pt x="23" y="7"/>
                    </a:lnTo>
                    <a:lnTo>
                      <a:pt x="18" y="5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7" y="17"/>
                    </a:lnTo>
                    <a:lnTo>
                      <a:pt x="6" y="19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25"/>
                    </a:lnTo>
                    <a:lnTo>
                      <a:pt x="9" y="27"/>
                    </a:lnTo>
                    <a:lnTo>
                      <a:pt x="12" y="30"/>
                    </a:lnTo>
                    <a:lnTo>
                      <a:pt x="15" y="34"/>
                    </a:lnTo>
                    <a:lnTo>
                      <a:pt x="15" y="34"/>
                    </a:lnTo>
                    <a:lnTo>
                      <a:pt x="21" y="37"/>
                    </a:lnTo>
                    <a:lnTo>
                      <a:pt x="24" y="38"/>
                    </a:lnTo>
                    <a:lnTo>
                      <a:pt x="28" y="38"/>
                    </a:lnTo>
                    <a:lnTo>
                      <a:pt x="28" y="38"/>
                    </a:lnTo>
                    <a:lnTo>
                      <a:pt x="31" y="38"/>
                    </a:lnTo>
                    <a:lnTo>
                      <a:pt x="33" y="37"/>
                    </a:lnTo>
                    <a:lnTo>
                      <a:pt x="36" y="35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40" y="28"/>
                    </a:lnTo>
                    <a:lnTo>
                      <a:pt x="40" y="24"/>
                    </a:lnTo>
                    <a:lnTo>
                      <a:pt x="40" y="24"/>
                    </a:lnTo>
                    <a:lnTo>
                      <a:pt x="39" y="20"/>
                    </a:lnTo>
                    <a:lnTo>
                      <a:pt x="36" y="15"/>
                    </a:lnTo>
                    <a:lnTo>
                      <a:pt x="37" y="12"/>
                    </a:lnTo>
                    <a:lnTo>
                      <a:pt x="39" y="10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4" y="18"/>
                    </a:lnTo>
                    <a:lnTo>
                      <a:pt x="45" y="22"/>
                    </a:lnTo>
                    <a:lnTo>
                      <a:pt x="45" y="26"/>
                    </a:lnTo>
                    <a:lnTo>
                      <a:pt x="45" y="26"/>
                    </a:lnTo>
                    <a:lnTo>
                      <a:pt x="44" y="31"/>
                    </a:lnTo>
                    <a:lnTo>
                      <a:pt x="42" y="36"/>
                    </a:lnTo>
                    <a:lnTo>
                      <a:pt x="42" y="36"/>
                    </a:lnTo>
                    <a:lnTo>
                      <a:pt x="40" y="39"/>
                    </a:lnTo>
                    <a:lnTo>
                      <a:pt x="37" y="41"/>
                    </a:lnTo>
                    <a:lnTo>
                      <a:pt x="34" y="43"/>
                    </a:lnTo>
                    <a:lnTo>
                      <a:pt x="30" y="44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1" y="43"/>
                    </a:lnTo>
                    <a:lnTo>
                      <a:pt x="16" y="41"/>
                    </a:lnTo>
                    <a:lnTo>
                      <a:pt x="11" y="39"/>
                    </a:lnTo>
                    <a:lnTo>
                      <a:pt x="11" y="39"/>
                    </a:lnTo>
                    <a:lnTo>
                      <a:pt x="8" y="36"/>
                    </a:lnTo>
                    <a:lnTo>
                      <a:pt x="5" y="31"/>
                    </a:lnTo>
                    <a:lnTo>
                      <a:pt x="3" y="2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2" y="12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7" y="5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21" y="0"/>
                    </a:lnTo>
                    <a:lnTo>
                      <a:pt x="26" y="1"/>
                    </a:lnTo>
                    <a:lnTo>
                      <a:pt x="24" y="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1" name="Freeform 87"/>
              <p:cNvSpPr>
                <a:spLocks/>
              </p:cNvSpPr>
              <p:nvPr/>
            </p:nvSpPr>
            <p:spPr bwMode="auto">
              <a:xfrm>
                <a:off x="3338" y="362"/>
                <a:ext cx="18" cy="17"/>
              </a:xfrm>
              <a:custGeom>
                <a:avLst/>
                <a:gdLst>
                  <a:gd name="T0" fmla="*/ 55 w 55"/>
                  <a:gd name="T1" fmla="*/ 21 h 50"/>
                  <a:gd name="T2" fmla="*/ 47 w 55"/>
                  <a:gd name="T3" fmla="*/ 35 h 50"/>
                  <a:gd name="T4" fmla="*/ 39 w 55"/>
                  <a:gd name="T5" fmla="*/ 50 h 50"/>
                  <a:gd name="T6" fmla="*/ 20 w 55"/>
                  <a:gd name="T7" fmla="*/ 38 h 50"/>
                  <a:gd name="T8" fmla="*/ 0 w 55"/>
                  <a:gd name="T9" fmla="*/ 28 h 50"/>
                  <a:gd name="T10" fmla="*/ 9 w 55"/>
                  <a:gd name="T11" fmla="*/ 13 h 50"/>
                  <a:gd name="T12" fmla="*/ 17 w 55"/>
                  <a:gd name="T13" fmla="*/ 0 h 50"/>
                  <a:gd name="T14" fmla="*/ 19 w 55"/>
                  <a:gd name="T15" fmla="*/ 1 h 50"/>
                  <a:gd name="T16" fmla="*/ 21 w 55"/>
                  <a:gd name="T17" fmla="*/ 2 h 50"/>
                  <a:gd name="T18" fmla="*/ 15 w 55"/>
                  <a:gd name="T19" fmla="*/ 13 h 50"/>
                  <a:gd name="T20" fmla="*/ 9 w 55"/>
                  <a:gd name="T21" fmla="*/ 25 h 50"/>
                  <a:gd name="T22" fmla="*/ 14 w 55"/>
                  <a:gd name="T23" fmla="*/ 28 h 50"/>
                  <a:gd name="T24" fmla="*/ 20 w 55"/>
                  <a:gd name="T25" fmla="*/ 32 h 50"/>
                  <a:gd name="T26" fmla="*/ 26 w 55"/>
                  <a:gd name="T27" fmla="*/ 21 h 50"/>
                  <a:gd name="T28" fmla="*/ 31 w 55"/>
                  <a:gd name="T29" fmla="*/ 10 h 50"/>
                  <a:gd name="T30" fmla="*/ 35 w 55"/>
                  <a:gd name="T31" fmla="*/ 12 h 50"/>
                  <a:gd name="T32" fmla="*/ 37 w 55"/>
                  <a:gd name="T33" fmla="*/ 13 h 50"/>
                  <a:gd name="T34" fmla="*/ 30 w 55"/>
                  <a:gd name="T35" fmla="*/ 24 h 50"/>
                  <a:gd name="T36" fmla="*/ 24 w 55"/>
                  <a:gd name="T37" fmla="*/ 34 h 50"/>
                  <a:gd name="T38" fmla="*/ 31 w 55"/>
                  <a:gd name="T39" fmla="*/ 38 h 50"/>
                  <a:gd name="T40" fmla="*/ 38 w 55"/>
                  <a:gd name="T41" fmla="*/ 41 h 50"/>
                  <a:gd name="T42" fmla="*/ 44 w 55"/>
                  <a:gd name="T43" fmla="*/ 30 h 50"/>
                  <a:gd name="T44" fmla="*/ 50 w 55"/>
                  <a:gd name="T45" fmla="*/ 18 h 50"/>
                  <a:gd name="T46" fmla="*/ 53 w 55"/>
                  <a:gd name="T47" fmla="*/ 19 h 50"/>
                  <a:gd name="T48" fmla="*/ 55 w 55"/>
                  <a:gd name="T49" fmla="*/ 2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0">
                    <a:moveTo>
                      <a:pt x="55" y="21"/>
                    </a:moveTo>
                    <a:lnTo>
                      <a:pt x="47" y="35"/>
                    </a:lnTo>
                    <a:lnTo>
                      <a:pt x="39" y="50"/>
                    </a:lnTo>
                    <a:lnTo>
                      <a:pt x="20" y="38"/>
                    </a:lnTo>
                    <a:lnTo>
                      <a:pt x="0" y="28"/>
                    </a:lnTo>
                    <a:lnTo>
                      <a:pt x="9" y="13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1" y="2"/>
                    </a:lnTo>
                    <a:lnTo>
                      <a:pt x="15" y="13"/>
                    </a:lnTo>
                    <a:lnTo>
                      <a:pt x="9" y="25"/>
                    </a:lnTo>
                    <a:lnTo>
                      <a:pt x="14" y="28"/>
                    </a:lnTo>
                    <a:lnTo>
                      <a:pt x="20" y="32"/>
                    </a:lnTo>
                    <a:lnTo>
                      <a:pt x="26" y="21"/>
                    </a:lnTo>
                    <a:lnTo>
                      <a:pt x="31" y="10"/>
                    </a:lnTo>
                    <a:lnTo>
                      <a:pt x="35" y="12"/>
                    </a:lnTo>
                    <a:lnTo>
                      <a:pt x="37" y="13"/>
                    </a:lnTo>
                    <a:lnTo>
                      <a:pt x="30" y="24"/>
                    </a:lnTo>
                    <a:lnTo>
                      <a:pt x="24" y="34"/>
                    </a:lnTo>
                    <a:lnTo>
                      <a:pt x="31" y="38"/>
                    </a:lnTo>
                    <a:lnTo>
                      <a:pt x="38" y="41"/>
                    </a:lnTo>
                    <a:lnTo>
                      <a:pt x="44" y="30"/>
                    </a:lnTo>
                    <a:lnTo>
                      <a:pt x="50" y="18"/>
                    </a:lnTo>
                    <a:lnTo>
                      <a:pt x="53" y="19"/>
                    </a:lnTo>
                    <a:lnTo>
                      <a:pt x="55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2" name="Freeform 88"/>
              <p:cNvSpPr>
                <a:spLocks/>
              </p:cNvSpPr>
              <p:nvPr/>
            </p:nvSpPr>
            <p:spPr bwMode="auto">
              <a:xfrm>
                <a:off x="3148" y="205"/>
                <a:ext cx="24" cy="37"/>
              </a:xfrm>
              <a:custGeom>
                <a:avLst/>
                <a:gdLst>
                  <a:gd name="T0" fmla="*/ 51 w 74"/>
                  <a:gd name="T1" fmla="*/ 113 h 113"/>
                  <a:gd name="T2" fmla="*/ 62 w 74"/>
                  <a:gd name="T3" fmla="*/ 113 h 113"/>
                  <a:gd name="T4" fmla="*/ 74 w 74"/>
                  <a:gd name="T5" fmla="*/ 113 h 113"/>
                  <a:gd name="T6" fmla="*/ 74 w 74"/>
                  <a:gd name="T7" fmla="*/ 67 h 113"/>
                  <a:gd name="T8" fmla="*/ 74 w 74"/>
                  <a:gd name="T9" fmla="*/ 21 h 113"/>
                  <a:gd name="T10" fmla="*/ 74 w 74"/>
                  <a:gd name="T11" fmla="*/ 21 h 113"/>
                  <a:gd name="T12" fmla="*/ 74 w 74"/>
                  <a:gd name="T13" fmla="*/ 17 h 113"/>
                  <a:gd name="T14" fmla="*/ 72 w 74"/>
                  <a:gd name="T15" fmla="*/ 13 h 113"/>
                  <a:gd name="T16" fmla="*/ 70 w 74"/>
                  <a:gd name="T17" fmla="*/ 9 h 113"/>
                  <a:gd name="T18" fmla="*/ 67 w 74"/>
                  <a:gd name="T19" fmla="*/ 6 h 113"/>
                  <a:gd name="T20" fmla="*/ 67 w 74"/>
                  <a:gd name="T21" fmla="*/ 6 h 113"/>
                  <a:gd name="T22" fmla="*/ 62 w 74"/>
                  <a:gd name="T23" fmla="*/ 4 h 113"/>
                  <a:gd name="T24" fmla="*/ 58 w 74"/>
                  <a:gd name="T25" fmla="*/ 2 h 113"/>
                  <a:gd name="T26" fmla="*/ 53 w 74"/>
                  <a:gd name="T27" fmla="*/ 1 h 113"/>
                  <a:gd name="T28" fmla="*/ 47 w 74"/>
                  <a:gd name="T29" fmla="*/ 0 h 113"/>
                  <a:gd name="T30" fmla="*/ 24 w 74"/>
                  <a:gd name="T31" fmla="*/ 0 h 113"/>
                  <a:gd name="T32" fmla="*/ 0 w 74"/>
                  <a:gd name="T33" fmla="*/ 0 h 113"/>
                  <a:gd name="T34" fmla="*/ 0 w 74"/>
                  <a:gd name="T35" fmla="*/ 57 h 113"/>
                  <a:gd name="T36" fmla="*/ 0 w 74"/>
                  <a:gd name="T37" fmla="*/ 113 h 113"/>
                  <a:gd name="T38" fmla="*/ 11 w 74"/>
                  <a:gd name="T39" fmla="*/ 113 h 113"/>
                  <a:gd name="T40" fmla="*/ 23 w 74"/>
                  <a:gd name="T41" fmla="*/ 113 h 113"/>
                  <a:gd name="T42" fmla="*/ 23 w 74"/>
                  <a:gd name="T43" fmla="*/ 67 h 113"/>
                  <a:gd name="T44" fmla="*/ 23 w 74"/>
                  <a:gd name="T45" fmla="*/ 21 h 113"/>
                  <a:gd name="T46" fmla="*/ 33 w 74"/>
                  <a:gd name="T47" fmla="*/ 21 h 113"/>
                  <a:gd name="T48" fmla="*/ 44 w 74"/>
                  <a:gd name="T49" fmla="*/ 21 h 113"/>
                  <a:gd name="T50" fmla="*/ 44 w 74"/>
                  <a:gd name="T51" fmla="*/ 21 h 113"/>
                  <a:gd name="T52" fmla="*/ 47 w 74"/>
                  <a:gd name="T53" fmla="*/ 22 h 113"/>
                  <a:gd name="T54" fmla="*/ 49 w 74"/>
                  <a:gd name="T55" fmla="*/ 23 h 113"/>
                  <a:gd name="T56" fmla="*/ 49 w 74"/>
                  <a:gd name="T57" fmla="*/ 23 h 113"/>
                  <a:gd name="T58" fmla="*/ 51 w 74"/>
                  <a:gd name="T59" fmla="*/ 27 h 113"/>
                  <a:gd name="T60" fmla="*/ 51 w 74"/>
                  <a:gd name="T61" fmla="*/ 30 h 113"/>
                  <a:gd name="T62" fmla="*/ 51 w 74"/>
                  <a:gd name="T63" fmla="*/ 30 h 113"/>
                  <a:gd name="T64" fmla="*/ 51 w 74"/>
                  <a:gd name="T65" fmla="*/ 32 h 113"/>
                  <a:gd name="T66" fmla="*/ 51 w 74"/>
                  <a:gd name="T67" fmla="*/ 32 h 113"/>
                  <a:gd name="T68" fmla="*/ 51 w 74"/>
                  <a:gd name="T69" fmla="*/ 30 h 113"/>
                  <a:gd name="T70" fmla="*/ 51 w 74"/>
                  <a:gd name="T71" fmla="*/ 71 h 113"/>
                  <a:gd name="T72" fmla="*/ 51 w 74"/>
                  <a:gd name="T7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4" h="113">
                    <a:moveTo>
                      <a:pt x="51" y="113"/>
                    </a:moveTo>
                    <a:lnTo>
                      <a:pt x="62" y="113"/>
                    </a:lnTo>
                    <a:lnTo>
                      <a:pt x="74" y="113"/>
                    </a:lnTo>
                    <a:lnTo>
                      <a:pt x="74" y="6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17"/>
                    </a:lnTo>
                    <a:lnTo>
                      <a:pt x="72" y="13"/>
                    </a:lnTo>
                    <a:lnTo>
                      <a:pt x="70" y="9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2" y="4"/>
                    </a:lnTo>
                    <a:lnTo>
                      <a:pt x="58" y="2"/>
                    </a:lnTo>
                    <a:lnTo>
                      <a:pt x="53" y="1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57"/>
                    </a:lnTo>
                    <a:lnTo>
                      <a:pt x="0" y="113"/>
                    </a:lnTo>
                    <a:lnTo>
                      <a:pt x="11" y="113"/>
                    </a:lnTo>
                    <a:lnTo>
                      <a:pt x="23" y="113"/>
                    </a:lnTo>
                    <a:lnTo>
                      <a:pt x="23" y="67"/>
                    </a:lnTo>
                    <a:lnTo>
                      <a:pt x="23" y="21"/>
                    </a:lnTo>
                    <a:lnTo>
                      <a:pt x="33" y="21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7" y="22"/>
                    </a:lnTo>
                    <a:lnTo>
                      <a:pt x="49" y="23"/>
                    </a:lnTo>
                    <a:lnTo>
                      <a:pt x="49" y="23"/>
                    </a:lnTo>
                    <a:lnTo>
                      <a:pt x="51" y="27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51" y="32"/>
                    </a:lnTo>
                    <a:lnTo>
                      <a:pt x="51" y="32"/>
                    </a:lnTo>
                    <a:lnTo>
                      <a:pt x="51" y="30"/>
                    </a:lnTo>
                    <a:lnTo>
                      <a:pt x="51" y="71"/>
                    </a:lnTo>
                    <a:lnTo>
                      <a:pt x="51" y="1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3" name="Freeform 89"/>
              <p:cNvSpPr>
                <a:spLocks noEditPoints="1"/>
              </p:cNvSpPr>
              <p:nvPr/>
            </p:nvSpPr>
            <p:spPr bwMode="auto">
              <a:xfrm>
                <a:off x="3178" y="205"/>
                <a:ext cx="25" cy="37"/>
              </a:xfrm>
              <a:custGeom>
                <a:avLst/>
                <a:gdLst>
                  <a:gd name="T0" fmla="*/ 0 w 74"/>
                  <a:gd name="T1" fmla="*/ 61 h 113"/>
                  <a:gd name="T2" fmla="*/ 0 w 74"/>
                  <a:gd name="T3" fmla="*/ 26 h 113"/>
                  <a:gd name="T4" fmla="*/ 0 w 74"/>
                  <a:gd name="T5" fmla="*/ 21 h 113"/>
                  <a:gd name="T6" fmla="*/ 3 w 74"/>
                  <a:gd name="T7" fmla="*/ 12 h 113"/>
                  <a:gd name="T8" fmla="*/ 9 w 74"/>
                  <a:gd name="T9" fmla="*/ 5 h 113"/>
                  <a:gd name="T10" fmla="*/ 12 w 74"/>
                  <a:gd name="T11" fmla="*/ 3 h 113"/>
                  <a:gd name="T12" fmla="*/ 22 w 74"/>
                  <a:gd name="T13" fmla="*/ 0 h 113"/>
                  <a:gd name="T14" fmla="*/ 51 w 74"/>
                  <a:gd name="T15" fmla="*/ 0 h 113"/>
                  <a:gd name="T16" fmla="*/ 56 w 74"/>
                  <a:gd name="T17" fmla="*/ 1 h 113"/>
                  <a:gd name="T18" fmla="*/ 63 w 74"/>
                  <a:gd name="T19" fmla="*/ 4 h 113"/>
                  <a:gd name="T20" fmla="*/ 67 w 74"/>
                  <a:gd name="T21" fmla="*/ 6 h 113"/>
                  <a:gd name="T22" fmla="*/ 72 w 74"/>
                  <a:gd name="T23" fmla="*/ 13 h 113"/>
                  <a:gd name="T24" fmla="*/ 74 w 74"/>
                  <a:gd name="T25" fmla="*/ 21 h 113"/>
                  <a:gd name="T26" fmla="*/ 74 w 74"/>
                  <a:gd name="T27" fmla="*/ 92 h 113"/>
                  <a:gd name="T28" fmla="*/ 73 w 74"/>
                  <a:gd name="T29" fmla="*/ 95 h 113"/>
                  <a:gd name="T30" fmla="*/ 69 w 74"/>
                  <a:gd name="T31" fmla="*/ 102 h 113"/>
                  <a:gd name="T32" fmla="*/ 66 w 74"/>
                  <a:gd name="T33" fmla="*/ 106 h 113"/>
                  <a:gd name="T34" fmla="*/ 59 w 74"/>
                  <a:gd name="T35" fmla="*/ 111 h 113"/>
                  <a:gd name="T36" fmla="*/ 51 w 74"/>
                  <a:gd name="T37" fmla="*/ 113 h 113"/>
                  <a:gd name="T38" fmla="*/ 22 w 74"/>
                  <a:gd name="T39" fmla="*/ 113 h 113"/>
                  <a:gd name="T40" fmla="*/ 19 w 74"/>
                  <a:gd name="T41" fmla="*/ 112 h 113"/>
                  <a:gd name="T42" fmla="*/ 12 w 74"/>
                  <a:gd name="T43" fmla="*/ 109 h 113"/>
                  <a:gd name="T44" fmla="*/ 8 w 74"/>
                  <a:gd name="T45" fmla="*/ 107 h 113"/>
                  <a:gd name="T46" fmla="*/ 3 w 74"/>
                  <a:gd name="T47" fmla="*/ 99 h 113"/>
                  <a:gd name="T48" fmla="*/ 0 w 74"/>
                  <a:gd name="T49" fmla="*/ 92 h 113"/>
                  <a:gd name="T50" fmla="*/ 38 w 74"/>
                  <a:gd name="T51" fmla="*/ 92 h 113"/>
                  <a:gd name="T52" fmla="*/ 46 w 74"/>
                  <a:gd name="T53" fmla="*/ 92 h 113"/>
                  <a:gd name="T54" fmla="*/ 48 w 74"/>
                  <a:gd name="T55" fmla="*/ 90 h 113"/>
                  <a:gd name="T56" fmla="*/ 51 w 74"/>
                  <a:gd name="T57" fmla="*/ 84 h 113"/>
                  <a:gd name="T58" fmla="*/ 51 w 74"/>
                  <a:gd name="T59" fmla="*/ 30 h 113"/>
                  <a:gd name="T60" fmla="*/ 51 w 74"/>
                  <a:gd name="T61" fmla="*/ 26 h 113"/>
                  <a:gd name="T62" fmla="*/ 48 w 74"/>
                  <a:gd name="T63" fmla="*/ 22 h 113"/>
                  <a:gd name="T64" fmla="*/ 45 w 74"/>
                  <a:gd name="T65" fmla="*/ 21 h 113"/>
                  <a:gd name="T66" fmla="*/ 38 w 74"/>
                  <a:gd name="T67" fmla="*/ 21 h 113"/>
                  <a:gd name="T68" fmla="*/ 33 w 74"/>
                  <a:gd name="T69" fmla="*/ 20 h 113"/>
                  <a:gd name="T70" fmla="*/ 30 w 74"/>
                  <a:gd name="T71" fmla="*/ 21 h 113"/>
                  <a:gd name="T72" fmla="*/ 24 w 74"/>
                  <a:gd name="T73" fmla="*/ 24 h 113"/>
                  <a:gd name="T74" fmla="*/ 22 w 74"/>
                  <a:gd name="T75" fmla="*/ 30 h 113"/>
                  <a:gd name="T76" fmla="*/ 22 w 74"/>
                  <a:gd name="T77" fmla="*/ 84 h 113"/>
                  <a:gd name="T78" fmla="*/ 24 w 74"/>
                  <a:gd name="T79" fmla="*/ 88 h 113"/>
                  <a:gd name="T80" fmla="*/ 27 w 74"/>
                  <a:gd name="T81" fmla="*/ 91 h 113"/>
                  <a:gd name="T82" fmla="*/ 30 w 74"/>
                  <a:gd name="T83" fmla="*/ 9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4" h="113">
                    <a:moveTo>
                      <a:pt x="0" y="92"/>
                    </a:moveTo>
                    <a:lnTo>
                      <a:pt x="0" y="61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3" y="12"/>
                    </a:lnTo>
                    <a:lnTo>
                      <a:pt x="5" y="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6" y="1"/>
                    </a:lnTo>
                    <a:lnTo>
                      <a:pt x="22" y="0"/>
                    </a:lnTo>
                    <a:lnTo>
                      <a:pt x="37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6" y="1"/>
                    </a:lnTo>
                    <a:lnTo>
                      <a:pt x="60" y="2"/>
                    </a:lnTo>
                    <a:lnTo>
                      <a:pt x="63" y="4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9" y="9"/>
                    </a:lnTo>
                    <a:lnTo>
                      <a:pt x="72" y="13"/>
                    </a:lnTo>
                    <a:lnTo>
                      <a:pt x="73" y="17"/>
                    </a:lnTo>
                    <a:lnTo>
                      <a:pt x="74" y="21"/>
                    </a:lnTo>
                    <a:lnTo>
                      <a:pt x="74" y="57"/>
                    </a:lnTo>
                    <a:lnTo>
                      <a:pt x="74" y="92"/>
                    </a:lnTo>
                    <a:lnTo>
                      <a:pt x="74" y="92"/>
                    </a:lnTo>
                    <a:lnTo>
                      <a:pt x="73" y="95"/>
                    </a:lnTo>
                    <a:lnTo>
                      <a:pt x="71" y="98"/>
                    </a:lnTo>
                    <a:lnTo>
                      <a:pt x="69" y="102"/>
                    </a:lnTo>
                    <a:lnTo>
                      <a:pt x="66" y="106"/>
                    </a:lnTo>
                    <a:lnTo>
                      <a:pt x="66" y="106"/>
                    </a:lnTo>
                    <a:lnTo>
                      <a:pt x="63" y="109"/>
                    </a:lnTo>
                    <a:lnTo>
                      <a:pt x="59" y="111"/>
                    </a:lnTo>
                    <a:lnTo>
                      <a:pt x="55" y="112"/>
                    </a:lnTo>
                    <a:lnTo>
                      <a:pt x="51" y="113"/>
                    </a:lnTo>
                    <a:lnTo>
                      <a:pt x="37" y="113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19" y="112"/>
                    </a:lnTo>
                    <a:lnTo>
                      <a:pt x="15" y="111"/>
                    </a:lnTo>
                    <a:lnTo>
                      <a:pt x="12" y="109"/>
                    </a:lnTo>
                    <a:lnTo>
                      <a:pt x="8" y="107"/>
                    </a:lnTo>
                    <a:lnTo>
                      <a:pt x="8" y="107"/>
                    </a:lnTo>
                    <a:lnTo>
                      <a:pt x="5" y="104"/>
                    </a:lnTo>
                    <a:lnTo>
                      <a:pt x="3" y="99"/>
                    </a:lnTo>
                    <a:lnTo>
                      <a:pt x="1" y="96"/>
                    </a:lnTo>
                    <a:lnTo>
                      <a:pt x="0" y="92"/>
                    </a:lnTo>
                    <a:close/>
                    <a:moveTo>
                      <a:pt x="30" y="92"/>
                    </a:moveTo>
                    <a:lnTo>
                      <a:pt x="38" y="92"/>
                    </a:lnTo>
                    <a:lnTo>
                      <a:pt x="46" y="92"/>
                    </a:lnTo>
                    <a:lnTo>
                      <a:pt x="46" y="92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51" y="87"/>
                    </a:lnTo>
                    <a:lnTo>
                      <a:pt x="51" y="84"/>
                    </a:lnTo>
                    <a:lnTo>
                      <a:pt x="51" y="57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51" y="26"/>
                    </a:lnTo>
                    <a:lnTo>
                      <a:pt x="51" y="26"/>
                    </a:lnTo>
                    <a:lnTo>
                      <a:pt x="48" y="22"/>
                    </a:lnTo>
                    <a:lnTo>
                      <a:pt x="47" y="22"/>
                    </a:lnTo>
                    <a:lnTo>
                      <a:pt x="45" y="21"/>
                    </a:lnTo>
                    <a:lnTo>
                      <a:pt x="45" y="21"/>
                    </a:lnTo>
                    <a:lnTo>
                      <a:pt x="38" y="21"/>
                    </a:lnTo>
                    <a:lnTo>
                      <a:pt x="38" y="21"/>
                    </a:lnTo>
                    <a:lnTo>
                      <a:pt x="33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23" y="27"/>
                    </a:lnTo>
                    <a:lnTo>
                      <a:pt x="22" y="30"/>
                    </a:lnTo>
                    <a:lnTo>
                      <a:pt x="22" y="57"/>
                    </a:lnTo>
                    <a:lnTo>
                      <a:pt x="22" y="84"/>
                    </a:lnTo>
                    <a:lnTo>
                      <a:pt x="22" y="84"/>
                    </a:lnTo>
                    <a:lnTo>
                      <a:pt x="24" y="88"/>
                    </a:lnTo>
                    <a:lnTo>
                      <a:pt x="27" y="91"/>
                    </a:lnTo>
                    <a:lnTo>
                      <a:pt x="27" y="91"/>
                    </a:lnTo>
                    <a:lnTo>
                      <a:pt x="28" y="92"/>
                    </a:lnTo>
                    <a:lnTo>
                      <a:pt x="30" y="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4" name="Freeform 90"/>
              <p:cNvSpPr>
                <a:spLocks/>
              </p:cNvSpPr>
              <p:nvPr/>
            </p:nvSpPr>
            <p:spPr bwMode="auto">
              <a:xfrm>
                <a:off x="3178" y="205"/>
                <a:ext cx="25" cy="37"/>
              </a:xfrm>
              <a:custGeom>
                <a:avLst/>
                <a:gdLst>
                  <a:gd name="T0" fmla="*/ 0 w 74"/>
                  <a:gd name="T1" fmla="*/ 92 h 113"/>
                  <a:gd name="T2" fmla="*/ 0 w 74"/>
                  <a:gd name="T3" fmla="*/ 61 h 113"/>
                  <a:gd name="T4" fmla="*/ 0 w 74"/>
                  <a:gd name="T5" fmla="*/ 30 h 113"/>
                  <a:gd name="T6" fmla="*/ 0 w 74"/>
                  <a:gd name="T7" fmla="*/ 26 h 113"/>
                  <a:gd name="T8" fmla="*/ 0 w 74"/>
                  <a:gd name="T9" fmla="*/ 21 h 113"/>
                  <a:gd name="T10" fmla="*/ 0 w 74"/>
                  <a:gd name="T11" fmla="*/ 21 h 113"/>
                  <a:gd name="T12" fmla="*/ 1 w 74"/>
                  <a:gd name="T13" fmla="*/ 16 h 113"/>
                  <a:gd name="T14" fmla="*/ 3 w 74"/>
                  <a:gd name="T15" fmla="*/ 12 h 113"/>
                  <a:gd name="T16" fmla="*/ 5 w 74"/>
                  <a:gd name="T17" fmla="*/ 8 h 113"/>
                  <a:gd name="T18" fmla="*/ 9 w 74"/>
                  <a:gd name="T19" fmla="*/ 5 h 113"/>
                  <a:gd name="T20" fmla="*/ 9 w 74"/>
                  <a:gd name="T21" fmla="*/ 5 h 113"/>
                  <a:gd name="T22" fmla="*/ 12 w 74"/>
                  <a:gd name="T23" fmla="*/ 3 h 113"/>
                  <a:gd name="T24" fmla="*/ 16 w 74"/>
                  <a:gd name="T25" fmla="*/ 1 h 113"/>
                  <a:gd name="T26" fmla="*/ 22 w 74"/>
                  <a:gd name="T27" fmla="*/ 0 h 113"/>
                  <a:gd name="T28" fmla="*/ 37 w 74"/>
                  <a:gd name="T29" fmla="*/ 0 h 113"/>
                  <a:gd name="T30" fmla="*/ 51 w 74"/>
                  <a:gd name="T31" fmla="*/ 0 h 113"/>
                  <a:gd name="T32" fmla="*/ 51 w 74"/>
                  <a:gd name="T33" fmla="*/ 0 h 113"/>
                  <a:gd name="T34" fmla="*/ 56 w 74"/>
                  <a:gd name="T35" fmla="*/ 1 h 113"/>
                  <a:gd name="T36" fmla="*/ 60 w 74"/>
                  <a:gd name="T37" fmla="*/ 2 h 113"/>
                  <a:gd name="T38" fmla="*/ 63 w 74"/>
                  <a:gd name="T39" fmla="*/ 4 h 113"/>
                  <a:gd name="T40" fmla="*/ 67 w 74"/>
                  <a:gd name="T41" fmla="*/ 6 h 113"/>
                  <a:gd name="T42" fmla="*/ 67 w 74"/>
                  <a:gd name="T43" fmla="*/ 6 h 113"/>
                  <a:gd name="T44" fmla="*/ 69 w 74"/>
                  <a:gd name="T45" fmla="*/ 9 h 113"/>
                  <a:gd name="T46" fmla="*/ 72 w 74"/>
                  <a:gd name="T47" fmla="*/ 13 h 113"/>
                  <a:gd name="T48" fmla="*/ 73 w 74"/>
                  <a:gd name="T49" fmla="*/ 17 h 113"/>
                  <a:gd name="T50" fmla="*/ 74 w 74"/>
                  <a:gd name="T51" fmla="*/ 21 h 113"/>
                  <a:gd name="T52" fmla="*/ 74 w 74"/>
                  <a:gd name="T53" fmla="*/ 57 h 113"/>
                  <a:gd name="T54" fmla="*/ 74 w 74"/>
                  <a:gd name="T55" fmla="*/ 92 h 113"/>
                  <a:gd name="T56" fmla="*/ 74 w 74"/>
                  <a:gd name="T57" fmla="*/ 92 h 113"/>
                  <a:gd name="T58" fmla="*/ 73 w 74"/>
                  <a:gd name="T59" fmla="*/ 95 h 113"/>
                  <a:gd name="T60" fmla="*/ 71 w 74"/>
                  <a:gd name="T61" fmla="*/ 98 h 113"/>
                  <a:gd name="T62" fmla="*/ 69 w 74"/>
                  <a:gd name="T63" fmla="*/ 102 h 113"/>
                  <a:gd name="T64" fmla="*/ 66 w 74"/>
                  <a:gd name="T65" fmla="*/ 106 h 113"/>
                  <a:gd name="T66" fmla="*/ 66 w 74"/>
                  <a:gd name="T67" fmla="*/ 106 h 113"/>
                  <a:gd name="T68" fmla="*/ 63 w 74"/>
                  <a:gd name="T69" fmla="*/ 109 h 113"/>
                  <a:gd name="T70" fmla="*/ 59 w 74"/>
                  <a:gd name="T71" fmla="*/ 111 h 113"/>
                  <a:gd name="T72" fmla="*/ 55 w 74"/>
                  <a:gd name="T73" fmla="*/ 112 h 113"/>
                  <a:gd name="T74" fmla="*/ 51 w 74"/>
                  <a:gd name="T75" fmla="*/ 113 h 113"/>
                  <a:gd name="T76" fmla="*/ 37 w 74"/>
                  <a:gd name="T77" fmla="*/ 113 h 113"/>
                  <a:gd name="T78" fmla="*/ 22 w 74"/>
                  <a:gd name="T79" fmla="*/ 113 h 113"/>
                  <a:gd name="T80" fmla="*/ 22 w 74"/>
                  <a:gd name="T81" fmla="*/ 113 h 113"/>
                  <a:gd name="T82" fmla="*/ 19 w 74"/>
                  <a:gd name="T83" fmla="*/ 112 h 113"/>
                  <a:gd name="T84" fmla="*/ 15 w 74"/>
                  <a:gd name="T85" fmla="*/ 111 h 113"/>
                  <a:gd name="T86" fmla="*/ 12 w 74"/>
                  <a:gd name="T87" fmla="*/ 109 h 113"/>
                  <a:gd name="T88" fmla="*/ 8 w 74"/>
                  <a:gd name="T89" fmla="*/ 107 h 113"/>
                  <a:gd name="T90" fmla="*/ 8 w 74"/>
                  <a:gd name="T91" fmla="*/ 107 h 113"/>
                  <a:gd name="T92" fmla="*/ 5 w 74"/>
                  <a:gd name="T93" fmla="*/ 104 h 113"/>
                  <a:gd name="T94" fmla="*/ 3 w 74"/>
                  <a:gd name="T95" fmla="*/ 99 h 113"/>
                  <a:gd name="T96" fmla="*/ 1 w 74"/>
                  <a:gd name="T97" fmla="*/ 96 h 113"/>
                  <a:gd name="T98" fmla="*/ 0 w 74"/>
                  <a:gd name="T99" fmla="*/ 9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4" h="113">
                    <a:moveTo>
                      <a:pt x="0" y="92"/>
                    </a:moveTo>
                    <a:lnTo>
                      <a:pt x="0" y="61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3" y="12"/>
                    </a:lnTo>
                    <a:lnTo>
                      <a:pt x="5" y="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6" y="1"/>
                    </a:lnTo>
                    <a:lnTo>
                      <a:pt x="22" y="0"/>
                    </a:lnTo>
                    <a:lnTo>
                      <a:pt x="37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6" y="1"/>
                    </a:lnTo>
                    <a:lnTo>
                      <a:pt x="60" y="2"/>
                    </a:lnTo>
                    <a:lnTo>
                      <a:pt x="63" y="4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9" y="9"/>
                    </a:lnTo>
                    <a:lnTo>
                      <a:pt x="72" y="13"/>
                    </a:lnTo>
                    <a:lnTo>
                      <a:pt x="73" y="17"/>
                    </a:lnTo>
                    <a:lnTo>
                      <a:pt x="74" y="21"/>
                    </a:lnTo>
                    <a:lnTo>
                      <a:pt x="74" y="57"/>
                    </a:lnTo>
                    <a:lnTo>
                      <a:pt x="74" y="92"/>
                    </a:lnTo>
                    <a:lnTo>
                      <a:pt x="74" y="92"/>
                    </a:lnTo>
                    <a:lnTo>
                      <a:pt x="73" y="95"/>
                    </a:lnTo>
                    <a:lnTo>
                      <a:pt x="71" y="98"/>
                    </a:lnTo>
                    <a:lnTo>
                      <a:pt x="69" y="102"/>
                    </a:lnTo>
                    <a:lnTo>
                      <a:pt x="66" y="106"/>
                    </a:lnTo>
                    <a:lnTo>
                      <a:pt x="66" y="106"/>
                    </a:lnTo>
                    <a:lnTo>
                      <a:pt x="63" y="109"/>
                    </a:lnTo>
                    <a:lnTo>
                      <a:pt x="59" y="111"/>
                    </a:lnTo>
                    <a:lnTo>
                      <a:pt x="55" y="112"/>
                    </a:lnTo>
                    <a:lnTo>
                      <a:pt x="51" y="113"/>
                    </a:lnTo>
                    <a:lnTo>
                      <a:pt x="37" y="113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19" y="112"/>
                    </a:lnTo>
                    <a:lnTo>
                      <a:pt x="15" y="111"/>
                    </a:lnTo>
                    <a:lnTo>
                      <a:pt x="12" y="109"/>
                    </a:lnTo>
                    <a:lnTo>
                      <a:pt x="8" y="107"/>
                    </a:lnTo>
                    <a:lnTo>
                      <a:pt x="8" y="107"/>
                    </a:lnTo>
                    <a:lnTo>
                      <a:pt x="5" y="104"/>
                    </a:lnTo>
                    <a:lnTo>
                      <a:pt x="3" y="99"/>
                    </a:lnTo>
                    <a:lnTo>
                      <a:pt x="1" y="96"/>
                    </a:lnTo>
                    <a:lnTo>
                      <a:pt x="0" y="9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5" name="Freeform 91"/>
              <p:cNvSpPr>
                <a:spLocks/>
              </p:cNvSpPr>
              <p:nvPr/>
            </p:nvSpPr>
            <p:spPr bwMode="auto">
              <a:xfrm>
                <a:off x="3186" y="211"/>
                <a:ext cx="9" cy="24"/>
              </a:xfrm>
              <a:custGeom>
                <a:avLst/>
                <a:gdLst>
                  <a:gd name="T0" fmla="*/ 8 w 29"/>
                  <a:gd name="T1" fmla="*/ 72 h 72"/>
                  <a:gd name="T2" fmla="*/ 16 w 29"/>
                  <a:gd name="T3" fmla="*/ 72 h 72"/>
                  <a:gd name="T4" fmla="*/ 24 w 29"/>
                  <a:gd name="T5" fmla="*/ 72 h 72"/>
                  <a:gd name="T6" fmla="*/ 24 w 29"/>
                  <a:gd name="T7" fmla="*/ 72 h 72"/>
                  <a:gd name="T8" fmla="*/ 26 w 29"/>
                  <a:gd name="T9" fmla="*/ 70 h 72"/>
                  <a:gd name="T10" fmla="*/ 26 w 29"/>
                  <a:gd name="T11" fmla="*/ 70 h 72"/>
                  <a:gd name="T12" fmla="*/ 29 w 29"/>
                  <a:gd name="T13" fmla="*/ 67 h 72"/>
                  <a:gd name="T14" fmla="*/ 29 w 29"/>
                  <a:gd name="T15" fmla="*/ 64 h 72"/>
                  <a:gd name="T16" fmla="*/ 29 w 29"/>
                  <a:gd name="T17" fmla="*/ 37 h 72"/>
                  <a:gd name="T18" fmla="*/ 29 w 29"/>
                  <a:gd name="T19" fmla="*/ 10 h 72"/>
                  <a:gd name="T20" fmla="*/ 29 w 29"/>
                  <a:gd name="T21" fmla="*/ 10 h 72"/>
                  <a:gd name="T22" fmla="*/ 29 w 29"/>
                  <a:gd name="T23" fmla="*/ 6 h 72"/>
                  <a:gd name="T24" fmla="*/ 29 w 29"/>
                  <a:gd name="T25" fmla="*/ 6 h 72"/>
                  <a:gd name="T26" fmla="*/ 26 w 29"/>
                  <a:gd name="T27" fmla="*/ 2 h 72"/>
                  <a:gd name="T28" fmla="*/ 25 w 29"/>
                  <a:gd name="T29" fmla="*/ 2 h 72"/>
                  <a:gd name="T30" fmla="*/ 23 w 29"/>
                  <a:gd name="T31" fmla="*/ 1 h 72"/>
                  <a:gd name="T32" fmla="*/ 23 w 29"/>
                  <a:gd name="T33" fmla="*/ 1 h 72"/>
                  <a:gd name="T34" fmla="*/ 16 w 29"/>
                  <a:gd name="T35" fmla="*/ 1 h 72"/>
                  <a:gd name="T36" fmla="*/ 16 w 29"/>
                  <a:gd name="T37" fmla="*/ 1 h 72"/>
                  <a:gd name="T38" fmla="*/ 11 w 29"/>
                  <a:gd name="T39" fmla="*/ 0 h 72"/>
                  <a:gd name="T40" fmla="*/ 8 w 29"/>
                  <a:gd name="T41" fmla="*/ 1 h 72"/>
                  <a:gd name="T42" fmla="*/ 8 w 29"/>
                  <a:gd name="T43" fmla="*/ 1 h 72"/>
                  <a:gd name="T44" fmla="*/ 2 w 29"/>
                  <a:gd name="T45" fmla="*/ 4 h 72"/>
                  <a:gd name="T46" fmla="*/ 2 w 29"/>
                  <a:gd name="T47" fmla="*/ 4 h 72"/>
                  <a:gd name="T48" fmla="*/ 1 w 29"/>
                  <a:gd name="T49" fmla="*/ 7 h 72"/>
                  <a:gd name="T50" fmla="*/ 0 w 29"/>
                  <a:gd name="T51" fmla="*/ 10 h 72"/>
                  <a:gd name="T52" fmla="*/ 0 w 29"/>
                  <a:gd name="T53" fmla="*/ 37 h 72"/>
                  <a:gd name="T54" fmla="*/ 0 w 29"/>
                  <a:gd name="T55" fmla="*/ 64 h 72"/>
                  <a:gd name="T56" fmla="*/ 0 w 29"/>
                  <a:gd name="T57" fmla="*/ 64 h 72"/>
                  <a:gd name="T58" fmla="*/ 2 w 29"/>
                  <a:gd name="T59" fmla="*/ 68 h 72"/>
                  <a:gd name="T60" fmla="*/ 5 w 29"/>
                  <a:gd name="T61" fmla="*/ 71 h 72"/>
                  <a:gd name="T62" fmla="*/ 5 w 29"/>
                  <a:gd name="T63" fmla="*/ 71 h 72"/>
                  <a:gd name="T64" fmla="*/ 6 w 29"/>
                  <a:gd name="T65" fmla="*/ 72 h 72"/>
                  <a:gd name="T66" fmla="*/ 8 w 29"/>
                  <a:gd name="T67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9" h="72">
                    <a:moveTo>
                      <a:pt x="8" y="72"/>
                    </a:moveTo>
                    <a:lnTo>
                      <a:pt x="16" y="72"/>
                    </a:lnTo>
                    <a:lnTo>
                      <a:pt x="24" y="72"/>
                    </a:lnTo>
                    <a:lnTo>
                      <a:pt x="24" y="72"/>
                    </a:lnTo>
                    <a:lnTo>
                      <a:pt x="26" y="70"/>
                    </a:lnTo>
                    <a:lnTo>
                      <a:pt x="26" y="70"/>
                    </a:lnTo>
                    <a:lnTo>
                      <a:pt x="29" y="67"/>
                    </a:lnTo>
                    <a:lnTo>
                      <a:pt x="29" y="64"/>
                    </a:lnTo>
                    <a:lnTo>
                      <a:pt x="29" y="37"/>
                    </a:lnTo>
                    <a:lnTo>
                      <a:pt x="29" y="10"/>
                    </a:lnTo>
                    <a:lnTo>
                      <a:pt x="29" y="10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37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2" y="68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6" y="72"/>
                    </a:lnTo>
                    <a:lnTo>
                      <a:pt x="8" y="7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6" name="Freeform 92"/>
              <p:cNvSpPr>
                <a:spLocks noEditPoints="1"/>
              </p:cNvSpPr>
              <p:nvPr/>
            </p:nvSpPr>
            <p:spPr bwMode="auto">
              <a:xfrm>
                <a:off x="3209" y="205"/>
                <a:ext cx="25" cy="37"/>
              </a:xfrm>
              <a:custGeom>
                <a:avLst/>
                <a:gdLst>
                  <a:gd name="T0" fmla="*/ 0 w 74"/>
                  <a:gd name="T1" fmla="*/ 113 h 113"/>
                  <a:gd name="T2" fmla="*/ 0 w 74"/>
                  <a:gd name="T3" fmla="*/ 67 h 113"/>
                  <a:gd name="T4" fmla="*/ 0 w 74"/>
                  <a:gd name="T5" fmla="*/ 21 h 113"/>
                  <a:gd name="T6" fmla="*/ 0 w 74"/>
                  <a:gd name="T7" fmla="*/ 21 h 113"/>
                  <a:gd name="T8" fmla="*/ 0 w 74"/>
                  <a:gd name="T9" fmla="*/ 16 h 113"/>
                  <a:gd name="T10" fmla="*/ 2 w 74"/>
                  <a:gd name="T11" fmla="*/ 12 h 113"/>
                  <a:gd name="T12" fmla="*/ 5 w 74"/>
                  <a:gd name="T13" fmla="*/ 9 h 113"/>
                  <a:gd name="T14" fmla="*/ 8 w 74"/>
                  <a:gd name="T15" fmla="*/ 6 h 113"/>
                  <a:gd name="T16" fmla="*/ 8 w 74"/>
                  <a:gd name="T17" fmla="*/ 6 h 113"/>
                  <a:gd name="T18" fmla="*/ 13 w 74"/>
                  <a:gd name="T19" fmla="*/ 3 h 113"/>
                  <a:gd name="T20" fmla="*/ 16 w 74"/>
                  <a:gd name="T21" fmla="*/ 2 h 113"/>
                  <a:gd name="T22" fmla="*/ 23 w 74"/>
                  <a:gd name="T23" fmla="*/ 0 h 113"/>
                  <a:gd name="T24" fmla="*/ 37 w 74"/>
                  <a:gd name="T25" fmla="*/ 0 h 113"/>
                  <a:gd name="T26" fmla="*/ 51 w 74"/>
                  <a:gd name="T27" fmla="*/ 0 h 113"/>
                  <a:gd name="T28" fmla="*/ 51 w 74"/>
                  <a:gd name="T29" fmla="*/ 0 h 113"/>
                  <a:gd name="T30" fmla="*/ 55 w 74"/>
                  <a:gd name="T31" fmla="*/ 1 h 113"/>
                  <a:gd name="T32" fmla="*/ 59 w 74"/>
                  <a:gd name="T33" fmla="*/ 2 h 113"/>
                  <a:gd name="T34" fmla="*/ 64 w 74"/>
                  <a:gd name="T35" fmla="*/ 3 h 113"/>
                  <a:gd name="T36" fmla="*/ 67 w 74"/>
                  <a:gd name="T37" fmla="*/ 6 h 113"/>
                  <a:gd name="T38" fmla="*/ 67 w 74"/>
                  <a:gd name="T39" fmla="*/ 6 h 113"/>
                  <a:gd name="T40" fmla="*/ 70 w 74"/>
                  <a:gd name="T41" fmla="*/ 9 h 113"/>
                  <a:gd name="T42" fmla="*/ 72 w 74"/>
                  <a:gd name="T43" fmla="*/ 12 h 113"/>
                  <a:gd name="T44" fmla="*/ 73 w 74"/>
                  <a:gd name="T45" fmla="*/ 16 h 113"/>
                  <a:gd name="T46" fmla="*/ 74 w 74"/>
                  <a:gd name="T47" fmla="*/ 21 h 113"/>
                  <a:gd name="T48" fmla="*/ 74 w 74"/>
                  <a:gd name="T49" fmla="*/ 67 h 113"/>
                  <a:gd name="T50" fmla="*/ 74 w 74"/>
                  <a:gd name="T51" fmla="*/ 113 h 113"/>
                  <a:gd name="T52" fmla="*/ 63 w 74"/>
                  <a:gd name="T53" fmla="*/ 113 h 113"/>
                  <a:gd name="T54" fmla="*/ 51 w 74"/>
                  <a:gd name="T55" fmla="*/ 113 h 113"/>
                  <a:gd name="T56" fmla="*/ 51 w 74"/>
                  <a:gd name="T57" fmla="*/ 91 h 113"/>
                  <a:gd name="T58" fmla="*/ 51 w 74"/>
                  <a:gd name="T59" fmla="*/ 70 h 113"/>
                  <a:gd name="T60" fmla="*/ 37 w 74"/>
                  <a:gd name="T61" fmla="*/ 70 h 113"/>
                  <a:gd name="T62" fmla="*/ 23 w 74"/>
                  <a:gd name="T63" fmla="*/ 70 h 113"/>
                  <a:gd name="T64" fmla="*/ 23 w 74"/>
                  <a:gd name="T65" fmla="*/ 91 h 113"/>
                  <a:gd name="T66" fmla="*/ 23 w 74"/>
                  <a:gd name="T67" fmla="*/ 113 h 113"/>
                  <a:gd name="T68" fmla="*/ 12 w 74"/>
                  <a:gd name="T69" fmla="*/ 113 h 113"/>
                  <a:gd name="T70" fmla="*/ 0 w 74"/>
                  <a:gd name="T71" fmla="*/ 113 h 113"/>
                  <a:gd name="T72" fmla="*/ 51 w 74"/>
                  <a:gd name="T73" fmla="*/ 30 h 113"/>
                  <a:gd name="T74" fmla="*/ 51 w 74"/>
                  <a:gd name="T75" fmla="*/ 30 h 113"/>
                  <a:gd name="T76" fmla="*/ 51 w 74"/>
                  <a:gd name="T77" fmla="*/ 29 h 113"/>
                  <a:gd name="T78" fmla="*/ 50 w 74"/>
                  <a:gd name="T79" fmla="*/ 26 h 113"/>
                  <a:gd name="T80" fmla="*/ 50 w 74"/>
                  <a:gd name="T81" fmla="*/ 26 h 113"/>
                  <a:gd name="T82" fmla="*/ 47 w 74"/>
                  <a:gd name="T83" fmla="*/ 22 h 113"/>
                  <a:gd name="T84" fmla="*/ 45 w 74"/>
                  <a:gd name="T85" fmla="*/ 22 h 113"/>
                  <a:gd name="T86" fmla="*/ 43 w 74"/>
                  <a:gd name="T87" fmla="*/ 21 h 113"/>
                  <a:gd name="T88" fmla="*/ 37 w 74"/>
                  <a:gd name="T89" fmla="*/ 21 h 113"/>
                  <a:gd name="T90" fmla="*/ 30 w 74"/>
                  <a:gd name="T91" fmla="*/ 21 h 113"/>
                  <a:gd name="T92" fmla="*/ 30 w 74"/>
                  <a:gd name="T93" fmla="*/ 21 h 113"/>
                  <a:gd name="T94" fmla="*/ 27 w 74"/>
                  <a:gd name="T95" fmla="*/ 22 h 113"/>
                  <a:gd name="T96" fmla="*/ 25 w 74"/>
                  <a:gd name="T97" fmla="*/ 24 h 113"/>
                  <a:gd name="T98" fmla="*/ 25 w 74"/>
                  <a:gd name="T99" fmla="*/ 24 h 113"/>
                  <a:gd name="T100" fmla="*/ 23 w 74"/>
                  <a:gd name="T101" fmla="*/ 27 h 113"/>
                  <a:gd name="T102" fmla="*/ 23 w 74"/>
                  <a:gd name="T103" fmla="*/ 30 h 113"/>
                  <a:gd name="T104" fmla="*/ 23 w 74"/>
                  <a:gd name="T105" fmla="*/ 39 h 113"/>
                  <a:gd name="T106" fmla="*/ 23 w 74"/>
                  <a:gd name="T107" fmla="*/ 48 h 113"/>
                  <a:gd name="T108" fmla="*/ 37 w 74"/>
                  <a:gd name="T109" fmla="*/ 48 h 113"/>
                  <a:gd name="T110" fmla="*/ 51 w 74"/>
                  <a:gd name="T111" fmla="*/ 48 h 113"/>
                  <a:gd name="T112" fmla="*/ 51 w 74"/>
                  <a:gd name="T113" fmla="*/ 39 h 113"/>
                  <a:gd name="T114" fmla="*/ 51 w 74"/>
                  <a:gd name="T115" fmla="*/ 3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4" h="113">
                    <a:moveTo>
                      <a:pt x="0" y="113"/>
                    </a:moveTo>
                    <a:lnTo>
                      <a:pt x="0" y="6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16"/>
                    </a:lnTo>
                    <a:lnTo>
                      <a:pt x="2" y="12"/>
                    </a:lnTo>
                    <a:lnTo>
                      <a:pt x="5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37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5" y="1"/>
                    </a:lnTo>
                    <a:lnTo>
                      <a:pt x="59" y="2"/>
                    </a:lnTo>
                    <a:lnTo>
                      <a:pt x="64" y="3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70" y="9"/>
                    </a:lnTo>
                    <a:lnTo>
                      <a:pt x="72" y="12"/>
                    </a:lnTo>
                    <a:lnTo>
                      <a:pt x="73" y="16"/>
                    </a:lnTo>
                    <a:lnTo>
                      <a:pt x="74" y="21"/>
                    </a:lnTo>
                    <a:lnTo>
                      <a:pt x="74" y="67"/>
                    </a:lnTo>
                    <a:lnTo>
                      <a:pt x="74" y="113"/>
                    </a:lnTo>
                    <a:lnTo>
                      <a:pt x="63" y="113"/>
                    </a:lnTo>
                    <a:lnTo>
                      <a:pt x="51" y="113"/>
                    </a:lnTo>
                    <a:lnTo>
                      <a:pt x="51" y="91"/>
                    </a:lnTo>
                    <a:lnTo>
                      <a:pt x="51" y="70"/>
                    </a:lnTo>
                    <a:lnTo>
                      <a:pt x="37" y="70"/>
                    </a:lnTo>
                    <a:lnTo>
                      <a:pt x="23" y="70"/>
                    </a:lnTo>
                    <a:lnTo>
                      <a:pt x="23" y="91"/>
                    </a:lnTo>
                    <a:lnTo>
                      <a:pt x="23" y="113"/>
                    </a:lnTo>
                    <a:lnTo>
                      <a:pt x="12" y="113"/>
                    </a:lnTo>
                    <a:lnTo>
                      <a:pt x="0" y="113"/>
                    </a:lnTo>
                    <a:close/>
                    <a:moveTo>
                      <a:pt x="51" y="30"/>
                    </a:moveTo>
                    <a:lnTo>
                      <a:pt x="51" y="30"/>
                    </a:lnTo>
                    <a:lnTo>
                      <a:pt x="51" y="29"/>
                    </a:lnTo>
                    <a:lnTo>
                      <a:pt x="50" y="26"/>
                    </a:lnTo>
                    <a:lnTo>
                      <a:pt x="50" y="26"/>
                    </a:lnTo>
                    <a:lnTo>
                      <a:pt x="47" y="22"/>
                    </a:lnTo>
                    <a:lnTo>
                      <a:pt x="45" y="22"/>
                    </a:lnTo>
                    <a:lnTo>
                      <a:pt x="43" y="21"/>
                    </a:lnTo>
                    <a:lnTo>
                      <a:pt x="37" y="21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27" y="22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3" y="27"/>
                    </a:lnTo>
                    <a:lnTo>
                      <a:pt x="23" y="30"/>
                    </a:lnTo>
                    <a:lnTo>
                      <a:pt x="23" y="39"/>
                    </a:lnTo>
                    <a:lnTo>
                      <a:pt x="23" y="48"/>
                    </a:lnTo>
                    <a:lnTo>
                      <a:pt x="37" y="48"/>
                    </a:lnTo>
                    <a:lnTo>
                      <a:pt x="51" y="48"/>
                    </a:lnTo>
                    <a:lnTo>
                      <a:pt x="51" y="39"/>
                    </a:lnTo>
                    <a:lnTo>
                      <a:pt x="51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7" name="Freeform 93"/>
              <p:cNvSpPr>
                <a:spLocks noEditPoints="1"/>
              </p:cNvSpPr>
              <p:nvPr/>
            </p:nvSpPr>
            <p:spPr bwMode="auto">
              <a:xfrm>
                <a:off x="3240" y="205"/>
                <a:ext cx="24" cy="37"/>
              </a:xfrm>
              <a:custGeom>
                <a:avLst/>
                <a:gdLst>
                  <a:gd name="T0" fmla="*/ 0 w 74"/>
                  <a:gd name="T1" fmla="*/ 113 h 113"/>
                  <a:gd name="T2" fmla="*/ 0 w 74"/>
                  <a:gd name="T3" fmla="*/ 67 h 113"/>
                  <a:gd name="T4" fmla="*/ 0 w 74"/>
                  <a:gd name="T5" fmla="*/ 21 h 113"/>
                  <a:gd name="T6" fmla="*/ 0 w 74"/>
                  <a:gd name="T7" fmla="*/ 21 h 113"/>
                  <a:gd name="T8" fmla="*/ 1 w 74"/>
                  <a:gd name="T9" fmla="*/ 16 h 113"/>
                  <a:gd name="T10" fmla="*/ 2 w 74"/>
                  <a:gd name="T11" fmla="*/ 12 h 113"/>
                  <a:gd name="T12" fmla="*/ 5 w 74"/>
                  <a:gd name="T13" fmla="*/ 9 h 113"/>
                  <a:gd name="T14" fmla="*/ 8 w 74"/>
                  <a:gd name="T15" fmla="*/ 6 h 113"/>
                  <a:gd name="T16" fmla="*/ 8 w 74"/>
                  <a:gd name="T17" fmla="*/ 6 h 113"/>
                  <a:gd name="T18" fmla="*/ 12 w 74"/>
                  <a:gd name="T19" fmla="*/ 3 h 113"/>
                  <a:gd name="T20" fmla="*/ 16 w 74"/>
                  <a:gd name="T21" fmla="*/ 2 h 113"/>
                  <a:gd name="T22" fmla="*/ 23 w 74"/>
                  <a:gd name="T23" fmla="*/ 0 h 113"/>
                  <a:gd name="T24" fmla="*/ 37 w 74"/>
                  <a:gd name="T25" fmla="*/ 0 h 113"/>
                  <a:gd name="T26" fmla="*/ 51 w 74"/>
                  <a:gd name="T27" fmla="*/ 0 h 113"/>
                  <a:gd name="T28" fmla="*/ 51 w 74"/>
                  <a:gd name="T29" fmla="*/ 0 h 113"/>
                  <a:gd name="T30" fmla="*/ 55 w 74"/>
                  <a:gd name="T31" fmla="*/ 1 h 113"/>
                  <a:gd name="T32" fmla="*/ 59 w 74"/>
                  <a:gd name="T33" fmla="*/ 2 h 113"/>
                  <a:gd name="T34" fmla="*/ 63 w 74"/>
                  <a:gd name="T35" fmla="*/ 3 h 113"/>
                  <a:gd name="T36" fmla="*/ 66 w 74"/>
                  <a:gd name="T37" fmla="*/ 6 h 113"/>
                  <a:gd name="T38" fmla="*/ 66 w 74"/>
                  <a:gd name="T39" fmla="*/ 6 h 113"/>
                  <a:gd name="T40" fmla="*/ 69 w 74"/>
                  <a:gd name="T41" fmla="*/ 9 h 113"/>
                  <a:gd name="T42" fmla="*/ 72 w 74"/>
                  <a:gd name="T43" fmla="*/ 12 h 113"/>
                  <a:gd name="T44" fmla="*/ 74 w 74"/>
                  <a:gd name="T45" fmla="*/ 16 h 113"/>
                  <a:gd name="T46" fmla="*/ 74 w 74"/>
                  <a:gd name="T47" fmla="*/ 21 h 113"/>
                  <a:gd name="T48" fmla="*/ 74 w 74"/>
                  <a:gd name="T49" fmla="*/ 67 h 113"/>
                  <a:gd name="T50" fmla="*/ 74 w 74"/>
                  <a:gd name="T51" fmla="*/ 113 h 113"/>
                  <a:gd name="T52" fmla="*/ 62 w 74"/>
                  <a:gd name="T53" fmla="*/ 113 h 113"/>
                  <a:gd name="T54" fmla="*/ 51 w 74"/>
                  <a:gd name="T55" fmla="*/ 113 h 113"/>
                  <a:gd name="T56" fmla="*/ 51 w 74"/>
                  <a:gd name="T57" fmla="*/ 91 h 113"/>
                  <a:gd name="T58" fmla="*/ 51 w 74"/>
                  <a:gd name="T59" fmla="*/ 70 h 113"/>
                  <a:gd name="T60" fmla="*/ 37 w 74"/>
                  <a:gd name="T61" fmla="*/ 70 h 113"/>
                  <a:gd name="T62" fmla="*/ 23 w 74"/>
                  <a:gd name="T63" fmla="*/ 70 h 113"/>
                  <a:gd name="T64" fmla="*/ 23 w 74"/>
                  <a:gd name="T65" fmla="*/ 91 h 113"/>
                  <a:gd name="T66" fmla="*/ 23 w 74"/>
                  <a:gd name="T67" fmla="*/ 113 h 113"/>
                  <a:gd name="T68" fmla="*/ 11 w 74"/>
                  <a:gd name="T69" fmla="*/ 113 h 113"/>
                  <a:gd name="T70" fmla="*/ 0 w 74"/>
                  <a:gd name="T71" fmla="*/ 113 h 113"/>
                  <a:gd name="T72" fmla="*/ 51 w 74"/>
                  <a:gd name="T73" fmla="*/ 30 h 113"/>
                  <a:gd name="T74" fmla="*/ 51 w 74"/>
                  <a:gd name="T75" fmla="*/ 30 h 113"/>
                  <a:gd name="T76" fmla="*/ 51 w 74"/>
                  <a:gd name="T77" fmla="*/ 29 h 113"/>
                  <a:gd name="T78" fmla="*/ 50 w 74"/>
                  <a:gd name="T79" fmla="*/ 26 h 113"/>
                  <a:gd name="T80" fmla="*/ 50 w 74"/>
                  <a:gd name="T81" fmla="*/ 26 h 113"/>
                  <a:gd name="T82" fmla="*/ 48 w 74"/>
                  <a:gd name="T83" fmla="*/ 22 h 113"/>
                  <a:gd name="T84" fmla="*/ 45 w 74"/>
                  <a:gd name="T85" fmla="*/ 22 h 113"/>
                  <a:gd name="T86" fmla="*/ 42 w 74"/>
                  <a:gd name="T87" fmla="*/ 21 h 113"/>
                  <a:gd name="T88" fmla="*/ 36 w 74"/>
                  <a:gd name="T89" fmla="*/ 21 h 113"/>
                  <a:gd name="T90" fmla="*/ 30 w 74"/>
                  <a:gd name="T91" fmla="*/ 21 h 113"/>
                  <a:gd name="T92" fmla="*/ 30 w 74"/>
                  <a:gd name="T93" fmla="*/ 21 h 113"/>
                  <a:gd name="T94" fmla="*/ 28 w 74"/>
                  <a:gd name="T95" fmla="*/ 22 h 113"/>
                  <a:gd name="T96" fmla="*/ 25 w 74"/>
                  <a:gd name="T97" fmla="*/ 24 h 113"/>
                  <a:gd name="T98" fmla="*/ 25 w 74"/>
                  <a:gd name="T99" fmla="*/ 24 h 113"/>
                  <a:gd name="T100" fmla="*/ 24 w 74"/>
                  <a:gd name="T101" fmla="*/ 27 h 113"/>
                  <a:gd name="T102" fmla="*/ 23 w 74"/>
                  <a:gd name="T103" fmla="*/ 30 h 113"/>
                  <a:gd name="T104" fmla="*/ 23 w 74"/>
                  <a:gd name="T105" fmla="*/ 39 h 113"/>
                  <a:gd name="T106" fmla="*/ 23 w 74"/>
                  <a:gd name="T107" fmla="*/ 48 h 113"/>
                  <a:gd name="T108" fmla="*/ 37 w 74"/>
                  <a:gd name="T109" fmla="*/ 48 h 113"/>
                  <a:gd name="T110" fmla="*/ 51 w 74"/>
                  <a:gd name="T111" fmla="*/ 48 h 113"/>
                  <a:gd name="T112" fmla="*/ 51 w 74"/>
                  <a:gd name="T113" fmla="*/ 39 h 113"/>
                  <a:gd name="T114" fmla="*/ 51 w 74"/>
                  <a:gd name="T115" fmla="*/ 3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4" h="113">
                    <a:moveTo>
                      <a:pt x="0" y="113"/>
                    </a:moveTo>
                    <a:lnTo>
                      <a:pt x="0" y="6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2" y="12"/>
                    </a:lnTo>
                    <a:lnTo>
                      <a:pt x="5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2" y="3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37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5" y="1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9" y="9"/>
                    </a:lnTo>
                    <a:lnTo>
                      <a:pt x="72" y="12"/>
                    </a:lnTo>
                    <a:lnTo>
                      <a:pt x="74" y="16"/>
                    </a:lnTo>
                    <a:lnTo>
                      <a:pt x="74" y="21"/>
                    </a:lnTo>
                    <a:lnTo>
                      <a:pt x="74" y="67"/>
                    </a:lnTo>
                    <a:lnTo>
                      <a:pt x="74" y="113"/>
                    </a:lnTo>
                    <a:lnTo>
                      <a:pt x="62" y="113"/>
                    </a:lnTo>
                    <a:lnTo>
                      <a:pt x="51" y="113"/>
                    </a:lnTo>
                    <a:lnTo>
                      <a:pt x="51" y="91"/>
                    </a:lnTo>
                    <a:lnTo>
                      <a:pt x="51" y="70"/>
                    </a:lnTo>
                    <a:lnTo>
                      <a:pt x="37" y="70"/>
                    </a:lnTo>
                    <a:lnTo>
                      <a:pt x="23" y="70"/>
                    </a:lnTo>
                    <a:lnTo>
                      <a:pt x="23" y="91"/>
                    </a:lnTo>
                    <a:lnTo>
                      <a:pt x="23" y="113"/>
                    </a:lnTo>
                    <a:lnTo>
                      <a:pt x="11" y="113"/>
                    </a:lnTo>
                    <a:lnTo>
                      <a:pt x="0" y="113"/>
                    </a:lnTo>
                    <a:close/>
                    <a:moveTo>
                      <a:pt x="51" y="30"/>
                    </a:moveTo>
                    <a:lnTo>
                      <a:pt x="51" y="30"/>
                    </a:lnTo>
                    <a:lnTo>
                      <a:pt x="51" y="29"/>
                    </a:lnTo>
                    <a:lnTo>
                      <a:pt x="50" y="26"/>
                    </a:lnTo>
                    <a:lnTo>
                      <a:pt x="50" y="26"/>
                    </a:lnTo>
                    <a:lnTo>
                      <a:pt x="48" y="22"/>
                    </a:lnTo>
                    <a:lnTo>
                      <a:pt x="45" y="22"/>
                    </a:lnTo>
                    <a:lnTo>
                      <a:pt x="42" y="21"/>
                    </a:lnTo>
                    <a:lnTo>
                      <a:pt x="36" y="21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28" y="22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4" y="27"/>
                    </a:lnTo>
                    <a:lnTo>
                      <a:pt x="23" y="30"/>
                    </a:lnTo>
                    <a:lnTo>
                      <a:pt x="23" y="39"/>
                    </a:lnTo>
                    <a:lnTo>
                      <a:pt x="23" y="48"/>
                    </a:lnTo>
                    <a:lnTo>
                      <a:pt x="37" y="48"/>
                    </a:lnTo>
                    <a:lnTo>
                      <a:pt x="51" y="48"/>
                    </a:lnTo>
                    <a:lnTo>
                      <a:pt x="51" y="39"/>
                    </a:lnTo>
                    <a:lnTo>
                      <a:pt x="51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8" name="Freeform 94"/>
              <p:cNvSpPr>
                <a:spLocks/>
              </p:cNvSpPr>
              <p:nvPr/>
            </p:nvSpPr>
            <p:spPr bwMode="auto">
              <a:xfrm>
                <a:off x="3070" y="205"/>
                <a:ext cx="265" cy="148"/>
              </a:xfrm>
              <a:custGeom>
                <a:avLst/>
                <a:gdLst>
                  <a:gd name="T0" fmla="*/ 743 w 794"/>
                  <a:gd name="T1" fmla="*/ 0 h 443"/>
                  <a:gd name="T2" fmla="*/ 711 w 794"/>
                  <a:gd name="T3" fmla="*/ 12 h 443"/>
                  <a:gd name="T4" fmla="*/ 685 w 794"/>
                  <a:gd name="T5" fmla="*/ 33 h 443"/>
                  <a:gd name="T6" fmla="*/ 665 w 794"/>
                  <a:gd name="T7" fmla="*/ 56 h 443"/>
                  <a:gd name="T8" fmla="*/ 647 w 794"/>
                  <a:gd name="T9" fmla="*/ 82 h 443"/>
                  <a:gd name="T10" fmla="*/ 609 w 794"/>
                  <a:gd name="T11" fmla="*/ 154 h 443"/>
                  <a:gd name="T12" fmla="*/ 565 w 794"/>
                  <a:gd name="T13" fmla="*/ 238 h 443"/>
                  <a:gd name="T14" fmla="*/ 525 w 794"/>
                  <a:gd name="T15" fmla="*/ 291 h 443"/>
                  <a:gd name="T16" fmla="*/ 483 w 794"/>
                  <a:gd name="T17" fmla="*/ 320 h 443"/>
                  <a:gd name="T18" fmla="*/ 439 w 794"/>
                  <a:gd name="T19" fmla="*/ 328 h 443"/>
                  <a:gd name="T20" fmla="*/ 396 w 794"/>
                  <a:gd name="T21" fmla="*/ 321 h 443"/>
                  <a:gd name="T22" fmla="*/ 355 w 794"/>
                  <a:gd name="T23" fmla="*/ 302 h 443"/>
                  <a:gd name="T24" fmla="*/ 328 w 794"/>
                  <a:gd name="T25" fmla="*/ 286 h 443"/>
                  <a:gd name="T26" fmla="*/ 282 w 794"/>
                  <a:gd name="T27" fmla="*/ 246 h 443"/>
                  <a:gd name="T28" fmla="*/ 234 w 794"/>
                  <a:gd name="T29" fmla="*/ 191 h 443"/>
                  <a:gd name="T30" fmla="*/ 223 w 794"/>
                  <a:gd name="T31" fmla="*/ 171 h 443"/>
                  <a:gd name="T32" fmla="*/ 201 w 794"/>
                  <a:gd name="T33" fmla="*/ 137 h 443"/>
                  <a:gd name="T34" fmla="*/ 158 w 794"/>
                  <a:gd name="T35" fmla="*/ 83 h 443"/>
                  <a:gd name="T36" fmla="*/ 107 w 794"/>
                  <a:gd name="T37" fmla="*/ 33 h 443"/>
                  <a:gd name="T38" fmla="*/ 73 w 794"/>
                  <a:gd name="T39" fmla="*/ 9 h 443"/>
                  <a:gd name="T40" fmla="*/ 52 w 794"/>
                  <a:gd name="T41" fmla="*/ 22 h 443"/>
                  <a:gd name="T42" fmla="*/ 26 w 794"/>
                  <a:gd name="T43" fmla="*/ 68 h 443"/>
                  <a:gd name="T44" fmla="*/ 12 w 794"/>
                  <a:gd name="T45" fmla="*/ 99 h 443"/>
                  <a:gd name="T46" fmla="*/ 0 w 794"/>
                  <a:gd name="T47" fmla="*/ 134 h 443"/>
                  <a:gd name="T48" fmla="*/ 28 w 794"/>
                  <a:gd name="T49" fmla="*/ 149 h 443"/>
                  <a:gd name="T50" fmla="*/ 77 w 794"/>
                  <a:gd name="T51" fmla="*/ 193 h 443"/>
                  <a:gd name="T52" fmla="*/ 140 w 794"/>
                  <a:gd name="T53" fmla="*/ 261 h 443"/>
                  <a:gd name="T54" fmla="*/ 176 w 794"/>
                  <a:gd name="T55" fmla="*/ 295 h 443"/>
                  <a:gd name="T56" fmla="*/ 221 w 794"/>
                  <a:gd name="T57" fmla="*/ 324 h 443"/>
                  <a:gd name="T58" fmla="*/ 270 w 794"/>
                  <a:gd name="T59" fmla="*/ 347 h 443"/>
                  <a:gd name="T60" fmla="*/ 305 w 794"/>
                  <a:gd name="T61" fmla="*/ 358 h 443"/>
                  <a:gd name="T62" fmla="*/ 352 w 794"/>
                  <a:gd name="T63" fmla="*/ 369 h 443"/>
                  <a:gd name="T64" fmla="*/ 388 w 794"/>
                  <a:gd name="T65" fmla="*/ 371 h 443"/>
                  <a:gd name="T66" fmla="*/ 393 w 794"/>
                  <a:gd name="T67" fmla="*/ 374 h 443"/>
                  <a:gd name="T68" fmla="*/ 358 w 794"/>
                  <a:gd name="T69" fmla="*/ 395 h 443"/>
                  <a:gd name="T70" fmla="*/ 318 w 794"/>
                  <a:gd name="T71" fmla="*/ 410 h 443"/>
                  <a:gd name="T72" fmla="*/ 268 w 794"/>
                  <a:gd name="T73" fmla="*/ 421 h 443"/>
                  <a:gd name="T74" fmla="*/ 280 w 794"/>
                  <a:gd name="T75" fmla="*/ 430 h 443"/>
                  <a:gd name="T76" fmla="*/ 318 w 794"/>
                  <a:gd name="T77" fmla="*/ 443 h 443"/>
                  <a:gd name="T78" fmla="*/ 359 w 794"/>
                  <a:gd name="T79" fmla="*/ 440 h 443"/>
                  <a:gd name="T80" fmla="*/ 385 w 794"/>
                  <a:gd name="T81" fmla="*/ 431 h 443"/>
                  <a:gd name="T82" fmla="*/ 437 w 794"/>
                  <a:gd name="T83" fmla="*/ 405 h 443"/>
                  <a:gd name="T84" fmla="*/ 461 w 794"/>
                  <a:gd name="T85" fmla="*/ 393 h 443"/>
                  <a:gd name="T86" fmla="*/ 526 w 794"/>
                  <a:gd name="T87" fmla="*/ 371 h 443"/>
                  <a:gd name="T88" fmla="*/ 575 w 794"/>
                  <a:gd name="T89" fmla="*/ 359 h 443"/>
                  <a:gd name="T90" fmla="*/ 610 w 794"/>
                  <a:gd name="T91" fmla="*/ 356 h 443"/>
                  <a:gd name="T92" fmla="*/ 607 w 794"/>
                  <a:gd name="T93" fmla="*/ 350 h 443"/>
                  <a:gd name="T94" fmla="*/ 588 w 794"/>
                  <a:gd name="T95" fmla="*/ 341 h 443"/>
                  <a:gd name="T96" fmla="*/ 569 w 794"/>
                  <a:gd name="T97" fmla="*/ 338 h 443"/>
                  <a:gd name="T98" fmla="*/ 542 w 794"/>
                  <a:gd name="T99" fmla="*/ 340 h 443"/>
                  <a:gd name="T100" fmla="*/ 519 w 794"/>
                  <a:gd name="T101" fmla="*/ 340 h 443"/>
                  <a:gd name="T102" fmla="*/ 501 w 794"/>
                  <a:gd name="T103" fmla="*/ 334 h 443"/>
                  <a:gd name="T104" fmla="*/ 520 w 794"/>
                  <a:gd name="T105" fmla="*/ 329 h 443"/>
                  <a:gd name="T106" fmla="*/ 560 w 794"/>
                  <a:gd name="T107" fmla="*/ 310 h 443"/>
                  <a:gd name="T108" fmla="*/ 626 w 794"/>
                  <a:gd name="T109" fmla="*/ 261 h 443"/>
                  <a:gd name="T110" fmla="*/ 670 w 794"/>
                  <a:gd name="T111" fmla="*/ 219 h 443"/>
                  <a:gd name="T112" fmla="*/ 730 w 794"/>
                  <a:gd name="T113" fmla="*/ 154 h 443"/>
                  <a:gd name="T114" fmla="*/ 776 w 794"/>
                  <a:gd name="T115" fmla="*/ 94 h 443"/>
                  <a:gd name="T116" fmla="*/ 794 w 794"/>
                  <a:gd name="T117" fmla="*/ 64 h 443"/>
                  <a:gd name="T118" fmla="*/ 794 w 794"/>
                  <a:gd name="T119" fmla="*/ 64 h 443"/>
                  <a:gd name="T120" fmla="*/ 775 w 794"/>
                  <a:gd name="T121" fmla="*/ 31 h 443"/>
                  <a:gd name="T122" fmla="*/ 754 w 794"/>
                  <a:gd name="T123" fmla="*/ 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94" h="443">
                    <a:moveTo>
                      <a:pt x="754" y="0"/>
                    </a:moveTo>
                    <a:lnTo>
                      <a:pt x="754" y="0"/>
                    </a:lnTo>
                    <a:lnTo>
                      <a:pt x="743" y="0"/>
                    </a:lnTo>
                    <a:lnTo>
                      <a:pt x="731" y="3"/>
                    </a:lnTo>
                    <a:lnTo>
                      <a:pt x="721" y="7"/>
                    </a:lnTo>
                    <a:lnTo>
                      <a:pt x="711" y="12"/>
                    </a:lnTo>
                    <a:lnTo>
                      <a:pt x="701" y="18"/>
                    </a:lnTo>
                    <a:lnTo>
                      <a:pt x="693" y="25"/>
                    </a:lnTo>
                    <a:lnTo>
                      <a:pt x="685" y="33"/>
                    </a:lnTo>
                    <a:lnTo>
                      <a:pt x="677" y="40"/>
                    </a:lnTo>
                    <a:lnTo>
                      <a:pt x="677" y="40"/>
                    </a:lnTo>
                    <a:lnTo>
                      <a:pt x="665" y="56"/>
                    </a:lnTo>
                    <a:lnTo>
                      <a:pt x="655" y="69"/>
                    </a:lnTo>
                    <a:lnTo>
                      <a:pt x="647" y="82"/>
                    </a:lnTo>
                    <a:lnTo>
                      <a:pt x="647" y="82"/>
                    </a:lnTo>
                    <a:lnTo>
                      <a:pt x="633" y="109"/>
                    </a:lnTo>
                    <a:lnTo>
                      <a:pt x="609" y="154"/>
                    </a:lnTo>
                    <a:lnTo>
                      <a:pt x="609" y="154"/>
                    </a:lnTo>
                    <a:lnTo>
                      <a:pt x="577" y="215"/>
                    </a:lnTo>
                    <a:lnTo>
                      <a:pt x="577" y="215"/>
                    </a:lnTo>
                    <a:lnTo>
                      <a:pt x="565" y="238"/>
                    </a:lnTo>
                    <a:lnTo>
                      <a:pt x="552" y="259"/>
                    </a:lnTo>
                    <a:lnTo>
                      <a:pt x="539" y="276"/>
                    </a:lnTo>
                    <a:lnTo>
                      <a:pt x="525" y="291"/>
                    </a:lnTo>
                    <a:lnTo>
                      <a:pt x="512" y="303"/>
                    </a:lnTo>
                    <a:lnTo>
                      <a:pt x="497" y="313"/>
                    </a:lnTo>
                    <a:lnTo>
                      <a:pt x="483" y="320"/>
                    </a:lnTo>
                    <a:lnTo>
                      <a:pt x="468" y="324"/>
                    </a:lnTo>
                    <a:lnTo>
                      <a:pt x="454" y="327"/>
                    </a:lnTo>
                    <a:lnTo>
                      <a:pt x="439" y="328"/>
                    </a:lnTo>
                    <a:lnTo>
                      <a:pt x="424" y="327"/>
                    </a:lnTo>
                    <a:lnTo>
                      <a:pt x="410" y="325"/>
                    </a:lnTo>
                    <a:lnTo>
                      <a:pt x="396" y="321"/>
                    </a:lnTo>
                    <a:lnTo>
                      <a:pt x="382" y="316"/>
                    </a:lnTo>
                    <a:lnTo>
                      <a:pt x="368" y="310"/>
                    </a:lnTo>
                    <a:lnTo>
                      <a:pt x="355" y="302"/>
                    </a:lnTo>
                    <a:lnTo>
                      <a:pt x="355" y="302"/>
                    </a:lnTo>
                    <a:lnTo>
                      <a:pt x="341" y="294"/>
                    </a:lnTo>
                    <a:lnTo>
                      <a:pt x="328" y="286"/>
                    </a:lnTo>
                    <a:lnTo>
                      <a:pt x="316" y="276"/>
                    </a:lnTo>
                    <a:lnTo>
                      <a:pt x="304" y="266"/>
                    </a:lnTo>
                    <a:lnTo>
                      <a:pt x="282" y="246"/>
                    </a:lnTo>
                    <a:lnTo>
                      <a:pt x="263" y="225"/>
                    </a:lnTo>
                    <a:lnTo>
                      <a:pt x="247" y="207"/>
                    </a:lnTo>
                    <a:lnTo>
                      <a:pt x="234" y="191"/>
                    </a:lnTo>
                    <a:lnTo>
                      <a:pt x="226" y="178"/>
                    </a:lnTo>
                    <a:lnTo>
                      <a:pt x="223" y="171"/>
                    </a:lnTo>
                    <a:lnTo>
                      <a:pt x="223" y="171"/>
                    </a:lnTo>
                    <a:lnTo>
                      <a:pt x="221" y="165"/>
                    </a:lnTo>
                    <a:lnTo>
                      <a:pt x="215" y="158"/>
                    </a:lnTo>
                    <a:lnTo>
                      <a:pt x="201" y="137"/>
                    </a:lnTo>
                    <a:lnTo>
                      <a:pt x="181" y="111"/>
                    </a:lnTo>
                    <a:lnTo>
                      <a:pt x="158" y="83"/>
                    </a:lnTo>
                    <a:lnTo>
                      <a:pt x="158" y="83"/>
                    </a:lnTo>
                    <a:lnTo>
                      <a:pt x="132" y="56"/>
                    </a:lnTo>
                    <a:lnTo>
                      <a:pt x="120" y="43"/>
                    </a:lnTo>
                    <a:lnTo>
                      <a:pt x="107" y="33"/>
                    </a:lnTo>
                    <a:lnTo>
                      <a:pt x="95" y="22"/>
                    </a:lnTo>
                    <a:lnTo>
                      <a:pt x="83" y="15"/>
                    </a:lnTo>
                    <a:lnTo>
                      <a:pt x="73" y="9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52" y="22"/>
                    </a:lnTo>
                    <a:lnTo>
                      <a:pt x="43" y="38"/>
                    </a:lnTo>
                    <a:lnTo>
                      <a:pt x="33" y="53"/>
                    </a:lnTo>
                    <a:lnTo>
                      <a:pt x="26" y="68"/>
                    </a:lnTo>
                    <a:lnTo>
                      <a:pt x="26" y="68"/>
                    </a:lnTo>
                    <a:lnTo>
                      <a:pt x="19" y="83"/>
                    </a:lnTo>
                    <a:lnTo>
                      <a:pt x="12" y="99"/>
                    </a:lnTo>
                    <a:lnTo>
                      <a:pt x="6" y="116"/>
                    </a:lnTo>
                    <a:lnTo>
                      <a:pt x="0" y="134"/>
                    </a:lnTo>
                    <a:lnTo>
                      <a:pt x="0" y="134"/>
                    </a:lnTo>
                    <a:lnTo>
                      <a:pt x="9" y="138"/>
                    </a:lnTo>
                    <a:lnTo>
                      <a:pt x="19" y="143"/>
                    </a:lnTo>
                    <a:lnTo>
                      <a:pt x="28" y="149"/>
                    </a:lnTo>
                    <a:lnTo>
                      <a:pt x="37" y="157"/>
                    </a:lnTo>
                    <a:lnTo>
                      <a:pt x="56" y="173"/>
                    </a:lnTo>
                    <a:lnTo>
                      <a:pt x="77" y="193"/>
                    </a:lnTo>
                    <a:lnTo>
                      <a:pt x="77" y="193"/>
                    </a:lnTo>
                    <a:lnTo>
                      <a:pt x="119" y="237"/>
                    </a:lnTo>
                    <a:lnTo>
                      <a:pt x="140" y="261"/>
                    </a:lnTo>
                    <a:lnTo>
                      <a:pt x="163" y="284"/>
                    </a:lnTo>
                    <a:lnTo>
                      <a:pt x="163" y="284"/>
                    </a:lnTo>
                    <a:lnTo>
                      <a:pt x="176" y="295"/>
                    </a:lnTo>
                    <a:lnTo>
                      <a:pt x="189" y="305"/>
                    </a:lnTo>
                    <a:lnTo>
                      <a:pt x="204" y="315"/>
                    </a:lnTo>
                    <a:lnTo>
                      <a:pt x="221" y="324"/>
                    </a:lnTo>
                    <a:lnTo>
                      <a:pt x="237" y="332"/>
                    </a:lnTo>
                    <a:lnTo>
                      <a:pt x="254" y="341"/>
                    </a:lnTo>
                    <a:lnTo>
                      <a:pt x="270" y="347"/>
                    </a:lnTo>
                    <a:lnTo>
                      <a:pt x="288" y="353"/>
                    </a:lnTo>
                    <a:lnTo>
                      <a:pt x="288" y="353"/>
                    </a:lnTo>
                    <a:lnTo>
                      <a:pt x="305" y="358"/>
                    </a:lnTo>
                    <a:lnTo>
                      <a:pt x="321" y="363"/>
                    </a:lnTo>
                    <a:lnTo>
                      <a:pt x="337" y="366"/>
                    </a:lnTo>
                    <a:lnTo>
                      <a:pt x="352" y="369"/>
                    </a:lnTo>
                    <a:lnTo>
                      <a:pt x="365" y="371"/>
                    </a:lnTo>
                    <a:lnTo>
                      <a:pt x="378" y="371"/>
                    </a:lnTo>
                    <a:lnTo>
                      <a:pt x="388" y="371"/>
                    </a:lnTo>
                    <a:lnTo>
                      <a:pt x="397" y="370"/>
                    </a:lnTo>
                    <a:lnTo>
                      <a:pt x="397" y="370"/>
                    </a:lnTo>
                    <a:lnTo>
                      <a:pt x="393" y="374"/>
                    </a:lnTo>
                    <a:lnTo>
                      <a:pt x="389" y="378"/>
                    </a:lnTo>
                    <a:lnTo>
                      <a:pt x="376" y="386"/>
                    </a:lnTo>
                    <a:lnTo>
                      <a:pt x="358" y="395"/>
                    </a:lnTo>
                    <a:lnTo>
                      <a:pt x="339" y="403"/>
                    </a:lnTo>
                    <a:lnTo>
                      <a:pt x="339" y="403"/>
                    </a:lnTo>
                    <a:lnTo>
                      <a:pt x="318" y="410"/>
                    </a:lnTo>
                    <a:lnTo>
                      <a:pt x="299" y="416"/>
                    </a:lnTo>
                    <a:lnTo>
                      <a:pt x="282" y="420"/>
                    </a:lnTo>
                    <a:lnTo>
                      <a:pt x="268" y="421"/>
                    </a:lnTo>
                    <a:lnTo>
                      <a:pt x="268" y="421"/>
                    </a:lnTo>
                    <a:lnTo>
                      <a:pt x="275" y="426"/>
                    </a:lnTo>
                    <a:lnTo>
                      <a:pt x="280" y="430"/>
                    </a:lnTo>
                    <a:lnTo>
                      <a:pt x="292" y="436"/>
                    </a:lnTo>
                    <a:lnTo>
                      <a:pt x="306" y="441"/>
                    </a:lnTo>
                    <a:lnTo>
                      <a:pt x="318" y="443"/>
                    </a:lnTo>
                    <a:lnTo>
                      <a:pt x="332" y="443"/>
                    </a:lnTo>
                    <a:lnTo>
                      <a:pt x="345" y="442"/>
                    </a:lnTo>
                    <a:lnTo>
                      <a:pt x="359" y="440"/>
                    </a:lnTo>
                    <a:lnTo>
                      <a:pt x="372" y="435"/>
                    </a:lnTo>
                    <a:lnTo>
                      <a:pt x="372" y="435"/>
                    </a:lnTo>
                    <a:lnTo>
                      <a:pt x="385" y="431"/>
                    </a:lnTo>
                    <a:lnTo>
                      <a:pt x="397" y="426"/>
                    </a:lnTo>
                    <a:lnTo>
                      <a:pt x="419" y="416"/>
                    </a:lnTo>
                    <a:lnTo>
                      <a:pt x="437" y="405"/>
                    </a:lnTo>
                    <a:lnTo>
                      <a:pt x="448" y="398"/>
                    </a:lnTo>
                    <a:lnTo>
                      <a:pt x="448" y="398"/>
                    </a:lnTo>
                    <a:lnTo>
                      <a:pt x="461" y="393"/>
                    </a:lnTo>
                    <a:lnTo>
                      <a:pt x="480" y="385"/>
                    </a:lnTo>
                    <a:lnTo>
                      <a:pt x="503" y="378"/>
                    </a:lnTo>
                    <a:lnTo>
                      <a:pt x="526" y="371"/>
                    </a:lnTo>
                    <a:lnTo>
                      <a:pt x="526" y="371"/>
                    </a:lnTo>
                    <a:lnTo>
                      <a:pt x="551" y="365"/>
                    </a:lnTo>
                    <a:lnTo>
                      <a:pt x="575" y="359"/>
                    </a:lnTo>
                    <a:lnTo>
                      <a:pt x="595" y="356"/>
                    </a:lnTo>
                    <a:lnTo>
                      <a:pt x="603" y="355"/>
                    </a:lnTo>
                    <a:lnTo>
                      <a:pt x="610" y="356"/>
                    </a:lnTo>
                    <a:lnTo>
                      <a:pt x="610" y="356"/>
                    </a:lnTo>
                    <a:lnTo>
                      <a:pt x="609" y="353"/>
                    </a:lnTo>
                    <a:lnTo>
                      <a:pt x="607" y="350"/>
                    </a:lnTo>
                    <a:lnTo>
                      <a:pt x="601" y="346"/>
                    </a:lnTo>
                    <a:lnTo>
                      <a:pt x="595" y="343"/>
                    </a:lnTo>
                    <a:lnTo>
                      <a:pt x="588" y="341"/>
                    </a:lnTo>
                    <a:lnTo>
                      <a:pt x="588" y="341"/>
                    </a:lnTo>
                    <a:lnTo>
                      <a:pt x="575" y="338"/>
                    </a:lnTo>
                    <a:lnTo>
                      <a:pt x="569" y="338"/>
                    </a:lnTo>
                    <a:lnTo>
                      <a:pt x="569" y="338"/>
                    </a:lnTo>
                    <a:lnTo>
                      <a:pt x="561" y="339"/>
                    </a:lnTo>
                    <a:lnTo>
                      <a:pt x="542" y="340"/>
                    </a:lnTo>
                    <a:lnTo>
                      <a:pt x="542" y="340"/>
                    </a:lnTo>
                    <a:lnTo>
                      <a:pt x="531" y="340"/>
                    </a:lnTo>
                    <a:lnTo>
                      <a:pt x="519" y="340"/>
                    </a:lnTo>
                    <a:lnTo>
                      <a:pt x="510" y="338"/>
                    </a:lnTo>
                    <a:lnTo>
                      <a:pt x="506" y="336"/>
                    </a:lnTo>
                    <a:lnTo>
                      <a:pt x="501" y="334"/>
                    </a:lnTo>
                    <a:lnTo>
                      <a:pt x="501" y="334"/>
                    </a:lnTo>
                    <a:lnTo>
                      <a:pt x="511" y="332"/>
                    </a:lnTo>
                    <a:lnTo>
                      <a:pt x="520" y="329"/>
                    </a:lnTo>
                    <a:lnTo>
                      <a:pt x="530" y="326"/>
                    </a:lnTo>
                    <a:lnTo>
                      <a:pt x="539" y="321"/>
                    </a:lnTo>
                    <a:lnTo>
                      <a:pt x="560" y="310"/>
                    </a:lnTo>
                    <a:lnTo>
                      <a:pt x="582" y="296"/>
                    </a:lnTo>
                    <a:lnTo>
                      <a:pt x="603" y="279"/>
                    </a:lnTo>
                    <a:lnTo>
                      <a:pt x="626" y="261"/>
                    </a:lnTo>
                    <a:lnTo>
                      <a:pt x="648" y="240"/>
                    </a:lnTo>
                    <a:lnTo>
                      <a:pt x="670" y="219"/>
                    </a:lnTo>
                    <a:lnTo>
                      <a:pt x="670" y="219"/>
                    </a:lnTo>
                    <a:lnTo>
                      <a:pt x="692" y="197"/>
                    </a:lnTo>
                    <a:lnTo>
                      <a:pt x="712" y="175"/>
                    </a:lnTo>
                    <a:lnTo>
                      <a:pt x="730" y="154"/>
                    </a:lnTo>
                    <a:lnTo>
                      <a:pt x="748" y="133"/>
                    </a:lnTo>
                    <a:lnTo>
                      <a:pt x="764" y="113"/>
                    </a:lnTo>
                    <a:lnTo>
                      <a:pt x="776" y="94"/>
                    </a:lnTo>
                    <a:lnTo>
                      <a:pt x="787" y="79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85" y="47"/>
                    </a:lnTo>
                    <a:lnTo>
                      <a:pt x="775" y="31"/>
                    </a:lnTo>
                    <a:lnTo>
                      <a:pt x="775" y="31"/>
                    </a:lnTo>
                    <a:lnTo>
                      <a:pt x="765" y="15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9" name="Freeform 95"/>
              <p:cNvSpPr>
                <a:spLocks/>
              </p:cNvSpPr>
              <p:nvPr/>
            </p:nvSpPr>
            <p:spPr bwMode="auto">
              <a:xfrm>
                <a:off x="3070" y="205"/>
                <a:ext cx="265" cy="148"/>
              </a:xfrm>
              <a:custGeom>
                <a:avLst/>
                <a:gdLst>
                  <a:gd name="T0" fmla="*/ 743 w 794"/>
                  <a:gd name="T1" fmla="*/ 0 h 443"/>
                  <a:gd name="T2" fmla="*/ 711 w 794"/>
                  <a:gd name="T3" fmla="*/ 12 h 443"/>
                  <a:gd name="T4" fmla="*/ 685 w 794"/>
                  <a:gd name="T5" fmla="*/ 33 h 443"/>
                  <a:gd name="T6" fmla="*/ 665 w 794"/>
                  <a:gd name="T7" fmla="*/ 56 h 443"/>
                  <a:gd name="T8" fmla="*/ 647 w 794"/>
                  <a:gd name="T9" fmla="*/ 82 h 443"/>
                  <a:gd name="T10" fmla="*/ 609 w 794"/>
                  <a:gd name="T11" fmla="*/ 154 h 443"/>
                  <a:gd name="T12" fmla="*/ 565 w 794"/>
                  <a:gd name="T13" fmla="*/ 238 h 443"/>
                  <a:gd name="T14" fmla="*/ 525 w 794"/>
                  <a:gd name="T15" fmla="*/ 291 h 443"/>
                  <a:gd name="T16" fmla="*/ 483 w 794"/>
                  <a:gd name="T17" fmla="*/ 320 h 443"/>
                  <a:gd name="T18" fmla="*/ 439 w 794"/>
                  <a:gd name="T19" fmla="*/ 328 h 443"/>
                  <a:gd name="T20" fmla="*/ 396 w 794"/>
                  <a:gd name="T21" fmla="*/ 321 h 443"/>
                  <a:gd name="T22" fmla="*/ 355 w 794"/>
                  <a:gd name="T23" fmla="*/ 302 h 443"/>
                  <a:gd name="T24" fmla="*/ 328 w 794"/>
                  <a:gd name="T25" fmla="*/ 286 h 443"/>
                  <a:gd name="T26" fmla="*/ 282 w 794"/>
                  <a:gd name="T27" fmla="*/ 246 h 443"/>
                  <a:gd name="T28" fmla="*/ 234 w 794"/>
                  <a:gd name="T29" fmla="*/ 191 h 443"/>
                  <a:gd name="T30" fmla="*/ 223 w 794"/>
                  <a:gd name="T31" fmla="*/ 171 h 443"/>
                  <a:gd name="T32" fmla="*/ 201 w 794"/>
                  <a:gd name="T33" fmla="*/ 137 h 443"/>
                  <a:gd name="T34" fmla="*/ 158 w 794"/>
                  <a:gd name="T35" fmla="*/ 83 h 443"/>
                  <a:gd name="T36" fmla="*/ 107 w 794"/>
                  <a:gd name="T37" fmla="*/ 33 h 443"/>
                  <a:gd name="T38" fmla="*/ 73 w 794"/>
                  <a:gd name="T39" fmla="*/ 9 h 443"/>
                  <a:gd name="T40" fmla="*/ 52 w 794"/>
                  <a:gd name="T41" fmla="*/ 22 h 443"/>
                  <a:gd name="T42" fmla="*/ 26 w 794"/>
                  <a:gd name="T43" fmla="*/ 68 h 443"/>
                  <a:gd name="T44" fmla="*/ 12 w 794"/>
                  <a:gd name="T45" fmla="*/ 99 h 443"/>
                  <a:gd name="T46" fmla="*/ 0 w 794"/>
                  <a:gd name="T47" fmla="*/ 134 h 443"/>
                  <a:gd name="T48" fmla="*/ 28 w 794"/>
                  <a:gd name="T49" fmla="*/ 149 h 443"/>
                  <a:gd name="T50" fmla="*/ 77 w 794"/>
                  <a:gd name="T51" fmla="*/ 193 h 443"/>
                  <a:gd name="T52" fmla="*/ 140 w 794"/>
                  <a:gd name="T53" fmla="*/ 261 h 443"/>
                  <a:gd name="T54" fmla="*/ 176 w 794"/>
                  <a:gd name="T55" fmla="*/ 295 h 443"/>
                  <a:gd name="T56" fmla="*/ 221 w 794"/>
                  <a:gd name="T57" fmla="*/ 324 h 443"/>
                  <a:gd name="T58" fmla="*/ 270 w 794"/>
                  <a:gd name="T59" fmla="*/ 347 h 443"/>
                  <a:gd name="T60" fmla="*/ 305 w 794"/>
                  <a:gd name="T61" fmla="*/ 358 h 443"/>
                  <a:gd name="T62" fmla="*/ 352 w 794"/>
                  <a:gd name="T63" fmla="*/ 369 h 443"/>
                  <a:gd name="T64" fmla="*/ 388 w 794"/>
                  <a:gd name="T65" fmla="*/ 371 h 443"/>
                  <a:gd name="T66" fmla="*/ 393 w 794"/>
                  <a:gd name="T67" fmla="*/ 374 h 443"/>
                  <a:gd name="T68" fmla="*/ 358 w 794"/>
                  <a:gd name="T69" fmla="*/ 395 h 443"/>
                  <a:gd name="T70" fmla="*/ 318 w 794"/>
                  <a:gd name="T71" fmla="*/ 410 h 443"/>
                  <a:gd name="T72" fmla="*/ 268 w 794"/>
                  <a:gd name="T73" fmla="*/ 421 h 443"/>
                  <a:gd name="T74" fmla="*/ 280 w 794"/>
                  <a:gd name="T75" fmla="*/ 430 h 443"/>
                  <a:gd name="T76" fmla="*/ 318 w 794"/>
                  <a:gd name="T77" fmla="*/ 443 h 443"/>
                  <a:gd name="T78" fmla="*/ 359 w 794"/>
                  <a:gd name="T79" fmla="*/ 440 h 443"/>
                  <a:gd name="T80" fmla="*/ 385 w 794"/>
                  <a:gd name="T81" fmla="*/ 431 h 443"/>
                  <a:gd name="T82" fmla="*/ 437 w 794"/>
                  <a:gd name="T83" fmla="*/ 405 h 443"/>
                  <a:gd name="T84" fmla="*/ 461 w 794"/>
                  <a:gd name="T85" fmla="*/ 393 h 443"/>
                  <a:gd name="T86" fmla="*/ 526 w 794"/>
                  <a:gd name="T87" fmla="*/ 371 h 443"/>
                  <a:gd name="T88" fmla="*/ 575 w 794"/>
                  <a:gd name="T89" fmla="*/ 359 h 443"/>
                  <a:gd name="T90" fmla="*/ 610 w 794"/>
                  <a:gd name="T91" fmla="*/ 356 h 443"/>
                  <a:gd name="T92" fmla="*/ 607 w 794"/>
                  <a:gd name="T93" fmla="*/ 350 h 443"/>
                  <a:gd name="T94" fmla="*/ 588 w 794"/>
                  <a:gd name="T95" fmla="*/ 341 h 443"/>
                  <a:gd name="T96" fmla="*/ 569 w 794"/>
                  <a:gd name="T97" fmla="*/ 338 h 443"/>
                  <a:gd name="T98" fmla="*/ 542 w 794"/>
                  <a:gd name="T99" fmla="*/ 340 h 443"/>
                  <a:gd name="T100" fmla="*/ 519 w 794"/>
                  <a:gd name="T101" fmla="*/ 340 h 443"/>
                  <a:gd name="T102" fmla="*/ 501 w 794"/>
                  <a:gd name="T103" fmla="*/ 334 h 443"/>
                  <a:gd name="T104" fmla="*/ 520 w 794"/>
                  <a:gd name="T105" fmla="*/ 329 h 443"/>
                  <a:gd name="T106" fmla="*/ 560 w 794"/>
                  <a:gd name="T107" fmla="*/ 310 h 443"/>
                  <a:gd name="T108" fmla="*/ 626 w 794"/>
                  <a:gd name="T109" fmla="*/ 261 h 443"/>
                  <a:gd name="T110" fmla="*/ 670 w 794"/>
                  <a:gd name="T111" fmla="*/ 219 h 443"/>
                  <a:gd name="T112" fmla="*/ 730 w 794"/>
                  <a:gd name="T113" fmla="*/ 154 h 443"/>
                  <a:gd name="T114" fmla="*/ 776 w 794"/>
                  <a:gd name="T115" fmla="*/ 94 h 443"/>
                  <a:gd name="T116" fmla="*/ 794 w 794"/>
                  <a:gd name="T117" fmla="*/ 64 h 443"/>
                  <a:gd name="T118" fmla="*/ 794 w 794"/>
                  <a:gd name="T119" fmla="*/ 64 h 443"/>
                  <a:gd name="T120" fmla="*/ 775 w 794"/>
                  <a:gd name="T121" fmla="*/ 31 h 443"/>
                  <a:gd name="T122" fmla="*/ 754 w 794"/>
                  <a:gd name="T123" fmla="*/ 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94" h="443">
                    <a:moveTo>
                      <a:pt x="754" y="0"/>
                    </a:moveTo>
                    <a:lnTo>
                      <a:pt x="754" y="0"/>
                    </a:lnTo>
                    <a:lnTo>
                      <a:pt x="743" y="0"/>
                    </a:lnTo>
                    <a:lnTo>
                      <a:pt x="731" y="3"/>
                    </a:lnTo>
                    <a:lnTo>
                      <a:pt x="721" y="7"/>
                    </a:lnTo>
                    <a:lnTo>
                      <a:pt x="711" y="12"/>
                    </a:lnTo>
                    <a:lnTo>
                      <a:pt x="701" y="18"/>
                    </a:lnTo>
                    <a:lnTo>
                      <a:pt x="693" y="25"/>
                    </a:lnTo>
                    <a:lnTo>
                      <a:pt x="685" y="33"/>
                    </a:lnTo>
                    <a:lnTo>
                      <a:pt x="677" y="40"/>
                    </a:lnTo>
                    <a:lnTo>
                      <a:pt x="677" y="40"/>
                    </a:lnTo>
                    <a:lnTo>
                      <a:pt x="665" y="56"/>
                    </a:lnTo>
                    <a:lnTo>
                      <a:pt x="655" y="69"/>
                    </a:lnTo>
                    <a:lnTo>
                      <a:pt x="647" y="82"/>
                    </a:lnTo>
                    <a:lnTo>
                      <a:pt x="647" y="82"/>
                    </a:lnTo>
                    <a:lnTo>
                      <a:pt x="633" y="109"/>
                    </a:lnTo>
                    <a:lnTo>
                      <a:pt x="609" y="154"/>
                    </a:lnTo>
                    <a:lnTo>
                      <a:pt x="609" y="154"/>
                    </a:lnTo>
                    <a:lnTo>
                      <a:pt x="577" y="215"/>
                    </a:lnTo>
                    <a:lnTo>
                      <a:pt x="577" y="215"/>
                    </a:lnTo>
                    <a:lnTo>
                      <a:pt x="565" y="238"/>
                    </a:lnTo>
                    <a:lnTo>
                      <a:pt x="552" y="259"/>
                    </a:lnTo>
                    <a:lnTo>
                      <a:pt x="539" y="276"/>
                    </a:lnTo>
                    <a:lnTo>
                      <a:pt x="525" y="291"/>
                    </a:lnTo>
                    <a:lnTo>
                      <a:pt x="512" y="303"/>
                    </a:lnTo>
                    <a:lnTo>
                      <a:pt x="497" y="313"/>
                    </a:lnTo>
                    <a:lnTo>
                      <a:pt x="483" y="320"/>
                    </a:lnTo>
                    <a:lnTo>
                      <a:pt x="468" y="324"/>
                    </a:lnTo>
                    <a:lnTo>
                      <a:pt x="454" y="327"/>
                    </a:lnTo>
                    <a:lnTo>
                      <a:pt x="439" y="328"/>
                    </a:lnTo>
                    <a:lnTo>
                      <a:pt x="424" y="327"/>
                    </a:lnTo>
                    <a:lnTo>
                      <a:pt x="410" y="325"/>
                    </a:lnTo>
                    <a:lnTo>
                      <a:pt x="396" y="321"/>
                    </a:lnTo>
                    <a:lnTo>
                      <a:pt x="382" y="316"/>
                    </a:lnTo>
                    <a:lnTo>
                      <a:pt x="368" y="310"/>
                    </a:lnTo>
                    <a:lnTo>
                      <a:pt x="355" y="302"/>
                    </a:lnTo>
                    <a:lnTo>
                      <a:pt x="355" y="302"/>
                    </a:lnTo>
                    <a:lnTo>
                      <a:pt x="341" y="294"/>
                    </a:lnTo>
                    <a:lnTo>
                      <a:pt x="328" y="286"/>
                    </a:lnTo>
                    <a:lnTo>
                      <a:pt x="316" y="276"/>
                    </a:lnTo>
                    <a:lnTo>
                      <a:pt x="304" y="266"/>
                    </a:lnTo>
                    <a:lnTo>
                      <a:pt x="282" y="246"/>
                    </a:lnTo>
                    <a:lnTo>
                      <a:pt x="263" y="225"/>
                    </a:lnTo>
                    <a:lnTo>
                      <a:pt x="247" y="207"/>
                    </a:lnTo>
                    <a:lnTo>
                      <a:pt x="234" y="191"/>
                    </a:lnTo>
                    <a:lnTo>
                      <a:pt x="226" y="178"/>
                    </a:lnTo>
                    <a:lnTo>
                      <a:pt x="223" y="171"/>
                    </a:lnTo>
                    <a:lnTo>
                      <a:pt x="223" y="171"/>
                    </a:lnTo>
                    <a:lnTo>
                      <a:pt x="221" y="165"/>
                    </a:lnTo>
                    <a:lnTo>
                      <a:pt x="215" y="158"/>
                    </a:lnTo>
                    <a:lnTo>
                      <a:pt x="201" y="137"/>
                    </a:lnTo>
                    <a:lnTo>
                      <a:pt x="181" y="111"/>
                    </a:lnTo>
                    <a:lnTo>
                      <a:pt x="158" y="83"/>
                    </a:lnTo>
                    <a:lnTo>
                      <a:pt x="158" y="83"/>
                    </a:lnTo>
                    <a:lnTo>
                      <a:pt x="132" y="56"/>
                    </a:lnTo>
                    <a:lnTo>
                      <a:pt x="120" y="43"/>
                    </a:lnTo>
                    <a:lnTo>
                      <a:pt x="107" y="33"/>
                    </a:lnTo>
                    <a:lnTo>
                      <a:pt x="95" y="22"/>
                    </a:lnTo>
                    <a:lnTo>
                      <a:pt x="83" y="15"/>
                    </a:lnTo>
                    <a:lnTo>
                      <a:pt x="73" y="9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52" y="22"/>
                    </a:lnTo>
                    <a:lnTo>
                      <a:pt x="43" y="38"/>
                    </a:lnTo>
                    <a:lnTo>
                      <a:pt x="33" y="53"/>
                    </a:lnTo>
                    <a:lnTo>
                      <a:pt x="26" y="68"/>
                    </a:lnTo>
                    <a:lnTo>
                      <a:pt x="26" y="68"/>
                    </a:lnTo>
                    <a:lnTo>
                      <a:pt x="19" y="83"/>
                    </a:lnTo>
                    <a:lnTo>
                      <a:pt x="12" y="99"/>
                    </a:lnTo>
                    <a:lnTo>
                      <a:pt x="6" y="116"/>
                    </a:lnTo>
                    <a:lnTo>
                      <a:pt x="0" y="134"/>
                    </a:lnTo>
                    <a:lnTo>
                      <a:pt x="0" y="134"/>
                    </a:lnTo>
                    <a:lnTo>
                      <a:pt x="9" y="138"/>
                    </a:lnTo>
                    <a:lnTo>
                      <a:pt x="19" y="143"/>
                    </a:lnTo>
                    <a:lnTo>
                      <a:pt x="28" y="149"/>
                    </a:lnTo>
                    <a:lnTo>
                      <a:pt x="37" y="157"/>
                    </a:lnTo>
                    <a:lnTo>
                      <a:pt x="56" y="173"/>
                    </a:lnTo>
                    <a:lnTo>
                      <a:pt x="77" y="193"/>
                    </a:lnTo>
                    <a:lnTo>
                      <a:pt x="77" y="193"/>
                    </a:lnTo>
                    <a:lnTo>
                      <a:pt x="119" y="237"/>
                    </a:lnTo>
                    <a:lnTo>
                      <a:pt x="140" y="261"/>
                    </a:lnTo>
                    <a:lnTo>
                      <a:pt x="163" y="284"/>
                    </a:lnTo>
                    <a:lnTo>
                      <a:pt x="163" y="284"/>
                    </a:lnTo>
                    <a:lnTo>
                      <a:pt x="176" y="295"/>
                    </a:lnTo>
                    <a:lnTo>
                      <a:pt x="189" y="305"/>
                    </a:lnTo>
                    <a:lnTo>
                      <a:pt x="204" y="315"/>
                    </a:lnTo>
                    <a:lnTo>
                      <a:pt x="221" y="324"/>
                    </a:lnTo>
                    <a:lnTo>
                      <a:pt x="237" y="332"/>
                    </a:lnTo>
                    <a:lnTo>
                      <a:pt x="254" y="341"/>
                    </a:lnTo>
                    <a:lnTo>
                      <a:pt x="270" y="347"/>
                    </a:lnTo>
                    <a:lnTo>
                      <a:pt x="288" y="353"/>
                    </a:lnTo>
                    <a:lnTo>
                      <a:pt x="288" y="353"/>
                    </a:lnTo>
                    <a:lnTo>
                      <a:pt x="305" y="358"/>
                    </a:lnTo>
                    <a:lnTo>
                      <a:pt x="321" y="363"/>
                    </a:lnTo>
                    <a:lnTo>
                      <a:pt x="337" y="366"/>
                    </a:lnTo>
                    <a:lnTo>
                      <a:pt x="352" y="369"/>
                    </a:lnTo>
                    <a:lnTo>
                      <a:pt x="365" y="371"/>
                    </a:lnTo>
                    <a:lnTo>
                      <a:pt x="378" y="371"/>
                    </a:lnTo>
                    <a:lnTo>
                      <a:pt x="388" y="371"/>
                    </a:lnTo>
                    <a:lnTo>
                      <a:pt x="397" y="370"/>
                    </a:lnTo>
                    <a:lnTo>
                      <a:pt x="397" y="370"/>
                    </a:lnTo>
                    <a:lnTo>
                      <a:pt x="393" y="374"/>
                    </a:lnTo>
                    <a:lnTo>
                      <a:pt x="389" y="378"/>
                    </a:lnTo>
                    <a:lnTo>
                      <a:pt x="376" y="386"/>
                    </a:lnTo>
                    <a:lnTo>
                      <a:pt x="358" y="395"/>
                    </a:lnTo>
                    <a:lnTo>
                      <a:pt x="339" y="403"/>
                    </a:lnTo>
                    <a:lnTo>
                      <a:pt x="339" y="403"/>
                    </a:lnTo>
                    <a:lnTo>
                      <a:pt x="318" y="410"/>
                    </a:lnTo>
                    <a:lnTo>
                      <a:pt x="299" y="416"/>
                    </a:lnTo>
                    <a:lnTo>
                      <a:pt x="282" y="420"/>
                    </a:lnTo>
                    <a:lnTo>
                      <a:pt x="268" y="421"/>
                    </a:lnTo>
                    <a:lnTo>
                      <a:pt x="268" y="421"/>
                    </a:lnTo>
                    <a:lnTo>
                      <a:pt x="275" y="426"/>
                    </a:lnTo>
                    <a:lnTo>
                      <a:pt x="280" y="430"/>
                    </a:lnTo>
                    <a:lnTo>
                      <a:pt x="292" y="436"/>
                    </a:lnTo>
                    <a:lnTo>
                      <a:pt x="306" y="441"/>
                    </a:lnTo>
                    <a:lnTo>
                      <a:pt x="318" y="443"/>
                    </a:lnTo>
                    <a:lnTo>
                      <a:pt x="332" y="443"/>
                    </a:lnTo>
                    <a:lnTo>
                      <a:pt x="345" y="442"/>
                    </a:lnTo>
                    <a:lnTo>
                      <a:pt x="359" y="440"/>
                    </a:lnTo>
                    <a:lnTo>
                      <a:pt x="372" y="435"/>
                    </a:lnTo>
                    <a:lnTo>
                      <a:pt x="372" y="435"/>
                    </a:lnTo>
                    <a:lnTo>
                      <a:pt x="385" y="431"/>
                    </a:lnTo>
                    <a:lnTo>
                      <a:pt x="397" y="426"/>
                    </a:lnTo>
                    <a:lnTo>
                      <a:pt x="419" y="416"/>
                    </a:lnTo>
                    <a:lnTo>
                      <a:pt x="437" y="405"/>
                    </a:lnTo>
                    <a:lnTo>
                      <a:pt x="448" y="398"/>
                    </a:lnTo>
                    <a:lnTo>
                      <a:pt x="448" y="398"/>
                    </a:lnTo>
                    <a:lnTo>
                      <a:pt x="461" y="393"/>
                    </a:lnTo>
                    <a:lnTo>
                      <a:pt x="480" y="385"/>
                    </a:lnTo>
                    <a:lnTo>
                      <a:pt x="503" y="378"/>
                    </a:lnTo>
                    <a:lnTo>
                      <a:pt x="526" y="371"/>
                    </a:lnTo>
                    <a:lnTo>
                      <a:pt x="526" y="371"/>
                    </a:lnTo>
                    <a:lnTo>
                      <a:pt x="551" y="365"/>
                    </a:lnTo>
                    <a:lnTo>
                      <a:pt x="575" y="359"/>
                    </a:lnTo>
                    <a:lnTo>
                      <a:pt x="595" y="356"/>
                    </a:lnTo>
                    <a:lnTo>
                      <a:pt x="603" y="355"/>
                    </a:lnTo>
                    <a:lnTo>
                      <a:pt x="610" y="356"/>
                    </a:lnTo>
                    <a:lnTo>
                      <a:pt x="610" y="356"/>
                    </a:lnTo>
                    <a:lnTo>
                      <a:pt x="609" y="353"/>
                    </a:lnTo>
                    <a:lnTo>
                      <a:pt x="607" y="350"/>
                    </a:lnTo>
                    <a:lnTo>
                      <a:pt x="601" y="346"/>
                    </a:lnTo>
                    <a:lnTo>
                      <a:pt x="595" y="343"/>
                    </a:lnTo>
                    <a:lnTo>
                      <a:pt x="588" y="341"/>
                    </a:lnTo>
                    <a:lnTo>
                      <a:pt x="588" y="341"/>
                    </a:lnTo>
                    <a:lnTo>
                      <a:pt x="575" y="338"/>
                    </a:lnTo>
                    <a:lnTo>
                      <a:pt x="569" y="338"/>
                    </a:lnTo>
                    <a:lnTo>
                      <a:pt x="569" y="338"/>
                    </a:lnTo>
                    <a:lnTo>
                      <a:pt x="561" y="339"/>
                    </a:lnTo>
                    <a:lnTo>
                      <a:pt x="542" y="340"/>
                    </a:lnTo>
                    <a:lnTo>
                      <a:pt x="542" y="340"/>
                    </a:lnTo>
                    <a:lnTo>
                      <a:pt x="531" y="340"/>
                    </a:lnTo>
                    <a:lnTo>
                      <a:pt x="519" y="340"/>
                    </a:lnTo>
                    <a:lnTo>
                      <a:pt x="510" y="338"/>
                    </a:lnTo>
                    <a:lnTo>
                      <a:pt x="506" y="336"/>
                    </a:lnTo>
                    <a:lnTo>
                      <a:pt x="501" y="334"/>
                    </a:lnTo>
                    <a:lnTo>
                      <a:pt x="501" y="334"/>
                    </a:lnTo>
                    <a:lnTo>
                      <a:pt x="511" y="332"/>
                    </a:lnTo>
                    <a:lnTo>
                      <a:pt x="520" y="329"/>
                    </a:lnTo>
                    <a:lnTo>
                      <a:pt x="530" y="326"/>
                    </a:lnTo>
                    <a:lnTo>
                      <a:pt x="539" y="321"/>
                    </a:lnTo>
                    <a:lnTo>
                      <a:pt x="560" y="310"/>
                    </a:lnTo>
                    <a:lnTo>
                      <a:pt x="582" y="296"/>
                    </a:lnTo>
                    <a:lnTo>
                      <a:pt x="603" y="279"/>
                    </a:lnTo>
                    <a:lnTo>
                      <a:pt x="626" y="261"/>
                    </a:lnTo>
                    <a:lnTo>
                      <a:pt x="648" y="240"/>
                    </a:lnTo>
                    <a:lnTo>
                      <a:pt x="670" y="219"/>
                    </a:lnTo>
                    <a:lnTo>
                      <a:pt x="670" y="219"/>
                    </a:lnTo>
                    <a:lnTo>
                      <a:pt x="692" y="197"/>
                    </a:lnTo>
                    <a:lnTo>
                      <a:pt x="712" y="175"/>
                    </a:lnTo>
                    <a:lnTo>
                      <a:pt x="730" y="154"/>
                    </a:lnTo>
                    <a:lnTo>
                      <a:pt x="748" y="133"/>
                    </a:lnTo>
                    <a:lnTo>
                      <a:pt x="764" y="113"/>
                    </a:lnTo>
                    <a:lnTo>
                      <a:pt x="776" y="94"/>
                    </a:lnTo>
                    <a:lnTo>
                      <a:pt x="787" y="79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94" y="64"/>
                    </a:lnTo>
                    <a:lnTo>
                      <a:pt x="785" y="47"/>
                    </a:lnTo>
                    <a:lnTo>
                      <a:pt x="775" y="31"/>
                    </a:lnTo>
                    <a:lnTo>
                      <a:pt x="775" y="31"/>
                    </a:lnTo>
                    <a:lnTo>
                      <a:pt x="765" y="15"/>
                    </a:lnTo>
                    <a:lnTo>
                      <a:pt x="75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0" name="Freeform 96"/>
              <p:cNvSpPr>
                <a:spLocks/>
              </p:cNvSpPr>
              <p:nvPr/>
            </p:nvSpPr>
            <p:spPr bwMode="auto">
              <a:xfrm>
                <a:off x="3321" y="205"/>
                <a:ext cx="14" cy="22"/>
              </a:xfrm>
              <a:custGeom>
                <a:avLst/>
                <a:gdLst>
                  <a:gd name="T0" fmla="*/ 2 w 42"/>
                  <a:gd name="T1" fmla="*/ 0 h 64"/>
                  <a:gd name="T2" fmla="*/ 2 w 42"/>
                  <a:gd name="T3" fmla="*/ 0 h 64"/>
                  <a:gd name="T4" fmla="*/ 5 w 42"/>
                  <a:gd name="T5" fmla="*/ 3 h 64"/>
                  <a:gd name="T6" fmla="*/ 15 w 42"/>
                  <a:gd name="T7" fmla="*/ 14 h 64"/>
                  <a:gd name="T8" fmla="*/ 15 w 42"/>
                  <a:gd name="T9" fmla="*/ 14 h 64"/>
                  <a:gd name="T10" fmla="*/ 21 w 42"/>
                  <a:gd name="T11" fmla="*/ 24 h 64"/>
                  <a:gd name="T12" fmla="*/ 28 w 42"/>
                  <a:gd name="T13" fmla="*/ 34 h 64"/>
                  <a:gd name="T14" fmla="*/ 35 w 42"/>
                  <a:gd name="T15" fmla="*/ 47 h 64"/>
                  <a:gd name="T16" fmla="*/ 42 w 42"/>
                  <a:gd name="T17" fmla="*/ 64 h 64"/>
                  <a:gd name="T18" fmla="*/ 21 w 42"/>
                  <a:gd name="T19" fmla="*/ 58 h 64"/>
                  <a:gd name="T20" fmla="*/ 0 w 42"/>
                  <a:gd name="T21" fmla="*/ 52 h 64"/>
                  <a:gd name="T22" fmla="*/ 1 w 42"/>
                  <a:gd name="T23" fmla="*/ 26 h 64"/>
                  <a:gd name="T24" fmla="*/ 2 w 42"/>
                  <a:gd name="T25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64">
                    <a:moveTo>
                      <a:pt x="2" y="0"/>
                    </a:moveTo>
                    <a:lnTo>
                      <a:pt x="2" y="0"/>
                    </a:lnTo>
                    <a:lnTo>
                      <a:pt x="5" y="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21" y="24"/>
                    </a:lnTo>
                    <a:lnTo>
                      <a:pt x="28" y="34"/>
                    </a:lnTo>
                    <a:lnTo>
                      <a:pt x="35" y="47"/>
                    </a:lnTo>
                    <a:lnTo>
                      <a:pt x="42" y="64"/>
                    </a:lnTo>
                    <a:lnTo>
                      <a:pt x="21" y="58"/>
                    </a:lnTo>
                    <a:lnTo>
                      <a:pt x="0" y="52"/>
                    </a:lnTo>
                    <a:lnTo>
                      <a:pt x="1" y="2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1" name="Freeform 97"/>
              <p:cNvSpPr>
                <a:spLocks/>
              </p:cNvSpPr>
              <p:nvPr/>
            </p:nvSpPr>
            <p:spPr bwMode="auto">
              <a:xfrm>
                <a:off x="3420" y="236"/>
                <a:ext cx="93" cy="110"/>
              </a:xfrm>
              <a:custGeom>
                <a:avLst/>
                <a:gdLst>
                  <a:gd name="T0" fmla="*/ 72 w 278"/>
                  <a:gd name="T1" fmla="*/ 0 h 329"/>
                  <a:gd name="T2" fmla="*/ 140 w 278"/>
                  <a:gd name="T3" fmla="*/ 110 h 329"/>
                  <a:gd name="T4" fmla="*/ 209 w 278"/>
                  <a:gd name="T5" fmla="*/ 221 h 329"/>
                  <a:gd name="T6" fmla="*/ 210 w 278"/>
                  <a:gd name="T7" fmla="*/ 221 h 329"/>
                  <a:gd name="T8" fmla="*/ 210 w 278"/>
                  <a:gd name="T9" fmla="*/ 221 h 329"/>
                  <a:gd name="T10" fmla="*/ 210 w 278"/>
                  <a:gd name="T11" fmla="*/ 110 h 329"/>
                  <a:gd name="T12" fmla="*/ 210 w 278"/>
                  <a:gd name="T13" fmla="*/ 0 h 329"/>
                  <a:gd name="T14" fmla="*/ 244 w 278"/>
                  <a:gd name="T15" fmla="*/ 0 h 329"/>
                  <a:gd name="T16" fmla="*/ 278 w 278"/>
                  <a:gd name="T17" fmla="*/ 0 h 329"/>
                  <a:gd name="T18" fmla="*/ 278 w 278"/>
                  <a:gd name="T19" fmla="*/ 164 h 329"/>
                  <a:gd name="T20" fmla="*/ 278 w 278"/>
                  <a:gd name="T21" fmla="*/ 329 h 329"/>
                  <a:gd name="T22" fmla="*/ 242 w 278"/>
                  <a:gd name="T23" fmla="*/ 329 h 329"/>
                  <a:gd name="T24" fmla="*/ 206 w 278"/>
                  <a:gd name="T25" fmla="*/ 329 h 329"/>
                  <a:gd name="T26" fmla="*/ 137 w 278"/>
                  <a:gd name="T27" fmla="*/ 219 h 329"/>
                  <a:gd name="T28" fmla="*/ 68 w 278"/>
                  <a:gd name="T29" fmla="*/ 108 h 329"/>
                  <a:gd name="T30" fmla="*/ 68 w 278"/>
                  <a:gd name="T31" fmla="*/ 108 h 329"/>
                  <a:gd name="T32" fmla="*/ 67 w 278"/>
                  <a:gd name="T33" fmla="*/ 108 h 329"/>
                  <a:gd name="T34" fmla="*/ 67 w 278"/>
                  <a:gd name="T35" fmla="*/ 219 h 329"/>
                  <a:gd name="T36" fmla="*/ 67 w 278"/>
                  <a:gd name="T37" fmla="*/ 329 h 329"/>
                  <a:gd name="T38" fmla="*/ 34 w 278"/>
                  <a:gd name="T39" fmla="*/ 329 h 329"/>
                  <a:gd name="T40" fmla="*/ 0 w 278"/>
                  <a:gd name="T41" fmla="*/ 329 h 329"/>
                  <a:gd name="T42" fmla="*/ 0 w 278"/>
                  <a:gd name="T43" fmla="*/ 164 h 329"/>
                  <a:gd name="T44" fmla="*/ 0 w 278"/>
                  <a:gd name="T45" fmla="*/ 0 h 329"/>
                  <a:gd name="T46" fmla="*/ 36 w 278"/>
                  <a:gd name="T47" fmla="*/ 0 h 329"/>
                  <a:gd name="T48" fmla="*/ 72 w 278"/>
                  <a:gd name="T49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78" h="329">
                    <a:moveTo>
                      <a:pt x="72" y="0"/>
                    </a:moveTo>
                    <a:lnTo>
                      <a:pt x="140" y="110"/>
                    </a:lnTo>
                    <a:lnTo>
                      <a:pt x="209" y="221"/>
                    </a:lnTo>
                    <a:lnTo>
                      <a:pt x="210" y="221"/>
                    </a:lnTo>
                    <a:lnTo>
                      <a:pt x="210" y="221"/>
                    </a:lnTo>
                    <a:lnTo>
                      <a:pt x="210" y="110"/>
                    </a:lnTo>
                    <a:lnTo>
                      <a:pt x="210" y="0"/>
                    </a:lnTo>
                    <a:lnTo>
                      <a:pt x="244" y="0"/>
                    </a:lnTo>
                    <a:lnTo>
                      <a:pt x="278" y="0"/>
                    </a:lnTo>
                    <a:lnTo>
                      <a:pt x="278" y="164"/>
                    </a:lnTo>
                    <a:lnTo>
                      <a:pt x="278" y="329"/>
                    </a:lnTo>
                    <a:lnTo>
                      <a:pt x="242" y="329"/>
                    </a:lnTo>
                    <a:lnTo>
                      <a:pt x="206" y="329"/>
                    </a:lnTo>
                    <a:lnTo>
                      <a:pt x="137" y="219"/>
                    </a:lnTo>
                    <a:lnTo>
                      <a:pt x="68" y="108"/>
                    </a:lnTo>
                    <a:lnTo>
                      <a:pt x="68" y="108"/>
                    </a:lnTo>
                    <a:lnTo>
                      <a:pt x="67" y="108"/>
                    </a:lnTo>
                    <a:lnTo>
                      <a:pt x="67" y="219"/>
                    </a:lnTo>
                    <a:lnTo>
                      <a:pt x="67" y="329"/>
                    </a:lnTo>
                    <a:lnTo>
                      <a:pt x="34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lnTo>
                      <a:pt x="36" y="0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2" name="Freeform 98"/>
              <p:cNvSpPr>
                <a:spLocks noEditPoints="1"/>
              </p:cNvSpPr>
              <p:nvPr/>
            </p:nvSpPr>
            <p:spPr bwMode="auto">
              <a:xfrm>
                <a:off x="3521" y="233"/>
                <a:ext cx="108" cy="115"/>
              </a:xfrm>
              <a:custGeom>
                <a:avLst/>
                <a:gdLst>
                  <a:gd name="T0" fmla="*/ 17 w 323"/>
                  <a:gd name="T1" fmla="*/ 90 h 344"/>
                  <a:gd name="T2" fmla="*/ 33 w 323"/>
                  <a:gd name="T3" fmla="*/ 62 h 344"/>
                  <a:gd name="T4" fmla="*/ 54 w 323"/>
                  <a:gd name="T5" fmla="*/ 39 h 344"/>
                  <a:gd name="T6" fmla="*/ 79 w 323"/>
                  <a:gd name="T7" fmla="*/ 21 h 344"/>
                  <a:gd name="T8" fmla="*/ 109 w 323"/>
                  <a:gd name="T9" fmla="*/ 8 h 344"/>
                  <a:gd name="T10" fmla="*/ 143 w 323"/>
                  <a:gd name="T11" fmla="*/ 1 h 344"/>
                  <a:gd name="T12" fmla="*/ 181 w 323"/>
                  <a:gd name="T13" fmla="*/ 1 h 344"/>
                  <a:gd name="T14" fmla="*/ 214 w 323"/>
                  <a:gd name="T15" fmla="*/ 8 h 344"/>
                  <a:gd name="T16" fmla="*/ 244 w 323"/>
                  <a:gd name="T17" fmla="*/ 21 h 344"/>
                  <a:gd name="T18" fmla="*/ 269 w 323"/>
                  <a:gd name="T19" fmla="*/ 39 h 344"/>
                  <a:gd name="T20" fmla="*/ 290 w 323"/>
                  <a:gd name="T21" fmla="*/ 62 h 344"/>
                  <a:gd name="T22" fmla="*/ 307 w 323"/>
                  <a:gd name="T23" fmla="*/ 90 h 344"/>
                  <a:gd name="T24" fmla="*/ 317 w 323"/>
                  <a:gd name="T25" fmla="*/ 122 h 344"/>
                  <a:gd name="T26" fmla="*/ 322 w 323"/>
                  <a:gd name="T27" fmla="*/ 156 h 344"/>
                  <a:gd name="T28" fmla="*/ 322 w 323"/>
                  <a:gd name="T29" fmla="*/ 191 h 344"/>
                  <a:gd name="T30" fmla="*/ 317 w 323"/>
                  <a:gd name="T31" fmla="*/ 224 h 344"/>
                  <a:gd name="T32" fmla="*/ 307 w 323"/>
                  <a:gd name="T33" fmla="*/ 256 h 344"/>
                  <a:gd name="T34" fmla="*/ 290 w 323"/>
                  <a:gd name="T35" fmla="*/ 283 h 344"/>
                  <a:gd name="T36" fmla="*/ 269 w 323"/>
                  <a:gd name="T37" fmla="*/ 306 h 344"/>
                  <a:gd name="T38" fmla="*/ 244 w 323"/>
                  <a:gd name="T39" fmla="*/ 324 h 344"/>
                  <a:gd name="T40" fmla="*/ 214 w 323"/>
                  <a:gd name="T41" fmla="*/ 337 h 344"/>
                  <a:gd name="T42" fmla="*/ 181 w 323"/>
                  <a:gd name="T43" fmla="*/ 343 h 344"/>
                  <a:gd name="T44" fmla="*/ 143 w 323"/>
                  <a:gd name="T45" fmla="*/ 343 h 344"/>
                  <a:gd name="T46" fmla="*/ 109 w 323"/>
                  <a:gd name="T47" fmla="*/ 337 h 344"/>
                  <a:gd name="T48" fmla="*/ 79 w 323"/>
                  <a:gd name="T49" fmla="*/ 324 h 344"/>
                  <a:gd name="T50" fmla="*/ 54 w 323"/>
                  <a:gd name="T51" fmla="*/ 306 h 344"/>
                  <a:gd name="T52" fmla="*/ 33 w 323"/>
                  <a:gd name="T53" fmla="*/ 283 h 344"/>
                  <a:gd name="T54" fmla="*/ 17 w 323"/>
                  <a:gd name="T55" fmla="*/ 256 h 344"/>
                  <a:gd name="T56" fmla="*/ 6 w 323"/>
                  <a:gd name="T57" fmla="*/ 224 h 344"/>
                  <a:gd name="T58" fmla="*/ 1 w 323"/>
                  <a:gd name="T59" fmla="*/ 191 h 344"/>
                  <a:gd name="T60" fmla="*/ 1 w 323"/>
                  <a:gd name="T61" fmla="*/ 156 h 344"/>
                  <a:gd name="T62" fmla="*/ 6 w 323"/>
                  <a:gd name="T63" fmla="*/ 122 h 344"/>
                  <a:gd name="T64" fmla="*/ 77 w 323"/>
                  <a:gd name="T65" fmla="*/ 214 h 344"/>
                  <a:gd name="T66" fmla="*/ 83 w 323"/>
                  <a:gd name="T67" fmla="*/ 233 h 344"/>
                  <a:gd name="T68" fmla="*/ 92 w 323"/>
                  <a:gd name="T69" fmla="*/ 249 h 344"/>
                  <a:gd name="T70" fmla="*/ 105 w 323"/>
                  <a:gd name="T71" fmla="*/ 263 h 344"/>
                  <a:gd name="T72" fmla="*/ 120 w 323"/>
                  <a:gd name="T73" fmla="*/ 274 h 344"/>
                  <a:gd name="T74" fmla="*/ 139 w 323"/>
                  <a:gd name="T75" fmla="*/ 282 h 344"/>
                  <a:gd name="T76" fmla="*/ 162 w 323"/>
                  <a:gd name="T77" fmla="*/ 284 h 344"/>
                  <a:gd name="T78" fmla="*/ 184 w 323"/>
                  <a:gd name="T79" fmla="*/ 282 h 344"/>
                  <a:gd name="T80" fmla="*/ 203 w 323"/>
                  <a:gd name="T81" fmla="*/ 274 h 344"/>
                  <a:gd name="T82" fmla="*/ 218 w 323"/>
                  <a:gd name="T83" fmla="*/ 263 h 344"/>
                  <a:gd name="T84" fmla="*/ 231 w 323"/>
                  <a:gd name="T85" fmla="*/ 249 h 344"/>
                  <a:gd name="T86" fmla="*/ 240 w 323"/>
                  <a:gd name="T87" fmla="*/ 233 h 344"/>
                  <a:gd name="T88" fmla="*/ 246 w 323"/>
                  <a:gd name="T89" fmla="*/ 214 h 344"/>
                  <a:gd name="T90" fmla="*/ 251 w 323"/>
                  <a:gd name="T91" fmla="*/ 174 h 344"/>
                  <a:gd name="T92" fmla="*/ 249 w 323"/>
                  <a:gd name="T93" fmla="*/ 153 h 344"/>
                  <a:gd name="T94" fmla="*/ 243 w 323"/>
                  <a:gd name="T95" fmla="*/ 122 h 344"/>
                  <a:gd name="T96" fmla="*/ 236 w 323"/>
                  <a:gd name="T97" fmla="*/ 104 h 344"/>
                  <a:gd name="T98" fmla="*/ 225 w 323"/>
                  <a:gd name="T99" fmla="*/ 88 h 344"/>
                  <a:gd name="T100" fmla="*/ 211 w 323"/>
                  <a:gd name="T101" fmla="*/ 76 h 344"/>
                  <a:gd name="T102" fmla="*/ 194 w 323"/>
                  <a:gd name="T103" fmla="*/ 66 h 344"/>
                  <a:gd name="T104" fmla="*/ 173 w 323"/>
                  <a:gd name="T105" fmla="*/ 61 h 344"/>
                  <a:gd name="T106" fmla="*/ 150 w 323"/>
                  <a:gd name="T107" fmla="*/ 61 h 344"/>
                  <a:gd name="T108" fmla="*/ 129 w 323"/>
                  <a:gd name="T109" fmla="*/ 66 h 344"/>
                  <a:gd name="T110" fmla="*/ 112 w 323"/>
                  <a:gd name="T111" fmla="*/ 76 h 344"/>
                  <a:gd name="T112" fmla="*/ 99 w 323"/>
                  <a:gd name="T113" fmla="*/ 88 h 344"/>
                  <a:gd name="T114" fmla="*/ 87 w 323"/>
                  <a:gd name="T115" fmla="*/ 104 h 344"/>
                  <a:gd name="T116" fmla="*/ 80 w 323"/>
                  <a:gd name="T117" fmla="*/ 122 h 344"/>
                  <a:gd name="T118" fmla="*/ 74 w 323"/>
                  <a:gd name="T119" fmla="*/ 153 h 344"/>
                  <a:gd name="T120" fmla="*/ 73 w 323"/>
                  <a:gd name="T121" fmla="*/ 174 h 344"/>
                  <a:gd name="T122" fmla="*/ 77 w 323"/>
                  <a:gd name="T123" fmla="*/ 214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23" h="344">
                    <a:moveTo>
                      <a:pt x="11" y="106"/>
                    </a:moveTo>
                    <a:lnTo>
                      <a:pt x="11" y="106"/>
                    </a:lnTo>
                    <a:lnTo>
                      <a:pt x="17" y="90"/>
                    </a:lnTo>
                    <a:lnTo>
                      <a:pt x="25" y="76"/>
                    </a:lnTo>
                    <a:lnTo>
                      <a:pt x="25" y="76"/>
                    </a:lnTo>
                    <a:lnTo>
                      <a:pt x="33" y="62"/>
                    </a:lnTo>
                    <a:lnTo>
                      <a:pt x="42" y="51"/>
                    </a:lnTo>
                    <a:lnTo>
                      <a:pt x="42" y="51"/>
                    </a:lnTo>
                    <a:lnTo>
                      <a:pt x="54" y="39"/>
                    </a:lnTo>
                    <a:lnTo>
                      <a:pt x="66" y="29"/>
                    </a:lnTo>
                    <a:lnTo>
                      <a:pt x="66" y="29"/>
                    </a:lnTo>
                    <a:lnTo>
                      <a:pt x="79" y="21"/>
                    </a:lnTo>
                    <a:lnTo>
                      <a:pt x="93" y="13"/>
                    </a:lnTo>
                    <a:lnTo>
                      <a:pt x="93" y="13"/>
                    </a:lnTo>
                    <a:lnTo>
                      <a:pt x="109" y="8"/>
                    </a:lnTo>
                    <a:lnTo>
                      <a:pt x="126" y="4"/>
                    </a:lnTo>
                    <a:lnTo>
                      <a:pt x="126" y="4"/>
                    </a:lnTo>
                    <a:lnTo>
                      <a:pt x="143" y="1"/>
                    </a:lnTo>
                    <a:lnTo>
                      <a:pt x="162" y="0"/>
                    </a:lnTo>
                    <a:lnTo>
                      <a:pt x="162" y="0"/>
                    </a:lnTo>
                    <a:lnTo>
                      <a:pt x="181" y="1"/>
                    </a:lnTo>
                    <a:lnTo>
                      <a:pt x="197" y="4"/>
                    </a:lnTo>
                    <a:lnTo>
                      <a:pt x="197" y="4"/>
                    </a:lnTo>
                    <a:lnTo>
                      <a:pt x="214" y="8"/>
                    </a:lnTo>
                    <a:lnTo>
                      <a:pt x="230" y="13"/>
                    </a:lnTo>
                    <a:lnTo>
                      <a:pt x="230" y="13"/>
                    </a:lnTo>
                    <a:lnTo>
                      <a:pt x="244" y="21"/>
                    </a:lnTo>
                    <a:lnTo>
                      <a:pt x="258" y="29"/>
                    </a:lnTo>
                    <a:lnTo>
                      <a:pt x="258" y="29"/>
                    </a:lnTo>
                    <a:lnTo>
                      <a:pt x="269" y="39"/>
                    </a:lnTo>
                    <a:lnTo>
                      <a:pt x="281" y="51"/>
                    </a:lnTo>
                    <a:lnTo>
                      <a:pt x="281" y="51"/>
                    </a:lnTo>
                    <a:lnTo>
                      <a:pt x="290" y="62"/>
                    </a:lnTo>
                    <a:lnTo>
                      <a:pt x="298" y="76"/>
                    </a:lnTo>
                    <a:lnTo>
                      <a:pt x="298" y="76"/>
                    </a:lnTo>
                    <a:lnTo>
                      <a:pt x="307" y="90"/>
                    </a:lnTo>
                    <a:lnTo>
                      <a:pt x="312" y="106"/>
                    </a:lnTo>
                    <a:lnTo>
                      <a:pt x="312" y="106"/>
                    </a:lnTo>
                    <a:lnTo>
                      <a:pt x="317" y="122"/>
                    </a:lnTo>
                    <a:lnTo>
                      <a:pt x="320" y="138"/>
                    </a:lnTo>
                    <a:lnTo>
                      <a:pt x="320" y="138"/>
                    </a:lnTo>
                    <a:lnTo>
                      <a:pt x="322" y="156"/>
                    </a:lnTo>
                    <a:lnTo>
                      <a:pt x="323" y="174"/>
                    </a:lnTo>
                    <a:lnTo>
                      <a:pt x="323" y="174"/>
                    </a:lnTo>
                    <a:lnTo>
                      <a:pt x="322" y="191"/>
                    </a:lnTo>
                    <a:lnTo>
                      <a:pt x="320" y="209"/>
                    </a:lnTo>
                    <a:lnTo>
                      <a:pt x="320" y="209"/>
                    </a:lnTo>
                    <a:lnTo>
                      <a:pt x="317" y="224"/>
                    </a:lnTo>
                    <a:lnTo>
                      <a:pt x="312" y="241"/>
                    </a:lnTo>
                    <a:lnTo>
                      <a:pt x="312" y="241"/>
                    </a:lnTo>
                    <a:lnTo>
                      <a:pt x="307" y="256"/>
                    </a:lnTo>
                    <a:lnTo>
                      <a:pt x="298" y="270"/>
                    </a:lnTo>
                    <a:lnTo>
                      <a:pt x="298" y="270"/>
                    </a:lnTo>
                    <a:lnTo>
                      <a:pt x="290" y="283"/>
                    </a:lnTo>
                    <a:lnTo>
                      <a:pt x="281" y="295"/>
                    </a:lnTo>
                    <a:lnTo>
                      <a:pt x="281" y="295"/>
                    </a:lnTo>
                    <a:lnTo>
                      <a:pt x="269" y="306"/>
                    </a:lnTo>
                    <a:lnTo>
                      <a:pt x="258" y="315"/>
                    </a:lnTo>
                    <a:lnTo>
                      <a:pt x="258" y="315"/>
                    </a:lnTo>
                    <a:lnTo>
                      <a:pt x="244" y="324"/>
                    </a:lnTo>
                    <a:lnTo>
                      <a:pt x="230" y="331"/>
                    </a:lnTo>
                    <a:lnTo>
                      <a:pt x="230" y="331"/>
                    </a:lnTo>
                    <a:lnTo>
                      <a:pt x="214" y="337"/>
                    </a:lnTo>
                    <a:lnTo>
                      <a:pt x="197" y="341"/>
                    </a:lnTo>
                    <a:lnTo>
                      <a:pt x="197" y="341"/>
                    </a:lnTo>
                    <a:lnTo>
                      <a:pt x="181" y="343"/>
                    </a:lnTo>
                    <a:lnTo>
                      <a:pt x="162" y="344"/>
                    </a:lnTo>
                    <a:lnTo>
                      <a:pt x="162" y="344"/>
                    </a:lnTo>
                    <a:lnTo>
                      <a:pt x="143" y="343"/>
                    </a:lnTo>
                    <a:lnTo>
                      <a:pt x="126" y="341"/>
                    </a:lnTo>
                    <a:lnTo>
                      <a:pt x="126" y="341"/>
                    </a:lnTo>
                    <a:lnTo>
                      <a:pt x="109" y="337"/>
                    </a:lnTo>
                    <a:lnTo>
                      <a:pt x="93" y="331"/>
                    </a:lnTo>
                    <a:lnTo>
                      <a:pt x="93" y="331"/>
                    </a:lnTo>
                    <a:lnTo>
                      <a:pt x="79" y="324"/>
                    </a:lnTo>
                    <a:lnTo>
                      <a:pt x="66" y="315"/>
                    </a:lnTo>
                    <a:lnTo>
                      <a:pt x="66" y="315"/>
                    </a:lnTo>
                    <a:lnTo>
                      <a:pt x="54" y="306"/>
                    </a:lnTo>
                    <a:lnTo>
                      <a:pt x="42" y="295"/>
                    </a:lnTo>
                    <a:lnTo>
                      <a:pt x="42" y="295"/>
                    </a:lnTo>
                    <a:lnTo>
                      <a:pt x="33" y="283"/>
                    </a:lnTo>
                    <a:lnTo>
                      <a:pt x="25" y="270"/>
                    </a:lnTo>
                    <a:lnTo>
                      <a:pt x="25" y="270"/>
                    </a:lnTo>
                    <a:lnTo>
                      <a:pt x="17" y="256"/>
                    </a:lnTo>
                    <a:lnTo>
                      <a:pt x="11" y="241"/>
                    </a:lnTo>
                    <a:lnTo>
                      <a:pt x="11" y="241"/>
                    </a:lnTo>
                    <a:lnTo>
                      <a:pt x="6" y="224"/>
                    </a:lnTo>
                    <a:lnTo>
                      <a:pt x="3" y="209"/>
                    </a:lnTo>
                    <a:lnTo>
                      <a:pt x="3" y="209"/>
                    </a:lnTo>
                    <a:lnTo>
                      <a:pt x="1" y="191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1" y="156"/>
                    </a:lnTo>
                    <a:lnTo>
                      <a:pt x="3" y="138"/>
                    </a:lnTo>
                    <a:lnTo>
                      <a:pt x="3" y="138"/>
                    </a:lnTo>
                    <a:lnTo>
                      <a:pt x="6" y="122"/>
                    </a:lnTo>
                    <a:lnTo>
                      <a:pt x="11" y="106"/>
                    </a:lnTo>
                    <a:close/>
                    <a:moveTo>
                      <a:pt x="77" y="214"/>
                    </a:moveTo>
                    <a:lnTo>
                      <a:pt x="77" y="214"/>
                    </a:lnTo>
                    <a:lnTo>
                      <a:pt x="80" y="223"/>
                    </a:lnTo>
                    <a:lnTo>
                      <a:pt x="83" y="233"/>
                    </a:lnTo>
                    <a:lnTo>
                      <a:pt x="83" y="233"/>
                    </a:lnTo>
                    <a:lnTo>
                      <a:pt x="87" y="241"/>
                    </a:lnTo>
                    <a:lnTo>
                      <a:pt x="92" y="249"/>
                    </a:lnTo>
                    <a:lnTo>
                      <a:pt x="92" y="249"/>
                    </a:lnTo>
                    <a:lnTo>
                      <a:pt x="99" y="257"/>
                    </a:lnTo>
                    <a:lnTo>
                      <a:pt x="105" y="263"/>
                    </a:lnTo>
                    <a:lnTo>
                      <a:pt x="105" y="263"/>
                    </a:lnTo>
                    <a:lnTo>
                      <a:pt x="112" y="269"/>
                    </a:lnTo>
                    <a:lnTo>
                      <a:pt x="120" y="274"/>
                    </a:lnTo>
                    <a:lnTo>
                      <a:pt x="120" y="274"/>
                    </a:lnTo>
                    <a:lnTo>
                      <a:pt x="129" y="279"/>
                    </a:lnTo>
                    <a:lnTo>
                      <a:pt x="139" y="282"/>
                    </a:lnTo>
                    <a:lnTo>
                      <a:pt x="139" y="282"/>
                    </a:lnTo>
                    <a:lnTo>
                      <a:pt x="150" y="283"/>
                    </a:lnTo>
                    <a:lnTo>
                      <a:pt x="162" y="284"/>
                    </a:lnTo>
                    <a:lnTo>
                      <a:pt x="162" y="284"/>
                    </a:lnTo>
                    <a:lnTo>
                      <a:pt x="173" y="283"/>
                    </a:lnTo>
                    <a:lnTo>
                      <a:pt x="184" y="282"/>
                    </a:lnTo>
                    <a:lnTo>
                      <a:pt x="184" y="282"/>
                    </a:lnTo>
                    <a:lnTo>
                      <a:pt x="194" y="279"/>
                    </a:lnTo>
                    <a:lnTo>
                      <a:pt x="203" y="274"/>
                    </a:lnTo>
                    <a:lnTo>
                      <a:pt x="203" y="274"/>
                    </a:lnTo>
                    <a:lnTo>
                      <a:pt x="211" y="269"/>
                    </a:lnTo>
                    <a:lnTo>
                      <a:pt x="218" y="263"/>
                    </a:lnTo>
                    <a:lnTo>
                      <a:pt x="218" y="263"/>
                    </a:lnTo>
                    <a:lnTo>
                      <a:pt x="225" y="257"/>
                    </a:lnTo>
                    <a:lnTo>
                      <a:pt x="231" y="249"/>
                    </a:lnTo>
                    <a:lnTo>
                      <a:pt x="231" y="249"/>
                    </a:lnTo>
                    <a:lnTo>
                      <a:pt x="236" y="241"/>
                    </a:lnTo>
                    <a:lnTo>
                      <a:pt x="240" y="233"/>
                    </a:lnTo>
                    <a:lnTo>
                      <a:pt x="240" y="233"/>
                    </a:lnTo>
                    <a:lnTo>
                      <a:pt x="243" y="223"/>
                    </a:lnTo>
                    <a:lnTo>
                      <a:pt x="246" y="214"/>
                    </a:lnTo>
                    <a:lnTo>
                      <a:pt x="246" y="214"/>
                    </a:lnTo>
                    <a:lnTo>
                      <a:pt x="249" y="194"/>
                    </a:lnTo>
                    <a:lnTo>
                      <a:pt x="249" y="194"/>
                    </a:lnTo>
                    <a:lnTo>
                      <a:pt x="251" y="174"/>
                    </a:lnTo>
                    <a:lnTo>
                      <a:pt x="251" y="174"/>
                    </a:lnTo>
                    <a:lnTo>
                      <a:pt x="249" y="153"/>
                    </a:lnTo>
                    <a:lnTo>
                      <a:pt x="249" y="153"/>
                    </a:lnTo>
                    <a:lnTo>
                      <a:pt x="246" y="132"/>
                    </a:lnTo>
                    <a:lnTo>
                      <a:pt x="246" y="132"/>
                    </a:lnTo>
                    <a:lnTo>
                      <a:pt x="243" y="122"/>
                    </a:lnTo>
                    <a:lnTo>
                      <a:pt x="240" y="113"/>
                    </a:lnTo>
                    <a:lnTo>
                      <a:pt x="240" y="113"/>
                    </a:lnTo>
                    <a:lnTo>
                      <a:pt x="236" y="104"/>
                    </a:lnTo>
                    <a:lnTo>
                      <a:pt x="231" y="96"/>
                    </a:lnTo>
                    <a:lnTo>
                      <a:pt x="231" y="96"/>
                    </a:lnTo>
                    <a:lnTo>
                      <a:pt x="225" y="88"/>
                    </a:lnTo>
                    <a:lnTo>
                      <a:pt x="218" y="81"/>
                    </a:lnTo>
                    <a:lnTo>
                      <a:pt x="218" y="81"/>
                    </a:lnTo>
                    <a:lnTo>
                      <a:pt x="211" y="76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194" y="66"/>
                    </a:lnTo>
                    <a:lnTo>
                      <a:pt x="184" y="63"/>
                    </a:lnTo>
                    <a:lnTo>
                      <a:pt x="184" y="63"/>
                    </a:lnTo>
                    <a:lnTo>
                      <a:pt x="173" y="61"/>
                    </a:lnTo>
                    <a:lnTo>
                      <a:pt x="162" y="61"/>
                    </a:lnTo>
                    <a:lnTo>
                      <a:pt x="162" y="61"/>
                    </a:lnTo>
                    <a:lnTo>
                      <a:pt x="150" y="61"/>
                    </a:lnTo>
                    <a:lnTo>
                      <a:pt x="139" y="63"/>
                    </a:lnTo>
                    <a:lnTo>
                      <a:pt x="139" y="63"/>
                    </a:lnTo>
                    <a:lnTo>
                      <a:pt x="129" y="66"/>
                    </a:lnTo>
                    <a:lnTo>
                      <a:pt x="120" y="71"/>
                    </a:lnTo>
                    <a:lnTo>
                      <a:pt x="120" y="71"/>
                    </a:lnTo>
                    <a:lnTo>
                      <a:pt x="112" y="76"/>
                    </a:lnTo>
                    <a:lnTo>
                      <a:pt x="105" y="81"/>
                    </a:lnTo>
                    <a:lnTo>
                      <a:pt x="105" y="81"/>
                    </a:lnTo>
                    <a:lnTo>
                      <a:pt x="99" y="88"/>
                    </a:lnTo>
                    <a:lnTo>
                      <a:pt x="92" y="96"/>
                    </a:lnTo>
                    <a:lnTo>
                      <a:pt x="92" y="96"/>
                    </a:lnTo>
                    <a:lnTo>
                      <a:pt x="87" y="104"/>
                    </a:lnTo>
                    <a:lnTo>
                      <a:pt x="83" y="113"/>
                    </a:lnTo>
                    <a:lnTo>
                      <a:pt x="83" y="113"/>
                    </a:lnTo>
                    <a:lnTo>
                      <a:pt x="80" y="122"/>
                    </a:lnTo>
                    <a:lnTo>
                      <a:pt x="77" y="132"/>
                    </a:lnTo>
                    <a:lnTo>
                      <a:pt x="77" y="132"/>
                    </a:lnTo>
                    <a:lnTo>
                      <a:pt x="74" y="153"/>
                    </a:lnTo>
                    <a:lnTo>
                      <a:pt x="74" y="153"/>
                    </a:lnTo>
                    <a:lnTo>
                      <a:pt x="73" y="174"/>
                    </a:lnTo>
                    <a:lnTo>
                      <a:pt x="73" y="174"/>
                    </a:lnTo>
                    <a:lnTo>
                      <a:pt x="74" y="194"/>
                    </a:lnTo>
                    <a:lnTo>
                      <a:pt x="74" y="194"/>
                    </a:lnTo>
                    <a:lnTo>
                      <a:pt x="77" y="2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3" name="Freeform 99"/>
              <p:cNvSpPr>
                <a:spLocks/>
              </p:cNvSpPr>
              <p:nvPr/>
            </p:nvSpPr>
            <p:spPr bwMode="auto">
              <a:xfrm>
                <a:off x="3521" y="233"/>
                <a:ext cx="108" cy="115"/>
              </a:xfrm>
              <a:custGeom>
                <a:avLst/>
                <a:gdLst>
                  <a:gd name="T0" fmla="*/ 11 w 323"/>
                  <a:gd name="T1" fmla="*/ 106 h 344"/>
                  <a:gd name="T2" fmla="*/ 25 w 323"/>
                  <a:gd name="T3" fmla="*/ 76 h 344"/>
                  <a:gd name="T4" fmla="*/ 33 w 323"/>
                  <a:gd name="T5" fmla="*/ 62 h 344"/>
                  <a:gd name="T6" fmla="*/ 42 w 323"/>
                  <a:gd name="T7" fmla="*/ 51 h 344"/>
                  <a:gd name="T8" fmla="*/ 66 w 323"/>
                  <a:gd name="T9" fmla="*/ 29 h 344"/>
                  <a:gd name="T10" fmla="*/ 79 w 323"/>
                  <a:gd name="T11" fmla="*/ 21 h 344"/>
                  <a:gd name="T12" fmla="*/ 93 w 323"/>
                  <a:gd name="T13" fmla="*/ 13 h 344"/>
                  <a:gd name="T14" fmla="*/ 126 w 323"/>
                  <a:gd name="T15" fmla="*/ 4 h 344"/>
                  <a:gd name="T16" fmla="*/ 143 w 323"/>
                  <a:gd name="T17" fmla="*/ 1 h 344"/>
                  <a:gd name="T18" fmla="*/ 162 w 323"/>
                  <a:gd name="T19" fmla="*/ 0 h 344"/>
                  <a:gd name="T20" fmla="*/ 197 w 323"/>
                  <a:gd name="T21" fmla="*/ 4 h 344"/>
                  <a:gd name="T22" fmla="*/ 214 w 323"/>
                  <a:gd name="T23" fmla="*/ 8 h 344"/>
                  <a:gd name="T24" fmla="*/ 230 w 323"/>
                  <a:gd name="T25" fmla="*/ 13 h 344"/>
                  <a:gd name="T26" fmla="*/ 258 w 323"/>
                  <a:gd name="T27" fmla="*/ 29 h 344"/>
                  <a:gd name="T28" fmla="*/ 269 w 323"/>
                  <a:gd name="T29" fmla="*/ 39 h 344"/>
                  <a:gd name="T30" fmla="*/ 281 w 323"/>
                  <a:gd name="T31" fmla="*/ 51 h 344"/>
                  <a:gd name="T32" fmla="*/ 298 w 323"/>
                  <a:gd name="T33" fmla="*/ 76 h 344"/>
                  <a:gd name="T34" fmla="*/ 307 w 323"/>
                  <a:gd name="T35" fmla="*/ 90 h 344"/>
                  <a:gd name="T36" fmla="*/ 312 w 323"/>
                  <a:gd name="T37" fmla="*/ 106 h 344"/>
                  <a:gd name="T38" fmla="*/ 320 w 323"/>
                  <a:gd name="T39" fmla="*/ 138 h 344"/>
                  <a:gd name="T40" fmla="*/ 322 w 323"/>
                  <a:gd name="T41" fmla="*/ 156 h 344"/>
                  <a:gd name="T42" fmla="*/ 323 w 323"/>
                  <a:gd name="T43" fmla="*/ 174 h 344"/>
                  <a:gd name="T44" fmla="*/ 320 w 323"/>
                  <a:gd name="T45" fmla="*/ 209 h 344"/>
                  <a:gd name="T46" fmla="*/ 317 w 323"/>
                  <a:gd name="T47" fmla="*/ 224 h 344"/>
                  <a:gd name="T48" fmla="*/ 312 w 323"/>
                  <a:gd name="T49" fmla="*/ 241 h 344"/>
                  <a:gd name="T50" fmla="*/ 298 w 323"/>
                  <a:gd name="T51" fmla="*/ 270 h 344"/>
                  <a:gd name="T52" fmla="*/ 290 w 323"/>
                  <a:gd name="T53" fmla="*/ 283 h 344"/>
                  <a:gd name="T54" fmla="*/ 281 w 323"/>
                  <a:gd name="T55" fmla="*/ 295 h 344"/>
                  <a:gd name="T56" fmla="*/ 258 w 323"/>
                  <a:gd name="T57" fmla="*/ 315 h 344"/>
                  <a:gd name="T58" fmla="*/ 244 w 323"/>
                  <a:gd name="T59" fmla="*/ 324 h 344"/>
                  <a:gd name="T60" fmla="*/ 230 w 323"/>
                  <a:gd name="T61" fmla="*/ 331 h 344"/>
                  <a:gd name="T62" fmla="*/ 197 w 323"/>
                  <a:gd name="T63" fmla="*/ 341 h 344"/>
                  <a:gd name="T64" fmla="*/ 181 w 323"/>
                  <a:gd name="T65" fmla="*/ 343 h 344"/>
                  <a:gd name="T66" fmla="*/ 162 w 323"/>
                  <a:gd name="T67" fmla="*/ 344 h 344"/>
                  <a:gd name="T68" fmla="*/ 126 w 323"/>
                  <a:gd name="T69" fmla="*/ 341 h 344"/>
                  <a:gd name="T70" fmla="*/ 109 w 323"/>
                  <a:gd name="T71" fmla="*/ 337 h 344"/>
                  <a:gd name="T72" fmla="*/ 93 w 323"/>
                  <a:gd name="T73" fmla="*/ 331 h 344"/>
                  <a:gd name="T74" fmla="*/ 66 w 323"/>
                  <a:gd name="T75" fmla="*/ 315 h 344"/>
                  <a:gd name="T76" fmla="*/ 54 w 323"/>
                  <a:gd name="T77" fmla="*/ 306 h 344"/>
                  <a:gd name="T78" fmla="*/ 42 w 323"/>
                  <a:gd name="T79" fmla="*/ 295 h 344"/>
                  <a:gd name="T80" fmla="*/ 25 w 323"/>
                  <a:gd name="T81" fmla="*/ 270 h 344"/>
                  <a:gd name="T82" fmla="*/ 17 w 323"/>
                  <a:gd name="T83" fmla="*/ 256 h 344"/>
                  <a:gd name="T84" fmla="*/ 11 w 323"/>
                  <a:gd name="T85" fmla="*/ 241 h 344"/>
                  <a:gd name="T86" fmla="*/ 3 w 323"/>
                  <a:gd name="T87" fmla="*/ 209 h 344"/>
                  <a:gd name="T88" fmla="*/ 1 w 323"/>
                  <a:gd name="T89" fmla="*/ 191 h 344"/>
                  <a:gd name="T90" fmla="*/ 0 w 323"/>
                  <a:gd name="T91" fmla="*/ 174 h 344"/>
                  <a:gd name="T92" fmla="*/ 3 w 323"/>
                  <a:gd name="T93" fmla="*/ 138 h 344"/>
                  <a:gd name="T94" fmla="*/ 6 w 323"/>
                  <a:gd name="T95" fmla="*/ 122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23" h="344">
                    <a:moveTo>
                      <a:pt x="11" y="106"/>
                    </a:moveTo>
                    <a:lnTo>
                      <a:pt x="11" y="106"/>
                    </a:lnTo>
                    <a:lnTo>
                      <a:pt x="17" y="90"/>
                    </a:lnTo>
                    <a:lnTo>
                      <a:pt x="25" y="76"/>
                    </a:lnTo>
                    <a:lnTo>
                      <a:pt x="25" y="76"/>
                    </a:lnTo>
                    <a:lnTo>
                      <a:pt x="33" y="62"/>
                    </a:lnTo>
                    <a:lnTo>
                      <a:pt x="42" y="51"/>
                    </a:lnTo>
                    <a:lnTo>
                      <a:pt x="42" y="51"/>
                    </a:lnTo>
                    <a:lnTo>
                      <a:pt x="54" y="39"/>
                    </a:lnTo>
                    <a:lnTo>
                      <a:pt x="66" y="29"/>
                    </a:lnTo>
                    <a:lnTo>
                      <a:pt x="66" y="29"/>
                    </a:lnTo>
                    <a:lnTo>
                      <a:pt x="79" y="21"/>
                    </a:lnTo>
                    <a:lnTo>
                      <a:pt x="93" y="13"/>
                    </a:lnTo>
                    <a:lnTo>
                      <a:pt x="93" y="13"/>
                    </a:lnTo>
                    <a:lnTo>
                      <a:pt x="109" y="8"/>
                    </a:lnTo>
                    <a:lnTo>
                      <a:pt x="126" y="4"/>
                    </a:lnTo>
                    <a:lnTo>
                      <a:pt x="126" y="4"/>
                    </a:lnTo>
                    <a:lnTo>
                      <a:pt x="143" y="1"/>
                    </a:lnTo>
                    <a:lnTo>
                      <a:pt x="162" y="0"/>
                    </a:lnTo>
                    <a:lnTo>
                      <a:pt x="162" y="0"/>
                    </a:lnTo>
                    <a:lnTo>
                      <a:pt x="181" y="1"/>
                    </a:lnTo>
                    <a:lnTo>
                      <a:pt x="197" y="4"/>
                    </a:lnTo>
                    <a:lnTo>
                      <a:pt x="197" y="4"/>
                    </a:lnTo>
                    <a:lnTo>
                      <a:pt x="214" y="8"/>
                    </a:lnTo>
                    <a:lnTo>
                      <a:pt x="230" y="13"/>
                    </a:lnTo>
                    <a:lnTo>
                      <a:pt x="230" y="13"/>
                    </a:lnTo>
                    <a:lnTo>
                      <a:pt x="244" y="21"/>
                    </a:lnTo>
                    <a:lnTo>
                      <a:pt x="258" y="29"/>
                    </a:lnTo>
                    <a:lnTo>
                      <a:pt x="258" y="29"/>
                    </a:lnTo>
                    <a:lnTo>
                      <a:pt x="269" y="39"/>
                    </a:lnTo>
                    <a:lnTo>
                      <a:pt x="281" y="51"/>
                    </a:lnTo>
                    <a:lnTo>
                      <a:pt x="281" y="51"/>
                    </a:lnTo>
                    <a:lnTo>
                      <a:pt x="290" y="62"/>
                    </a:lnTo>
                    <a:lnTo>
                      <a:pt x="298" y="76"/>
                    </a:lnTo>
                    <a:lnTo>
                      <a:pt x="298" y="76"/>
                    </a:lnTo>
                    <a:lnTo>
                      <a:pt x="307" y="90"/>
                    </a:lnTo>
                    <a:lnTo>
                      <a:pt x="312" y="106"/>
                    </a:lnTo>
                    <a:lnTo>
                      <a:pt x="312" y="106"/>
                    </a:lnTo>
                    <a:lnTo>
                      <a:pt x="317" y="122"/>
                    </a:lnTo>
                    <a:lnTo>
                      <a:pt x="320" y="138"/>
                    </a:lnTo>
                    <a:lnTo>
                      <a:pt x="320" y="138"/>
                    </a:lnTo>
                    <a:lnTo>
                      <a:pt x="322" y="156"/>
                    </a:lnTo>
                    <a:lnTo>
                      <a:pt x="323" y="174"/>
                    </a:lnTo>
                    <a:lnTo>
                      <a:pt x="323" y="174"/>
                    </a:lnTo>
                    <a:lnTo>
                      <a:pt x="322" y="191"/>
                    </a:lnTo>
                    <a:lnTo>
                      <a:pt x="320" y="209"/>
                    </a:lnTo>
                    <a:lnTo>
                      <a:pt x="320" y="209"/>
                    </a:lnTo>
                    <a:lnTo>
                      <a:pt x="317" y="224"/>
                    </a:lnTo>
                    <a:lnTo>
                      <a:pt x="312" y="241"/>
                    </a:lnTo>
                    <a:lnTo>
                      <a:pt x="312" y="241"/>
                    </a:lnTo>
                    <a:lnTo>
                      <a:pt x="307" y="256"/>
                    </a:lnTo>
                    <a:lnTo>
                      <a:pt x="298" y="270"/>
                    </a:lnTo>
                    <a:lnTo>
                      <a:pt x="298" y="270"/>
                    </a:lnTo>
                    <a:lnTo>
                      <a:pt x="290" y="283"/>
                    </a:lnTo>
                    <a:lnTo>
                      <a:pt x="281" y="295"/>
                    </a:lnTo>
                    <a:lnTo>
                      <a:pt x="281" y="295"/>
                    </a:lnTo>
                    <a:lnTo>
                      <a:pt x="269" y="306"/>
                    </a:lnTo>
                    <a:lnTo>
                      <a:pt x="258" y="315"/>
                    </a:lnTo>
                    <a:lnTo>
                      <a:pt x="258" y="315"/>
                    </a:lnTo>
                    <a:lnTo>
                      <a:pt x="244" y="324"/>
                    </a:lnTo>
                    <a:lnTo>
                      <a:pt x="230" y="331"/>
                    </a:lnTo>
                    <a:lnTo>
                      <a:pt x="230" y="331"/>
                    </a:lnTo>
                    <a:lnTo>
                      <a:pt x="214" y="337"/>
                    </a:lnTo>
                    <a:lnTo>
                      <a:pt x="197" y="341"/>
                    </a:lnTo>
                    <a:lnTo>
                      <a:pt x="197" y="341"/>
                    </a:lnTo>
                    <a:lnTo>
                      <a:pt x="181" y="343"/>
                    </a:lnTo>
                    <a:lnTo>
                      <a:pt x="162" y="344"/>
                    </a:lnTo>
                    <a:lnTo>
                      <a:pt x="162" y="344"/>
                    </a:lnTo>
                    <a:lnTo>
                      <a:pt x="143" y="343"/>
                    </a:lnTo>
                    <a:lnTo>
                      <a:pt x="126" y="341"/>
                    </a:lnTo>
                    <a:lnTo>
                      <a:pt x="126" y="341"/>
                    </a:lnTo>
                    <a:lnTo>
                      <a:pt x="109" y="337"/>
                    </a:lnTo>
                    <a:lnTo>
                      <a:pt x="93" y="331"/>
                    </a:lnTo>
                    <a:lnTo>
                      <a:pt x="93" y="331"/>
                    </a:lnTo>
                    <a:lnTo>
                      <a:pt x="79" y="324"/>
                    </a:lnTo>
                    <a:lnTo>
                      <a:pt x="66" y="315"/>
                    </a:lnTo>
                    <a:lnTo>
                      <a:pt x="66" y="315"/>
                    </a:lnTo>
                    <a:lnTo>
                      <a:pt x="54" y="306"/>
                    </a:lnTo>
                    <a:lnTo>
                      <a:pt x="42" y="295"/>
                    </a:lnTo>
                    <a:lnTo>
                      <a:pt x="42" y="295"/>
                    </a:lnTo>
                    <a:lnTo>
                      <a:pt x="33" y="283"/>
                    </a:lnTo>
                    <a:lnTo>
                      <a:pt x="25" y="270"/>
                    </a:lnTo>
                    <a:lnTo>
                      <a:pt x="25" y="270"/>
                    </a:lnTo>
                    <a:lnTo>
                      <a:pt x="17" y="256"/>
                    </a:lnTo>
                    <a:lnTo>
                      <a:pt x="11" y="241"/>
                    </a:lnTo>
                    <a:lnTo>
                      <a:pt x="11" y="241"/>
                    </a:lnTo>
                    <a:lnTo>
                      <a:pt x="6" y="224"/>
                    </a:lnTo>
                    <a:lnTo>
                      <a:pt x="3" y="209"/>
                    </a:lnTo>
                    <a:lnTo>
                      <a:pt x="3" y="209"/>
                    </a:lnTo>
                    <a:lnTo>
                      <a:pt x="1" y="191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1" y="156"/>
                    </a:lnTo>
                    <a:lnTo>
                      <a:pt x="3" y="138"/>
                    </a:lnTo>
                    <a:lnTo>
                      <a:pt x="3" y="138"/>
                    </a:lnTo>
                    <a:lnTo>
                      <a:pt x="6" y="122"/>
                    </a:lnTo>
                    <a:lnTo>
                      <a:pt x="11" y="10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4" name="Freeform 100"/>
              <p:cNvSpPr>
                <a:spLocks/>
              </p:cNvSpPr>
              <p:nvPr/>
            </p:nvSpPr>
            <p:spPr bwMode="auto">
              <a:xfrm>
                <a:off x="3546" y="254"/>
                <a:ext cx="59" cy="74"/>
              </a:xfrm>
              <a:custGeom>
                <a:avLst/>
                <a:gdLst>
                  <a:gd name="T0" fmla="*/ 4 w 178"/>
                  <a:gd name="T1" fmla="*/ 153 h 223"/>
                  <a:gd name="T2" fmla="*/ 10 w 178"/>
                  <a:gd name="T3" fmla="*/ 172 h 223"/>
                  <a:gd name="T4" fmla="*/ 14 w 178"/>
                  <a:gd name="T5" fmla="*/ 180 h 223"/>
                  <a:gd name="T6" fmla="*/ 19 w 178"/>
                  <a:gd name="T7" fmla="*/ 188 h 223"/>
                  <a:gd name="T8" fmla="*/ 32 w 178"/>
                  <a:gd name="T9" fmla="*/ 202 h 223"/>
                  <a:gd name="T10" fmla="*/ 39 w 178"/>
                  <a:gd name="T11" fmla="*/ 208 h 223"/>
                  <a:gd name="T12" fmla="*/ 47 w 178"/>
                  <a:gd name="T13" fmla="*/ 213 h 223"/>
                  <a:gd name="T14" fmla="*/ 66 w 178"/>
                  <a:gd name="T15" fmla="*/ 221 h 223"/>
                  <a:gd name="T16" fmla="*/ 77 w 178"/>
                  <a:gd name="T17" fmla="*/ 222 h 223"/>
                  <a:gd name="T18" fmla="*/ 89 w 178"/>
                  <a:gd name="T19" fmla="*/ 223 h 223"/>
                  <a:gd name="T20" fmla="*/ 111 w 178"/>
                  <a:gd name="T21" fmla="*/ 221 h 223"/>
                  <a:gd name="T22" fmla="*/ 121 w 178"/>
                  <a:gd name="T23" fmla="*/ 218 h 223"/>
                  <a:gd name="T24" fmla="*/ 130 w 178"/>
                  <a:gd name="T25" fmla="*/ 213 h 223"/>
                  <a:gd name="T26" fmla="*/ 145 w 178"/>
                  <a:gd name="T27" fmla="*/ 202 h 223"/>
                  <a:gd name="T28" fmla="*/ 152 w 178"/>
                  <a:gd name="T29" fmla="*/ 196 h 223"/>
                  <a:gd name="T30" fmla="*/ 158 w 178"/>
                  <a:gd name="T31" fmla="*/ 188 h 223"/>
                  <a:gd name="T32" fmla="*/ 167 w 178"/>
                  <a:gd name="T33" fmla="*/ 172 h 223"/>
                  <a:gd name="T34" fmla="*/ 170 w 178"/>
                  <a:gd name="T35" fmla="*/ 162 h 223"/>
                  <a:gd name="T36" fmla="*/ 173 w 178"/>
                  <a:gd name="T37" fmla="*/ 153 h 223"/>
                  <a:gd name="T38" fmla="*/ 176 w 178"/>
                  <a:gd name="T39" fmla="*/ 133 h 223"/>
                  <a:gd name="T40" fmla="*/ 178 w 178"/>
                  <a:gd name="T41" fmla="*/ 113 h 223"/>
                  <a:gd name="T42" fmla="*/ 176 w 178"/>
                  <a:gd name="T43" fmla="*/ 92 h 223"/>
                  <a:gd name="T44" fmla="*/ 173 w 178"/>
                  <a:gd name="T45" fmla="*/ 71 h 223"/>
                  <a:gd name="T46" fmla="*/ 167 w 178"/>
                  <a:gd name="T47" fmla="*/ 52 h 223"/>
                  <a:gd name="T48" fmla="*/ 163 w 178"/>
                  <a:gd name="T49" fmla="*/ 43 h 223"/>
                  <a:gd name="T50" fmla="*/ 158 w 178"/>
                  <a:gd name="T51" fmla="*/ 35 h 223"/>
                  <a:gd name="T52" fmla="*/ 145 w 178"/>
                  <a:gd name="T53" fmla="*/ 20 h 223"/>
                  <a:gd name="T54" fmla="*/ 138 w 178"/>
                  <a:gd name="T55" fmla="*/ 15 h 223"/>
                  <a:gd name="T56" fmla="*/ 130 w 178"/>
                  <a:gd name="T57" fmla="*/ 10 h 223"/>
                  <a:gd name="T58" fmla="*/ 111 w 178"/>
                  <a:gd name="T59" fmla="*/ 2 h 223"/>
                  <a:gd name="T60" fmla="*/ 100 w 178"/>
                  <a:gd name="T61" fmla="*/ 0 h 223"/>
                  <a:gd name="T62" fmla="*/ 89 w 178"/>
                  <a:gd name="T63" fmla="*/ 0 h 223"/>
                  <a:gd name="T64" fmla="*/ 66 w 178"/>
                  <a:gd name="T65" fmla="*/ 2 h 223"/>
                  <a:gd name="T66" fmla="*/ 56 w 178"/>
                  <a:gd name="T67" fmla="*/ 5 h 223"/>
                  <a:gd name="T68" fmla="*/ 47 w 178"/>
                  <a:gd name="T69" fmla="*/ 10 h 223"/>
                  <a:gd name="T70" fmla="*/ 32 w 178"/>
                  <a:gd name="T71" fmla="*/ 20 h 223"/>
                  <a:gd name="T72" fmla="*/ 26 w 178"/>
                  <a:gd name="T73" fmla="*/ 27 h 223"/>
                  <a:gd name="T74" fmla="*/ 19 w 178"/>
                  <a:gd name="T75" fmla="*/ 35 h 223"/>
                  <a:gd name="T76" fmla="*/ 10 w 178"/>
                  <a:gd name="T77" fmla="*/ 52 h 223"/>
                  <a:gd name="T78" fmla="*/ 7 w 178"/>
                  <a:gd name="T79" fmla="*/ 61 h 223"/>
                  <a:gd name="T80" fmla="*/ 4 w 178"/>
                  <a:gd name="T81" fmla="*/ 71 h 223"/>
                  <a:gd name="T82" fmla="*/ 1 w 178"/>
                  <a:gd name="T83" fmla="*/ 92 h 223"/>
                  <a:gd name="T84" fmla="*/ 0 w 178"/>
                  <a:gd name="T85" fmla="*/ 113 h 223"/>
                  <a:gd name="T86" fmla="*/ 1 w 178"/>
                  <a:gd name="T87" fmla="*/ 13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78" h="223">
                    <a:moveTo>
                      <a:pt x="4" y="153"/>
                    </a:moveTo>
                    <a:lnTo>
                      <a:pt x="4" y="153"/>
                    </a:lnTo>
                    <a:lnTo>
                      <a:pt x="7" y="162"/>
                    </a:lnTo>
                    <a:lnTo>
                      <a:pt x="10" y="172"/>
                    </a:lnTo>
                    <a:lnTo>
                      <a:pt x="10" y="172"/>
                    </a:lnTo>
                    <a:lnTo>
                      <a:pt x="14" y="180"/>
                    </a:lnTo>
                    <a:lnTo>
                      <a:pt x="19" y="188"/>
                    </a:lnTo>
                    <a:lnTo>
                      <a:pt x="19" y="188"/>
                    </a:lnTo>
                    <a:lnTo>
                      <a:pt x="26" y="196"/>
                    </a:lnTo>
                    <a:lnTo>
                      <a:pt x="32" y="202"/>
                    </a:lnTo>
                    <a:lnTo>
                      <a:pt x="32" y="202"/>
                    </a:lnTo>
                    <a:lnTo>
                      <a:pt x="39" y="208"/>
                    </a:lnTo>
                    <a:lnTo>
                      <a:pt x="47" y="213"/>
                    </a:lnTo>
                    <a:lnTo>
                      <a:pt x="47" y="213"/>
                    </a:lnTo>
                    <a:lnTo>
                      <a:pt x="56" y="218"/>
                    </a:lnTo>
                    <a:lnTo>
                      <a:pt x="66" y="221"/>
                    </a:lnTo>
                    <a:lnTo>
                      <a:pt x="66" y="221"/>
                    </a:lnTo>
                    <a:lnTo>
                      <a:pt x="77" y="222"/>
                    </a:lnTo>
                    <a:lnTo>
                      <a:pt x="89" y="223"/>
                    </a:lnTo>
                    <a:lnTo>
                      <a:pt x="89" y="223"/>
                    </a:lnTo>
                    <a:lnTo>
                      <a:pt x="100" y="222"/>
                    </a:lnTo>
                    <a:lnTo>
                      <a:pt x="111" y="221"/>
                    </a:lnTo>
                    <a:lnTo>
                      <a:pt x="111" y="221"/>
                    </a:lnTo>
                    <a:lnTo>
                      <a:pt x="121" y="218"/>
                    </a:lnTo>
                    <a:lnTo>
                      <a:pt x="130" y="213"/>
                    </a:lnTo>
                    <a:lnTo>
                      <a:pt x="130" y="213"/>
                    </a:lnTo>
                    <a:lnTo>
                      <a:pt x="138" y="208"/>
                    </a:lnTo>
                    <a:lnTo>
                      <a:pt x="145" y="202"/>
                    </a:lnTo>
                    <a:lnTo>
                      <a:pt x="145" y="202"/>
                    </a:lnTo>
                    <a:lnTo>
                      <a:pt x="152" y="196"/>
                    </a:lnTo>
                    <a:lnTo>
                      <a:pt x="158" y="188"/>
                    </a:lnTo>
                    <a:lnTo>
                      <a:pt x="158" y="188"/>
                    </a:lnTo>
                    <a:lnTo>
                      <a:pt x="163" y="180"/>
                    </a:lnTo>
                    <a:lnTo>
                      <a:pt x="167" y="172"/>
                    </a:lnTo>
                    <a:lnTo>
                      <a:pt x="167" y="172"/>
                    </a:lnTo>
                    <a:lnTo>
                      <a:pt x="170" y="162"/>
                    </a:lnTo>
                    <a:lnTo>
                      <a:pt x="173" y="153"/>
                    </a:lnTo>
                    <a:lnTo>
                      <a:pt x="173" y="153"/>
                    </a:lnTo>
                    <a:lnTo>
                      <a:pt x="176" y="133"/>
                    </a:lnTo>
                    <a:lnTo>
                      <a:pt x="176" y="133"/>
                    </a:lnTo>
                    <a:lnTo>
                      <a:pt x="178" y="113"/>
                    </a:lnTo>
                    <a:lnTo>
                      <a:pt x="178" y="113"/>
                    </a:lnTo>
                    <a:lnTo>
                      <a:pt x="176" y="92"/>
                    </a:lnTo>
                    <a:lnTo>
                      <a:pt x="176" y="92"/>
                    </a:lnTo>
                    <a:lnTo>
                      <a:pt x="173" y="71"/>
                    </a:lnTo>
                    <a:lnTo>
                      <a:pt x="173" y="71"/>
                    </a:lnTo>
                    <a:lnTo>
                      <a:pt x="170" y="61"/>
                    </a:lnTo>
                    <a:lnTo>
                      <a:pt x="167" y="52"/>
                    </a:lnTo>
                    <a:lnTo>
                      <a:pt x="167" y="52"/>
                    </a:lnTo>
                    <a:lnTo>
                      <a:pt x="163" y="43"/>
                    </a:lnTo>
                    <a:lnTo>
                      <a:pt x="158" y="35"/>
                    </a:lnTo>
                    <a:lnTo>
                      <a:pt x="158" y="35"/>
                    </a:lnTo>
                    <a:lnTo>
                      <a:pt x="152" y="27"/>
                    </a:lnTo>
                    <a:lnTo>
                      <a:pt x="145" y="20"/>
                    </a:lnTo>
                    <a:lnTo>
                      <a:pt x="145" y="20"/>
                    </a:lnTo>
                    <a:lnTo>
                      <a:pt x="138" y="15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21" y="5"/>
                    </a:lnTo>
                    <a:lnTo>
                      <a:pt x="111" y="2"/>
                    </a:lnTo>
                    <a:lnTo>
                      <a:pt x="111" y="2"/>
                    </a:lnTo>
                    <a:lnTo>
                      <a:pt x="100" y="0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77" y="0"/>
                    </a:lnTo>
                    <a:lnTo>
                      <a:pt x="66" y="2"/>
                    </a:lnTo>
                    <a:lnTo>
                      <a:pt x="66" y="2"/>
                    </a:lnTo>
                    <a:lnTo>
                      <a:pt x="56" y="5"/>
                    </a:lnTo>
                    <a:lnTo>
                      <a:pt x="47" y="10"/>
                    </a:lnTo>
                    <a:lnTo>
                      <a:pt x="47" y="10"/>
                    </a:lnTo>
                    <a:lnTo>
                      <a:pt x="39" y="15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26" y="27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4" y="43"/>
                    </a:lnTo>
                    <a:lnTo>
                      <a:pt x="10" y="52"/>
                    </a:lnTo>
                    <a:lnTo>
                      <a:pt x="10" y="52"/>
                    </a:lnTo>
                    <a:lnTo>
                      <a:pt x="7" y="61"/>
                    </a:lnTo>
                    <a:lnTo>
                      <a:pt x="4" y="71"/>
                    </a:lnTo>
                    <a:lnTo>
                      <a:pt x="4" y="71"/>
                    </a:lnTo>
                    <a:lnTo>
                      <a:pt x="1" y="92"/>
                    </a:lnTo>
                    <a:lnTo>
                      <a:pt x="1" y="92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1" y="133"/>
                    </a:lnTo>
                    <a:lnTo>
                      <a:pt x="1" y="133"/>
                    </a:lnTo>
                    <a:lnTo>
                      <a:pt x="4" y="15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5" name="Freeform 101"/>
              <p:cNvSpPr>
                <a:spLocks noEditPoints="1"/>
              </p:cNvSpPr>
              <p:nvPr/>
            </p:nvSpPr>
            <p:spPr bwMode="auto">
              <a:xfrm>
                <a:off x="3622" y="236"/>
                <a:ext cx="107" cy="110"/>
              </a:xfrm>
              <a:custGeom>
                <a:avLst/>
                <a:gdLst>
                  <a:gd name="T0" fmla="*/ 199 w 322"/>
                  <a:gd name="T1" fmla="*/ 0 h 329"/>
                  <a:gd name="T2" fmla="*/ 261 w 322"/>
                  <a:gd name="T3" fmla="*/ 164 h 329"/>
                  <a:gd name="T4" fmla="*/ 322 w 322"/>
                  <a:gd name="T5" fmla="*/ 329 h 329"/>
                  <a:gd name="T6" fmla="*/ 285 w 322"/>
                  <a:gd name="T7" fmla="*/ 329 h 329"/>
                  <a:gd name="T8" fmla="*/ 247 w 322"/>
                  <a:gd name="T9" fmla="*/ 329 h 329"/>
                  <a:gd name="T10" fmla="*/ 235 w 322"/>
                  <a:gd name="T11" fmla="*/ 292 h 329"/>
                  <a:gd name="T12" fmla="*/ 222 w 322"/>
                  <a:gd name="T13" fmla="*/ 256 h 329"/>
                  <a:gd name="T14" fmla="*/ 161 w 322"/>
                  <a:gd name="T15" fmla="*/ 256 h 329"/>
                  <a:gd name="T16" fmla="*/ 98 w 322"/>
                  <a:gd name="T17" fmla="*/ 256 h 329"/>
                  <a:gd name="T18" fmla="*/ 86 w 322"/>
                  <a:gd name="T19" fmla="*/ 292 h 329"/>
                  <a:gd name="T20" fmla="*/ 73 w 322"/>
                  <a:gd name="T21" fmla="*/ 329 h 329"/>
                  <a:gd name="T22" fmla="*/ 37 w 322"/>
                  <a:gd name="T23" fmla="*/ 329 h 329"/>
                  <a:gd name="T24" fmla="*/ 0 w 322"/>
                  <a:gd name="T25" fmla="*/ 329 h 329"/>
                  <a:gd name="T26" fmla="*/ 62 w 322"/>
                  <a:gd name="T27" fmla="*/ 164 h 329"/>
                  <a:gd name="T28" fmla="*/ 124 w 322"/>
                  <a:gd name="T29" fmla="*/ 0 h 329"/>
                  <a:gd name="T30" fmla="*/ 162 w 322"/>
                  <a:gd name="T31" fmla="*/ 0 h 329"/>
                  <a:gd name="T32" fmla="*/ 199 w 322"/>
                  <a:gd name="T33" fmla="*/ 0 h 329"/>
                  <a:gd name="T34" fmla="*/ 203 w 322"/>
                  <a:gd name="T35" fmla="*/ 202 h 329"/>
                  <a:gd name="T36" fmla="*/ 183 w 322"/>
                  <a:gd name="T37" fmla="*/ 142 h 329"/>
                  <a:gd name="T38" fmla="*/ 162 w 322"/>
                  <a:gd name="T39" fmla="*/ 81 h 329"/>
                  <a:gd name="T40" fmla="*/ 161 w 322"/>
                  <a:gd name="T41" fmla="*/ 81 h 329"/>
                  <a:gd name="T42" fmla="*/ 161 w 322"/>
                  <a:gd name="T43" fmla="*/ 81 h 329"/>
                  <a:gd name="T44" fmla="*/ 139 w 322"/>
                  <a:gd name="T45" fmla="*/ 142 h 329"/>
                  <a:gd name="T46" fmla="*/ 118 w 322"/>
                  <a:gd name="T47" fmla="*/ 202 h 329"/>
                  <a:gd name="T48" fmla="*/ 161 w 322"/>
                  <a:gd name="T49" fmla="*/ 202 h 329"/>
                  <a:gd name="T50" fmla="*/ 203 w 322"/>
                  <a:gd name="T51" fmla="*/ 20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22" h="329">
                    <a:moveTo>
                      <a:pt x="199" y="0"/>
                    </a:moveTo>
                    <a:lnTo>
                      <a:pt x="261" y="164"/>
                    </a:lnTo>
                    <a:lnTo>
                      <a:pt x="322" y="329"/>
                    </a:lnTo>
                    <a:lnTo>
                      <a:pt x="285" y="329"/>
                    </a:lnTo>
                    <a:lnTo>
                      <a:pt x="247" y="329"/>
                    </a:lnTo>
                    <a:lnTo>
                      <a:pt x="235" y="292"/>
                    </a:lnTo>
                    <a:lnTo>
                      <a:pt x="222" y="256"/>
                    </a:lnTo>
                    <a:lnTo>
                      <a:pt x="161" y="256"/>
                    </a:lnTo>
                    <a:lnTo>
                      <a:pt x="98" y="256"/>
                    </a:lnTo>
                    <a:lnTo>
                      <a:pt x="86" y="292"/>
                    </a:lnTo>
                    <a:lnTo>
                      <a:pt x="73" y="329"/>
                    </a:lnTo>
                    <a:lnTo>
                      <a:pt x="37" y="329"/>
                    </a:lnTo>
                    <a:lnTo>
                      <a:pt x="0" y="329"/>
                    </a:lnTo>
                    <a:lnTo>
                      <a:pt x="62" y="164"/>
                    </a:lnTo>
                    <a:lnTo>
                      <a:pt x="124" y="0"/>
                    </a:lnTo>
                    <a:lnTo>
                      <a:pt x="162" y="0"/>
                    </a:lnTo>
                    <a:lnTo>
                      <a:pt x="199" y="0"/>
                    </a:lnTo>
                    <a:close/>
                    <a:moveTo>
                      <a:pt x="203" y="202"/>
                    </a:moveTo>
                    <a:lnTo>
                      <a:pt x="183" y="142"/>
                    </a:lnTo>
                    <a:lnTo>
                      <a:pt x="162" y="81"/>
                    </a:lnTo>
                    <a:lnTo>
                      <a:pt x="161" y="81"/>
                    </a:lnTo>
                    <a:lnTo>
                      <a:pt x="161" y="81"/>
                    </a:lnTo>
                    <a:lnTo>
                      <a:pt x="139" y="142"/>
                    </a:lnTo>
                    <a:lnTo>
                      <a:pt x="118" y="202"/>
                    </a:lnTo>
                    <a:lnTo>
                      <a:pt x="161" y="202"/>
                    </a:lnTo>
                    <a:lnTo>
                      <a:pt x="203" y="20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6" name="Freeform 102"/>
              <p:cNvSpPr>
                <a:spLocks noEditPoints="1"/>
              </p:cNvSpPr>
              <p:nvPr/>
            </p:nvSpPr>
            <p:spPr bwMode="auto">
              <a:xfrm>
                <a:off x="3727" y="236"/>
                <a:ext cx="107" cy="110"/>
              </a:xfrm>
              <a:custGeom>
                <a:avLst/>
                <a:gdLst>
                  <a:gd name="T0" fmla="*/ 198 w 321"/>
                  <a:gd name="T1" fmla="*/ 0 h 329"/>
                  <a:gd name="T2" fmla="*/ 260 w 321"/>
                  <a:gd name="T3" fmla="*/ 164 h 329"/>
                  <a:gd name="T4" fmla="*/ 321 w 321"/>
                  <a:gd name="T5" fmla="*/ 329 h 329"/>
                  <a:gd name="T6" fmla="*/ 284 w 321"/>
                  <a:gd name="T7" fmla="*/ 329 h 329"/>
                  <a:gd name="T8" fmla="*/ 246 w 321"/>
                  <a:gd name="T9" fmla="*/ 329 h 329"/>
                  <a:gd name="T10" fmla="*/ 234 w 321"/>
                  <a:gd name="T11" fmla="*/ 292 h 329"/>
                  <a:gd name="T12" fmla="*/ 221 w 321"/>
                  <a:gd name="T13" fmla="*/ 256 h 329"/>
                  <a:gd name="T14" fmla="*/ 160 w 321"/>
                  <a:gd name="T15" fmla="*/ 256 h 329"/>
                  <a:gd name="T16" fmla="*/ 99 w 321"/>
                  <a:gd name="T17" fmla="*/ 256 h 329"/>
                  <a:gd name="T18" fmla="*/ 86 w 321"/>
                  <a:gd name="T19" fmla="*/ 292 h 329"/>
                  <a:gd name="T20" fmla="*/ 73 w 321"/>
                  <a:gd name="T21" fmla="*/ 329 h 329"/>
                  <a:gd name="T22" fmla="*/ 36 w 321"/>
                  <a:gd name="T23" fmla="*/ 329 h 329"/>
                  <a:gd name="T24" fmla="*/ 0 w 321"/>
                  <a:gd name="T25" fmla="*/ 329 h 329"/>
                  <a:gd name="T26" fmla="*/ 62 w 321"/>
                  <a:gd name="T27" fmla="*/ 164 h 329"/>
                  <a:gd name="T28" fmla="*/ 125 w 321"/>
                  <a:gd name="T29" fmla="*/ 0 h 329"/>
                  <a:gd name="T30" fmla="*/ 162 w 321"/>
                  <a:gd name="T31" fmla="*/ 0 h 329"/>
                  <a:gd name="T32" fmla="*/ 198 w 321"/>
                  <a:gd name="T33" fmla="*/ 0 h 329"/>
                  <a:gd name="T34" fmla="*/ 203 w 321"/>
                  <a:gd name="T35" fmla="*/ 202 h 329"/>
                  <a:gd name="T36" fmla="*/ 182 w 321"/>
                  <a:gd name="T37" fmla="*/ 142 h 329"/>
                  <a:gd name="T38" fmla="*/ 161 w 321"/>
                  <a:gd name="T39" fmla="*/ 81 h 329"/>
                  <a:gd name="T40" fmla="*/ 161 w 321"/>
                  <a:gd name="T41" fmla="*/ 81 h 329"/>
                  <a:gd name="T42" fmla="*/ 160 w 321"/>
                  <a:gd name="T43" fmla="*/ 81 h 329"/>
                  <a:gd name="T44" fmla="*/ 139 w 321"/>
                  <a:gd name="T45" fmla="*/ 142 h 329"/>
                  <a:gd name="T46" fmla="*/ 117 w 321"/>
                  <a:gd name="T47" fmla="*/ 202 h 329"/>
                  <a:gd name="T48" fmla="*/ 160 w 321"/>
                  <a:gd name="T49" fmla="*/ 202 h 329"/>
                  <a:gd name="T50" fmla="*/ 203 w 321"/>
                  <a:gd name="T51" fmla="*/ 20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21" h="329">
                    <a:moveTo>
                      <a:pt x="198" y="0"/>
                    </a:moveTo>
                    <a:lnTo>
                      <a:pt x="260" y="164"/>
                    </a:lnTo>
                    <a:lnTo>
                      <a:pt x="321" y="329"/>
                    </a:lnTo>
                    <a:lnTo>
                      <a:pt x="284" y="329"/>
                    </a:lnTo>
                    <a:lnTo>
                      <a:pt x="246" y="329"/>
                    </a:lnTo>
                    <a:lnTo>
                      <a:pt x="234" y="292"/>
                    </a:lnTo>
                    <a:lnTo>
                      <a:pt x="221" y="256"/>
                    </a:lnTo>
                    <a:lnTo>
                      <a:pt x="160" y="256"/>
                    </a:lnTo>
                    <a:lnTo>
                      <a:pt x="99" y="256"/>
                    </a:lnTo>
                    <a:lnTo>
                      <a:pt x="86" y="292"/>
                    </a:lnTo>
                    <a:lnTo>
                      <a:pt x="73" y="329"/>
                    </a:lnTo>
                    <a:lnTo>
                      <a:pt x="36" y="329"/>
                    </a:lnTo>
                    <a:lnTo>
                      <a:pt x="0" y="329"/>
                    </a:lnTo>
                    <a:lnTo>
                      <a:pt x="62" y="164"/>
                    </a:lnTo>
                    <a:lnTo>
                      <a:pt x="125" y="0"/>
                    </a:lnTo>
                    <a:lnTo>
                      <a:pt x="162" y="0"/>
                    </a:lnTo>
                    <a:lnTo>
                      <a:pt x="198" y="0"/>
                    </a:lnTo>
                    <a:close/>
                    <a:moveTo>
                      <a:pt x="203" y="202"/>
                    </a:moveTo>
                    <a:lnTo>
                      <a:pt x="182" y="142"/>
                    </a:lnTo>
                    <a:lnTo>
                      <a:pt x="161" y="81"/>
                    </a:lnTo>
                    <a:lnTo>
                      <a:pt x="161" y="81"/>
                    </a:lnTo>
                    <a:lnTo>
                      <a:pt x="160" y="81"/>
                    </a:lnTo>
                    <a:lnTo>
                      <a:pt x="139" y="142"/>
                    </a:lnTo>
                    <a:lnTo>
                      <a:pt x="117" y="202"/>
                    </a:lnTo>
                    <a:lnTo>
                      <a:pt x="160" y="202"/>
                    </a:lnTo>
                    <a:lnTo>
                      <a:pt x="203" y="20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7" name="Freeform 103"/>
              <p:cNvSpPr>
                <a:spLocks/>
              </p:cNvSpPr>
              <p:nvPr/>
            </p:nvSpPr>
            <p:spPr bwMode="auto">
              <a:xfrm>
                <a:off x="3856" y="236"/>
                <a:ext cx="61" cy="110"/>
              </a:xfrm>
              <a:custGeom>
                <a:avLst/>
                <a:gdLst>
                  <a:gd name="T0" fmla="*/ 0 w 184"/>
                  <a:gd name="T1" fmla="*/ 0 h 329"/>
                  <a:gd name="T2" fmla="*/ 92 w 184"/>
                  <a:gd name="T3" fmla="*/ 0 h 329"/>
                  <a:gd name="T4" fmla="*/ 184 w 184"/>
                  <a:gd name="T5" fmla="*/ 0 h 329"/>
                  <a:gd name="T6" fmla="*/ 184 w 184"/>
                  <a:gd name="T7" fmla="*/ 27 h 329"/>
                  <a:gd name="T8" fmla="*/ 184 w 184"/>
                  <a:gd name="T9" fmla="*/ 54 h 329"/>
                  <a:gd name="T10" fmla="*/ 126 w 184"/>
                  <a:gd name="T11" fmla="*/ 54 h 329"/>
                  <a:gd name="T12" fmla="*/ 66 w 184"/>
                  <a:gd name="T13" fmla="*/ 54 h 329"/>
                  <a:gd name="T14" fmla="*/ 66 w 184"/>
                  <a:gd name="T15" fmla="*/ 93 h 329"/>
                  <a:gd name="T16" fmla="*/ 66 w 184"/>
                  <a:gd name="T17" fmla="*/ 131 h 329"/>
                  <a:gd name="T18" fmla="*/ 122 w 184"/>
                  <a:gd name="T19" fmla="*/ 131 h 329"/>
                  <a:gd name="T20" fmla="*/ 177 w 184"/>
                  <a:gd name="T21" fmla="*/ 131 h 329"/>
                  <a:gd name="T22" fmla="*/ 177 w 184"/>
                  <a:gd name="T23" fmla="*/ 159 h 329"/>
                  <a:gd name="T24" fmla="*/ 177 w 184"/>
                  <a:gd name="T25" fmla="*/ 186 h 329"/>
                  <a:gd name="T26" fmla="*/ 122 w 184"/>
                  <a:gd name="T27" fmla="*/ 186 h 329"/>
                  <a:gd name="T28" fmla="*/ 66 w 184"/>
                  <a:gd name="T29" fmla="*/ 186 h 329"/>
                  <a:gd name="T30" fmla="*/ 66 w 184"/>
                  <a:gd name="T31" fmla="*/ 257 h 329"/>
                  <a:gd name="T32" fmla="*/ 66 w 184"/>
                  <a:gd name="T33" fmla="*/ 329 h 329"/>
                  <a:gd name="T34" fmla="*/ 33 w 184"/>
                  <a:gd name="T35" fmla="*/ 329 h 329"/>
                  <a:gd name="T36" fmla="*/ 0 w 184"/>
                  <a:gd name="T37" fmla="*/ 329 h 329"/>
                  <a:gd name="T38" fmla="*/ 0 w 184"/>
                  <a:gd name="T39" fmla="*/ 164 h 329"/>
                  <a:gd name="T40" fmla="*/ 0 w 184"/>
                  <a:gd name="T4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84" h="329">
                    <a:moveTo>
                      <a:pt x="0" y="0"/>
                    </a:moveTo>
                    <a:lnTo>
                      <a:pt x="92" y="0"/>
                    </a:lnTo>
                    <a:lnTo>
                      <a:pt x="184" y="0"/>
                    </a:lnTo>
                    <a:lnTo>
                      <a:pt x="184" y="27"/>
                    </a:lnTo>
                    <a:lnTo>
                      <a:pt x="184" y="54"/>
                    </a:lnTo>
                    <a:lnTo>
                      <a:pt x="126" y="54"/>
                    </a:lnTo>
                    <a:lnTo>
                      <a:pt x="66" y="54"/>
                    </a:lnTo>
                    <a:lnTo>
                      <a:pt x="66" y="93"/>
                    </a:lnTo>
                    <a:lnTo>
                      <a:pt x="66" y="131"/>
                    </a:lnTo>
                    <a:lnTo>
                      <a:pt x="122" y="131"/>
                    </a:lnTo>
                    <a:lnTo>
                      <a:pt x="177" y="131"/>
                    </a:lnTo>
                    <a:lnTo>
                      <a:pt x="177" y="159"/>
                    </a:lnTo>
                    <a:lnTo>
                      <a:pt x="177" y="186"/>
                    </a:lnTo>
                    <a:lnTo>
                      <a:pt x="122" y="186"/>
                    </a:lnTo>
                    <a:lnTo>
                      <a:pt x="66" y="186"/>
                    </a:lnTo>
                    <a:lnTo>
                      <a:pt x="66" y="257"/>
                    </a:lnTo>
                    <a:lnTo>
                      <a:pt x="66" y="329"/>
                    </a:lnTo>
                    <a:lnTo>
                      <a:pt x="33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8" name="Freeform 104"/>
              <p:cNvSpPr>
                <a:spLocks/>
              </p:cNvSpPr>
              <p:nvPr/>
            </p:nvSpPr>
            <p:spPr bwMode="auto">
              <a:xfrm>
                <a:off x="3927" y="236"/>
                <a:ext cx="22" cy="110"/>
              </a:xfrm>
              <a:custGeom>
                <a:avLst/>
                <a:gdLst>
                  <a:gd name="T0" fmla="*/ 0 w 67"/>
                  <a:gd name="T1" fmla="*/ 0 h 329"/>
                  <a:gd name="T2" fmla="*/ 33 w 67"/>
                  <a:gd name="T3" fmla="*/ 0 h 329"/>
                  <a:gd name="T4" fmla="*/ 67 w 67"/>
                  <a:gd name="T5" fmla="*/ 0 h 329"/>
                  <a:gd name="T6" fmla="*/ 67 w 67"/>
                  <a:gd name="T7" fmla="*/ 164 h 329"/>
                  <a:gd name="T8" fmla="*/ 67 w 67"/>
                  <a:gd name="T9" fmla="*/ 329 h 329"/>
                  <a:gd name="T10" fmla="*/ 33 w 67"/>
                  <a:gd name="T11" fmla="*/ 329 h 329"/>
                  <a:gd name="T12" fmla="*/ 0 w 67"/>
                  <a:gd name="T13" fmla="*/ 329 h 329"/>
                  <a:gd name="T14" fmla="*/ 0 w 67"/>
                  <a:gd name="T15" fmla="*/ 164 h 329"/>
                  <a:gd name="T16" fmla="*/ 0 w 67"/>
                  <a:gd name="T17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" h="329">
                    <a:moveTo>
                      <a:pt x="0" y="0"/>
                    </a:moveTo>
                    <a:lnTo>
                      <a:pt x="33" y="0"/>
                    </a:lnTo>
                    <a:lnTo>
                      <a:pt x="67" y="0"/>
                    </a:lnTo>
                    <a:lnTo>
                      <a:pt x="67" y="164"/>
                    </a:lnTo>
                    <a:lnTo>
                      <a:pt x="67" y="329"/>
                    </a:lnTo>
                    <a:lnTo>
                      <a:pt x="33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9" name="Freeform 105"/>
              <p:cNvSpPr>
                <a:spLocks/>
              </p:cNvSpPr>
              <p:nvPr/>
            </p:nvSpPr>
            <p:spPr bwMode="auto">
              <a:xfrm>
                <a:off x="3960" y="234"/>
                <a:ext cx="73" cy="114"/>
              </a:xfrm>
              <a:custGeom>
                <a:avLst/>
                <a:gdLst>
                  <a:gd name="T0" fmla="*/ 67 w 220"/>
                  <a:gd name="T1" fmla="*/ 241 h 341"/>
                  <a:gd name="T2" fmla="*/ 69 w 220"/>
                  <a:gd name="T3" fmla="*/ 263 h 341"/>
                  <a:gd name="T4" fmla="*/ 76 w 220"/>
                  <a:gd name="T5" fmla="*/ 279 h 341"/>
                  <a:gd name="T6" fmla="*/ 99 w 220"/>
                  <a:gd name="T7" fmla="*/ 291 h 341"/>
                  <a:gd name="T8" fmla="*/ 118 w 220"/>
                  <a:gd name="T9" fmla="*/ 292 h 341"/>
                  <a:gd name="T10" fmla="*/ 138 w 220"/>
                  <a:gd name="T11" fmla="*/ 283 h 341"/>
                  <a:gd name="T12" fmla="*/ 147 w 220"/>
                  <a:gd name="T13" fmla="*/ 270 h 341"/>
                  <a:gd name="T14" fmla="*/ 150 w 220"/>
                  <a:gd name="T15" fmla="*/ 252 h 341"/>
                  <a:gd name="T16" fmla="*/ 144 w 220"/>
                  <a:gd name="T17" fmla="*/ 225 h 341"/>
                  <a:gd name="T18" fmla="*/ 129 w 220"/>
                  <a:gd name="T19" fmla="*/ 212 h 341"/>
                  <a:gd name="T20" fmla="*/ 92 w 220"/>
                  <a:gd name="T21" fmla="*/ 195 h 341"/>
                  <a:gd name="T22" fmla="*/ 53 w 220"/>
                  <a:gd name="T23" fmla="*/ 180 h 341"/>
                  <a:gd name="T24" fmla="*/ 31 w 220"/>
                  <a:gd name="T25" fmla="*/ 164 h 341"/>
                  <a:gd name="T26" fmla="*/ 21 w 220"/>
                  <a:gd name="T27" fmla="*/ 153 h 341"/>
                  <a:gd name="T28" fmla="*/ 10 w 220"/>
                  <a:gd name="T29" fmla="*/ 132 h 341"/>
                  <a:gd name="T30" fmla="*/ 5 w 220"/>
                  <a:gd name="T31" fmla="*/ 106 h 341"/>
                  <a:gd name="T32" fmla="*/ 5 w 220"/>
                  <a:gd name="T33" fmla="*/ 84 h 341"/>
                  <a:gd name="T34" fmla="*/ 12 w 220"/>
                  <a:gd name="T35" fmla="*/ 54 h 341"/>
                  <a:gd name="T36" fmla="*/ 26 w 220"/>
                  <a:gd name="T37" fmla="*/ 30 h 341"/>
                  <a:gd name="T38" fmla="*/ 40 w 220"/>
                  <a:gd name="T39" fmla="*/ 18 h 341"/>
                  <a:gd name="T40" fmla="*/ 64 w 220"/>
                  <a:gd name="T41" fmla="*/ 5 h 341"/>
                  <a:gd name="T42" fmla="*/ 96 w 220"/>
                  <a:gd name="T43" fmla="*/ 0 h 341"/>
                  <a:gd name="T44" fmla="*/ 118 w 220"/>
                  <a:gd name="T45" fmla="*/ 0 h 341"/>
                  <a:gd name="T46" fmla="*/ 148 w 220"/>
                  <a:gd name="T47" fmla="*/ 4 h 341"/>
                  <a:gd name="T48" fmla="*/ 173 w 220"/>
                  <a:gd name="T49" fmla="*/ 16 h 341"/>
                  <a:gd name="T50" fmla="*/ 186 w 220"/>
                  <a:gd name="T51" fmla="*/ 26 h 341"/>
                  <a:gd name="T52" fmla="*/ 201 w 220"/>
                  <a:gd name="T53" fmla="*/ 48 h 341"/>
                  <a:gd name="T54" fmla="*/ 208 w 220"/>
                  <a:gd name="T55" fmla="*/ 77 h 341"/>
                  <a:gd name="T56" fmla="*/ 208 w 220"/>
                  <a:gd name="T57" fmla="*/ 97 h 341"/>
                  <a:gd name="T58" fmla="*/ 145 w 220"/>
                  <a:gd name="T59" fmla="*/ 97 h 341"/>
                  <a:gd name="T60" fmla="*/ 140 w 220"/>
                  <a:gd name="T61" fmla="*/ 68 h 341"/>
                  <a:gd name="T62" fmla="*/ 132 w 220"/>
                  <a:gd name="T63" fmla="*/ 55 h 341"/>
                  <a:gd name="T64" fmla="*/ 109 w 220"/>
                  <a:gd name="T65" fmla="*/ 48 h 341"/>
                  <a:gd name="T66" fmla="*/ 91 w 220"/>
                  <a:gd name="T67" fmla="*/ 52 h 341"/>
                  <a:gd name="T68" fmla="*/ 79 w 220"/>
                  <a:gd name="T69" fmla="*/ 60 h 341"/>
                  <a:gd name="T70" fmla="*/ 72 w 220"/>
                  <a:gd name="T71" fmla="*/ 79 h 341"/>
                  <a:gd name="T72" fmla="*/ 72 w 220"/>
                  <a:gd name="T73" fmla="*/ 94 h 341"/>
                  <a:gd name="T74" fmla="*/ 78 w 220"/>
                  <a:gd name="T75" fmla="*/ 112 h 341"/>
                  <a:gd name="T76" fmla="*/ 88 w 220"/>
                  <a:gd name="T77" fmla="*/ 123 h 341"/>
                  <a:gd name="T78" fmla="*/ 131 w 220"/>
                  <a:gd name="T79" fmla="*/ 142 h 341"/>
                  <a:gd name="T80" fmla="*/ 174 w 220"/>
                  <a:gd name="T81" fmla="*/ 162 h 341"/>
                  <a:gd name="T82" fmla="*/ 207 w 220"/>
                  <a:gd name="T83" fmla="*/ 190 h 341"/>
                  <a:gd name="T84" fmla="*/ 216 w 220"/>
                  <a:gd name="T85" fmla="*/ 213 h 341"/>
                  <a:gd name="T86" fmla="*/ 220 w 220"/>
                  <a:gd name="T87" fmla="*/ 240 h 341"/>
                  <a:gd name="T88" fmla="*/ 215 w 220"/>
                  <a:gd name="T89" fmla="*/ 276 h 341"/>
                  <a:gd name="T90" fmla="*/ 202 w 220"/>
                  <a:gd name="T91" fmla="*/ 303 h 341"/>
                  <a:gd name="T92" fmla="*/ 189 w 220"/>
                  <a:gd name="T93" fmla="*/ 317 h 341"/>
                  <a:gd name="T94" fmla="*/ 163 w 220"/>
                  <a:gd name="T95" fmla="*/ 332 h 341"/>
                  <a:gd name="T96" fmla="*/ 130 w 220"/>
                  <a:gd name="T97" fmla="*/ 340 h 341"/>
                  <a:gd name="T98" fmla="*/ 105 w 220"/>
                  <a:gd name="T99" fmla="*/ 341 h 341"/>
                  <a:gd name="T100" fmla="*/ 68 w 220"/>
                  <a:gd name="T101" fmla="*/ 338 h 341"/>
                  <a:gd name="T102" fmla="*/ 38 w 220"/>
                  <a:gd name="T103" fmla="*/ 326 h 341"/>
                  <a:gd name="T104" fmla="*/ 25 w 220"/>
                  <a:gd name="T105" fmla="*/ 316 h 341"/>
                  <a:gd name="T106" fmla="*/ 9 w 220"/>
                  <a:gd name="T107" fmla="*/ 294 h 341"/>
                  <a:gd name="T108" fmla="*/ 2 w 220"/>
                  <a:gd name="T109" fmla="*/ 267 h 341"/>
                  <a:gd name="T110" fmla="*/ 0 w 220"/>
                  <a:gd name="T111" fmla="*/ 239 h 341"/>
                  <a:gd name="T112" fmla="*/ 67 w 220"/>
                  <a:gd name="T113" fmla="*/ 232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0" h="341">
                    <a:moveTo>
                      <a:pt x="67" y="232"/>
                    </a:moveTo>
                    <a:lnTo>
                      <a:pt x="67" y="237"/>
                    </a:lnTo>
                    <a:lnTo>
                      <a:pt x="67" y="241"/>
                    </a:lnTo>
                    <a:lnTo>
                      <a:pt x="67" y="241"/>
                    </a:lnTo>
                    <a:lnTo>
                      <a:pt x="68" y="253"/>
                    </a:lnTo>
                    <a:lnTo>
                      <a:pt x="69" y="263"/>
                    </a:lnTo>
                    <a:lnTo>
                      <a:pt x="72" y="271"/>
                    </a:lnTo>
                    <a:lnTo>
                      <a:pt x="76" y="279"/>
                    </a:lnTo>
                    <a:lnTo>
                      <a:pt x="76" y="279"/>
                    </a:lnTo>
                    <a:lnTo>
                      <a:pt x="81" y="285"/>
                    </a:lnTo>
                    <a:lnTo>
                      <a:pt x="88" y="289"/>
                    </a:lnTo>
                    <a:lnTo>
                      <a:pt x="99" y="291"/>
                    </a:lnTo>
                    <a:lnTo>
                      <a:pt x="110" y="292"/>
                    </a:lnTo>
                    <a:lnTo>
                      <a:pt x="110" y="292"/>
                    </a:lnTo>
                    <a:lnTo>
                      <a:pt x="118" y="292"/>
                    </a:lnTo>
                    <a:lnTo>
                      <a:pt x="125" y="290"/>
                    </a:lnTo>
                    <a:lnTo>
                      <a:pt x="132" y="287"/>
                    </a:lnTo>
                    <a:lnTo>
                      <a:pt x="138" y="283"/>
                    </a:lnTo>
                    <a:lnTo>
                      <a:pt x="138" y="283"/>
                    </a:lnTo>
                    <a:lnTo>
                      <a:pt x="143" y="277"/>
                    </a:lnTo>
                    <a:lnTo>
                      <a:pt x="147" y="270"/>
                    </a:lnTo>
                    <a:lnTo>
                      <a:pt x="149" y="262"/>
                    </a:lnTo>
                    <a:lnTo>
                      <a:pt x="150" y="252"/>
                    </a:lnTo>
                    <a:lnTo>
                      <a:pt x="150" y="252"/>
                    </a:lnTo>
                    <a:lnTo>
                      <a:pt x="150" y="241"/>
                    </a:lnTo>
                    <a:lnTo>
                      <a:pt x="147" y="233"/>
                    </a:lnTo>
                    <a:lnTo>
                      <a:pt x="144" y="225"/>
                    </a:lnTo>
                    <a:lnTo>
                      <a:pt x="137" y="218"/>
                    </a:lnTo>
                    <a:lnTo>
                      <a:pt x="137" y="218"/>
                    </a:lnTo>
                    <a:lnTo>
                      <a:pt x="129" y="212"/>
                    </a:lnTo>
                    <a:lnTo>
                      <a:pt x="119" y="207"/>
                    </a:lnTo>
                    <a:lnTo>
                      <a:pt x="106" y="201"/>
                    </a:lnTo>
                    <a:lnTo>
                      <a:pt x="92" y="195"/>
                    </a:lnTo>
                    <a:lnTo>
                      <a:pt x="92" y="195"/>
                    </a:lnTo>
                    <a:lnTo>
                      <a:pt x="71" y="188"/>
                    </a:lnTo>
                    <a:lnTo>
                      <a:pt x="53" y="180"/>
                    </a:lnTo>
                    <a:lnTo>
                      <a:pt x="45" y="175"/>
                    </a:lnTo>
                    <a:lnTo>
                      <a:pt x="38" y="169"/>
                    </a:lnTo>
                    <a:lnTo>
                      <a:pt x="31" y="164"/>
                    </a:lnTo>
                    <a:lnTo>
                      <a:pt x="26" y="159"/>
                    </a:lnTo>
                    <a:lnTo>
                      <a:pt x="26" y="159"/>
                    </a:lnTo>
                    <a:lnTo>
                      <a:pt x="21" y="153"/>
                    </a:lnTo>
                    <a:lnTo>
                      <a:pt x="17" y="147"/>
                    </a:lnTo>
                    <a:lnTo>
                      <a:pt x="14" y="139"/>
                    </a:lnTo>
                    <a:lnTo>
                      <a:pt x="10" y="132"/>
                    </a:lnTo>
                    <a:lnTo>
                      <a:pt x="8" y="124"/>
                    </a:lnTo>
                    <a:lnTo>
                      <a:pt x="6" y="115"/>
                    </a:lnTo>
                    <a:lnTo>
                      <a:pt x="5" y="106"/>
                    </a:lnTo>
                    <a:lnTo>
                      <a:pt x="5" y="97"/>
                    </a:lnTo>
                    <a:lnTo>
                      <a:pt x="5" y="97"/>
                    </a:lnTo>
                    <a:lnTo>
                      <a:pt x="5" y="84"/>
                    </a:lnTo>
                    <a:lnTo>
                      <a:pt x="7" y="74"/>
                    </a:lnTo>
                    <a:lnTo>
                      <a:pt x="9" y="63"/>
                    </a:lnTo>
                    <a:lnTo>
                      <a:pt x="12" y="54"/>
                    </a:lnTo>
                    <a:lnTo>
                      <a:pt x="16" y="45"/>
                    </a:lnTo>
                    <a:lnTo>
                      <a:pt x="21" y="37"/>
                    </a:lnTo>
                    <a:lnTo>
                      <a:pt x="26" y="30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40" y="18"/>
                    </a:lnTo>
                    <a:lnTo>
                      <a:pt x="47" y="13"/>
                    </a:lnTo>
                    <a:lnTo>
                      <a:pt x="55" y="9"/>
                    </a:lnTo>
                    <a:lnTo>
                      <a:pt x="64" y="5"/>
                    </a:lnTo>
                    <a:lnTo>
                      <a:pt x="74" y="3"/>
                    </a:lnTo>
                    <a:lnTo>
                      <a:pt x="84" y="1"/>
                    </a:lnTo>
                    <a:lnTo>
                      <a:pt x="96" y="0"/>
                    </a:lnTo>
                    <a:lnTo>
                      <a:pt x="107" y="0"/>
                    </a:lnTo>
                    <a:lnTo>
                      <a:pt x="107" y="0"/>
                    </a:lnTo>
                    <a:lnTo>
                      <a:pt x="118" y="0"/>
                    </a:lnTo>
                    <a:lnTo>
                      <a:pt x="128" y="1"/>
                    </a:lnTo>
                    <a:lnTo>
                      <a:pt x="138" y="2"/>
                    </a:lnTo>
                    <a:lnTo>
                      <a:pt x="148" y="4"/>
                    </a:lnTo>
                    <a:lnTo>
                      <a:pt x="156" y="7"/>
                    </a:lnTo>
                    <a:lnTo>
                      <a:pt x="165" y="10"/>
                    </a:lnTo>
                    <a:lnTo>
                      <a:pt x="173" y="16"/>
                    </a:lnTo>
                    <a:lnTo>
                      <a:pt x="180" y="20"/>
                    </a:lnTo>
                    <a:lnTo>
                      <a:pt x="180" y="20"/>
                    </a:lnTo>
                    <a:lnTo>
                      <a:pt x="186" y="26"/>
                    </a:lnTo>
                    <a:lnTo>
                      <a:pt x="191" y="32"/>
                    </a:lnTo>
                    <a:lnTo>
                      <a:pt x="197" y="39"/>
                    </a:lnTo>
                    <a:lnTo>
                      <a:pt x="201" y="48"/>
                    </a:lnTo>
                    <a:lnTo>
                      <a:pt x="204" y="56"/>
                    </a:lnTo>
                    <a:lnTo>
                      <a:pt x="207" y="65"/>
                    </a:lnTo>
                    <a:lnTo>
                      <a:pt x="208" y="77"/>
                    </a:lnTo>
                    <a:lnTo>
                      <a:pt x="208" y="88"/>
                    </a:lnTo>
                    <a:lnTo>
                      <a:pt x="208" y="92"/>
                    </a:lnTo>
                    <a:lnTo>
                      <a:pt x="208" y="97"/>
                    </a:lnTo>
                    <a:lnTo>
                      <a:pt x="177" y="97"/>
                    </a:lnTo>
                    <a:lnTo>
                      <a:pt x="145" y="97"/>
                    </a:lnTo>
                    <a:lnTo>
                      <a:pt x="145" y="97"/>
                    </a:lnTo>
                    <a:lnTo>
                      <a:pt x="145" y="86"/>
                    </a:lnTo>
                    <a:lnTo>
                      <a:pt x="143" y="76"/>
                    </a:lnTo>
                    <a:lnTo>
                      <a:pt x="140" y="68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2" y="55"/>
                    </a:lnTo>
                    <a:lnTo>
                      <a:pt x="126" y="52"/>
                    </a:lnTo>
                    <a:lnTo>
                      <a:pt x="118" y="49"/>
                    </a:lnTo>
                    <a:lnTo>
                      <a:pt x="109" y="48"/>
                    </a:lnTo>
                    <a:lnTo>
                      <a:pt x="109" y="48"/>
                    </a:lnTo>
                    <a:lnTo>
                      <a:pt x="99" y="49"/>
                    </a:lnTo>
                    <a:lnTo>
                      <a:pt x="91" y="52"/>
                    </a:lnTo>
                    <a:lnTo>
                      <a:pt x="84" y="55"/>
                    </a:lnTo>
                    <a:lnTo>
                      <a:pt x="79" y="60"/>
                    </a:lnTo>
                    <a:lnTo>
                      <a:pt x="79" y="60"/>
                    </a:lnTo>
                    <a:lnTo>
                      <a:pt x="75" y="65"/>
                    </a:lnTo>
                    <a:lnTo>
                      <a:pt x="73" y="72"/>
                    </a:lnTo>
                    <a:lnTo>
                      <a:pt x="72" y="79"/>
                    </a:lnTo>
                    <a:lnTo>
                      <a:pt x="72" y="86"/>
                    </a:lnTo>
                    <a:lnTo>
                      <a:pt x="72" y="86"/>
                    </a:lnTo>
                    <a:lnTo>
                      <a:pt x="72" y="94"/>
                    </a:lnTo>
                    <a:lnTo>
                      <a:pt x="73" y="101"/>
                    </a:lnTo>
                    <a:lnTo>
                      <a:pt x="75" y="106"/>
                    </a:lnTo>
                    <a:lnTo>
                      <a:pt x="78" y="112"/>
                    </a:lnTo>
                    <a:lnTo>
                      <a:pt x="78" y="112"/>
                    </a:lnTo>
                    <a:lnTo>
                      <a:pt x="82" y="117"/>
                    </a:lnTo>
                    <a:lnTo>
                      <a:pt x="88" y="123"/>
                    </a:lnTo>
                    <a:lnTo>
                      <a:pt x="96" y="127"/>
                    </a:lnTo>
                    <a:lnTo>
                      <a:pt x="105" y="131"/>
                    </a:lnTo>
                    <a:lnTo>
                      <a:pt x="131" y="142"/>
                    </a:lnTo>
                    <a:lnTo>
                      <a:pt x="156" y="153"/>
                    </a:lnTo>
                    <a:lnTo>
                      <a:pt x="156" y="153"/>
                    </a:lnTo>
                    <a:lnTo>
                      <a:pt x="174" y="162"/>
                    </a:lnTo>
                    <a:lnTo>
                      <a:pt x="187" y="170"/>
                    </a:lnTo>
                    <a:lnTo>
                      <a:pt x="199" y="180"/>
                    </a:lnTo>
                    <a:lnTo>
                      <a:pt x="207" y="190"/>
                    </a:lnTo>
                    <a:lnTo>
                      <a:pt x="207" y="190"/>
                    </a:lnTo>
                    <a:lnTo>
                      <a:pt x="212" y="201"/>
                    </a:lnTo>
                    <a:lnTo>
                      <a:pt x="216" y="213"/>
                    </a:lnTo>
                    <a:lnTo>
                      <a:pt x="219" y="226"/>
                    </a:lnTo>
                    <a:lnTo>
                      <a:pt x="220" y="240"/>
                    </a:lnTo>
                    <a:lnTo>
                      <a:pt x="220" y="240"/>
                    </a:lnTo>
                    <a:lnTo>
                      <a:pt x="219" y="253"/>
                    </a:lnTo>
                    <a:lnTo>
                      <a:pt x="217" y="265"/>
                    </a:lnTo>
                    <a:lnTo>
                      <a:pt x="215" y="276"/>
                    </a:lnTo>
                    <a:lnTo>
                      <a:pt x="211" y="286"/>
                    </a:lnTo>
                    <a:lnTo>
                      <a:pt x="207" y="294"/>
                    </a:lnTo>
                    <a:lnTo>
                      <a:pt x="202" y="303"/>
                    </a:lnTo>
                    <a:lnTo>
                      <a:pt x="196" y="310"/>
                    </a:lnTo>
                    <a:lnTo>
                      <a:pt x="189" y="317"/>
                    </a:lnTo>
                    <a:lnTo>
                      <a:pt x="189" y="317"/>
                    </a:lnTo>
                    <a:lnTo>
                      <a:pt x="181" y="322"/>
                    </a:lnTo>
                    <a:lnTo>
                      <a:pt x="173" y="328"/>
                    </a:lnTo>
                    <a:lnTo>
                      <a:pt x="163" y="332"/>
                    </a:lnTo>
                    <a:lnTo>
                      <a:pt x="153" y="335"/>
                    </a:lnTo>
                    <a:lnTo>
                      <a:pt x="143" y="338"/>
                    </a:lnTo>
                    <a:lnTo>
                      <a:pt x="130" y="340"/>
                    </a:lnTo>
                    <a:lnTo>
                      <a:pt x="118" y="341"/>
                    </a:lnTo>
                    <a:lnTo>
                      <a:pt x="105" y="341"/>
                    </a:lnTo>
                    <a:lnTo>
                      <a:pt x="105" y="341"/>
                    </a:lnTo>
                    <a:lnTo>
                      <a:pt x="92" y="341"/>
                    </a:lnTo>
                    <a:lnTo>
                      <a:pt x="79" y="340"/>
                    </a:lnTo>
                    <a:lnTo>
                      <a:pt x="68" y="338"/>
                    </a:lnTo>
                    <a:lnTo>
                      <a:pt x="57" y="335"/>
                    </a:lnTo>
                    <a:lnTo>
                      <a:pt x="48" y="332"/>
                    </a:lnTo>
                    <a:lnTo>
                      <a:pt x="38" y="326"/>
                    </a:lnTo>
                    <a:lnTo>
                      <a:pt x="31" y="322"/>
                    </a:lnTo>
                    <a:lnTo>
                      <a:pt x="25" y="316"/>
                    </a:lnTo>
                    <a:lnTo>
                      <a:pt x="25" y="316"/>
                    </a:lnTo>
                    <a:lnTo>
                      <a:pt x="19" y="310"/>
                    </a:lnTo>
                    <a:lnTo>
                      <a:pt x="14" y="303"/>
                    </a:lnTo>
                    <a:lnTo>
                      <a:pt x="9" y="294"/>
                    </a:lnTo>
                    <a:lnTo>
                      <a:pt x="6" y="286"/>
                    </a:lnTo>
                    <a:lnTo>
                      <a:pt x="3" y="277"/>
                    </a:lnTo>
                    <a:lnTo>
                      <a:pt x="2" y="267"/>
                    </a:lnTo>
                    <a:lnTo>
                      <a:pt x="1" y="257"/>
                    </a:lnTo>
                    <a:lnTo>
                      <a:pt x="0" y="245"/>
                    </a:lnTo>
                    <a:lnTo>
                      <a:pt x="0" y="239"/>
                    </a:lnTo>
                    <a:lnTo>
                      <a:pt x="0" y="232"/>
                    </a:lnTo>
                    <a:lnTo>
                      <a:pt x="33" y="232"/>
                    </a:lnTo>
                    <a:lnTo>
                      <a:pt x="67" y="2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20" name="Freeform 106"/>
              <p:cNvSpPr>
                <a:spLocks/>
              </p:cNvSpPr>
              <p:nvPr/>
            </p:nvSpPr>
            <p:spPr bwMode="auto">
              <a:xfrm>
                <a:off x="4043" y="236"/>
                <a:ext cx="70" cy="110"/>
              </a:xfrm>
              <a:custGeom>
                <a:avLst/>
                <a:gdLst>
                  <a:gd name="T0" fmla="*/ 0 w 210"/>
                  <a:gd name="T1" fmla="*/ 0 h 329"/>
                  <a:gd name="T2" fmla="*/ 33 w 210"/>
                  <a:gd name="T3" fmla="*/ 0 h 329"/>
                  <a:gd name="T4" fmla="*/ 66 w 210"/>
                  <a:gd name="T5" fmla="*/ 0 h 329"/>
                  <a:gd name="T6" fmla="*/ 66 w 210"/>
                  <a:gd name="T7" fmla="*/ 63 h 329"/>
                  <a:gd name="T8" fmla="*/ 66 w 210"/>
                  <a:gd name="T9" fmla="*/ 126 h 329"/>
                  <a:gd name="T10" fmla="*/ 105 w 210"/>
                  <a:gd name="T11" fmla="*/ 126 h 329"/>
                  <a:gd name="T12" fmla="*/ 143 w 210"/>
                  <a:gd name="T13" fmla="*/ 126 h 329"/>
                  <a:gd name="T14" fmla="*/ 143 w 210"/>
                  <a:gd name="T15" fmla="*/ 63 h 329"/>
                  <a:gd name="T16" fmla="*/ 143 w 210"/>
                  <a:gd name="T17" fmla="*/ 0 h 329"/>
                  <a:gd name="T18" fmla="*/ 177 w 210"/>
                  <a:gd name="T19" fmla="*/ 0 h 329"/>
                  <a:gd name="T20" fmla="*/ 210 w 210"/>
                  <a:gd name="T21" fmla="*/ 0 h 329"/>
                  <a:gd name="T22" fmla="*/ 210 w 210"/>
                  <a:gd name="T23" fmla="*/ 164 h 329"/>
                  <a:gd name="T24" fmla="*/ 210 w 210"/>
                  <a:gd name="T25" fmla="*/ 329 h 329"/>
                  <a:gd name="T26" fmla="*/ 177 w 210"/>
                  <a:gd name="T27" fmla="*/ 329 h 329"/>
                  <a:gd name="T28" fmla="*/ 143 w 210"/>
                  <a:gd name="T29" fmla="*/ 329 h 329"/>
                  <a:gd name="T30" fmla="*/ 143 w 210"/>
                  <a:gd name="T31" fmla="*/ 256 h 329"/>
                  <a:gd name="T32" fmla="*/ 143 w 210"/>
                  <a:gd name="T33" fmla="*/ 183 h 329"/>
                  <a:gd name="T34" fmla="*/ 105 w 210"/>
                  <a:gd name="T35" fmla="*/ 183 h 329"/>
                  <a:gd name="T36" fmla="*/ 66 w 210"/>
                  <a:gd name="T37" fmla="*/ 183 h 329"/>
                  <a:gd name="T38" fmla="*/ 66 w 210"/>
                  <a:gd name="T39" fmla="*/ 256 h 329"/>
                  <a:gd name="T40" fmla="*/ 66 w 210"/>
                  <a:gd name="T41" fmla="*/ 329 h 329"/>
                  <a:gd name="T42" fmla="*/ 33 w 210"/>
                  <a:gd name="T43" fmla="*/ 329 h 329"/>
                  <a:gd name="T44" fmla="*/ 0 w 210"/>
                  <a:gd name="T45" fmla="*/ 329 h 329"/>
                  <a:gd name="T46" fmla="*/ 0 w 210"/>
                  <a:gd name="T47" fmla="*/ 164 h 329"/>
                  <a:gd name="T48" fmla="*/ 0 w 210"/>
                  <a:gd name="T49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0" h="329">
                    <a:moveTo>
                      <a:pt x="0" y="0"/>
                    </a:moveTo>
                    <a:lnTo>
                      <a:pt x="33" y="0"/>
                    </a:lnTo>
                    <a:lnTo>
                      <a:pt x="66" y="0"/>
                    </a:lnTo>
                    <a:lnTo>
                      <a:pt x="66" y="63"/>
                    </a:lnTo>
                    <a:lnTo>
                      <a:pt x="66" y="126"/>
                    </a:lnTo>
                    <a:lnTo>
                      <a:pt x="105" y="126"/>
                    </a:lnTo>
                    <a:lnTo>
                      <a:pt x="143" y="126"/>
                    </a:lnTo>
                    <a:lnTo>
                      <a:pt x="143" y="63"/>
                    </a:lnTo>
                    <a:lnTo>
                      <a:pt x="143" y="0"/>
                    </a:lnTo>
                    <a:lnTo>
                      <a:pt x="177" y="0"/>
                    </a:lnTo>
                    <a:lnTo>
                      <a:pt x="210" y="0"/>
                    </a:lnTo>
                    <a:lnTo>
                      <a:pt x="210" y="164"/>
                    </a:lnTo>
                    <a:lnTo>
                      <a:pt x="210" y="329"/>
                    </a:lnTo>
                    <a:lnTo>
                      <a:pt x="177" y="329"/>
                    </a:lnTo>
                    <a:lnTo>
                      <a:pt x="143" y="329"/>
                    </a:lnTo>
                    <a:lnTo>
                      <a:pt x="143" y="256"/>
                    </a:lnTo>
                    <a:lnTo>
                      <a:pt x="143" y="183"/>
                    </a:lnTo>
                    <a:lnTo>
                      <a:pt x="105" y="183"/>
                    </a:lnTo>
                    <a:lnTo>
                      <a:pt x="66" y="183"/>
                    </a:lnTo>
                    <a:lnTo>
                      <a:pt x="66" y="256"/>
                    </a:lnTo>
                    <a:lnTo>
                      <a:pt x="66" y="329"/>
                    </a:lnTo>
                    <a:lnTo>
                      <a:pt x="33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21" name="Freeform 107"/>
              <p:cNvSpPr>
                <a:spLocks/>
              </p:cNvSpPr>
              <p:nvPr/>
            </p:nvSpPr>
            <p:spPr bwMode="auto">
              <a:xfrm>
                <a:off x="4127" y="236"/>
                <a:ext cx="63" cy="110"/>
              </a:xfrm>
              <a:custGeom>
                <a:avLst/>
                <a:gdLst>
                  <a:gd name="T0" fmla="*/ 184 w 188"/>
                  <a:gd name="T1" fmla="*/ 0 h 329"/>
                  <a:gd name="T2" fmla="*/ 184 w 188"/>
                  <a:gd name="T3" fmla="*/ 27 h 329"/>
                  <a:gd name="T4" fmla="*/ 184 w 188"/>
                  <a:gd name="T5" fmla="*/ 54 h 329"/>
                  <a:gd name="T6" fmla="*/ 124 w 188"/>
                  <a:gd name="T7" fmla="*/ 54 h 329"/>
                  <a:gd name="T8" fmla="*/ 66 w 188"/>
                  <a:gd name="T9" fmla="*/ 54 h 329"/>
                  <a:gd name="T10" fmla="*/ 66 w 188"/>
                  <a:gd name="T11" fmla="*/ 93 h 329"/>
                  <a:gd name="T12" fmla="*/ 66 w 188"/>
                  <a:gd name="T13" fmla="*/ 131 h 329"/>
                  <a:gd name="T14" fmla="*/ 121 w 188"/>
                  <a:gd name="T15" fmla="*/ 131 h 329"/>
                  <a:gd name="T16" fmla="*/ 176 w 188"/>
                  <a:gd name="T17" fmla="*/ 131 h 329"/>
                  <a:gd name="T18" fmla="*/ 176 w 188"/>
                  <a:gd name="T19" fmla="*/ 159 h 329"/>
                  <a:gd name="T20" fmla="*/ 176 w 188"/>
                  <a:gd name="T21" fmla="*/ 186 h 329"/>
                  <a:gd name="T22" fmla="*/ 121 w 188"/>
                  <a:gd name="T23" fmla="*/ 186 h 329"/>
                  <a:gd name="T24" fmla="*/ 66 w 188"/>
                  <a:gd name="T25" fmla="*/ 186 h 329"/>
                  <a:gd name="T26" fmla="*/ 66 w 188"/>
                  <a:gd name="T27" fmla="*/ 230 h 329"/>
                  <a:gd name="T28" fmla="*/ 66 w 188"/>
                  <a:gd name="T29" fmla="*/ 275 h 329"/>
                  <a:gd name="T30" fmla="*/ 126 w 188"/>
                  <a:gd name="T31" fmla="*/ 275 h 329"/>
                  <a:gd name="T32" fmla="*/ 188 w 188"/>
                  <a:gd name="T33" fmla="*/ 275 h 329"/>
                  <a:gd name="T34" fmla="*/ 188 w 188"/>
                  <a:gd name="T35" fmla="*/ 302 h 329"/>
                  <a:gd name="T36" fmla="*/ 188 w 188"/>
                  <a:gd name="T37" fmla="*/ 329 h 329"/>
                  <a:gd name="T38" fmla="*/ 93 w 188"/>
                  <a:gd name="T39" fmla="*/ 329 h 329"/>
                  <a:gd name="T40" fmla="*/ 0 w 188"/>
                  <a:gd name="T41" fmla="*/ 329 h 329"/>
                  <a:gd name="T42" fmla="*/ 0 w 188"/>
                  <a:gd name="T43" fmla="*/ 164 h 329"/>
                  <a:gd name="T44" fmla="*/ 0 w 188"/>
                  <a:gd name="T45" fmla="*/ 0 h 329"/>
                  <a:gd name="T46" fmla="*/ 91 w 188"/>
                  <a:gd name="T47" fmla="*/ 0 h 329"/>
                  <a:gd name="T48" fmla="*/ 184 w 188"/>
                  <a:gd name="T49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8" h="329">
                    <a:moveTo>
                      <a:pt x="184" y="0"/>
                    </a:moveTo>
                    <a:lnTo>
                      <a:pt x="184" y="27"/>
                    </a:lnTo>
                    <a:lnTo>
                      <a:pt x="184" y="54"/>
                    </a:lnTo>
                    <a:lnTo>
                      <a:pt x="124" y="54"/>
                    </a:lnTo>
                    <a:lnTo>
                      <a:pt x="66" y="54"/>
                    </a:lnTo>
                    <a:lnTo>
                      <a:pt x="66" y="93"/>
                    </a:lnTo>
                    <a:lnTo>
                      <a:pt x="66" y="131"/>
                    </a:lnTo>
                    <a:lnTo>
                      <a:pt x="121" y="131"/>
                    </a:lnTo>
                    <a:lnTo>
                      <a:pt x="176" y="131"/>
                    </a:lnTo>
                    <a:lnTo>
                      <a:pt x="176" y="159"/>
                    </a:lnTo>
                    <a:lnTo>
                      <a:pt x="176" y="186"/>
                    </a:lnTo>
                    <a:lnTo>
                      <a:pt x="121" y="186"/>
                    </a:lnTo>
                    <a:lnTo>
                      <a:pt x="66" y="186"/>
                    </a:lnTo>
                    <a:lnTo>
                      <a:pt x="66" y="230"/>
                    </a:lnTo>
                    <a:lnTo>
                      <a:pt x="66" y="275"/>
                    </a:lnTo>
                    <a:lnTo>
                      <a:pt x="126" y="275"/>
                    </a:lnTo>
                    <a:lnTo>
                      <a:pt x="188" y="275"/>
                    </a:lnTo>
                    <a:lnTo>
                      <a:pt x="188" y="302"/>
                    </a:lnTo>
                    <a:lnTo>
                      <a:pt x="188" y="329"/>
                    </a:lnTo>
                    <a:lnTo>
                      <a:pt x="93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lnTo>
                      <a:pt x="91" y="0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22" name="Freeform 108"/>
              <p:cNvSpPr>
                <a:spLocks noEditPoints="1"/>
              </p:cNvSpPr>
              <p:nvPr/>
            </p:nvSpPr>
            <p:spPr bwMode="auto">
              <a:xfrm>
                <a:off x="4199" y="236"/>
                <a:ext cx="75" cy="110"/>
              </a:xfrm>
              <a:custGeom>
                <a:avLst/>
                <a:gdLst>
                  <a:gd name="T0" fmla="*/ 61 w 224"/>
                  <a:gd name="T1" fmla="*/ 0 h 329"/>
                  <a:gd name="T2" fmla="*/ 123 w 224"/>
                  <a:gd name="T3" fmla="*/ 0 h 329"/>
                  <a:gd name="T4" fmla="*/ 143 w 224"/>
                  <a:gd name="T5" fmla="*/ 1 h 329"/>
                  <a:gd name="T6" fmla="*/ 159 w 224"/>
                  <a:gd name="T7" fmla="*/ 5 h 329"/>
                  <a:gd name="T8" fmla="*/ 175 w 224"/>
                  <a:gd name="T9" fmla="*/ 12 h 329"/>
                  <a:gd name="T10" fmla="*/ 187 w 224"/>
                  <a:gd name="T11" fmla="*/ 21 h 329"/>
                  <a:gd name="T12" fmla="*/ 193 w 224"/>
                  <a:gd name="T13" fmla="*/ 26 h 329"/>
                  <a:gd name="T14" fmla="*/ 201 w 224"/>
                  <a:gd name="T15" fmla="*/ 40 h 329"/>
                  <a:gd name="T16" fmla="*/ 207 w 224"/>
                  <a:gd name="T17" fmla="*/ 55 h 329"/>
                  <a:gd name="T18" fmla="*/ 210 w 224"/>
                  <a:gd name="T19" fmla="*/ 74 h 329"/>
                  <a:gd name="T20" fmla="*/ 210 w 224"/>
                  <a:gd name="T21" fmla="*/ 84 h 329"/>
                  <a:gd name="T22" fmla="*/ 207 w 224"/>
                  <a:gd name="T23" fmla="*/ 115 h 329"/>
                  <a:gd name="T24" fmla="*/ 197 w 224"/>
                  <a:gd name="T25" fmla="*/ 138 h 329"/>
                  <a:gd name="T26" fmla="*/ 189 w 224"/>
                  <a:gd name="T27" fmla="*/ 148 h 329"/>
                  <a:gd name="T28" fmla="*/ 180 w 224"/>
                  <a:gd name="T29" fmla="*/ 156 h 329"/>
                  <a:gd name="T30" fmla="*/ 169 w 224"/>
                  <a:gd name="T31" fmla="*/ 161 h 329"/>
                  <a:gd name="T32" fmla="*/ 156 w 224"/>
                  <a:gd name="T33" fmla="*/ 167 h 329"/>
                  <a:gd name="T34" fmla="*/ 156 w 224"/>
                  <a:gd name="T35" fmla="*/ 167 h 329"/>
                  <a:gd name="T36" fmla="*/ 171 w 224"/>
                  <a:gd name="T37" fmla="*/ 170 h 329"/>
                  <a:gd name="T38" fmla="*/ 183 w 224"/>
                  <a:gd name="T39" fmla="*/ 175 h 329"/>
                  <a:gd name="T40" fmla="*/ 191 w 224"/>
                  <a:gd name="T41" fmla="*/ 182 h 329"/>
                  <a:gd name="T42" fmla="*/ 199 w 224"/>
                  <a:gd name="T43" fmla="*/ 193 h 329"/>
                  <a:gd name="T44" fmla="*/ 201 w 224"/>
                  <a:gd name="T45" fmla="*/ 199 h 329"/>
                  <a:gd name="T46" fmla="*/ 206 w 224"/>
                  <a:gd name="T47" fmla="*/ 223 h 329"/>
                  <a:gd name="T48" fmla="*/ 208 w 224"/>
                  <a:gd name="T49" fmla="*/ 267 h 329"/>
                  <a:gd name="T50" fmla="*/ 209 w 224"/>
                  <a:gd name="T51" fmla="*/ 290 h 329"/>
                  <a:gd name="T52" fmla="*/ 211 w 224"/>
                  <a:gd name="T53" fmla="*/ 307 h 329"/>
                  <a:gd name="T54" fmla="*/ 213 w 224"/>
                  <a:gd name="T55" fmla="*/ 313 h 329"/>
                  <a:gd name="T56" fmla="*/ 220 w 224"/>
                  <a:gd name="T57" fmla="*/ 323 h 329"/>
                  <a:gd name="T58" fmla="*/ 224 w 224"/>
                  <a:gd name="T59" fmla="*/ 328 h 329"/>
                  <a:gd name="T60" fmla="*/ 187 w 224"/>
                  <a:gd name="T61" fmla="*/ 329 h 329"/>
                  <a:gd name="T62" fmla="*/ 152 w 224"/>
                  <a:gd name="T63" fmla="*/ 329 h 329"/>
                  <a:gd name="T64" fmla="*/ 145 w 224"/>
                  <a:gd name="T65" fmla="*/ 313 h 329"/>
                  <a:gd name="T66" fmla="*/ 144 w 224"/>
                  <a:gd name="T67" fmla="*/ 304 h 329"/>
                  <a:gd name="T68" fmla="*/ 143 w 224"/>
                  <a:gd name="T69" fmla="*/ 262 h 329"/>
                  <a:gd name="T70" fmla="*/ 142 w 224"/>
                  <a:gd name="T71" fmla="*/ 231 h 329"/>
                  <a:gd name="T72" fmla="*/ 138 w 224"/>
                  <a:gd name="T73" fmla="*/ 213 h 329"/>
                  <a:gd name="T74" fmla="*/ 131 w 224"/>
                  <a:gd name="T75" fmla="*/ 201 h 329"/>
                  <a:gd name="T76" fmla="*/ 126 w 224"/>
                  <a:gd name="T77" fmla="*/ 196 h 329"/>
                  <a:gd name="T78" fmla="*/ 111 w 224"/>
                  <a:gd name="T79" fmla="*/ 190 h 329"/>
                  <a:gd name="T80" fmla="*/ 84 w 224"/>
                  <a:gd name="T81" fmla="*/ 189 h 329"/>
                  <a:gd name="T82" fmla="*/ 67 w 224"/>
                  <a:gd name="T83" fmla="*/ 259 h 329"/>
                  <a:gd name="T84" fmla="*/ 33 w 224"/>
                  <a:gd name="T85" fmla="*/ 329 h 329"/>
                  <a:gd name="T86" fmla="*/ 0 w 224"/>
                  <a:gd name="T87" fmla="*/ 164 h 329"/>
                  <a:gd name="T88" fmla="*/ 67 w 224"/>
                  <a:gd name="T89" fmla="*/ 144 h 329"/>
                  <a:gd name="T90" fmla="*/ 95 w 224"/>
                  <a:gd name="T91" fmla="*/ 144 h 329"/>
                  <a:gd name="T92" fmla="*/ 105 w 224"/>
                  <a:gd name="T93" fmla="*/ 143 h 329"/>
                  <a:gd name="T94" fmla="*/ 124 w 224"/>
                  <a:gd name="T95" fmla="*/ 137 h 329"/>
                  <a:gd name="T96" fmla="*/ 131 w 224"/>
                  <a:gd name="T97" fmla="*/ 132 h 329"/>
                  <a:gd name="T98" fmla="*/ 141 w 224"/>
                  <a:gd name="T99" fmla="*/ 117 h 329"/>
                  <a:gd name="T100" fmla="*/ 144 w 224"/>
                  <a:gd name="T101" fmla="*/ 95 h 329"/>
                  <a:gd name="T102" fmla="*/ 144 w 224"/>
                  <a:gd name="T103" fmla="*/ 83 h 329"/>
                  <a:gd name="T104" fmla="*/ 137 w 224"/>
                  <a:gd name="T105" fmla="*/ 67 h 329"/>
                  <a:gd name="T106" fmla="*/ 132 w 224"/>
                  <a:gd name="T107" fmla="*/ 60 h 329"/>
                  <a:gd name="T108" fmla="*/ 119 w 224"/>
                  <a:gd name="T109" fmla="*/ 51 h 329"/>
                  <a:gd name="T110" fmla="*/ 98 w 224"/>
                  <a:gd name="T111" fmla="*/ 49 h 329"/>
                  <a:gd name="T112" fmla="*/ 67 w 224"/>
                  <a:gd name="T113" fmla="*/ 49 h 329"/>
                  <a:gd name="T114" fmla="*/ 67 w 224"/>
                  <a:gd name="T115" fmla="*/ 144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24" h="329">
                    <a:moveTo>
                      <a:pt x="0" y="0"/>
                    </a:moveTo>
                    <a:lnTo>
                      <a:pt x="61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33" y="0"/>
                    </a:lnTo>
                    <a:lnTo>
                      <a:pt x="143" y="1"/>
                    </a:lnTo>
                    <a:lnTo>
                      <a:pt x="151" y="3"/>
                    </a:lnTo>
                    <a:lnTo>
                      <a:pt x="159" y="5"/>
                    </a:lnTo>
                    <a:lnTo>
                      <a:pt x="168" y="8"/>
                    </a:lnTo>
                    <a:lnTo>
                      <a:pt x="175" y="12"/>
                    </a:lnTo>
                    <a:lnTo>
                      <a:pt x="181" y="16"/>
                    </a:lnTo>
                    <a:lnTo>
                      <a:pt x="187" y="21"/>
                    </a:lnTo>
                    <a:lnTo>
                      <a:pt x="187" y="21"/>
                    </a:lnTo>
                    <a:lnTo>
                      <a:pt x="193" y="26"/>
                    </a:lnTo>
                    <a:lnTo>
                      <a:pt x="198" y="32"/>
                    </a:lnTo>
                    <a:lnTo>
                      <a:pt x="201" y="40"/>
                    </a:lnTo>
                    <a:lnTo>
                      <a:pt x="205" y="47"/>
                    </a:lnTo>
                    <a:lnTo>
                      <a:pt x="207" y="55"/>
                    </a:lnTo>
                    <a:lnTo>
                      <a:pt x="209" y="65"/>
                    </a:lnTo>
                    <a:lnTo>
                      <a:pt x="210" y="74"/>
                    </a:lnTo>
                    <a:lnTo>
                      <a:pt x="210" y="84"/>
                    </a:lnTo>
                    <a:lnTo>
                      <a:pt x="210" y="84"/>
                    </a:lnTo>
                    <a:lnTo>
                      <a:pt x="209" y="100"/>
                    </a:lnTo>
                    <a:lnTo>
                      <a:pt x="207" y="115"/>
                    </a:lnTo>
                    <a:lnTo>
                      <a:pt x="203" y="128"/>
                    </a:lnTo>
                    <a:lnTo>
                      <a:pt x="197" y="138"/>
                    </a:lnTo>
                    <a:lnTo>
                      <a:pt x="197" y="138"/>
                    </a:lnTo>
                    <a:lnTo>
                      <a:pt x="189" y="148"/>
                    </a:lnTo>
                    <a:lnTo>
                      <a:pt x="185" y="152"/>
                    </a:lnTo>
                    <a:lnTo>
                      <a:pt x="180" y="156"/>
                    </a:lnTo>
                    <a:lnTo>
                      <a:pt x="175" y="159"/>
                    </a:lnTo>
                    <a:lnTo>
                      <a:pt x="169" y="161"/>
                    </a:lnTo>
                    <a:lnTo>
                      <a:pt x="156" y="166"/>
                    </a:lnTo>
                    <a:lnTo>
                      <a:pt x="156" y="167"/>
                    </a:lnTo>
                    <a:lnTo>
                      <a:pt x="156" y="167"/>
                    </a:lnTo>
                    <a:lnTo>
                      <a:pt x="156" y="167"/>
                    </a:lnTo>
                    <a:lnTo>
                      <a:pt x="163" y="168"/>
                    </a:lnTo>
                    <a:lnTo>
                      <a:pt x="171" y="170"/>
                    </a:lnTo>
                    <a:lnTo>
                      <a:pt x="177" y="172"/>
                    </a:lnTo>
                    <a:lnTo>
                      <a:pt x="183" y="175"/>
                    </a:lnTo>
                    <a:lnTo>
                      <a:pt x="187" y="179"/>
                    </a:lnTo>
                    <a:lnTo>
                      <a:pt x="191" y="182"/>
                    </a:lnTo>
                    <a:lnTo>
                      <a:pt x="196" y="187"/>
                    </a:lnTo>
                    <a:lnTo>
                      <a:pt x="199" y="193"/>
                    </a:lnTo>
                    <a:lnTo>
                      <a:pt x="199" y="193"/>
                    </a:lnTo>
                    <a:lnTo>
                      <a:pt x="201" y="199"/>
                    </a:lnTo>
                    <a:lnTo>
                      <a:pt x="203" y="206"/>
                    </a:lnTo>
                    <a:lnTo>
                      <a:pt x="206" y="223"/>
                    </a:lnTo>
                    <a:lnTo>
                      <a:pt x="208" y="242"/>
                    </a:lnTo>
                    <a:lnTo>
                      <a:pt x="208" y="267"/>
                    </a:lnTo>
                    <a:lnTo>
                      <a:pt x="208" y="267"/>
                    </a:lnTo>
                    <a:lnTo>
                      <a:pt x="209" y="290"/>
                    </a:lnTo>
                    <a:lnTo>
                      <a:pt x="210" y="300"/>
                    </a:lnTo>
                    <a:lnTo>
                      <a:pt x="211" y="307"/>
                    </a:lnTo>
                    <a:lnTo>
                      <a:pt x="211" y="307"/>
                    </a:lnTo>
                    <a:lnTo>
                      <a:pt x="213" y="313"/>
                    </a:lnTo>
                    <a:lnTo>
                      <a:pt x="215" y="318"/>
                    </a:lnTo>
                    <a:lnTo>
                      <a:pt x="220" y="323"/>
                    </a:lnTo>
                    <a:lnTo>
                      <a:pt x="224" y="326"/>
                    </a:lnTo>
                    <a:lnTo>
                      <a:pt x="224" y="328"/>
                    </a:lnTo>
                    <a:lnTo>
                      <a:pt x="224" y="329"/>
                    </a:lnTo>
                    <a:lnTo>
                      <a:pt x="187" y="329"/>
                    </a:lnTo>
                    <a:lnTo>
                      <a:pt x="152" y="329"/>
                    </a:lnTo>
                    <a:lnTo>
                      <a:pt x="152" y="329"/>
                    </a:lnTo>
                    <a:lnTo>
                      <a:pt x="148" y="322"/>
                    </a:lnTo>
                    <a:lnTo>
                      <a:pt x="145" y="313"/>
                    </a:lnTo>
                    <a:lnTo>
                      <a:pt x="145" y="313"/>
                    </a:lnTo>
                    <a:lnTo>
                      <a:pt x="144" y="304"/>
                    </a:lnTo>
                    <a:lnTo>
                      <a:pt x="144" y="294"/>
                    </a:lnTo>
                    <a:lnTo>
                      <a:pt x="143" y="262"/>
                    </a:lnTo>
                    <a:lnTo>
                      <a:pt x="142" y="231"/>
                    </a:lnTo>
                    <a:lnTo>
                      <a:pt x="142" y="231"/>
                    </a:lnTo>
                    <a:lnTo>
                      <a:pt x="141" y="222"/>
                    </a:lnTo>
                    <a:lnTo>
                      <a:pt x="138" y="213"/>
                    </a:lnTo>
                    <a:lnTo>
                      <a:pt x="135" y="207"/>
                    </a:lnTo>
                    <a:lnTo>
                      <a:pt x="131" y="201"/>
                    </a:lnTo>
                    <a:lnTo>
                      <a:pt x="131" y="201"/>
                    </a:lnTo>
                    <a:lnTo>
                      <a:pt x="126" y="196"/>
                    </a:lnTo>
                    <a:lnTo>
                      <a:pt x="120" y="193"/>
                    </a:lnTo>
                    <a:lnTo>
                      <a:pt x="111" y="190"/>
                    </a:lnTo>
                    <a:lnTo>
                      <a:pt x="102" y="189"/>
                    </a:lnTo>
                    <a:lnTo>
                      <a:pt x="84" y="189"/>
                    </a:lnTo>
                    <a:lnTo>
                      <a:pt x="67" y="189"/>
                    </a:lnTo>
                    <a:lnTo>
                      <a:pt x="67" y="259"/>
                    </a:lnTo>
                    <a:lnTo>
                      <a:pt x="67" y="329"/>
                    </a:lnTo>
                    <a:lnTo>
                      <a:pt x="33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  <a:moveTo>
                      <a:pt x="67" y="144"/>
                    </a:moveTo>
                    <a:lnTo>
                      <a:pt x="80" y="144"/>
                    </a:lnTo>
                    <a:lnTo>
                      <a:pt x="95" y="144"/>
                    </a:lnTo>
                    <a:lnTo>
                      <a:pt x="95" y="144"/>
                    </a:lnTo>
                    <a:lnTo>
                      <a:pt x="105" y="143"/>
                    </a:lnTo>
                    <a:lnTo>
                      <a:pt x="116" y="141"/>
                    </a:lnTo>
                    <a:lnTo>
                      <a:pt x="124" y="137"/>
                    </a:lnTo>
                    <a:lnTo>
                      <a:pt x="131" y="132"/>
                    </a:lnTo>
                    <a:lnTo>
                      <a:pt x="131" y="132"/>
                    </a:lnTo>
                    <a:lnTo>
                      <a:pt x="136" y="125"/>
                    </a:lnTo>
                    <a:lnTo>
                      <a:pt x="141" y="117"/>
                    </a:lnTo>
                    <a:lnTo>
                      <a:pt x="144" y="106"/>
                    </a:lnTo>
                    <a:lnTo>
                      <a:pt x="144" y="95"/>
                    </a:lnTo>
                    <a:lnTo>
                      <a:pt x="144" y="95"/>
                    </a:lnTo>
                    <a:lnTo>
                      <a:pt x="144" y="83"/>
                    </a:lnTo>
                    <a:lnTo>
                      <a:pt x="142" y="74"/>
                    </a:lnTo>
                    <a:lnTo>
                      <a:pt x="137" y="67"/>
                    </a:lnTo>
                    <a:lnTo>
                      <a:pt x="132" y="60"/>
                    </a:lnTo>
                    <a:lnTo>
                      <a:pt x="132" y="60"/>
                    </a:lnTo>
                    <a:lnTo>
                      <a:pt x="126" y="55"/>
                    </a:lnTo>
                    <a:lnTo>
                      <a:pt x="119" y="51"/>
                    </a:lnTo>
                    <a:lnTo>
                      <a:pt x="109" y="49"/>
                    </a:lnTo>
                    <a:lnTo>
                      <a:pt x="98" y="49"/>
                    </a:lnTo>
                    <a:lnTo>
                      <a:pt x="82" y="49"/>
                    </a:lnTo>
                    <a:lnTo>
                      <a:pt x="67" y="49"/>
                    </a:lnTo>
                    <a:lnTo>
                      <a:pt x="67" y="96"/>
                    </a:lnTo>
                    <a:lnTo>
                      <a:pt x="67" y="1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23" name="Freeform 109"/>
              <p:cNvSpPr>
                <a:spLocks/>
              </p:cNvSpPr>
              <p:nvPr/>
            </p:nvSpPr>
            <p:spPr bwMode="auto">
              <a:xfrm>
                <a:off x="4284" y="236"/>
                <a:ext cx="22" cy="110"/>
              </a:xfrm>
              <a:custGeom>
                <a:avLst/>
                <a:gdLst>
                  <a:gd name="T0" fmla="*/ 0 w 67"/>
                  <a:gd name="T1" fmla="*/ 0 h 329"/>
                  <a:gd name="T2" fmla="*/ 33 w 67"/>
                  <a:gd name="T3" fmla="*/ 0 h 329"/>
                  <a:gd name="T4" fmla="*/ 67 w 67"/>
                  <a:gd name="T5" fmla="*/ 0 h 329"/>
                  <a:gd name="T6" fmla="*/ 67 w 67"/>
                  <a:gd name="T7" fmla="*/ 164 h 329"/>
                  <a:gd name="T8" fmla="*/ 67 w 67"/>
                  <a:gd name="T9" fmla="*/ 329 h 329"/>
                  <a:gd name="T10" fmla="*/ 33 w 67"/>
                  <a:gd name="T11" fmla="*/ 329 h 329"/>
                  <a:gd name="T12" fmla="*/ 0 w 67"/>
                  <a:gd name="T13" fmla="*/ 329 h 329"/>
                  <a:gd name="T14" fmla="*/ 0 w 67"/>
                  <a:gd name="T15" fmla="*/ 164 h 329"/>
                  <a:gd name="T16" fmla="*/ 0 w 67"/>
                  <a:gd name="T17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" h="329">
                    <a:moveTo>
                      <a:pt x="0" y="0"/>
                    </a:moveTo>
                    <a:lnTo>
                      <a:pt x="33" y="0"/>
                    </a:lnTo>
                    <a:lnTo>
                      <a:pt x="67" y="0"/>
                    </a:lnTo>
                    <a:lnTo>
                      <a:pt x="67" y="164"/>
                    </a:lnTo>
                    <a:lnTo>
                      <a:pt x="67" y="329"/>
                    </a:lnTo>
                    <a:lnTo>
                      <a:pt x="33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24" name="Freeform 110"/>
              <p:cNvSpPr>
                <a:spLocks/>
              </p:cNvSpPr>
              <p:nvPr/>
            </p:nvSpPr>
            <p:spPr bwMode="auto">
              <a:xfrm>
                <a:off x="4321" y="236"/>
                <a:ext cx="63" cy="110"/>
              </a:xfrm>
              <a:custGeom>
                <a:avLst/>
                <a:gdLst>
                  <a:gd name="T0" fmla="*/ 184 w 189"/>
                  <a:gd name="T1" fmla="*/ 0 h 329"/>
                  <a:gd name="T2" fmla="*/ 184 w 189"/>
                  <a:gd name="T3" fmla="*/ 27 h 329"/>
                  <a:gd name="T4" fmla="*/ 184 w 189"/>
                  <a:gd name="T5" fmla="*/ 54 h 329"/>
                  <a:gd name="T6" fmla="*/ 125 w 189"/>
                  <a:gd name="T7" fmla="*/ 54 h 329"/>
                  <a:gd name="T8" fmla="*/ 67 w 189"/>
                  <a:gd name="T9" fmla="*/ 54 h 329"/>
                  <a:gd name="T10" fmla="*/ 67 w 189"/>
                  <a:gd name="T11" fmla="*/ 93 h 329"/>
                  <a:gd name="T12" fmla="*/ 67 w 189"/>
                  <a:gd name="T13" fmla="*/ 131 h 329"/>
                  <a:gd name="T14" fmla="*/ 122 w 189"/>
                  <a:gd name="T15" fmla="*/ 131 h 329"/>
                  <a:gd name="T16" fmla="*/ 177 w 189"/>
                  <a:gd name="T17" fmla="*/ 131 h 329"/>
                  <a:gd name="T18" fmla="*/ 177 w 189"/>
                  <a:gd name="T19" fmla="*/ 159 h 329"/>
                  <a:gd name="T20" fmla="*/ 177 w 189"/>
                  <a:gd name="T21" fmla="*/ 186 h 329"/>
                  <a:gd name="T22" fmla="*/ 122 w 189"/>
                  <a:gd name="T23" fmla="*/ 186 h 329"/>
                  <a:gd name="T24" fmla="*/ 67 w 189"/>
                  <a:gd name="T25" fmla="*/ 186 h 329"/>
                  <a:gd name="T26" fmla="*/ 67 w 189"/>
                  <a:gd name="T27" fmla="*/ 230 h 329"/>
                  <a:gd name="T28" fmla="*/ 67 w 189"/>
                  <a:gd name="T29" fmla="*/ 275 h 329"/>
                  <a:gd name="T30" fmla="*/ 128 w 189"/>
                  <a:gd name="T31" fmla="*/ 275 h 329"/>
                  <a:gd name="T32" fmla="*/ 189 w 189"/>
                  <a:gd name="T33" fmla="*/ 275 h 329"/>
                  <a:gd name="T34" fmla="*/ 189 w 189"/>
                  <a:gd name="T35" fmla="*/ 302 h 329"/>
                  <a:gd name="T36" fmla="*/ 189 w 189"/>
                  <a:gd name="T37" fmla="*/ 329 h 329"/>
                  <a:gd name="T38" fmla="*/ 95 w 189"/>
                  <a:gd name="T39" fmla="*/ 329 h 329"/>
                  <a:gd name="T40" fmla="*/ 0 w 189"/>
                  <a:gd name="T41" fmla="*/ 329 h 329"/>
                  <a:gd name="T42" fmla="*/ 0 w 189"/>
                  <a:gd name="T43" fmla="*/ 164 h 329"/>
                  <a:gd name="T44" fmla="*/ 0 w 189"/>
                  <a:gd name="T45" fmla="*/ 0 h 329"/>
                  <a:gd name="T46" fmla="*/ 92 w 189"/>
                  <a:gd name="T47" fmla="*/ 0 h 329"/>
                  <a:gd name="T48" fmla="*/ 184 w 189"/>
                  <a:gd name="T49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9" h="329">
                    <a:moveTo>
                      <a:pt x="184" y="0"/>
                    </a:moveTo>
                    <a:lnTo>
                      <a:pt x="184" y="27"/>
                    </a:lnTo>
                    <a:lnTo>
                      <a:pt x="184" y="54"/>
                    </a:lnTo>
                    <a:lnTo>
                      <a:pt x="125" y="54"/>
                    </a:lnTo>
                    <a:lnTo>
                      <a:pt x="67" y="54"/>
                    </a:lnTo>
                    <a:lnTo>
                      <a:pt x="67" y="93"/>
                    </a:lnTo>
                    <a:lnTo>
                      <a:pt x="67" y="131"/>
                    </a:lnTo>
                    <a:lnTo>
                      <a:pt x="122" y="131"/>
                    </a:lnTo>
                    <a:lnTo>
                      <a:pt x="177" y="131"/>
                    </a:lnTo>
                    <a:lnTo>
                      <a:pt x="177" y="159"/>
                    </a:lnTo>
                    <a:lnTo>
                      <a:pt x="177" y="186"/>
                    </a:lnTo>
                    <a:lnTo>
                      <a:pt x="122" y="186"/>
                    </a:lnTo>
                    <a:lnTo>
                      <a:pt x="67" y="186"/>
                    </a:lnTo>
                    <a:lnTo>
                      <a:pt x="67" y="230"/>
                    </a:lnTo>
                    <a:lnTo>
                      <a:pt x="67" y="275"/>
                    </a:lnTo>
                    <a:lnTo>
                      <a:pt x="128" y="275"/>
                    </a:lnTo>
                    <a:lnTo>
                      <a:pt x="189" y="275"/>
                    </a:lnTo>
                    <a:lnTo>
                      <a:pt x="189" y="302"/>
                    </a:lnTo>
                    <a:lnTo>
                      <a:pt x="189" y="329"/>
                    </a:lnTo>
                    <a:lnTo>
                      <a:pt x="95" y="329"/>
                    </a:lnTo>
                    <a:lnTo>
                      <a:pt x="0" y="329"/>
                    </a:lnTo>
                    <a:lnTo>
                      <a:pt x="0" y="164"/>
                    </a:lnTo>
                    <a:lnTo>
                      <a:pt x="0" y="0"/>
                    </a:lnTo>
                    <a:lnTo>
                      <a:pt x="92" y="0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25" name="Freeform 111"/>
              <p:cNvSpPr>
                <a:spLocks/>
              </p:cNvSpPr>
              <p:nvPr/>
            </p:nvSpPr>
            <p:spPr bwMode="auto">
              <a:xfrm>
                <a:off x="4391" y="234"/>
                <a:ext cx="73" cy="114"/>
              </a:xfrm>
              <a:custGeom>
                <a:avLst/>
                <a:gdLst>
                  <a:gd name="T0" fmla="*/ 67 w 220"/>
                  <a:gd name="T1" fmla="*/ 241 h 341"/>
                  <a:gd name="T2" fmla="*/ 69 w 220"/>
                  <a:gd name="T3" fmla="*/ 263 h 341"/>
                  <a:gd name="T4" fmla="*/ 75 w 220"/>
                  <a:gd name="T5" fmla="*/ 279 h 341"/>
                  <a:gd name="T6" fmla="*/ 99 w 220"/>
                  <a:gd name="T7" fmla="*/ 291 h 341"/>
                  <a:gd name="T8" fmla="*/ 118 w 220"/>
                  <a:gd name="T9" fmla="*/ 292 h 341"/>
                  <a:gd name="T10" fmla="*/ 138 w 220"/>
                  <a:gd name="T11" fmla="*/ 283 h 341"/>
                  <a:gd name="T12" fmla="*/ 147 w 220"/>
                  <a:gd name="T13" fmla="*/ 270 h 341"/>
                  <a:gd name="T14" fmla="*/ 150 w 220"/>
                  <a:gd name="T15" fmla="*/ 252 h 341"/>
                  <a:gd name="T16" fmla="*/ 143 w 220"/>
                  <a:gd name="T17" fmla="*/ 225 h 341"/>
                  <a:gd name="T18" fmla="*/ 129 w 220"/>
                  <a:gd name="T19" fmla="*/ 212 h 341"/>
                  <a:gd name="T20" fmla="*/ 92 w 220"/>
                  <a:gd name="T21" fmla="*/ 195 h 341"/>
                  <a:gd name="T22" fmla="*/ 54 w 220"/>
                  <a:gd name="T23" fmla="*/ 180 h 341"/>
                  <a:gd name="T24" fmla="*/ 32 w 220"/>
                  <a:gd name="T25" fmla="*/ 164 h 341"/>
                  <a:gd name="T26" fmla="*/ 21 w 220"/>
                  <a:gd name="T27" fmla="*/ 153 h 341"/>
                  <a:gd name="T28" fmla="*/ 11 w 220"/>
                  <a:gd name="T29" fmla="*/ 132 h 341"/>
                  <a:gd name="T30" fmla="*/ 6 w 220"/>
                  <a:gd name="T31" fmla="*/ 106 h 341"/>
                  <a:gd name="T32" fmla="*/ 6 w 220"/>
                  <a:gd name="T33" fmla="*/ 84 h 341"/>
                  <a:gd name="T34" fmla="*/ 12 w 220"/>
                  <a:gd name="T35" fmla="*/ 54 h 341"/>
                  <a:gd name="T36" fmla="*/ 26 w 220"/>
                  <a:gd name="T37" fmla="*/ 30 h 341"/>
                  <a:gd name="T38" fmla="*/ 40 w 220"/>
                  <a:gd name="T39" fmla="*/ 18 h 341"/>
                  <a:gd name="T40" fmla="*/ 65 w 220"/>
                  <a:gd name="T41" fmla="*/ 5 h 341"/>
                  <a:gd name="T42" fmla="*/ 95 w 220"/>
                  <a:gd name="T43" fmla="*/ 0 h 341"/>
                  <a:gd name="T44" fmla="*/ 118 w 220"/>
                  <a:gd name="T45" fmla="*/ 0 h 341"/>
                  <a:gd name="T46" fmla="*/ 148 w 220"/>
                  <a:gd name="T47" fmla="*/ 4 h 341"/>
                  <a:gd name="T48" fmla="*/ 173 w 220"/>
                  <a:gd name="T49" fmla="*/ 16 h 341"/>
                  <a:gd name="T50" fmla="*/ 187 w 220"/>
                  <a:gd name="T51" fmla="*/ 26 h 341"/>
                  <a:gd name="T52" fmla="*/ 201 w 220"/>
                  <a:gd name="T53" fmla="*/ 48 h 341"/>
                  <a:gd name="T54" fmla="*/ 209 w 220"/>
                  <a:gd name="T55" fmla="*/ 77 h 341"/>
                  <a:gd name="T56" fmla="*/ 209 w 220"/>
                  <a:gd name="T57" fmla="*/ 97 h 341"/>
                  <a:gd name="T58" fmla="*/ 145 w 220"/>
                  <a:gd name="T59" fmla="*/ 97 h 341"/>
                  <a:gd name="T60" fmla="*/ 141 w 220"/>
                  <a:gd name="T61" fmla="*/ 68 h 341"/>
                  <a:gd name="T62" fmla="*/ 133 w 220"/>
                  <a:gd name="T63" fmla="*/ 55 h 341"/>
                  <a:gd name="T64" fmla="*/ 110 w 220"/>
                  <a:gd name="T65" fmla="*/ 48 h 341"/>
                  <a:gd name="T66" fmla="*/ 91 w 220"/>
                  <a:gd name="T67" fmla="*/ 52 h 341"/>
                  <a:gd name="T68" fmla="*/ 80 w 220"/>
                  <a:gd name="T69" fmla="*/ 60 h 341"/>
                  <a:gd name="T70" fmla="*/ 72 w 220"/>
                  <a:gd name="T71" fmla="*/ 79 h 341"/>
                  <a:gd name="T72" fmla="*/ 72 w 220"/>
                  <a:gd name="T73" fmla="*/ 94 h 341"/>
                  <a:gd name="T74" fmla="*/ 78 w 220"/>
                  <a:gd name="T75" fmla="*/ 112 h 341"/>
                  <a:gd name="T76" fmla="*/ 89 w 220"/>
                  <a:gd name="T77" fmla="*/ 123 h 341"/>
                  <a:gd name="T78" fmla="*/ 132 w 220"/>
                  <a:gd name="T79" fmla="*/ 142 h 341"/>
                  <a:gd name="T80" fmla="*/ 174 w 220"/>
                  <a:gd name="T81" fmla="*/ 162 h 341"/>
                  <a:gd name="T82" fmla="*/ 206 w 220"/>
                  <a:gd name="T83" fmla="*/ 190 h 341"/>
                  <a:gd name="T84" fmla="*/ 217 w 220"/>
                  <a:gd name="T85" fmla="*/ 213 h 341"/>
                  <a:gd name="T86" fmla="*/ 220 w 220"/>
                  <a:gd name="T87" fmla="*/ 240 h 341"/>
                  <a:gd name="T88" fmla="*/ 215 w 220"/>
                  <a:gd name="T89" fmla="*/ 276 h 341"/>
                  <a:gd name="T90" fmla="*/ 202 w 220"/>
                  <a:gd name="T91" fmla="*/ 303 h 341"/>
                  <a:gd name="T92" fmla="*/ 190 w 220"/>
                  <a:gd name="T93" fmla="*/ 317 h 341"/>
                  <a:gd name="T94" fmla="*/ 164 w 220"/>
                  <a:gd name="T95" fmla="*/ 332 h 341"/>
                  <a:gd name="T96" fmla="*/ 131 w 220"/>
                  <a:gd name="T97" fmla="*/ 340 h 341"/>
                  <a:gd name="T98" fmla="*/ 106 w 220"/>
                  <a:gd name="T99" fmla="*/ 341 h 341"/>
                  <a:gd name="T100" fmla="*/ 68 w 220"/>
                  <a:gd name="T101" fmla="*/ 338 h 341"/>
                  <a:gd name="T102" fmla="*/ 39 w 220"/>
                  <a:gd name="T103" fmla="*/ 326 h 341"/>
                  <a:gd name="T104" fmla="*/ 24 w 220"/>
                  <a:gd name="T105" fmla="*/ 316 h 341"/>
                  <a:gd name="T106" fmla="*/ 10 w 220"/>
                  <a:gd name="T107" fmla="*/ 294 h 341"/>
                  <a:gd name="T108" fmla="*/ 3 w 220"/>
                  <a:gd name="T109" fmla="*/ 267 h 341"/>
                  <a:gd name="T110" fmla="*/ 0 w 220"/>
                  <a:gd name="T111" fmla="*/ 239 h 341"/>
                  <a:gd name="T112" fmla="*/ 67 w 220"/>
                  <a:gd name="T113" fmla="*/ 232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0" h="341">
                    <a:moveTo>
                      <a:pt x="67" y="232"/>
                    </a:moveTo>
                    <a:lnTo>
                      <a:pt x="67" y="237"/>
                    </a:lnTo>
                    <a:lnTo>
                      <a:pt x="67" y="241"/>
                    </a:lnTo>
                    <a:lnTo>
                      <a:pt x="67" y="241"/>
                    </a:lnTo>
                    <a:lnTo>
                      <a:pt x="67" y="253"/>
                    </a:lnTo>
                    <a:lnTo>
                      <a:pt x="69" y="263"/>
                    </a:lnTo>
                    <a:lnTo>
                      <a:pt x="71" y="271"/>
                    </a:lnTo>
                    <a:lnTo>
                      <a:pt x="75" y="279"/>
                    </a:lnTo>
                    <a:lnTo>
                      <a:pt x="75" y="279"/>
                    </a:lnTo>
                    <a:lnTo>
                      <a:pt x="82" y="285"/>
                    </a:lnTo>
                    <a:lnTo>
                      <a:pt x="89" y="289"/>
                    </a:lnTo>
                    <a:lnTo>
                      <a:pt x="99" y="291"/>
                    </a:lnTo>
                    <a:lnTo>
                      <a:pt x="111" y="292"/>
                    </a:lnTo>
                    <a:lnTo>
                      <a:pt x="111" y="292"/>
                    </a:lnTo>
                    <a:lnTo>
                      <a:pt x="118" y="292"/>
                    </a:lnTo>
                    <a:lnTo>
                      <a:pt x="125" y="290"/>
                    </a:lnTo>
                    <a:lnTo>
                      <a:pt x="133" y="287"/>
                    </a:lnTo>
                    <a:lnTo>
                      <a:pt x="138" y="283"/>
                    </a:lnTo>
                    <a:lnTo>
                      <a:pt x="138" y="283"/>
                    </a:lnTo>
                    <a:lnTo>
                      <a:pt x="143" y="277"/>
                    </a:lnTo>
                    <a:lnTo>
                      <a:pt x="147" y="270"/>
                    </a:lnTo>
                    <a:lnTo>
                      <a:pt x="149" y="262"/>
                    </a:lnTo>
                    <a:lnTo>
                      <a:pt x="150" y="252"/>
                    </a:lnTo>
                    <a:lnTo>
                      <a:pt x="150" y="252"/>
                    </a:lnTo>
                    <a:lnTo>
                      <a:pt x="149" y="241"/>
                    </a:lnTo>
                    <a:lnTo>
                      <a:pt x="147" y="233"/>
                    </a:lnTo>
                    <a:lnTo>
                      <a:pt x="143" y="225"/>
                    </a:lnTo>
                    <a:lnTo>
                      <a:pt x="138" y="218"/>
                    </a:lnTo>
                    <a:lnTo>
                      <a:pt x="138" y="218"/>
                    </a:lnTo>
                    <a:lnTo>
                      <a:pt x="129" y="212"/>
                    </a:lnTo>
                    <a:lnTo>
                      <a:pt x="119" y="207"/>
                    </a:lnTo>
                    <a:lnTo>
                      <a:pt x="107" y="201"/>
                    </a:lnTo>
                    <a:lnTo>
                      <a:pt x="92" y="195"/>
                    </a:lnTo>
                    <a:lnTo>
                      <a:pt x="92" y="195"/>
                    </a:lnTo>
                    <a:lnTo>
                      <a:pt x="71" y="188"/>
                    </a:lnTo>
                    <a:lnTo>
                      <a:pt x="54" y="180"/>
                    </a:lnTo>
                    <a:lnTo>
                      <a:pt x="45" y="175"/>
                    </a:lnTo>
                    <a:lnTo>
                      <a:pt x="38" y="169"/>
                    </a:lnTo>
                    <a:lnTo>
                      <a:pt x="32" y="164"/>
                    </a:lnTo>
                    <a:lnTo>
                      <a:pt x="26" y="159"/>
                    </a:lnTo>
                    <a:lnTo>
                      <a:pt x="26" y="159"/>
                    </a:lnTo>
                    <a:lnTo>
                      <a:pt x="21" y="153"/>
                    </a:lnTo>
                    <a:lnTo>
                      <a:pt x="17" y="147"/>
                    </a:lnTo>
                    <a:lnTo>
                      <a:pt x="13" y="139"/>
                    </a:lnTo>
                    <a:lnTo>
                      <a:pt x="11" y="132"/>
                    </a:lnTo>
                    <a:lnTo>
                      <a:pt x="8" y="124"/>
                    </a:lnTo>
                    <a:lnTo>
                      <a:pt x="7" y="115"/>
                    </a:lnTo>
                    <a:lnTo>
                      <a:pt x="6" y="106"/>
                    </a:lnTo>
                    <a:lnTo>
                      <a:pt x="6" y="97"/>
                    </a:lnTo>
                    <a:lnTo>
                      <a:pt x="6" y="97"/>
                    </a:lnTo>
                    <a:lnTo>
                      <a:pt x="6" y="84"/>
                    </a:lnTo>
                    <a:lnTo>
                      <a:pt x="7" y="74"/>
                    </a:lnTo>
                    <a:lnTo>
                      <a:pt x="9" y="63"/>
                    </a:lnTo>
                    <a:lnTo>
                      <a:pt x="12" y="54"/>
                    </a:lnTo>
                    <a:lnTo>
                      <a:pt x="16" y="45"/>
                    </a:lnTo>
                    <a:lnTo>
                      <a:pt x="21" y="37"/>
                    </a:lnTo>
                    <a:lnTo>
                      <a:pt x="26" y="30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40" y="18"/>
                    </a:lnTo>
                    <a:lnTo>
                      <a:pt x="47" y="13"/>
                    </a:lnTo>
                    <a:lnTo>
                      <a:pt x="56" y="9"/>
                    </a:lnTo>
                    <a:lnTo>
                      <a:pt x="65" y="5"/>
                    </a:lnTo>
                    <a:lnTo>
                      <a:pt x="74" y="3"/>
                    </a:lnTo>
                    <a:lnTo>
                      <a:pt x="85" y="1"/>
                    </a:lnTo>
                    <a:lnTo>
                      <a:pt x="95" y="0"/>
                    </a:lnTo>
                    <a:lnTo>
                      <a:pt x="108" y="0"/>
                    </a:lnTo>
                    <a:lnTo>
                      <a:pt x="108" y="0"/>
                    </a:lnTo>
                    <a:lnTo>
                      <a:pt x="118" y="0"/>
                    </a:lnTo>
                    <a:lnTo>
                      <a:pt x="128" y="1"/>
                    </a:lnTo>
                    <a:lnTo>
                      <a:pt x="139" y="2"/>
                    </a:lnTo>
                    <a:lnTo>
                      <a:pt x="148" y="4"/>
                    </a:lnTo>
                    <a:lnTo>
                      <a:pt x="157" y="7"/>
                    </a:lnTo>
                    <a:lnTo>
                      <a:pt x="165" y="10"/>
                    </a:lnTo>
                    <a:lnTo>
                      <a:pt x="173" y="16"/>
                    </a:lnTo>
                    <a:lnTo>
                      <a:pt x="180" y="20"/>
                    </a:lnTo>
                    <a:lnTo>
                      <a:pt x="180" y="20"/>
                    </a:lnTo>
                    <a:lnTo>
                      <a:pt x="187" y="26"/>
                    </a:lnTo>
                    <a:lnTo>
                      <a:pt x="192" y="32"/>
                    </a:lnTo>
                    <a:lnTo>
                      <a:pt x="197" y="39"/>
                    </a:lnTo>
                    <a:lnTo>
                      <a:pt x="201" y="48"/>
                    </a:lnTo>
                    <a:lnTo>
                      <a:pt x="204" y="56"/>
                    </a:lnTo>
                    <a:lnTo>
                      <a:pt x="208" y="65"/>
                    </a:lnTo>
                    <a:lnTo>
                      <a:pt x="209" y="77"/>
                    </a:lnTo>
                    <a:lnTo>
                      <a:pt x="209" y="88"/>
                    </a:lnTo>
                    <a:lnTo>
                      <a:pt x="209" y="92"/>
                    </a:lnTo>
                    <a:lnTo>
                      <a:pt x="209" y="97"/>
                    </a:lnTo>
                    <a:lnTo>
                      <a:pt x="177" y="97"/>
                    </a:lnTo>
                    <a:lnTo>
                      <a:pt x="145" y="97"/>
                    </a:lnTo>
                    <a:lnTo>
                      <a:pt x="145" y="97"/>
                    </a:lnTo>
                    <a:lnTo>
                      <a:pt x="145" y="86"/>
                    </a:lnTo>
                    <a:lnTo>
                      <a:pt x="143" y="76"/>
                    </a:lnTo>
                    <a:lnTo>
                      <a:pt x="141" y="68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3" y="55"/>
                    </a:lnTo>
                    <a:lnTo>
                      <a:pt x="126" y="52"/>
                    </a:lnTo>
                    <a:lnTo>
                      <a:pt x="118" y="49"/>
                    </a:lnTo>
                    <a:lnTo>
                      <a:pt x="110" y="48"/>
                    </a:lnTo>
                    <a:lnTo>
                      <a:pt x="110" y="48"/>
                    </a:lnTo>
                    <a:lnTo>
                      <a:pt x="99" y="49"/>
                    </a:lnTo>
                    <a:lnTo>
                      <a:pt x="91" y="52"/>
                    </a:lnTo>
                    <a:lnTo>
                      <a:pt x="85" y="55"/>
                    </a:lnTo>
                    <a:lnTo>
                      <a:pt x="80" y="60"/>
                    </a:lnTo>
                    <a:lnTo>
                      <a:pt x="80" y="60"/>
                    </a:lnTo>
                    <a:lnTo>
                      <a:pt x="75" y="65"/>
                    </a:lnTo>
                    <a:lnTo>
                      <a:pt x="73" y="72"/>
                    </a:lnTo>
                    <a:lnTo>
                      <a:pt x="72" y="79"/>
                    </a:lnTo>
                    <a:lnTo>
                      <a:pt x="71" y="86"/>
                    </a:lnTo>
                    <a:lnTo>
                      <a:pt x="71" y="86"/>
                    </a:lnTo>
                    <a:lnTo>
                      <a:pt x="72" y="94"/>
                    </a:lnTo>
                    <a:lnTo>
                      <a:pt x="73" y="101"/>
                    </a:lnTo>
                    <a:lnTo>
                      <a:pt x="75" y="106"/>
                    </a:lnTo>
                    <a:lnTo>
                      <a:pt x="78" y="112"/>
                    </a:lnTo>
                    <a:lnTo>
                      <a:pt x="78" y="112"/>
                    </a:lnTo>
                    <a:lnTo>
                      <a:pt x="83" y="117"/>
                    </a:lnTo>
                    <a:lnTo>
                      <a:pt x="89" y="123"/>
                    </a:lnTo>
                    <a:lnTo>
                      <a:pt x="96" y="127"/>
                    </a:lnTo>
                    <a:lnTo>
                      <a:pt x="106" y="131"/>
                    </a:lnTo>
                    <a:lnTo>
                      <a:pt x="132" y="142"/>
                    </a:lnTo>
                    <a:lnTo>
                      <a:pt x="157" y="153"/>
                    </a:lnTo>
                    <a:lnTo>
                      <a:pt x="157" y="153"/>
                    </a:lnTo>
                    <a:lnTo>
                      <a:pt x="174" y="162"/>
                    </a:lnTo>
                    <a:lnTo>
                      <a:pt x="188" y="170"/>
                    </a:lnTo>
                    <a:lnTo>
                      <a:pt x="198" y="180"/>
                    </a:lnTo>
                    <a:lnTo>
                      <a:pt x="206" y="190"/>
                    </a:lnTo>
                    <a:lnTo>
                      <a:pt x="206" y="190"/>
                    </a:lnTo>
                    <a:lnTo>
                      <a:pt x="213" y="201"/>
                    </a:lnTo>
                    <a:lnTo>
                      <a:pt x="217" y="213"/>
                    </a:lnTo>
                    <a:lnTo>
                      <a:pt x="219" y="226"/>
                    </a:lnTo>
                    <a:lnTo>
                      <a:pt x="220" y="240"/>
                    </a:lnTo>
                    <a:lnTo>
                      <a:pt x="220" y="240"/>
                    </a:lnTo>
                    <a:lnTo>
                      <a:pt x="219" y="253"/>
                    </a:lnTo>
                    <a:lnTo>
                      <a:pt x="218" y="265"/>
                    </a:lnTo>
                    <a:lnTo>
                      <a:pt x="215" y="276"/>
                    </a:lnTo>
                    <a:lnTo>
                      <a:pt x="212" y="286"/>
                    </a:lnTo>
                    <a:lnTo>
                      <a:pt x="208" y="294"/>
                    </a:lnTo>
                    <a:lnTo>
                      <a:pt x="202" y="303"/>
                    </a:lnTo>
                    <a:lnTo>
                      <a:pt x="196" y="310"/>
                    </a:lnTo>
                    <a:lnTo>
                      <a:pt x="190" y="317"/>
                    </a:lnTo>
                    <a:lnTo>
                      <a:pt x="190" y="317"/>
                    </a:lnTo>
                    <a:lnTo>
                      <a:pt x="181" y="322"/>
                    </a:lnTo>
                    <a:lnTo>
                      <a:pt x="173" y="328"/>
                    </a:lnTo>
                    <a:lnTo>
                      <a:pt x="164" y="332"/>
                    </a:lnTo>
                    <a:lnTo>
                      <a:pt x="153" y="335"/>
                    </a:lnTo>
                    <a:lnTo>
                      <a:pt x="143" y="338"/>
                    </a:lnTo>
                    <a:lnTo>
                      <a:pt x="131" y="340"/>
                    </a:lnTo>
                    <a:lnTo>
                      <a:pt x="118" y="341"/>
                    </a:lnTo>
                    <a:lnTo>
                      <a:pt x="106" y="341"/>
                    </a:lnTo>
                    <a:lnTo>
                      <a:pt x="106" y="341"/>
                    </a:lnTo>
                    <a:lnTo>
                      <a:pt x="92" y="341"/>
                    </a:lnTo>
                    <a:lnTo>
                      <a:pt x="80" y="340"/>
                    </a:lnTo>
                    <a:lnTo>
                      <a:pt x="68" y="338"/>
                    </a:lnTo>
                    <a:lnTo>
                      <a:pt x="58" y="335"/>
                    </a:lnTo>
                    <a:lnTo>
                      <a:pt x="47" y="332"/>
                    </a:lnTo>
                    <a:lnTo>
                      <a:pt x="39" y="326"/>
                    </a:lnTo>
                    <a:lnTo>
                      <a:pt x="32" y="322"/>
                    </a:lnTo>
                    <a:lnTo>
                      <a:pt x="24" y="316"/>
                    </a:lnTo>
                    <a:lnTo>
                      <a:pt x="24" y="316"/>
                    </a:lnTo>
                    <a:lnTo>
                      <a:pt x="19" y="310"/>
                    </a:lnTo>
                    <a:lnTo>
                      <a:pt x="14" y="303"/>
                    </a:lnTo>
                    <a:lnTo>
                      <a:pt x="10" y="294"/>
                    </a:lnTo>
                    <a:lnTo>
                      <a:pt x="7" y="286"/>
                    </a:lnTo>
                    <a:lnTo>
                      <a:pt x="4" y="277"/>
                    </a:lnTo>
                    <a:lnTo>
                      <a:pt x="3" y="267"/>
                    </a:lnTo>
                    <a:lnTo>
                      <a:pt x="1" y="257"/>
                    </a:lnTo>
                    <a:lnTo>
                      <a:pt x="0" y="245"/>
                    </a:lnTo>
                    <a:lnTo>
                      <a:pt x="0" y="239"/>
                    </a:lnTo>
                    <a:lnTo>
                      <a:pt x="0" y="232"/>
                    </a:lnTo>
                    <a:lnTo>
                      <a:pt x="34" y="232"/>
                    </a:lnTo>
                    <a:lnTo>
                      <a:pt x="67" y="2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B0F0"/>
                  </a:solidFill>
                </a:endParaRPr>
              </a:p>
            </p:txBody>
          </p:sp>
        </p:grpSp>
        <p:sp>
          <p:nvSpPr>
            <p:cNvPr id="127" name="TextBox 126"/>
            <p:cNvSpPr txBox="1"/>
            <p:nvPr/>
          </p:nvSpPr>
          <p:spPr>
            <a:xfrm>
              <a:off x="5141046" y="-58878"/>
              <a:ext cx="19479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Michelle Lander </a:t>
              </a:r>
              <a:endPara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161845" y="243974"/>
              <a:ext cx="390637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Marine </a:t>
              </a:r>
              <a:r>
                <a:rPr lang="en-US" sz="11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Mammal Laboratory, Alaska Fisheries Science </a:t>
              </a:r>
              <a:r>
                <a:rPr lang="en-US" sz="11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Center</a:t>
              </a:r>
              <a:endParaRPr lang="en-US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2" name="Straight Connector 131"/>
            <p:cNvCxnSpPr/>
            <p:nvPr/>
          </p:nvCxnSpPr>
          <p:spPr>
            <a:xfrm flipV="1">
              <a:off x="100013" y="4026106"/>
              <a:ext cx="11982450" cy="55121"/>
            </a:xfrm>
            <a:prstGeom prst="line">
              <a:avLst/>
            </a:prstGeom>
            <a:ln w="762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1" name="Group 150"/>
            <p:cNvGrpSpPr/>
            <p:nvPr/>
          </p:nvGrpSpPr>
          <p:grpSpPr>
            <a:xfrm>
              <a:off x="7978036" y="839901"/>
              <a:ext cx="4129235" cy="2994973"/>
              <a:chOff x="7978036" y="839901"/>
              <a:chExt cx="4129235" cy="2994973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6647" r="17142" b="5763"/>
              <a:stretch/>
            </p:blipFill>
            <p:spPr>
              <a:xfrm>
                <a:off x="8182585" y="1017684"/>
                <a:ext cx="3833203" cy="2504158"/>
              </a:xfrm>
              <a:prstGeom prst="rect">
                <a:avLst/>
              </a:prstGeom>
              <a:effectLst>
                <a:glow rad="63500">
                  <a:schemeClr val="tx1">
                    <a:lumMod val="75000"/>
                    <a:lumOff val="25000"/>
                    <a:alpha val="40000"/>
                  </a:schemeClr>
                </a:glow>
                <a:innerShdw blurRad="63500" dist="50800">
                  <a:schemeClr val="tx1">
                    <a:lumMod val="85000"/>
                    <a:lumOff val="15000"/>
                    <a:alpha val="66000"/>
                  </a:schemeClr>
                </a:innerShdw>
              </a:effec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11051554" y="3308158"/>
                <a:ext cx="1055717" cy="259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Alexey Altukhov</a:t>
                </a:r>
                <a:endParaRPr lang="en-US" sz="9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091102" y="3523942"/>
                <a:ext cx="3460865" cy="310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Lander et al. (2015); </a:t>
                </a:r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DOI:10.1186/s40317-015-0070-7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34" name="Picture 13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78036" y="839901"/>
                <a:ext cx="906104" cy="1028183"/>
              </a:xfrm>
              <a:prstGeom prst="rect">
                <a:avLst/>
              </a:prstGeom>
              <a:ln w="6350">
                <a:solidFill>
                  <a:schemeClr val="tx1"/>
                </a:solidFill>
              </a:ln>
            </p:spPr>
          </p:pic>
        </p:grpSp>
        <p:grpSp>
          <p:nvGrpSpPr>
            <p:cNvPr id="144" name="Group 143"/>
            <p:cNvGrpSpPr/>
            <p:nvPr/>
          </p:nvGrpSpPr>
          <p:grpSpPr>
            <a:xfrm>
              <a:off x="4851062" y="4153690"/>
              <a:ext cx="2876550" cy="2709908"/>
              <a:chOff x="4837864" y="4122377"/>
              <a:chExt cx="2876550" cy="2709908"/>
            </a:xfrm>
          </p:grpSpPr>
          <p:pic>
            <p:nvPicPr>
              <p:cNvPr id="129" name="Picture 128"/>
              <p:cNvPicPr>
                <a:picLocks noChangeAspect="1"/>
              </p:cNvPicPr>
              <p:nvPr/>
            </p:nvPicPr>
            <p:blipFill rotWithShape="1">
              <a:blip r:embed="rId6"/>
              <a:srcRect l="3128" r="12067"/>
              <a:stretch/>
            </p:blipFill>
            <p:spPr>
              <a:xfrm>
                <a:off x="4837864" y="4122377"/>
                <a:ext cx="2876550" cy="2709908"/>
              </a:xfrm>
              <a:prstGeom prst="rect">
                <a:avLst/>
              </a:prstGeom>
            </p:spPr>
          </p:pic>
          <p:sp>
            <p:nvSpPr>
              <p:cNvPr id="130" name="TextBox 129"/>
              <p:cNvSpPr txBox="1"/>
              <p:nvPr/>
            </p:nvSpPr>
            <p:spPr>
              <a:xfrm>
                <a:off x="6091962" y="4204231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=77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38" name="Picture 13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673" t="26158" r="1207" b="28958"/>
              <a:stretch/>
            </p:blipFill>
            <p:spPr>
              <a:xfrm>
                <a:off x="5088625" y="4204231"/>
                <a:ext cx="466735" cy="926002"/>
              </a:xfrm>
              <a:prstGeom prst="rect">
                <a:avLst/>
              </a:prstGeom>
            </p:spPr>
          </p:pic>
        </p:grpSp>
        <p:grpSp>
          <p:nvGrpSpPr>
            <p:cNvPr id="143" name="Group 142"/>
            <p:cNvGrpSpPr/>
            <p:nvPr/>
          </p:nvGrpSpPr>
          <p:grpSpPr>
            <a:xfrm>
              <a:off x="7714414" y="4468623"/>
              <a:ext cx="4404361" cy="2017416"/>
              <a:chOff x="7714414" y="4468623"/>
              <a:chExt cx="4404361" cy="2017416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7714414" y="4468623"/>
                <a:ext cx="4404361" cy="2017416"/>
                <a:chOff x="801052" y="2044997"/>
                <a:chExt cx="4771072" cy="2265084"/>
              </a:xfrm>
            </p:grpSpPr>
            <p:pic>
              <p:nvPicPr>
                <p:cNvPr id="140" name="Picture 139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815464" y="2049291"/>
                  <a:ext cx="3756660" cy="2256496"/>
                </a:xfrm>
                <a:prstGeom prst="rect">
                  <a:avLst/>
                </a:prstGeom>
              </p:spPr>
            </p:pic>
            <p:pic>
              <p:nvPicPr>
                <p:cNvPr id="141" name="Picture 140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01052" y="2044997"/>
                  <a:ext cx="3770957" cy="2265084"/>
                </a:xfrm>
                <a:prstGeom prst="rect">
                  <a:avLst/>
                </a:prstGeom>
              </p:spPr>
            </p:pic>
          </p:grpSp>
          <p:sp>
            <p:nvSpPr>
              <p:cNvPr id="142" name="TextBox 141"/>
              <p:cNvSpPr txBox="1"/>
              <p:nvPr/>
            </p:nvSpPr>
            <p:spPr>
              <a:xfrm rot="19135203">
                <a:off x="11019258" y="5675516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=</a:t>
                </a:r>
              </a:p>
            </p:txBody>
          </p:sp>
        </p:grpSp>
        <p:sp>
          <p:nvSpPr>
            <p:cNvPr id="146" name="TextBox 145"/>
            <p:cNvSpPr txBox="1"/>
            <p:nvPr/>
          </p:nvSpPr>
          <p:spPr>
            <a:xfrm>
              <a:off x="6812716" y="6387314"/>
              <a:ext cx="8563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 software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66" b="34861"/>
            <a:stretch/>
          </p:blipFill>
          <p:spPr>
            <a:xfrm>
              <a:off x="165081" y="218883"/>
              <a:ext cx="3936814" cy="323371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096" y="2602354"/>
              <a:ext cx="1865592" cy="1423752"/>
            </a:xfrm>
            <a:prstGeom prst="rect">
              <a:avLst/>
            </a:prstGeom>
          </p:spPr>
        </p:pic>
        <p:grpSp>
          <p:nvGrpSpPr>
            <p:cNvPr id="150" name="Group 149"/>
            <p:cNvGrpSpPr/>
            <p:nvPr/>
          </p:nvGrpSpPr>
          <p:grpSpPr>
            <a:xfrm>
              <a:off x="4207978" y="1322401"/>
              <a:ext cx="3592997" cy="2249814"/>
              <a:chOff x="4207978" y="1322401"/>
              <a:chExt cx="3592997" cy="2249814"/>
            </a:xfrm>
          </p:grpSpPr>
          <p:sp>
            <p:nvSpPr>
              <p:cNvPr id="148" name="Flowchart: Alternate Process 147"/>
              <p:cNvSpPr/>
              <p:nvPr/>
            </p:nvSpPr>
            <p:spPr>
              <a:xfrm>
                <a:off x="4207978" y="1322401"/>
                <a:ext cx="3545372" cy="2249814"/>
              </a:xfrm>
              <a:prstGeom prst="flowChartAlternateProcess">
                <a:avLst/>
              </a:prstGeom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24662" y="1847250"/>
                <a:ext cx="347631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Extract satellite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remote sensing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measurements of chlorophyll-a corresponding to locations for       in situ measurements (n=190) for comparison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291143" y="1353993"/>
                <a:ext cx="14478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Objective</a:t>
                </a:r>
                <a:endParaRPr lang="en-US" sz="2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2" name="TextBox 151"/>
            <p:cNvSpPr txBox="1"/>
            <p:nvPr/>
          </p:nvSpPr>
          <p:spPr>
            <a:xfrm>
              <a:off x="4318962" y="441798"/>
              <a:ext cx="35921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NOAA CoastWatch Satellite Course 2022</a:t>
              </a:r>
              <a:endPara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8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NOAA Fisheries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Michelle.Lander</dc:creator>
  <cp:lastModifiedBy>Michelle.Lander</cp:lastModifiedBy>
  <cp:revision>30</cp:revision>
  <dcterms:created xsi:type="dcterms:W3CDTF">2015-03-10T23:44:42Z</dcterms:created>
  <dcterms:modified xsi:type="dcterms:W3CDTF">2022-01-28T04:37:10Z</dcterms:modified>
</cp:coreProperties>
</file>