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92D2-79B7-41EF-9415-04BB3294BD1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51D6-AA10-44ED-8082-FF96C7634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2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92D2-79B7-41EF-9415-04BB3294BD1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51D6-AA10-44ED-8082-FF96C7634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82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92D2-79B7-41EF-9415-04BB3294BD1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51D6-AA10-44ED-8082-FF96C7634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4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92D2-79B7-41EF-9415-04BB3294BD1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51D6-AA10-44ED-8082-FF96C7634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659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92D2-79B7-41EF-9415-04BB3294BD1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51D6-AA10-44ED-8082-FF96C7634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4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92D2-79B7-41EF-9415-04BB3294BD1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51D6-AA10-44ED-8082-FF96C7634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647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92D2-79B7-41EF-9415-04BB3294BD1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51D6-AA10-44ED-8082-FF96C7634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7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92D2-79B7-41EF-9415-04BB3294BD1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51D6-AA10-44ED-8082-FF96C7634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92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92D2-79B7-41EF-9415-04BB3294BD1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51D6-AA10-44ED-8082-FF96C7634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67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92D2-79B7-41EF-9415-04BB3294BD1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51D6-AA10-44ED-8082-FF96C7634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8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92D2-79B7-41EF-9415-04BB3294BD1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51D6-AA10-44ED-8082-FF96C7634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677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E92D2-79B7-41EF-9415-04BB3294BD1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951D6-AA10-44ED-8082-FF96C7634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37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8498" y="74347"/>
            <a:ext cx="331860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Jefferson Hinke – AERD/SFWSC</a:t>
            </a:r>
          </a:p>
          <a:p>
            <a:r>
              <a:rPr lang="en-US" sz="1400" b="1" dirty="0" err="1" smtClean="0"/>
              <a:t>CoastWatch</a:t>
            </a:r>
            <a:r>
              <a:rPr lang="en-US" sz="1400" b="1" dirty="0" smtClean="0"/>
              <a:t> Satellite Course 3-7 May 2021</a:t>
            </a:r>
          </a:p>
          <a:p>
            <a:endParaRPr lang="en-US" sz="1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99760" y="651383"/>
            <a:ext cx="3748369" cy="60939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 smtClean="0">
                <a:ea typeface="Tahoma" panose="020B0604030504040204" pitchFamily="34" charset="0"/>
                <a:cs typeface="Tahoma" panose="020B0604030504040204" pitchFamily="34" charset="0"/>
              </a:rPr>
              <a:t>My project assessed the distance from a penguin breeding colony to the nearest location with a sea ice concentration (SIC) &gt;=50% in September. Adélie penguins usually spend the winter in pack ice with SIC ≥50%. </a:t>
            </a:r>
          </a:p>
          <a:p>
            <a:r>
              <a:rPr lang="en-US" sz="1500" dirty="0" smtClean="0">
                <a:ea typeface="Tahoma" panose="020B0604030504040204" pitchFamily="34" charset="0"/>
                <a:cs typeface="Tahoma" panose="020B0604030504040204" pitchFamily="34" charset="0"/>
              </a:rPr>
              <a:t>In September, birds migrate from the ice to their colony. The travel distance from winter habitats to breeding sites may impact their reproductive success.  </a:t>
            </a:r>
          </a:p>
          <a:p>
            <a:endParaRPr lang="en-US" sz="15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500" dirty="0" smtClean="0">
                <a:ea typeface="Tahoma" panose="020B0604030504040204" pitchFamily="34" charset="0"/>
                <a:cs typeface="Tahoma" panose="020B0604030504040204" pitchFamily="34" charset="0"/>
              </a:rPr>
              <a:t>I estimated the annual minimum migration distance using </a:t>
            </a:r>
            <a:r>
              <a:rPr lang="en-US" sz="1500" dirty="0" smtClean="0">
                <a:ea typeface="Tahoma" panose="020B0604030504040204" pitchFamily="34" charset="0"/>
                <a:cs typeface="Tahoma" panose="020B0604030504040204" pitchFamily="34" charset="0"/>
              </a:rPr>
              <a:t>NSIDC SIC data with 25km resolution available monthly from </a:t>
            </a:r>
            <a:r>
              <a:rPr lang="en-US" sz="1500" dirty="0" smtClean="0">
                <a:ea typeface="Tahoma" panose="020B0604030504040204" pitchFamily="34" charset="0"/>
                <a:cs typeface="Tahoma" panose="020B0604030504040204" pitchFamily="34" charset="0"/>
              </a:rPr>
              <a:t>1985-2019. </a:t>
            </a:r>
          </a:p>
          <a:p>
            <a:endParaRPr lang="en-US" sz="15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500" dirty="0" smtClean="0">
                <a:ea typeface="Tahoma" panose="020B0604030504040204" pitchFamily="34" charset="0"/>
                <a:cs typeface="Tahoma" panose="020B0604030504040204" pitchFamily="34" charset="0"/>
              </a:rPr>
              <a:t>The pseudo code to do this is</a:t>
            </a:r>
          </a:p>
          <a:p>
            <a:pPr marL="228600" indent="-228600">
              <a:buAutoNum type="arabicParenR"/>
            </a:pPr>
            <a:r>
              <a:rPr lang="en-US" sz="1500" dirty="0" smtClean="0">
                <a:ea typeface="Tahoma" panose="020B0604030504040204" pitchFamily="34" charset="0"/>
                <a:cs typeface="Tahoma" panose="020B0604030504040204" pitchFamily="34" charset="0"/>
              </a:rPr>
              <a:t>Import a sector of SIC data: 90W to 0W and north of 90S</a:t>
            </a:r>
          </a:p>
          <a:p>
            <a:pPr marL="228600" indent="-228600">
              <a:buAutoNum type="arabicParenR"/>
            </a:pPr>
            <a:r>
              <a:rPr lang="en-US" sz="1500" dirty="0" smtClean="0">
                <a:ea typeface="Tahoma" panose="020B0604030504040204" pitchFamily="34" charset="0"/>
                <a:cs typeface="Tahoma" panose="020B0604030504040204" pitchFamily="34" charset="0"/>
              </a:rPr>
              <a:t>Estimate location of 50% SIC contour</a:t>
            </a:r>
          </a:p>
          <a:p>
            <a:pPr marL="228600" indent="-228600">
              <a:buAutoNum type="arabicParenR"/>
            </a:pPr>
            <a:r>
              <a:rPr lang="en-US" sz="1500" dirty="0" smtClean="0">
                <a:ea typeface="Tahoma" panose="020B0604030504040204" pitchFamily="34" charset="0"/>
                <a:cs typeface="Tahoma" panose="020B0604030504040204" pitchFamily="34" charset="0"/>
              </a:rPr>
              <a:t>Estimate distance from colony to nearest 50% contour position (blocking potential locations that require traversing mountain ranges).</a:t>
            </a:r>
          </a:p>
          <a:p>
            <a:endParaRPr lang="en-US" sz="15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500" dirty="0" smtClean="0">
                <a:ea typeface="Tahoma" panose="020B0604030504040204" pitchFamily="34" charset="0"/>
                <a:cs typeface="Tahoma" panose="020B0604030504040204" pitchFamily="34" charset="0"/>
              </a:rPr>
              <a:t>Progress toward the index is illustrated in Steps 1 and 2 with data from </a:t>
            </a:r>
            <a:r>
              <a:rPr lang="en-US" sz="15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Septeber</a:t>
            </a:r>
            <a:r>
              <a:rPr lang="en-US" sz="1500" dirty="0" smtClean="0">
                <a:ea typeface="Tahoma" panose="020B0604030504040204" pitchFamily="34" charset="0"/>
                <a:cs typeface="Tahoma" panose="020B0604030504040204" pitchFamily="34" charset="0"/>
              </a:rPr>
              <a:t> 2019. An index for all years is presented in Step 3.</a:t>
            </a:r>
            <a:endParaRPr lang="en-US" sz="15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64" name="Picture 36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126" y="459838"/>
            <a:ext cx="7980356" cy="6285521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303061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174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Jefferson Hinke</dc:creator>
  <cp:lastModifiedBy>Jefferson Hinke</cp:lastModifiedBy>
  <cp:revision>9</cp:revision>
  <dcterms:created xsi:type="dcterms:W3CDTF">2021-05-06T18:47:37Z</dcterms:created>
  <dcterms:modified xsi:type="dcterms:W3CDTF">2021-05-06T20:25:39Z</dcterms:modified>
</cp:coreProperties>
</file>