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4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9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E92D2-79B7-41EF-9415-04BB3294BD17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951D6-AA10-44ED-8082-FF96C7634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3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498" y="74347"/>
            <a:ext cx="33186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Jefferson Hinke – AERD/SFWSC</a:t>
            </a:r>
          </a:p>
          <a:p>
            <a:r>
              <a:rPr lang="en-US" sz="1400" b="1" dirty="0" err="1" smtClean="0"/>
              <a:t>CoastWatch</a:t>
            </a:r>
            <a:r>
              <a:rPr lang="en-US" sz="1400" b="1" dirty="0" smtClean="0"/>
              <a:t> Satellite Course 3-7 May 2021</a:t>
            </a:r>
          </a:p>
          <a:p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9760" y="651383"/>
            <a:ext cx="3748369" cy="6093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My project assessed the distance from a penguin breeding colony to the nearest location with a sea ice concentration (SIC) &gt;=50% in September. Adélie penguins usually spend the winter in pack ice with SIC ≥50%. </a:t>
            </a:r>
          </a:p>
          <a:p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In September, birds migrate from the ice to their colony. The travel distance from winter habitats to breeding sites may impact their reproductive success.  </a:t>
            </a:r>
          </a:p>
          <a:p>
            <a:endParaRPr lang="en-US" sz="15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I estimated the annual minimum migration distance using </a:t>
            </a: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NSIDC SIC data with 25km resolution available monthly from </a:t>
            </a: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1985-2019. </a:t>
            </a:r>
          </a:p>
          <a:p>
            <a:endParaRPr lang="en-US" sz="15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The pseudo code to do this is</a:t>
            </a:r>
          </a:p>
          <a:p>
            <a:pPr marL="228600" indent="-228600">
              <a:buAutoNum type="arabicParenR"/>
            </a:pP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Import a sector of SIC data: 90W to 0W and north of 90S</a:t>
            </a:r>
          </a:p>
          <a:p>
            <a:pPr marL="228600" indent="-228600">
              <a:buAutoNum type="arabicParenR"/>
            </a:pP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Estimate location of 50% SIC contour</a:t>
            </a:r>
          </a:p>
          <a:p>
            <a:pPr marL="228600" indent="-228600">
              <a:buAutoNum type="arabicParenR"/>
            </a:pP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Estimate distance from colony to nearest 50% contour position (blocking potential locations that require traversing mountain ranges).</a:t>
            </a:r>
          </a:p>
          <a:p>
            <a:endParaRPr lang="en-US" sz="15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Progress toward the index is illustrated in Steps 1 and 2 with data from </a:t>
            </a:r>
            <a:r>
              <a:rPr lang="en-US" sz="15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Septeber</a:t>
            </a:r>
            <a:r>
              <a:rPr lang="en-US" sz="1500" dirty="0" smtClean="0">
                <a:ea typeface="Tahoma" panose="020B0604030504040204" pitchFamily="34" charset="0"/>
                <a:cs typeface="Tahoma" panose="020B0604030504040204" pitchFamily="34" charset="0"/>
              </a:rPr>
              <a:t> 2019. An index for all years is presented in Step 3.</a:t>
            </a:r>
            <a:endParaRPr lang="en-US" sz="15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4" name="Picture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126" y="459838"/>
            <a:ext cx="7980356" cy="628552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0306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Hinke</dc:creator>
  <cp:lastModifiedBy>Jefferson Hinke</cp:lastModifiedBy>
  <cp:revision>9</cp:revision>
  <dcterms:created xsi:type="dcterms:W3CDTF">2021-05-06T18:47:37Z</dcterms:created>
  <dcterms:modified xsi:type="dcterms:W3CDTF">2021-05-06T20:25:39Z</dcterms:modified>
</cp:coreProperties>
</file>