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25" y="268705"/>
            <a:ext cx="483870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5303" l="21653" r="31058" t="0"/>
          <a:stretch/>
        </p:blipFill>
        <p:spPr>
          <a:xfrm>
            <a:off x="4952775" y="408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5303" l="21396" r="31317" t="0"/>
          <a:stretch/>
        </p:blipFill>
        <p:spPr>
          <a:xfrm>
            <a:off x="6731238" y="408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9721" y="24082"/>
            <a:ext cx="1444200" cy="96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5935" l="23049" r="29977" t="0"/>
          <a:stretch/>
        </p:blipFill>
        <p:spPr>
          <a:xfrm>
            <a:off x="4951988" y="2693075"/>
            <a:ext cx="1834824" cy="21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5926" l="22912" r="29678" t="0"/>
          <a:stretch/>
        </p:blipFill>
        <p:spPr>
          <a:xfrm>
            <a:off x="6729675" y="2699713"/>
            <a:ext cx="1837942" cy="2150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493132" y="675399"/>
            <a:ext cx="1652525" cy="1602698"/>
            <a:chOff x="493149" y="522975"/>
            <a:chExt cx="1973400" cy="2048700"/>
          </a:xfrm>
        </p:grpSpPr>
        <p:pic>
          <p:nvPicPr>
            <p:cNvPr id="61" name="Google Shape;61;p13"/>
            <p:cNvPicPr preferRelativeResize="0"/>
            <p:nvPr/>
          </p:nvPicPr>
          <p:blipFill rotWithShape="1">
            <a:blip r:embed="rId9">
              <a:alphaModFix/>
            </a:blip>
            <a:srcRect b="0" l="14814" r="13377" t="0"/>
            <a:stretch/>
          </p:blipFill>
          <p:spPr>
            <a:xfrm>
              <a:off x="493149" y="522975"/>
              <a:ext cx="1973400" cy="204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" name="Google Shape;62;p13"/>
            <p:cNvCxnSpPr/>
            <p:nvPr/>
          </p:nvCxnSpPr>
          <p:spPr>
            <a:xfrm flipH="1">
              <a:off x="1622823" y="995150"/>
              <a:ext cx="173100" cy="1287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3" name="Google Shape;63;p13"/>
            <p:cNvSpPr txBox="1"/>
            <p:nvPr/>
          </p:nvSpPr>
          <p:spPr>
            <a:xfrm>
              <a:off x="1723736" y="718976"/>
              <a:ext cx="581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LAX</a:t>
              </a:r>
              <a:endParaRPr b="1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415225" y="1576125"/>
            <a:ext cx="15645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2015 Survey effort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69225" y="2300025"/>
            <a:ext cx="4383600" cy="523200"/>
          </a:xfrm>
          <a:prstGeom prst="rect">
            <a:avLst/>
          </a:prstGeom>
          <a:solidFill>
            <a:srgbClr val="FFFCF0">
              <a:alpha val="258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European Space Agency,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Climate Change Initiative, Ocean Color product: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pmlEsaCCI50OceanColorMonthly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69225" y="4453700"/>
            <a:ext cx="4191000" cy="523200"/>
          </a:xfrm>
          <a:prstGeom prst="rect">
            <a:avLst/>
          </a:prstGeom>
          <a:solidFill>
            <a:srgbClr val="FFFCF0">
              <a:alpha val="254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Advanced Very High Resolution Radiometer (AVHRR) Pathfinder Version 5.3: erdPH53sstnmday 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