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7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3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1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8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3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9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1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2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2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BD67-7A7A-4CAB-A9C8-54B5846F951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CB50-E82F-4E25-B24F-BE67AF1A6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062" y="516367"/>
            <a:ext cx="7625847" cy="63416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8515" y="748115"/>
            <a:ext cx="40663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Anthony </a:t>
            </a:r>
            <a:r>
              <a:rPr lang="en-US" dirty="0" err="1" smtClean="0"/>
              <a:t>Cossio</a:t>
            </a:r>
            <a:endParaRPr lang="en-US" dirty="0" smtClean="0"/>
          </a:p>
          <a:p>
            <a:r>
              <a:rPr lang="en-US" dirty="0" smtClean="0"/>
              <a:t>NOAA/SWFSC/ AERD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487" y="1893346"/>
            <a:ext cx="4066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project was to see if there was a correlation between surface Chlorophyll a and Antarctic krill (</a:t>
            </a:r>
            <a:r>
              <a:rPr lang="en-US" i="1" dirty="0" err="1" smtClean="0"/>
              <a:t>Euphausia</a:t>
            </a:r>
            <a:r>
              <a:rPr lang="en-US" i="1" dirty="0" smtClean="0"/>
              <a:t> </a:t>
            </a:r>
            <a:r>
              <a:rPr lang="en-US" i="1" dirty="0" err="1" smtClean="0"/>
              <a:t>superba</a:t>
            </a:r>
            <a:r>
              <a:rPr lang="en-US" dirty="0" smtClean="0"/>
              <a:t>) densities. </a:t>
            </a:r>
            <a:endParaRPr lang="en-US" dirty="0"/>
          </a:p>
        </p:txBody>
      </p:sp>
      <p:sp>
        <p:nvSpPr>
          <p:cNvPr id="7" name="AutoShape 2" descr="upload.wikimedia.org/wikipedia/commons/thumb/7/..."/>
          <p:cNvSpPr>
            <a:spLocks noChangeAspect="1" noChangeArrowheads="1"/>
          </p:cNvSpPr>
          <p:nvPr/>
        </p:nvSpPr>
        <p:spPr bwMode="auto">
          <a:xfrm>
            <a:off x="693456" y="116540"/>
            <a:ext cx="3383691" cy="338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What is the significance of the NOAA logo?"/>
          <p:cNvSpPr>
            <a:spLocks noChangeAspect="1" noChangeArrowheads="1"/>
          </p:cNvSpPr>
          <p:nvPr/>
        </p:nvSpPr>
        <p:spPr bwMode="auto">
          <a:xfrm>
            <a:off x="155574" y="0"/>
            <a:ext cx="4192275" cy="220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0606" y="3313964"/>
            <a:ext cx="44321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used the OC-CCI monthly composite satellite data and acoustic data from a time series. I plan to expand this to the full time series of acoustic data and look at other satellite products such as SST, sea ice, and SSS.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1581"/>
            <a:ext cx="2748437" cy="186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51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Aerd</dc:creator>
  <cp:lastModifiedBy>Aerd</cp:lastModifiedBy>
  <cp:revision>1</cp:revision>
  <dcterms:created xsi:type="dcterms:W3CDTF">2021-05-07T15:17:46Z</dcterms:created>
  <dcterms:modified xsi:type="dcterms:W3CDTF">2021-05-07T15:27:08Z</dcterms:modified>
</cp:coreProperties>
</file>