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3579-5AAC-41CD-9DEF-905347E3BA1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057F9-0B16-4475-A969-66D637EF5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6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3579-5AAC-41CD-9DEF-905347E3BA1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057F9-0B16-4475-A969-66D637EF5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5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3579-5AAC-41CD-9DEF-905347E3BA1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057F9-0B16-4475-A969-66D637EF5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3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3579-5AAC-41CD-9DEF-905347E3BA1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057F9-0B16-4475-A969-66D637EF5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35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3579-5AAC-41CD-9DEF-905347E3BA1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057F9-0B16-4475-A969-66D637EF5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8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3579-5AAC-41CD-9DEF-905347E3BA1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057F9-0B16-4475-A969-66D637EF5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0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3579-5AAC-41CD-9DEF-905347E3BA1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057F9-0B16-4475-A969-66D637EF5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1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3579-5AAC-41CD-9DEF-905347E3BA1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057F9-0B16-4475-A969-66D637EF5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0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3579-5AAC-41CD-9DEF-905347E3BA1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057F9-0B16-4475-A969-66D637EF5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3579-5AAC-41CD-9DEF-905347E3BA1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057F9-0B16-4475-A969-66D637EF5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3579-5AAC-41CD-9DEF-905347E3BA1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057F9-0B16-4475-A969-66D637EF5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6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C3579-5AAC-41CD-9DEF-905347E3BA1E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057F9-0B16-4475-A969-66D637EF5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2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93850" y="982775"/>
            <a:ext cx="5943600" cy="1676400"/>
          </a:xfrm>
        </p:spPr>
        <p:txBody>
          <a:bodyPr anchor="ctr"/>
          <a:lstStyle/>
          <a:p>
            <a:pPr algn="l" eaLnBrk="1" hangingPunct="1"/>
            <a:r>
              <a:rPr lang="en-US" altLang="zh-CN" sz="1400" b="1" dirty="0"/>
              <a:t>Event: Hurricane Sandy 2012 (10/23-10/29) </a:t>
            </a:r>
            <a:br>
              <a:rPr lang="en-US" altLang="zh-CN" sz="1400" b="1" dirty="0"/>
            </a:br>
            <a:r>
              <a:rPr lang="en-US" altLang="zh-CN" sz="800" b="1" dirty="0"/>
              <a:t/>
            </a:r>
            <a:br>
              <a:rPr lang="en-US" altLang="zh-CN" sz="800" b="1" dirty="0"/>
            </a:br>
            <a:r>
              <a:rPr lang="en-US" altLang="zh-CN" sz="1400" b="1" dirty="0"/>
              <a:t>Data set used: Global SST &amp; Sea Ice Analysis, L4 OSTIA, Daily. </a:t>
            </a:r>
            <a:br>
              <a:rPr lang="en-US" altLang="zh-CN" sz="1400" b="1" dirty="0"/>
            </a:br>
            <a:r>
              <a:rPr lang="en-US" altLang="zh-CN" sz="1400" b="1" dirty="0"/>
              <a:t>Data ID: jplUKMO_OSTIAv20</a:t>
            </a:r>
            <a:br>
              <a:rPr lang="en-US" altLang="zh-CN" sz="1400" b="1" dirty="0"/>
            </a:br>
            <a:r>
              <a:rPr lang="en-US" altLang="zh-CN" sz="800" b="1" dirty="0"/>
              <a:t/>
            </a:r>
            <a:br>
              <a:rPr lang="en-US" altLang="zh-CN" sz="800" b="1" dirty="0"/>
            </a:br>
            <a:r>
              <a:rPr lang="en-US" altLang="zh-CN" sz="1400" b="1" dirty="0" smtClean="0"/>
              <a:t>Calculated:  </a:t>
            </a:r>
            <a:r>
              <a:rPr lang="en-US" altLang="zh-CN" sz="1400" b="1" dirty="0"/>
              <a:t>SST difference between 10/23 and each day after, until 10/29. </a:t>
            </a:r>
            <a:br>
              <a:rPr lang="en-US" altLang="zh-CN" sz="1400" b="1" dirty="0"/>
            </a:br>
            <a:r>
              <a:rPr lang="en-US" altLang="zh-CN" sz="800" b="1" dirty="0"/>
              <a:t/>
            </a:r>
            <a:br>
              <a:rPr lang="en-US" altLang="zh-CN" sz="800" b="1" dirty="0"/>
            </a:br>
            <a:r>
              <a:rPr lang="en-US" altLang="zh-CN" sz="1400" b="1" dirty="0"/>
              <a:t>Programming tool: Python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1944" y="272982"/>
            <a:ext cx="6069874" cy="717481"/>
          </a:xfrm>
        </p:spPr>
        <p:txBody>
          <a:bodyPr>
            <a:normAutofit fontScale="47500" lnSpcReduction="20000"/>
          </a:bodyPr>
          <a:lstStyle/>
          <a:p>
            <a:pPr eaLnBrk="1" hangingPunct="1"/>
            <a:r>
              <a:rPr lang="en-US" altLang="zh-CN" sz="6000" b="1" dirty="0" smtClean="0">
                <a:solidFill>
                  <a:srgbClr val="9900FF"/>
                </a:solidFill>
              </a:rPr>
              <a:t>Hurricane Induced SST Cooling</a:t>
            </a:r>
          </a:p>
          <a:p>
            <a:pPr eaLnBrk="1" hangingPunct="1"/>
            <a:r>
              <a:rPr lang="en-US" altLang="zh-CN" sz="2500" b="1" dirty="0"/>
              <a:t>Yan Hao IMSG@NOAA/NCEP/EMC</a:t>
            </a:r>
          </a:p>
        </p:txBody>
      </p:sp>
      <p:pic>
        <p:nvPicPr>
          <p:cNvPr id="2052" name="Picture 5" descr="150529141726-atlantic-hurricanes-sandy-title-super-16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019"/>
          <a:stretch>
            <a:fillRect/>
          </a:stretch>
        </p:blipFill>
        <p:spPr bwMode="auto">
          <a:xfrm>
            <a:off x="7894320" y="786470"/>
            <a:ext cx="19050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 descr="diff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743201"/>
            <a:ext cx="243205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7" descr="diff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743201"/>
            <a:ext cx="243205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8" descr="diff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743201"/>
            <a:ext cx="243205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9" descr="diff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648201"/>
            <a:ext cx="243205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0" descr="diff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648201"/>
            <a:ext cx="243205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1" descr="diff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648201"/>
            <a:ext cx="243205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Text Box 73"/>
          <p:cNvSpPr txBox="1">
            <a:spLocks noChangeArrowheads="1"/>
          </p:cNvSpPr>
          <p:nvPr/>
        </p:nvSpPr>
        <p:spPr bwMode="auto">
          <a:xfrm>
            <a:off x="2209800" y="289560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1200"/>
              <a:t>Day1</a:t>
            </a:r>
          </a:p>
        </p:txBody>
      </p:sp>
      <p:sp>
        <p:nvSpPr>
          <p:cNvPr id="2060" name="Text Box 74"/>
          <p:cNvSpPr txBox="1">
            <a:spLocks noChangeArrowheads="1"/>
          </p:cNvSpPr>
          <p:nvPr/>
        </p:nvSpPr>
        <p:spPr bwMode="auto">
          <a:xfrm>
            <a:off x="4953000" y="289560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1200"/>
              <a:t>Day2</a:t>
            </a:r>
          </a:p>
        </p:txBody>
      </p:sp>
      <p:sp>
        <p:nvSpPr>
          <p:cNvPr id="2061" name="Text Box 75"/>
          <p:cNvSpPr txBox="1">
            <a:spLocks noChangeArrowheads="1"/>
          </p:cNvSpPr>
          <p:nvPr/>
        </p:nvSpPr>
        <p:spPr bwMode="auto">
          <a:xfrm>
            <a:off x="7772400" y="289560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1200"/>
              <a:t>Day3</a:t>
            </a:r>
          </a:p>
        </p:txBody>
      </p:sp>
      <p:sp>
        <p:nvSpPr>
          <p:cNvPr id="2062" name="Text Box 76"/>
          <p:cNvSpPr txBox="1">
            <a:spLocks noChangeArrowheads="1"/>
          </p:cNvSpPr>
          <p:nvPr/>
        </p:nvSpPr>
        <p:spPr bwMode="auto">
          <a:xfrm>
            <a:off x="2209800" y="480060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1200"/>
              <a:t>Day4</a:t>
            </a:r>
          </a:p>
        </p:txBody>
      </p:sp>
      <p:sp>
        <p:nvSpPr>
          <p:cNvPr id="2063" name="Text Box 77"/>
          <p:cNvSpPr txBox="1">
            <a:spLocks noChangeArrowheads="1"/>
          </p:cNvSpPr>
          <p:nvPr/>
        </p:nvSpPr>
        <p:spPr bwMode="auto">
          <a:xfrm>
            <a:off x="4953000" y="472440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1200"/>
              <a:t>Day5</a:t>
            </a:r>
          </a:p>
        </p:txBody>
      </p:sp>
      <p:sp>
        <p:nvSpPr>
          <p:cNvPr id="2064" name="Text Box 78"/>
          <p:cNvSpPr txBox="1">
            <a:spLocks noChangeArrowheads="1"/>
          </p:cNvSpPr>
          <p:nvPr/>
        </p:nvSpPr>
        <p:spPr bwMode="auto">
          <a:xfrm>
            <a:off x="7772400" y="480060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1200"/>
              <a:t>Day6</a:t>
            </a:r>
          </a:p>
        </p:txBody>
      </p:sp>
    </p:spTree>
    <p:extLst>
      <p:ext uri="{BB962C8B-B14F-4D97-AF65-F5344CB8AC3E}">
        <p14:creationId xmlns:p14="http://schemas.microsoft.com/office/powerpoint/2010/main" val="19865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等线</vt:lpstr>
      <vt:lpstr>等线 Light</vt:lpstr>
      <vt:lpstr>Office Theme</vt:lpstr>
      <vt:lpstr>Event: Hurricane Sandy 2012 (10/23-10/29)   Data set used: Global SST &amp; Sea Ice Analysis, L4 OSTIA, Daily.  Data ID: jplUKMO_OSTIAv20  Calculated:  SST difference between 10/23 and each day after, until 10/29.   Programming tool: Python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Event: Hurricane Sandy 2012 (10/23-10/29)   Data set used: Global SST &amp; Sea Ice Analysis, L4 OSTIA, Daily.  Data ID: jplUKMO_OSTIAv20  Plots: SST difference between 10/23 and each day after, until 10/29.   Programming tool: Python</dc:title>
  <dc:creator>Yan Hao</dc:creator>
  <cp:lastModifiedBy>Yan Hao</cp:lastModifiedBy>
  <cp:revision>2</cp:revision>
  <dcterms:created xsi:type="dcterms:W3CDTF">2021-05-07T16:49:02Z</dcterms:created>
  <dcterms:modified xsi:type="dcterms:W3CDTF">2021-05-07T16:52:21Z</dcterms:modified>
</cp:coreProperties>
</file>