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43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114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1F0E-3507-44DF-AB58-9EA98ADDC4D2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1C10-39E5-4A5B-942E-6E47FFDFB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58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1F0E-3507-44DF-AB58-9EA98ADDC4D2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1C10-39E5-4A5B-942E-6E47FFDFB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08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1F0E-3507-44DF-AB58-9EA98ADDC4D2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1C10-39E5-4A5B-942E-6E47FFDFB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57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1F0E-3507-44DF-AB58-9EA98ADDC4D2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1C10-39E5-4A5B-942E-6E47FFDFB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07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1F0E-3507-44DF-AB58-9EA98ADDC4D2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1C10-39E5-4A5B-942E-6E47FFDFB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274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1F0E-3507-44DF-AB58-9EA98ADDC4D2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1C10-39E5-4A5B-942E-6E47FFDFB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01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1F0E-3507-44DF-AB58-9EA98ADDC4D2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1C10-39E5-4A5B-942E-6E47FFDFB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64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1F0E-3507-44DF-AB58-9EA98ADDC4D2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1C10-39E5-4A5B-942E-6E47FFDFB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67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1F0E-3507-44DF-AB58-9EA98ADDC4D2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1C10-39E5-4A5B-942E-6E47FFDFB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33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1F0E-3507-44DF-AB58-9EA98ADDC4D2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1C10-39E5-4A5B-942E-6E47FFDFB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76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1F0E-3507-44DF-AB58-9EA98ADDC4D2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1C10-39E5-4A5B-942E-6E47FFDFB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578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E1F0E-3507-44DF-AB58-9EA98ADDC4D2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11C10-39E5-4A5B-942E-6E47FFDFB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08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732C67-AA1F-4594-B907-F31431613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923" y="918796"/>
            <a:ext cx="3487616" cy="26157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7891F2-2E75-436F-B807-332A081DB8B8}"/>
              </a:ext>
            </a:extLst>
          </p:cNvPr>
          <p:cNvSpPr txBox="1"/>
          <p:nvPr/>
        </p:nvSpPr>
        <p:spPr>
          <a:xfrm>
            <a:off x="0" y="-50978"/>
            <a:ext cx="9223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Environmental impacts on chinook salmon catch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119F82-43AE-44D5-94A0-0F0F9552F3FD}"/>
              </a:ext>
            </a:extLst>
          </p:cNvPr>
          <p:cNvSpPr txBox="1"/>
          <p:nvPr/>
        </p:nvSpPr>
        <p:spPr>
          <a:xfrm>
            <a:off x="199292" y="909310"/>
            <a:ext cx="2286000" cy="203132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Chinook CPUE from NOAA surveys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CRW SST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CCI 8 day </a:t>
            </a:r>
            <a:r>
              <a:rPr lang="en-US" dirty="0" err="1"/>
              <a:t>chla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CCMP wind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Metop</a:t>
            </a:r>
            <a:r>
              <a:rPr lang="en-US" dirty="0"/>
              <a:t> wind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CFF72E-E1D5-43AF-AA3A-246D3B6A7B4D}"/>
              </a:ext>
            </a:extLst>
          </p:cNvPr>
          <p:cNvSpPr txBox="1"/>
          <p:nvPr/>
        </p:nvSpPr>
        <p:spPr>
          <a:xfrm>
            <a:off x="199292" y="3279832"/>
            <a:ext cx="2338754" cy="34163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Choosing dataset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Gap free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Real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Long duration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Europe hogging EKE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A8A042-7AAE-4620-A865-41B2E478FB6A}"/>
              </a:ext>
            </a:extLst>
          </p:cNvPr>
          <p:cNvSpPr txBox="1"/>
          <p:nvPr/>
        </p:nvSpPr>
        <p:spPr>
          <a:xfrm>
            <a:off x="6512170" y="909310"/>
            <a:ext cx="2338754" cy="369331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Preliminary results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i="1" dirty="0"/>
              <a:t>Nature </a:t>
            </a:r>
            <a:r>
              <a:rPr lang="en-US" dirty="0"/>
              <a:t>hasn’t returned my calls.</a:t>
            </a:r>
            <a:endParaRPr lang="en-US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06BFD4-566D-4D90-8FD3-2604FDF897DF}"/>
              </a:ext>
            </a:extLst>
          </p:cNvPr>
          <p:cNvSpPr txBox="1"/>
          <p:nvPr/>
        </p:nvSpPr>
        <p:spPr>
          <a:xfrm>
            <a:off x="6519663" y="4941826"/>
            <a:ext cx="2338754" cy="175432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Next steps: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Finer spatial and temporal scales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Expand analysis to commercial fishing data within AKFIN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17B205-D366-464A-B2A9-6A3E0E3F95AD}"/>
              </a:ext>
            </a:extLst>
          </p:cNvPr>
          <p:cNvSpPr txBox="1"/>
          <p:nvPr/>
        </p:nvSpPr>
        <p:spPr>
          <a:xfrm>
            <a:off x="2346763" y="451339"/>
            <a:ext cx="4922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Matt Callahan, AKFIN (NOAA-AFSC affiliate), R user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34E422-88E7-45A0-9AD7-D40B7B1B9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92" y="5208635"/>
            <a:ext cx="1828800" cy="1369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7C830C-6F0E-4C3B-A800-BE93932B1F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994" y="1363147"/>
            <a:ext cx="2163240" cy="2436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4B7025-A758-43B9-AC8A-C26F9C9A42E5}"/>
              </a:ext>
            </a:extLst>
          </p:cNvPr>
          <p:cNvSpPr txBox="1"/>
          <p:nvPr/>
        </p:nvSpPr>
        <p:spPr>
          <a:xfrm>
            <a:off x="6652846" y="1283677"/>
            <a:ext cx="438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sst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CC7837-024E-4045-A232-BA8A1E6E2A47}"/>
              </a:ext>
            </a:extLst>
          </p:cNvPr>
          <p:cNvSpPr txBox="1"/>
          <p:nvPr/>
        </p:nvSpPr>
        <p:spPr>
          <a:xfrm>
            <a:off x="7689040" y="128367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chl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2F5A8C-28EE-4D54-BB5F-38AB4BABAC53}"/>
              </a:ext>
            </a:extLst>
          </p:cNvPr>
          <p:cNvSpPr txBox="1"/>
          <p:nvPr/>
        </p:nvSpPr>
        <p:spPr>
          <a:xfrm>
            <a:off x="6943323" y="2498456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xwind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FC0236-3201-4C18-B192-7BFF59336E67}"/>
              </a:ext>
            </a:extLst>
          </p:cNvPr>
          <p:cNvSpPr txBox="1"/>
          <p:nvPr/>
        </p:nvSpPr>
        <p:spPr>
          <a:xfrm>
            <a:off x="7698337" y="2479431"/>
            <a:ext cx="751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ywind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DB2DB4-A67B-48D9-BE8B-82DDD9EFEA7B}"/>
              </a:ext>
            </a:extLst>
          </p:cNvPr>
          <p:cNvSpPr txBox="1"/>
          <p:nvPr/>
        </p:nvSpPr>
        <p:spPr>
          <a:xfrm rot="16200000">
            <a:off x="6099007" y="2213428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Log CPUE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6F20310-9F6F-4295-BD6E-289DEB3DF0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923" y="4013397"/>
            <a:ext cx="3475893" cy="268275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3281E37-CDA0-4952-972A-FD58117F40E0}"/>
              </a:ext>
            </a:extLst>
          </p:cNvPr>
          <p:cNvSpPr txBox="1"/>
          <p:nvPr/>
        </p:nvSpPr>
        <p:spPr>
          <a:xfrm>
            <a:off x="5480295" y="3963841"/>
            <a:ext cx="814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Metop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927D27-20E7-404C-B6A8-C29A456C6D5E}"/>
              </a:ext>
            </a:extLst>
          </p:cNvPr>
          <p:cNvSpPr txBox="1"/>
          <p:nvPr/>
        </p:nvSpPr>
        <p:spPr>
          <a:xfrm>
            <a:off x="4712664" y="3963841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CCMP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5395A4-22AC-47A6-9B84-86B5D531779E}"/>
              </a:ext>
            </a:extLst>
          </p:cNvPr>
          <p:cNvSpPr txBox="1"/>
          <p:nvPr/>
        </p:nvSpPr>
        <p:spPr>
          <a:xfrm>
            <a:off x="5727943" y="3508953"/>
            <a:ext cx="6174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Andy Seitz</a:t>
            </a:r>
          </a:p>
        </p:txBody>
      </p:sp>
    </p:spTree>
    <p:extLst>
      <p:ext uri="{BB962C8B-B14F-4D97-AF65-F5344CB8AC3E}">
        <p14:creationId xmlns:p14="http://schemas.microsoft.com/office/powerpoint/2010/main" val="20631158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</TotalTime>
  <Words>78</Words>
  <Application>Microsoft Office PowerPoint</Application>
  <PresentationFormat>On-screen Show (4:3)</PresentationFormat>
  <Paragraphs>41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Callahan</dc:creator>
  <cp:lastModifiedBy>Matt Callahan</cp:lastModifiedBy>
  <cp:revision>10</cp:revision>
  <dcterms:created xsi:type="dcterms:W3CDTF">2022-01-28T16:43:48Z</dcterms:created>
  <dcterms:modified xsi:type="dcterms:W3CDTF">2022-01-28T18:17:10Z</dcterms:modified>
</cp:coreProperties>
</file>