
<file path=[Content_Types].xml><?xml version="1.0" encoding="utf-8"?>
<Types xmlns="http://schemas.openxmlformats.org/package/2006/content-types">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charts/chart2.xml" ContentType="application/vnd.openxmlformats-officedocument.drawingml.chart+xml"/>
  <Override PartName="/ppt/theme/themeOverride2.xml" ContentType="application/vnd.openxmlformats-officedocument.themeOverr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4"/>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78" d="100"/>
          <a:sy n="78" d="100"/>
        </p:scale>
        <p:origin x="-1602" y="-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2" Type="http://schemas.openxmlformats.org/officeDocument/2006/relationships/oleObject" Target="file:///C:\Users\jongil.han\Documents\User-Docs\pub\EMC\MFPBL\test1_005w.xls" TargetMode="External"/><Relationship Id="rId1" Type="http://schemas.openxmlformats.org/officeDocument/2006/relationships/themeOverride" Target="../theme/themeOverride1.xml"/></Relationships>
</file>

<file path=ppt/charts/_rels/chart2.xml.rels><?xml version="1.0" encoding="UTF-8" standalone="yes"?>
<Relationships xmlns="http://schemas.openxmlformats.org/package/2006/relationships"><Relationship Id="rId2" Type="http://schemas.openxmlformats.org/officeDocument/2006/relationships/oleObject" Target="file:///C:\Users\jongil.han\Documents\User-Docs\pub\EMC\PBL\moistpbl\MPBL\mpbl_test.xls"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2400">
                <a:latin typeface="Times New Roman"/>
                <a:cs typeface="Times New Roman"/>
              </a:defRPr>
            </a:pPr>
            <a:r>
              <a:rPr lang="el-GR" sz="2400">
                <a:latin typeface="Times New Roman"/>
                <a:cs typeface="Times New Roman"/>
              </a:rPr>
              <a:t>θ</a:t>
            </a:r>
            <a:r>
              <a:rPr lang="en-US" sz="2400">
                <a:latin typeface="Times New Roman"/>
                <a:cs typeface="Times New Roman"/>
              </a:rPr>
              <a:t> at hour 8</a:t>
            </a:r>
            <a:endParaRPr lang="en-US" sz="2400"/>
          </a:p>
        </c:rich>
      </c:tx>
      <c:layout>
        <c:manualLayout>
          <c:xMode val="edge"/>
          <c:yMode val="edge"/>
          <c:x val="0.34627859017622797"/>
          <c:y val="3.3577052868391439E-3"/>
        </c:manualLayout>
      </c:layout>
      <c:overlay val="0"/>
    </c:title>
    <c:autoTitleDeleted val="0"/>
    <c:plotArea>
      <c:layout>
        <c:manualLayout>
          <c:layoutTarget val="inner"/>
          <c:xMode val="edge"/>
          <c:yMode val="edge"/>
          <c:x val="0.175669963523403"/>
          <c:y val="0.112264284272158"/>
          <c:w val="0.72544321959755098"/>
          <c:h val="0.75292734411461204"/>
        </c:manualLayout>
      </c:layout>
      <c:scatterChart>
        <c:scatterStyle val="lineMarker"/>
        <c:varyColors val="0"/>
        <c:ser>
          <c:idx val="0"/>
          <c:order val="0"/>
          <c:tx>
            <c:v>LES</c:v>
          </c:tx>
          <c:spPr>
            <a:ln>
              <a:solidFill>
                <a:sysClr val="windowText" lastClr="000000"/>
              </a:solidFill>
            </a:ln>
          </c:spPr>
          <c:marker>
            <c:symbol val="none"/>
          </c:marker>
          <c:xVal>
            <c:numRef>
              <c:f>Sheet1!$E$2:$E$83</c:f>
              <c:numCache>
                <c:formatCode>General</c:formatCode>
                <c:ptCount val="82"/>
                <c:pt idx="0">
                  <c:v>295.18780520000001</c:v>
                </c:pt>
                <c:pt idx="1">
                  <c:v>294.9316101</c:v>
                </c:pt>
                <c:pt idx="2">
                  <c:v>294.88171390000002</c:v>
                </c:pt>
                <c:pt idx="3">
                  <c:v>294.83810419999998</c:v>
                </c:pt>
                <c:pt idx="4">
                  <c:v>294.81478879999997</c:v>
                </c:pt>
                <c:pt idx="5">
                  <c:v>294.79638670000003</c:v>
                </c:pt>
                <c:pt idx="6">
                  <c:v>294.783905</c:v>
                </c:pt>
                <c:pt idx="7">
                  <c:v>294.77359009999998</c:v>
                </c:pt>
                <c:pt idx="8">
                  <c:v>294.76589969999998</c:v>
                </c:pt>
                <c:pt idx="9">
                  <c:v>294.759613</c:v>
                </c:pt>
                <c:pt idx="10">
                  <c:v>294.75448610000001</c:v>
                </c:pt>
                <c:pt idx="11">
                  <c:v>294.75048829999997</c:v>
                </c:pt>
                <c:pt idx="12">
                  <c:v>294.74719240000002</c:v>
                </c:pt>
                <c:pt idx="13">
                  <c:v>294.74420170000002</c:v>
                </c:pt>
                <c:pt idx="14">
                  <c:v>294.74160769999997</c:v>
                </c:pt>
                <c:pt idx="15">
                  <c:v>294.73959350000001</c:v>
                </c:pt>
                <c:pt idx="16">
                  <c:v>294.7376099</c:v>
                </c:pt>
                <c:pt idx="17">
                  <c:v>294.7362061</c:v>
                </c:pt>
                <c:pt idx="18">
                  <c:v>294.73471069999999</c:v>
                </c:pt>
                <c:pt idx="19">
                  <c:v>294.73361210000002</c:v>
                </c:pt>
                <c:pt idx="20">
                  <c:v>294.73300169999999</c:v>
                </c:pt>
                <c:pt idx="21">
                  <c:v>294.73260499999998</c:v>
                </c:pt>
                <c:pt idx="22">
                  <c:v>294.73260499999998</c:v>
                </c:pt>
                <c:pt idx="23">
                  <c:v>294.73239139999998</c:v>
                </c:pt>
                <c:pt idx="24">
                  <c:v>294.73291019999999</c:v>
                </c:pt>
                <c:pt idx="25">
                  <c:v>294.7331848</c:v>
                </c:pt>
                <c:pt idx="26">
                  <c:v>294.73370360000001</c:v>
                </c:pt>
                <c:pt idx="27">
                  <c:v>294.7344971</c:v>
                </c:pt>
                <c:pt idx="28">
                  <c:v>294.7356873</c:v>
                </c:pt>
                <c:pt idx="29">
                  <c:v>294.73690800000003</c:v>
                </c:pt>
                <c:pt idx="30">
                  <c:v>294.73870849999997</c:v>
                </c:pt>
                <c:pt idx="31">
                  <c:v>294.74081419999999</c:v>
                </c:pt>
                <c:pt idx="32">
                  <c:v>294.74301150000002</c:v>
                </c:pt>
                <c:pt idx="33">
                  <c:v>294.74560550000001</c:v>
                </c:pt>
                <c:pt idx="34">
                  <c:v>294.74841309999999</c:v>
                </c:pt>
                <c:pt idx="35">
                  <c:v>294.75149540000001</c:v>
                </c:pt>
                <c:pt idx="36">
                  <c:v>294.75500490000002</c:v>
                </c:pt>
                <c:pt idx="37">
                  <c:v>294.75869749999998</c:v>
                </c:pt>
                <c:pt idx="38">
                  <c:v>294.76278689999998</c:v>
                </c:pt>
                <c:pt idx="39">
                  <c:v>294.76760860000002</c:v>
                </c:pt>
                <c:pt idx="40">
                  <c:v>294.77279659999999</c:v>
                </c:pt>
                <c:pt idx="41">
                  <c:v>294.7791138</c:v>
                </c:pt>
                <c:pt idx="42">
                  <c:v>294.78588869999999</c:v>
                </c:pt>
                <c:pt idx="43">
                  <c:v>294.79470830000002</c:v>
                </c:pt>
                <c:pt idx="44">
                  <c:v>294.80459589999998</c:v>
                </c:pt>
                <c:pt idx="45">
                  <c:v>294.81631470000002</c:v>
                </c:pt>
                <c:pt idx="46">
                  <c:v>294.83010860000002</c:v>
                </c:pt>
                <c:pt idx="47">
                  <c:v>294.84631350000001</c:v>
                </c:pt>
                <c:pt idx="48">
                  <c:v>294.86608890000002</c:v>
                </c:pt>
                <c:pt idx="49">
                  <c:v>294.89019780000001</c:v>
                </c:pt>
                <c:pt idx="50">
                  <c:v>294.91931149999999</c:v>
                </c:pt>
                <c:pt idx="51">
                  <c:v>294.95498659999998</c:v>
                </c:pt>
                <c:pt idx="52">
                  <c:v>295.00158690000001</c:v>
                </c:pt>
                <c:pt idx="53">
                  <c:v>295.06219479999999</c:v>
                </c:pt>
                <c:pt idx="54">
                  <c:v>295.14788820000001</c:v>
                </c:pt>
                <c:pt idx="55">
                  <c:v>295.27038570000002</c:v>
                </c:pt>
                <c:pt idx="56">
                  <c:v>295.45220949999998</c:v>
                </c:pt>
                <c:pt idx="57">
                  <c:v>295.72500609999997</c:v>
                </c:pt>
                <c:pt idx="58">
                  <c:v>296.0575867</c:v>
                </c:pt>
                <c:pt idx="59">
                  <c:v>296.37438959999997</c:v>
                </c:pt>
                <c:pt idx="60">
                  <c:v>296.64270019999998</c:v>
                </c:pt>
                <c:pt idx="61">
                  <c:v>296.86938479999998</c:v>
                </c:pt>
                <c:pt idx="62">
                  <c:v>297.06451420000002</c:v>
                </c:pt>
                <c:pt idx="63">
                  <c:v>297.23831180000002</c:v>
                </c:pt>
                <c:pt idx="64">
                  <c:v>297.39910889999999</c:v>
                </c:pt>
                <c:pt idx="65">
                  <c:v>297.55419920000003</c:v>
                </c:pt>
                <c:pt idx="66">
                  <c:v>297.70739750000001</c:v>
                </c:pt>
                <c:pt idx="67">
                  <c:v>297.86160280000001</c:v>
                </c:pt>
                <c:pt idx="68">
                  <c:v>298.01419069999997</c:v>
                </c:pt>
                <c:pt idx="69">
                  <c:v>298.16641240000001</c:v>
                </c:pt>
                <c:pt idx="70">
                  <c:v>298.3183899</c:v>
                </c:pt>
                <c:pt idx="71">
                  <c:v>298.46939090000001</c:v>
                </c:pt>
                <c:pt idx="72">
                  <c:v>298.62118529999998</c:v>
                </c:pt>
                <c:pt idx="73">
                  <c:v>298.77301030000001</c:v>
                </c:pt>
                <c:pt idx="74">
                  <c:v>298.92761230000002</c:v>
                </c:pt>
                <c:pt idx="75">
                  <c:v>299.08660889999999</c:v>
                </c:pt>
                <c:pt idx="76">
                  <c:v>299.25158690000001</c:v>
                </c:pt>
                <c:pt idx="77">
                  <c:v>299.42660519999998</c:v>
                </c:pt>
                <c:pt idx="78">
                  <c:v>299.61480710000001</c:v>
                </c:pt>
                <c:pt idx="79">
                  <c:v>299.81518549999998</c:v>
                </c:pt>
                <c:pt idx="80">
                  <c:v>300.02359009999998</c:v>
                </c:pt>
                <c:pt idx="81">
                  <c:v>300.13198849999998</c:v>
                </c:pt>
              </c:numCache>
            </c:numRef>
          </c:xVal>
          <c:yVal>
            <c:numRef>
              <c:f>Sheet1!$D$2:$D$83</c:f>
              <c:numCache>
                <c:formatCode>General</c:formatCode>
                <c:ptCount val="82"/>
                <c:pt idx="0">
                  <c:v>25</c:v>
                </c:pt>
                <c:pt idx="1">
                  <c:v>75</c:v>
                </c:pt>
                <c:pt idx="2">
                  <c:v>125</c:v>
                </c:pt>
                <c:pt idx="3">
                  <c:v>175</c:v>
                </c:pt>
                <c:pt idx="4">
                  <c:v>225</c:v>
                </c:pt>
                <c:pt idx="5">
                  <c:v>275</c:v>
                </c:pt>
                <c:pt idx="6">
                  <c:v>325</c:v>
                </c:pt>
                <c:pt idx="7">
                  <c:v>375</c:v>
                </c:pt>
                <c:pt idx="8">
                  <c:v>425</c:v>
                </c:pt>
                <c:pt idx="9">
                  <c:v>475</c:v>
                </c:pt>
                <c:pt idx="10">
                  <c:v>525</c:v>
                </c:pt>
                <c:pt idx="11">
                  <c:v>575</c:v>
                </c:pt>
                <c:pt idx="12">
                  <c:v>625</c:v>
                </c:pt>
                <c:pt idx="13">
                  <c:v>675</c:v>
                </c:pt>
                <c:pt idx="14">
                  <c:v>725</c:v>
                </c:pt>
                <c:pt idx="15">
                  <c:v>775</c:v>
                </c:pt>
                <c:pt idx="16">
                  <c:v>825</c:v>
                </c:pt>
                <c:pt idx="17">
                  <c:v>875</c:v>
                </c:pt>
                <c:pt idx="18">
                  <c:v>925</c:v>
                </c:pt>
                <c:pt idx="19">
                  <c:v>975</c:v>
                </c:pt>
                <c:pt idx="20">
                  <c:v>1025</c:v>
                </c:pt>
                <c:pt idx="21">
                  <c:v>1075</c:v>
                </c:pt>
                <c:pt idx="22">
                  <c:v>1125</c:v>
                </c:pt>
                <c:pt idx="23">
                  <c:v>1175</c:v>
                </c:pt>
                <c:pt idx="24">
                  <c:v>1225</c:v>
                </c:pt>
                <c:pt idx="25">
                  <c:v>1275</c:v>
                </c:pt>
                <c:pt idx="26">
                  <c:v>1325</c:v>
                </c:pt>
                <c:pt idx="27">
                  <c:v>1375</c:v>
                </c:pt>
                <c:pt idx="28">
                  <c:v>1425</c:v>
                </c:pt>
                <c:pt idx="29">
                  <c:v>1475</c:v>
                </c:pt>
                <c:pt idx="30">
                  <c:v>1525</c:v>
                </c:pt>
                <c:pt idx="31">
                  <c:v>1575</c:v>
                </c:pt>
                <c:pt idx="32">
                  <c:v>1625</c:v>
                </c:pt>
                <c:pt idx="33">
                  <c:v>1675</c:v>
                </c:pt>
                <c:pt idx="34">
                  <c:v>1725</c:v>
                </c:pt>
                <c:pt idx="35">
                  <c:v>1775</c:v>
                </c:pt>
                <c:pt idx="36">
                  <c:v>1825</c:v>
                </c:pt>
                <c:pt idx="37">
                  <c:v>1875</c:v>
                </c:pt>
                <c:pt idx="38">
                  <c:v>1925</c:v>
                </c:pt>
                <c:pt idx="39">
                  <c:v>1975</c:v>
                </c:pt>
                <c:pt idx="40">
                  <c:v>2025</c:v>
                </c:pt>
                <c:pt idx="41">
                  <c:v>2075</c:v>
                </c:pt>
                <c:pt idx="42">
                  <c:v>2125</c:v>
                </c:pt>
                <c:pt idx="43">
                  <c:v>2175</c:v>
                </c:pt>
                <c:pt idx="44">
                  <c:v>2225</c:v>
                </c:pt>
                <c:pt idx="45">
                  <c:v>2275</c:v>
                </c:pt>
                <c:pt idx="46">
                  <c:v>2325</c:v>
                </c:pt>
                <c:pt idx="47">
                  <c:v>2375</c:v>
                </c:pt>
                <c:pt idx="48">
                  <c:v>2425</c:v>
                </c:pt>
                <c:pt idx="49">
                  <c:v>2475</c:v>
                </c:pt>
                <c:pt idx="50">
                  <c:v>2525</c:v>
                </c:pt>
                <c:pt idx="51">
                  <c:v>2575</c:v>
                </c:pt>
                <c:pt idx="52">
                  <c:v>2625</c:v>
                </c:pt>
                <c:pt idx="53">
                  <c:v>2675</c:v>
                </c:pt>
                <c:pt idx="54">
                  <c:v>2725</c:v>
                </c:pt>
                <c:pt idx="55">
                  <c:v>2775</c:v>
                </c:pt>
                <c:pt idx="56">
                  <c:v>2825</c:v>
                </c:pt>
                <c:pt idx="57">
                  <c:v>2875</c:v>
                </c:pt>
                <c:pt idx="58">
                  <c:v>2925.01001</c:v>
                </c:pt>
                <c:pt idx="59">
                  <c:v>2975.01001</c:v>
                </c:pt>
                <c:pt idx="60">
                  <c:v>3025.01001</c:v>
                </c:pt>
                <c:pt idx="61">
                  <c:v>3075.01001</c:v>
                </c:pt>
                <c:pt idx="62">
                  <c:v>3125.0200199999999</c:v>
                </c:pt>
                <c:pt idx="63">
                  <c:v>3175.030029</c:v>
                </c:pt>
                <c:pt idx="64">
                  <c:v>3225.040039</c:v>
                </c:pt>
                <c:pt idx="65">
                  <c:v>3275.0600589999999</c:v>
                </c:pt>
                <c:pt idx="66">
                  <c:v>3325.080078</c:v>
                </c:pt>
                <c:pt idx="67">
                  <c:v>3375.110107</c:v>
                </c:pt>
                <c:pt idx="68">
                  <c:v>3425.1499020000001</c:v>
                </c:pt>
                <c:pt idx="69">
                  <c:v>3475.209961</c:v>
                </c:pt>
                <c:pt idx="70">
                  <c:v>3525.290039</c:v>
                </c:pt>
                <c:pt idx="71">
                  <c:v>3575.4099120000001</c:v>
                </c:pt>
                <c:pt idx="72">
                  <c:v>3625.570068</c:v>
                </c:pt>
                <c:pt idx="73">
                  <c:v>3675.8000489999999</c:v>
                </c:pt>
                <c:pt idx="74">
                  <c:v>3726.110107</c:v>
                </c:pt>
                <c:pt idx="75">
                  <c:v>3776.5500489999999</c:v>
                </c:pt>
                <c:pt idx="76">
                  <c:v>3827.169922</c:v>
                </c:pt>
                <c:pt idx="77">
                  <c:v>3878.030029</c:v>
                </c:pt>
                <c:pt idx="78">
                  <c:v>3929.23999</c:v>
                </c:pt>
                <c:pt idx="79">
                  <c:v>3980.9399410000001</c:v>
                </c:pt>
                <c:pt idx="80">
                  <c:v>4033.320068</c:v>
                </c:pt>
                <c:pt idx="81">
                  <c:v>4086.669922</c:v>
                </c:pt>
              </c:numCache>
            </c:numRef>
          </c:yVal>
          <c:smooth val="0"/>
        </c:ser>
        <c:ser>
          <c:idx val="3"/>
          <c:order val="1"/>
          <c:tx>
            <c:v>EDMF-CTL</c:v>
          </c:tx>
          <c:spPr>
            <a:ln>
              <a:solidFill>
                <a:srgbClr val="C00000"/>
              </a:solidFill>
            </a:ln>
          </c:spPr>
          <c:marker>
            <c:symbol val="none"/>
          </c:marker>
          <c:xVal>
            <c:numRef>
              <c:f>Sheet1!$AU$2:$AU$83</c:f>
              <c:numCache>
                <c:formatCode>General</c:formatCode>
                <c:ptCount val="82"/>
                <c:pt idx="0">
                  <c:v>295.2004</c:v>
                </c:pt>
                <c:pt idx="1">
                  <c:v>295.01229999999998</c:v>
                </c:pt>
                <c:pt idx="2">
                  <c:v>294.92970000000003</c:v>
                </c:pt>
                <c:pt idx="3">
                  <c:v>294.88010000000003</c:v>
                </c:pt>
                <c:pt idx="4">
                  <c:v>294.84620000000001</c:v>
                </c:pt>
                <c:pt idx="5">
                  <c:v>294.82119999999998</c:v>
                </c:pt>
                <c:pt idx="6">
                  <c:v>294.80200000000002</c:v>
                </c:pt>
                <c:pt idx="7">
                  <c:v>294.7867</c:v>
                </c:pt>
                <c:pt idx="8">
                  <c:v>294.77440000000001</c:v>
                </c:pt>
                <c:pt idx="9">
                  <c:v>294.76420000000002</c:v>
                </c:pt>
                <c:pt idx="10">
                  <c:v>294.75569999999999</c:v>
                </c:pt>
                <c:pt idx="11">
                  <c:v>294.74869999999999</c:v>
                </c:pt>
                <c:pt idx="12">
                  <c:v>294.74279999999999</c:v>
                </c:pt>
                <c:pt idx="13">
                  <c:v>294.73779999999999</c:v>
                </c:pt>
                <c:pt idx="14">
                  <c:v>294.7337</c:v>
                </c:pt>
                <c:pt idx="15">
                  <c:v>294.73020000000002</c:v>
                </c:pt>
                <c:pt idx="16">
                  <c:v>294.72739999999999</c:v>
                </c:pt>
                <c:pt idx="17">
                  <c:v>294.72519999999997</c:v>
                </c:pt>
                <c:pt idx="18">
                  <c:v>294.7235</c:v>
                </c:pt>
                <c:pt idx="19">
                  <c:v>294.72219999999999</c:v>
                </c:pt>
                <c:pt idx="20">
                  <c:v>294.72140000000002</c:v>
                </c:pt>
                <c:pt idx="21">
                  <c:v>294.72089999999997</c:v>
                </c:pt>
                <c:pt idx="22">
                  <c:v>294.72089999999997</c:v>
                </c:pt>
                <c:pt idx="23">
                  <c:v>294.72120000000001</c:v>
                </c:pt>
                <c:pt idx="24">
                  <c:v>294.72179999999997</c:v>
                </c:pt>
                <c:pt idx="25">
                  <c:v>294.72280000000001</c:v>
                </c:pt>
                <c:pt idx="26">
                  <c:v>294.7242</c:v>
                </c:pt>
                <c:pt idx="27">
                  <c:v>294.72590000000002</c:v>
                </c:pt>
                <c:pt idx="28">
                  <c:v>294.72789999999998</c:v>
                </c:pt>
                <c:pt idx="29">
                  <c:v>294.73020000000002</c:v>
                </c:pt>
                <c:pt idx="30">
                  <c:v>294.73289999999997</c:v>
                </c:pt>
                <c:pt idx="31">
                  <c:v>294.73590000000002</c:v>
                </c:pt>
                <c:pt idx="32">
                  <c:v>294.73930000000001</c:v>
                </c:pt>
                <c:pt idx="33">
                  <c:v>294.74310000000003</c:v>
                </c:pt>
                <c:pt idx="34">
                  <c:v>294.74720000000002</c:v>
                </c:pt>
                <c:pt idx="35">
                  <c:v>294.7518</c:v>
                </c:pt>
                <c:pt idx="36">
                  <c:v>294.7568</c:v>
                </c:pt>
                <c:pt idx="37">
                  <c:v>294.76229999999998</c:v>
                </c:pt>
                <c:pt idx="38">
                  <c:v>294.76830000000001</c:v>
                </c:pt>
                <c:pt idx="39">
                  <c:v>294.77480000000003</c:v>
                </c:pt>
                <c:pt idx="40">
                  <c:v>294.78199999999998</c:v>
                </c:pt>
                <c:pt idx="41">
                  <c:v>294.78980000000001</c:v>
                </c:pt>
                <c:pt idx="42">
                  <c:v>294.79840000000002</c:v>
                </c:pt>
                <c:pt idx="43">
                  <c:v>294.80779999999999</c:v>
                </c:pt>
                <c:pt idx="44">
                  <c:v>294.81830000000002</c:v>
                </c:pt>
                <c:pt idx="45">
                  <c:v>294.82990000000001</c:v>
                </c:pt>
                <c:pt idx="46">
                  <c:v>294.84300000000002</c:v>
                </c:pt>
                <c:pt idx="47">
                  <c:v>294.85789999999997</c:v>
                </c:pt>
                <c:pt idx="48">
                  <c:v>294.87509999999997</c:v>
                </c:pt>
                <c:pt idx="49">
                  <c:v>294.89550000000003</c:v>
                </c:pt>
                <c:pt idx="50">
                  <c:v>294.92020000000002</c:v>
                </c:pt>
                <c:pt idx="51">
                  <c:v>294.9513</c:v>
                </c:pt>
                <c:pt idx="52">
                  <c:v>294.99200000000002</c:v>
                </c:pt>
                <c:pt idx="53">
                  <c:v>295.04669999999999</c:v>
                </c:pt>
                <c:pt idx="54">
                  <c:v>295.12169999999998</c:v>
                </c:pt>
                <c:pt idx="55">
                  <c:v>295.2491</c:v>
                </c:pt>
                <c:pt idx="56">
                  <c:v>296.3211</c:v>
                </c:pt>
                <c:pt idx="57">
                  <c:v>296.58659999999998</c:v>
                </c:pt>
                <c:pt idx="58">
                  <c:v>296.74</c:v>
                </c:pt>
                <c:pt idx="59">
                  <c:v>296.89080000000001</c:v>
                </c:pt>
                <c:pt idx="60">
                  <c:v>297.04149999999998</c:v>
                </c:pt>
                <c:pt idx="61">
                  <c:v>297.19209999999998</c:v>
                </c:pt>
                <c:pt idx="62">
                  <c:v>297.34280000000001</c:v>
                </c:pt>
                <c:pt idx="63">
                  <c:v>297.49340000000001</c:v>
                </c:pt>
                <c:pt idx="64">
                  <c:v>297.64409999999998</c:v>
                </c:pt>
                <c:pt idx="65">
                  <c:v>297.79480000000001</c:v>
                </c:pt>
                <c:pt idx="66">
                  <c:v>297.94549999999998</c:v>
                </c:pt>
                <c:pt idx="67">
                  <c:v>298.09620000000001</c:v>
                </c:pt>
                <c:pt idx="68">
                  <c:v>298.24700000000001</c:v>
                </c:pt>
                <c:pt idx="69">
                  <c:v>298.39780000000002</c:v>
                </c:pt>
                <c:pt idx="70">
                  <c:v>298.54880000000003</c:v>
                </c:pt>
                <c:pt idx="71">
                  <c:v>298.69990000000001</c:v>
                </c:pt>
                <c:pt idx="72">
                  <c:v>298.85109999999997</c:v>
                </c:pt>
                <c:pt idx="73">
                  <c:v>299.00240000000002</c:v>
                </c:pt>
                <c:pt idx="74">
                  <c:v>299.154</c:v>
                </c:pt>
                <c:pt idx="75">
                  <c:v>299.30610000000001</c:v>
                </c:pt>
                <c:pt idx="76">
                  <c:v>299.45909999999998</c:v>
                </c:pt>
                <c:pt idx="77">
                  <c:v>299.61309999999997</c:v>
                </c:pt>
                <c:pt idx="78">
                  <c:v>299.76839999999999</c:v>
                </c:pt>
                <c:pt idx="79">
                  <c:v>299.92529999999999</c:v>
                </c:pt>
                <c:pt idx="80">
                  <c:v>300.08460000000002</c:v>
                </c:pt>
                <c:pt idx="81">
                  <c:v>300.2475</c:v>
                </c:pt>
              </c:numCache>
            </c:numRef>
          </c:xVal>
          <c:yVal>
            <c:numRef>
              <c:f>Sheet1!$AR$2:$AR$83</c:f>
              <c:numCache>
                <c:formatCode>General</c:formatCode>
                <c:ptCount val="82"/>
                <c:pt idx="0">
                  <c:v>25.38541</c:v>
                </c:pt>
                <c:pt idx="1">
                  <c:v>76.100679999999997</c:v>
                </c:pt>
                <c:pt idx="2">
                  <c:v>126.81779</c:v>
                </c:pt>
                <c:pt idx="3">
                  <c:v>177.53113999999999</c:v>
                </c:pt>
                <c:pt idx="4">
                  <c:v>228.24529000000001</c:v>
                </c:pt>
                <c:pt idx="5">
                  <c:v>278.95821999999998</c:v>
                </c:pt>
                <c:pt idx="6">
                  <c:v>329.67061999999999</c:v>
                </c:pt>
                <c:pt idx="7">
                  <c:v>380.38186000000002</c:v>
                </c:pt>
                <c:pt idx="8">
                  <c:v>431.09188</c:v>
                </c:pt>
                <c:pt idx="9">
                  <c:v>481.80038000000002</c:v>
                </c:pt>
                <c:pt idx="10">
                  <c:v>532.50720000000001</c:v>
                </c:pt>
                <c:pt idx="11">
                  <c:v>583.21196999999995</c:v>
                </c:pt>
                <c:pt idx="12">
                  <c:v>633.91420000000005</c:v>
                </c:pt>
                <c:pt idx="13">
                  <c:v>684.61319000000003</c:v>
                </c:pt>
                <c:pt idx="14">
                  <c:v>735.30793000000006</c:v>
                </c:pt>
                <c:pt idx="15">
                  <c:v>785.99685999999997</c:v>
                </c:pt>
                <c:pt idx="16">
                  <c:v>836.67763000000002</c:v>
                </c:pt>
                <c:pt idx="17">
                  <c:v>887.34610999999995</c:v>
                </c:pt>
                <c:pt idx="18">
                  <c:v>937.99626000000001</c:v>
                </c:pt>
                <c:pt idx="19">
                  <c:v>988.62108000000001</c:v>
                </c:pt>
                <c:pt idx="20">
                  <c:v>1039.2156500000001</c:v>
                </c:pt>
                <c:pt idx="21">
                  <c:v>1089.7784099999999</c:v>
                </c:pt>
                <c:pt idx="22">
                  <c:v>1140.3106700000001</c:v>
                </c:pt>
                <c:pt idx="23">
                  <c:v>1190.8143500000001</c:v>
                </c:pt>
                <c:pt idx="24">
                  <c:v>1241.29087</c:v>
                </c:pt>
                <c:pt idx="25">
                  <c:v>1291.7407499999999</c:v>
                </c:pt>
                <c:pt idx="26">
                  <c:v>1342.1644200000001</c:v>
                </c:pt>
                <c:pt idx="27">
                  <c:v>1392.56205</c:v>
                </c:pt>
                <c:pt idx="28">
                  <c:v>1442.9337499999999</c:v>
                </c:pt>
                <c:pt idx="29">
                  <c:v>1493.2796000000001</c:v>
                </c:pt>
                <c:pt idx="30">
                  <c:v>1543.59969</c:v>
                </c:pt>
                <c:pt idx="31">
                  <c:v>1593.89411</c:v>
                </c:pt>
                <c:pt idx="32">
                  <c:v>1644.1629499999999</c:v>
                </c:pt>
                <c:pt idx="33">
                  <c:v>1694.40633</c:v>
                </c:pt>
                <c:pt idx="34">
                  <c:v>1744.62437</c:v>
                </c:pt>
                <c:pt idx="35">
                  <c:v>1794.81718</c:v>
                </c:pt>
                <c:pt idx="36">
                  <c:v>1844.98487</c:v>
                </c:pt>
                <c:pt idx="37">
                  <c:v>1895.12762</c:v>
                </c:pt>
                <c:pt idx="38">
                  <c:v>1945.2453800000001</c:v>
                </c:pt>
                <c:pt idx="39">
                  <c:v>1995.3385699999999</c:v>
                </c:pt>
                <c:pt idx="40">
                  <c:v>2045.40714</c:v>
                </c:pt>
                <c:pt idx="41">
                  <c:v>2095.45127</c:v>
                </c:pt>
                <c:pt idx="42">
                  <c:v>2145.4713000000002</c:v>
                </c:pt>
                <c:pt idx="43">
                  <c:v>2195.46704</c:v>
                </c:pt>
                <c:pt idx="44">
                  <c:v>2245.4392600000001</c:v>
                </c:pt>
                <c:pt idx="45">
                  <c:v>2295.38778</c:v>
                </c:pt>
                <c:pt idx="46">
                  <c:v>2345.3128499999998</c:v>
                </c:pt>
                <c:pt idx="47">
                  <c:v>2395.2150099999999</c:v>
                </c:pt>
                <c:pt idx="48">
                  <c:v>2445.0938700000002</c:v>
                </c:pt>
                <c:pt idx="49">
                  <c:v>2494.9505800000002</c:v>
                </c:pt>
                <c:pt idx="50">
                  <c:v>2544.78487</c:v>
                </c:pt>
                <c:pt idx="51">
                  <c:v>2594.5972299999999</c:v>
                </c:pt>
                <c:pt idx="52">
                  <c:v>2644.3886400000001</c:v>
                </c:pt>
                <c:pt idx="53">
                  <c:v>2694.1590299999998</c:v>
                </c:pt>
                <c:pt idx="54">
                  <c:v>2743.9106700000002</c:v>
                </c:pt>
                <c:pt idx="55">
                  <c:v>2793.6446999999998</c:v>
                </c:pt>
                <c:pt idx="56">
                  <c:v>2843.3660799999998</c:v>
                </c:pt>
                <c:pt idx="57">
                  <c:v>2893.0839900000001</c:v>
                </c:pt>
                <c:pt idx="58">
                  <c:v>2942.82033</c:v>
                </c:pt>
                <c:pt idx="59">
                  <c:v>2992.65362</c:v>
                </c:pt>
                <c:pt idx="60">
                  <c:v>3042.57809</c:v>
                </c:pt>
                <c:pt idx="61">
                  <c:v>3092.5065599999998</c:v>
                </c:pt>
                <c:pt idx="62">
                  <c:v>3142.4353599999999</c:v>
                </c:pt>
                <c:pt idx="63">
                  <c:v>3192.3636499999998</c:v>
                </c:pt>
                <c:pt idx="64">
                  <c:v>3242.2930099999999</c:v>
                </c:pt>
                <c:pt idx="65">
                  <c:v>3292.2217599999999</c:v>
                </c:pt>
                <c:pt idx="66">
                  <c:v>3342.1505499999998</c:v>
                </c:pt>
                <c:pt idx="67">
                  <c:v>3392.0793399999998</c:v>
                </c:pt>
                <c:pt idx="68">
                  <c:v>3442.0074199999999</c:v>
                </c:pt>
                <c:pt idx="69">
                  <c:v>3491.9366300000002</c:v>
                </c:pt>
                <c:pt idx="70">
                  <c:v>3541.8653800000002</c:v>
                </c:pt>
                <c:pt idx="71">
                  <c:v>3591.7943599999999</c:v>
                </c:pt>
                <c:pt idx="72">
                  <c:v>3641.7231900000002</c:v>
                </c:pt>
                <c:pt idx="73">
                  <c:v>3691.6512400000001</c:v>
                </c:pt>
                <c:pt idx="74">
                  <c:v>3741.5801999999999</c:v>
                </c:pt>
                <c:pt idx="75">
                  <c:v>3791.5089899999998</c:v>
                </c:pt>
                <c:pt idx="76">
                  <c:v>3841.4385200000002</c:v>
                </c:pt>
                <c:pt idx="77">
                  <c:v>3891.3674599999999</c:v>
                </c:pt>
                <c:pt idx="78">
                  <c:v>3941.2966200000001</c:v>
                </c:pt>
                <c:pt idx="79">
                  <c:v>3991.22624</c:v>
                </c:pt>
                <c:pt idx="80">
                  <c:v>4041.1556399999999</c:v>
                </c:pt>
                <c:pt idx="81">
                  <c:v>4091.0861100000002</c:v>
                </c:pt>
              </c:numCache>
            </c:numRef>
          </c:yVal>
          <c:smooth val="0"/>
        </c:ser>
        <c:ser>
          <c:idx val="5"/>
          <c:order val="2"/>
          <c:tx>
            <c:strRef>
              <c:f>Sheet1!$BM$1</c:f>
              <c:strCache>
                <c:ptCount val="1"/>
                <c:pt idx="0">
                  <c:v>EDMF-TKE</c:v>
                </c:pt>
              </c:strCache>
            </c:strRef>
          </c:tx>
          <c:spPr>
            <a:ln>
              <a:solidFill>
                <a:srgbClr val="3333FF"/>
              </a:solidFill>
            </a:ln>
          </c:spPr>
          <c:marker>
            <c:symbol val="none"/>
          </c:marker>
          <c:xVal>
            <c:numRef>
              <c:f>Sheet1!$BM$2:$BM$82</c:f>
              <c:numCache>
                <c:formatCode>General</c:formatCode>
                <c:ptCount val="81"/>
                <c:pt idx="0">
                  <c:v>295.18099999999998</c:v>
                </c:pt>
                <c:pt idx="1">
                  <c:v>295.01</c:v>
                </c:pt>
                <c:pt idx="2">
                  <c:v>294.93329999999997</c:v>
                </c:pt>
                <c:pt idx="3">
                  <c:v>294.88639999999998</c:v>
                </c:pt>
                <c:pt idx="4">
                  <c:v>294.85399999999998</c:v>
                </c:pt>
                <c:pt idx="5">
                  <c:v>294.83</c:v>
                </c:pt>
                <c:pt idx="6">
                  <c:v>294.81150000000002</c:v>
                </c:pt>
                <c:pt idx="7">
                  <c:v>294.79669999999999</c:v>
                </c:pt>
                <c:pt idx="8">
                  <c:v>294.78469999999999</c:v>
                </c:pt>
                <c:pt idx="9">
                  <c:v>294.7747</c:v>
                </c:pt>
                <c:pt idx="10">
                  <c:v>294.76650000000001</c:v>
                </c:pt>
                <c:pt idx="11">
                  <c:v>294.75959999999998</c:v>
                </c:pt>
                <c:pt idx="12">
                  <c:v>294.75369999999998</c:v>
                </c:pt>
                <c:pt idx="13">
                  <c:v>294.74880000000002</c:v>
                </c:pt>
                <c:pt idx="14">
                  <c:v>294.74470000000002</c:v>
                </c:pt>
                <c:pt idx="15">
                  <c:v>294.74119999999999</c:v>
                </c:pt>
                <c:pt idx="16">
                  <c:v>294.73829999999998</c:v>
                </c:pt>
                <c:pt idx="17">
                  <c:v>294.73590000000002</c:v>
                </c:pt>
                <c:pt idx="18">
                  <c:v>294.73399999999998</c:v>
                </c:pt>
                <c:pt idx="19">
                  <c:v>294.73250000000002</c:v>
                </c:pt>
                <c:pt idx="20">
                  <c:v>294.73129999999998</c:v>
                </c:pt>
                <c:pt idx="21">
                  <c:v>294.73050000000001</c:v>
                </c:pt>
                <c:pt idx="22">
                  <c:v>294.73009999999999</c:v>
                </c:pt>
                <c:pt idx="23">
                  <c:v>294.72989999999999</c:v>
                </c:pt>
                <c:pt idx="24">
                  <c:v>294.72989999999999</c:v>
                </c:pt>
                <c:pt idx="25">
                  <c:v>294.7303</c:v>
                </c:pt>
                <c:pt idx="26">
                  <c:v>294.73090000000002</c:v>
                </c:pt>
                <c:pt idx="27">
                  <c:v>294.73169999999999</c:v>
                </c:pt>
                <c:pt idx="28">
                  <c:v>294.7328</c:v>
                </c:pt>
                <c:pt idx="29">
                  <c:v>294.73410000000001</c:v>
                </c:pt>
                <c:pt idx="30">
                  <c:v>294.73559999999998</c:v>
                </c:pt>
                <c:pt idx="31">
                  <c:v>294.7373</c:v>
                </c:pt>
                <c:pt idx="32">
                  <c:v>294.73930000000001</c:v>
                </c:pt>
                <c:pt idx="33">
                  <c:v>294.74149999999997</c:v>
                </c:pt>
                <c:pt idx="34">
                  <c:v>294.7439</c:v>
                </c:pt>
                <c:pt idx="35">
                  <c:v>294.7466</c:v>
                </c:pt>
                <c:pt idx="36">
                  <c:v>294.74959999999999</c:v>
                </c:pt>
                <c:pt idx="37">
                  <c:v>294.75290000000001</c:v>
                </c:pt>
                <c:pt idx="38">
                  <c:v>294.75639999999999</c:v>
                </c:pt>
                <c:pt idx="39">
                  <c:v>294.76080000000002</c:v>
                </c:pt>
                <c:pt idx="40">
                  <c:v>294.76659999999998</c:v>
                </c:pt>
                <c:pt idx="41">
                  <c:v>294.77370000000002</c:v>
                </c:pt>
                <c:pt idx="42">
                  <c:v>294.78230000000002</c:v>
                </c:pt>
                <c:pt idx="43">
                  <c:v>294.79300000000001</c:v>
                </c:pt>
                <c:pt idx="44">
                  <c:v>294.80619999999999</c:v>
                </c:pt>
                <c:pt idx="45">
                  <c:v>294.82240000000002</c:v>
                </c:pt>
                <c:pt idx="46">
                  <c:v>294.84140000000002</c:v>
                </c:pt>
                <c:pt idx="47">
                  <c:v>294.86189999999999</c:v>
                </c:pt>
                <c:pt idx="48">
                  <c:v>294.88189999999997</c:v>
                </c:pt>
                <c:pt idx="49">
                  <c:v>294.90179999999998</c:v>
                </c:pt>
                <c:pt idx="50">
                  <c:v>294.92329999999998</c:v>
                </c:pt>
                <c:pt idx="51">
                  <c:v>294.94740000000002</c:v>
                </c:pt>
                <c:pt idx="52">
                  <c:v>294.9769</c:v>
                </c:pt>
                <c:pt idx="53">
                  <c:v>295.01600000000002</c:v>
                </c:pt>
                <c:pt idx="54">
                  <c:v>295.07569999999998</c:v>
                </c:pt>
                <c:pt idx="55">
                  <c:v>295.21089999999998</c:v>
                </c:pt>
                <c:pt idx="56">
                  <c:v>296.28620000000001</c:v>
                </c:pt>
                <c:pt idx="57">
                  <c:v>296.58609999999999</c:v>
                </c:pt>
                <c:pt idx="58">
                  <c:v>296.74</c:v>
                </c:pt>
                <c:pt idx="59">
                  <c:v>296.89080000000001</c:v>
                </c:pt>
                <c:pt idx="60">
                  <c:v>297.04149999999998</c:v>
                </c:pt>
                <c:pt idx="61">
                  <c:v>297.19209999999998</c:v>
                </c:pt>
                <c:pt idx="62">
                  <c:v>297.34280000000001</c:v>
                </c:pt>
                <c:pt idx="63">
                  <c:v>297.49340000000001</c:v>
                </c:pt>
                <c:pt idx="64">
                  <c:v>297.64409999999998</c:v>
                </c:pt>
                <c:pt idx="65">
                  <c:v>297.79480000000001</c:v>
                </c:pt>
                <c:pt idx="66">
                  <c:v>297.94549999999998</c:v>
                </c:pt>
                <c:pt idx="67">
                  <c:v>298.09620000000001</c:v>
                </c:pt>
                <c:pt idx="68">
                  <c:v>298.24700000000001</c:v>
                </c:pt>
                <c:pt idx="69">
                  <c:v>298.39780000000002</c:v>
                </c:pt>
                <c:pt idx="70">
                  <c:v>298.54880000000003</c:v>
                </c:pt>
                <c:pt idx="71">
                  <c:v>298.69990000000001</c:v>
                </c:pt>
                <c:pt idx="72">
                  <c:v>298.85109999999997</c:v>
                </c:pt>
                <c:pt idx="73">
                  <c:v>299.00240000000002</c:v>
                </c:pt>
                <c:pt idx="74">
                  <c:v>299.154</c:v>
                </c:pt>
                <c:pt idx="75">
                  <c:v>299.30610000000001</c:v>
                </c:pt>
                <c:pt idx="76">
                  <c:v>299.45909999999998</c:v>
                </c:pt>
                <c:pt idx="77">
                  <c:v>299.61309999999997</c:v>
                </c:pt>
                <c:pt idx="78">
                  <c:v>299.76839999999999</c:v>
                </c:pt>
                <c:pt idx="79">
                  <c:v>299.92529999999999</c:v>
                </c:pt>
                <c:pt idx="80">
                  <c:v>300.08460000000002</c:v>
                </c:pt>
              </c:numCache>
            </c:numRef>
          </c:xVal>
          <c:yVal>
            <c:numRef>
              <c:f>Sheet1!$BL$2:$BL$83</c:f>
              <c:numCache>
                <c:formatCode>General</c:formatCode>
                <c:ptCount val="82"/>
                <c:pt idx="0">
                  <c:v>25.38937</c:v>
                </c:pt>
                <c:pt idx="1">
                  <c:v>76.11788</c:v>
                </c:pt>
                <c:pt idx="2">
                  <c:v>126.85083</c:v>
                </c:pt>
                <c:pt idx="3">
                  <c:v>177.57590999999999</c:v>
                </c:pt>
                <c:pt idx="4">
                  <c:v>228.29961</c:v>
                </c:pt>
                <c:pt idx="5">
                  <c:v>279.02069</c:v>
                </c:pt>
                <c:pt idx="6">
                  <c:v>329.74027000000001</c:v>
                </c:pt>
                <c:pt idx="7">
                  <c:v>380.45796999999999</c:v>
                </c:pt>
                <c:pt idx="8">
                  <c:v>431.17385000000002</c:v>
                </c:pt>
                <c:pt idx="9">
                  <c:v>481.8877</c:v>
                </c:pt>
                <c:pt idx="10">
                  <c:v>532.59942000000001</c:v>
                </c:pt>
                <c:pt idx="11">
                  <c:v>583.30866000000003</c:v>
                </c:pt>
                <c:pt idx="12">
                  <c:v>634.01498000000004</c:v>
                </c:pt>
                <c:pt idx="13">
                  <c:v>684.71768999999995</c:v>
                </c:pt>
                <c:pt idx="14">
                  <c:v>735.41580999999996</c:v>
                </c:pt>
                <c:pt idx="15">
                  <c:v>786.10778000000005</c:v>
                </c:pt>
                <c:pt idx="16">
                  <c:v>836.79128000000003</c:v>
                </c:pt>
                <c:pt idx="17">
                  <c:v>887.46217999999999</c:v>
                </c:pt>
                <c:pt idx="18">
                  <c:v>938.11446000000001</c:v>
                </c:pt>
                <c:pt idx="19">
                  <c:v>988.74102000000005</c:v>
                </c:pt>
                <c:pt idx="20">
                  <c:v>1039.33682</c:v>
                </c:pt>
                <c:pt idx="21">
                  <c:v>1089.90047</c:v>
                </c:pt>
                <c:pt idx="22">
                  <c:v>1140.4334699999999</c:v>
                </c:pt>
                <c:pt idx="23">
                  <c:v>1190.9377500000001</c:v>
                </c:pt>
                <c:pt idx="24">
                  <c:v>1241.4147399999999</c:v>
                </c:pt>
                <c:pt idx="25">
                  <c:v>1291.8649800000001</c:v>
                </c:pt>
                <c:pt idx="26">
                  <c:v>1342.28889</c:v>
                </c:pt>
                <c:pt idx="27">
                  <c:v>1392.6866500000001</c:v>
                </c:pt>
                <c:pt idx="28">
                  <c:v>1443.0583799999999</c:v>
                </c:pt>
                <c:pt idx="29">
                  <c:v>1493.4041500000001</c:v>
                </c:pt>
                <c:pt idx="30">
                  <c:v>1543.72405</c:v>
                </c:pt>
                <c:pt idx="31">
                  <c:v>1594.01818</c:v>
                </c:pt>
                <c:pt idx="32">
                  <c:v>1644.2866100000001</c:v>
                </c:pt>
                <c:pt idx="33">
                  <c:v>1694.5294699999999</c:v>
                </c:pt>
                <c:pt idx="34">
                  <c:v>1744.74685</c:v>
                </c:pt>
                <c:pt idx="35">
                  <c:v>1794.93887</c:v>
                </c:pt>
                <c:pt idx="36">
                  <c:v>1845.10563</c:v>
                </c:pt>
                <c:pt idx="37">
                  <c:v>1895.24728</c:v>
                </c:pt>
                <c:pt idx="38">
                  <c:v>1945.3637699999999</c:v>
                </c:pt>
                <c:pt idx="39">
                  <c:v>1995.4555</c:v>
                </c:pt>
                <c:pt idx="40">
                  <c:v>2045.52242</c:v>
                </c:pt>
                <c:pt idx="41">
                  <c:v>2095.5646700000002</c:v>
                </c:pt>
                <c:pt idx="42">
                  <c:v>2145.5826000000002</c:v>
                </c:pt>
                <c:pt idx="43">
                  <c:v>2195.5759899999998</c:v>
                </c:pt>
                <c:pt idx="44">
                  <c:v>2245.5456199999999</c:v>
                </c:pt>
                <c:pt idx="45">
                  <c:v>2295.4912800000002</c:v>
                </c:pt>
                <c:pt idx="46">
                  <c:v>2345.4132599999998</c:v>
                </c:pt>
                <c:pt idx="47">
                  <c:v>2395.3122499999999</c:v>
                </c:pt>
                <c:pt idx="48">
                  <c:v>2445.1879899999999</c:v>
                </c:pt>
                <c:pt idx="49">
                  <c:v>2495.0417499999999</c:v>
                </c:pt>
                <c:pt idx="50">
                  <c:v>2544.8734899999999</c:v>
                </c:pt>
                <c:pt idx="51">
                  <c:v>2594.6840400000001</c:v>
                </c:pt>
                <c:pt idx="52">
                  <c:v>2644.4749999999999</c:v>
                </c:pt>
                <c:pt idx="53">
                  <c:v>2694.2475100000001</c:v>
                </c:pt>
                <c:pt idx="54">
                  <c:v>2744.0063799999998</c:v>
                </c:pt>
                <c:pt idx="55">
                  <c:v>2793.7586200000001</c:v>
                </c:pt>
                <c:pt idx="56">
                  <c:v>2843.52558</c:v>
                </c:pt>
                <c:pt idx="57">
                  <c:v>2893.3731899999998</c:v>
                </c:pt>
                <c:pt idx="58">
                  <c:v>2943.2972300000001</c:v>
                </c:pt>
                <c:pt idx="59">
                  <c:v>2993.2262900000001</c:v>
                </c:pt>
                <c:pt idx="60">
                  <c:v>3043.1550499999998</c:v>
                </c:pt>
                <c:pt idx="61">
                  <c:v>3093.08376</c:v>
                </c:pt>
                <c:pt idx="62">
                  <c:v>3143.0125600000001</c:v>
                </c:pt>
                <c:pt idx="63">
                  <c:v>3192.9408400000002</c:v>
                </c:pt>
                <c:pt idx="64">
                  <c:v>3242.8701799999999</c:v>
                </c:pt>
                <c:pt idx="65">
                  <c:v>3292.7989200000002</c:v>
                </c:pt>
                <c:pt idx="66">
                  <c:v>3342.7277100000001</c:v>
                </c:pt>
                <c:pt idx="67">
                  <c:v>3392.6564800000001</c:v>
                </c:pt>
                <c:pt idx="68">
                  <c:v>3442.5845599999998</c:v>
                </c:pt>
                <c:pt idx="69">
                  <c:v>3492.5137500000001</c:v>
                </c:pt>
                <c:pt idx="70">
                  <c:v>3542.4425000000001</c:v>
                </c:pt>
                <c:pt idx="71">
                  <c:v>3592.37147</c:v>
                </c:pt>
                <c:pt idx="72">
                  <c:v>3642.3002799999999</c:v>
                </c:pt>
                <c:pt idx="73">
                  <c:v>3692.2283299999999</c:v>
                </c:pt>
                <c:pt idx="74">
                  <c:v>3742.1572799999999</c:v>
                </c:pt>
                <c:pt idx="75">
                  <c:v>3792.0860600000001</c:v>
                </c:pt>
                <c:pt idx="76">
                  <c:v>3842.01559</c:v>
                </c:pt>
                <c:pt idx="77">
                  <c:v>3891.94452</c:v>
                </c:pt>
                <c:pt idx="78">
                  <c:v>3941.8736699999999</c:v>
                </c:pt>
                <c:pt idx="79">
                  <c:v>3991.8032800000001</c:v>
                </c:pt>
                <c:pt idx="80">
                  <c:v>4041.7326800000001</c:v>
                </c:pt>
                <c:pt idx="81">
                  <c:v>4091.6631499999999</c:v>
                </c:pt>
              </c:numCache>
            </c:numRef>
          </c:yVal>
          <c:smooth val="0"/>
        </c:ser>
        <c:dLbls>
          <c:showLegendKey val="0"/>
          <c:showVal val="0"/>
          <c:showCatName val="0"/>
          <c:showSerName val="0"/>
          <c:showPercent val="0"/>
          <c:showBubbleSize val="0"/>
        </c:dLbls>
        <c:axId val="90166016"/>
        <c:axId val="90167936"/>
      </c:scatterChart>
      <c:valAx>
        <c:axId val="90166016"/>
        <c:scaling>
          <c:orientation val="minMax"/>
          <c:max val="298"/>
          <c:min val="293"/>
        </c:scaling>
        <c:delete val="0"/>
        <c:axPos val="b"/>
        <c:title>
          <c:tx>
            <c:rich>
              <a:bodyPr/>
              <a:lstStyle/>
              <a:p>
                <a:pPr>
                  <a:defRPr sz="1400"/>
                </a:pPr>
                <a:r>
                  <a:rPr lang="el-GR" sz="1400">
                    <a:latin typeface="Times New Roman"/>
                    <a:cs typeface="Times New Roman"/>
                  </a:rPr>
                  <a:t>θ</a:t>
                </a:r>
                <a:r>
                  <a:rPr lang="en-US" sz="1400" baseline="0">
                    <a:latin typeface="+mn-lt"/>
                    <a:cs typeface="+mn-cs"/>
                  </a:rPr>
                  <a:t> (k)</a:t>
                </a:r>
                <a:endParaRPr lang="en-US" sz="1400"/>
              </a:p>
            </c:rich>
          </c:tx>
          <c:layout>
            <c:manualLayout>
              <c:xMode val="edge"/>
              <c:yMode val="edge"/>
              <c:x val="0.46415952195375426"/>
              <c:y val="0.92765151515151512"/>
            </c:manualLayout>
          </c:layout>
          <c:overlay val="0"/>
        </c:title>
        <c:numFmt formatCode="#,##0" sourceLinked="0"/>
        <c:majorTickMark val="in"/>
        <c:minorTickMark val="none"/>
        <c:tickLblPos val="nextTo"/>
        <c:txPr>
          <a:bodyPr rot="0" vert="horz"/>
          <a:lstStyle/>
          <a:p>
            <a:pPr>
              <a:defRPr sz="1000" b="0" i="0" u="none" strike="noStrike" baseline="0">
                <a:solidFill>
                  <a:srgbClr val="000000"/>
                </a:solidFill>
                <a:latin typeface="Calibri"/>
                <a:ea typeface="Calibri"/>
                <a:cs typeface="Calibri"/>
              </a:defRPr>
            </a:pPr>
            <a:endParaRPr lang="en-US"/>
          </a:p>
        </c:txPr>
        <c:crossAx val="90167936"/>
        <c:crosses val="autoZero"/>
        <c:crossBetween val="midCat"/>
        <c:majorUnit val="1"/>
      </c:valAx>
      <c:valAx>
        <c:axId val="90167936"/>
        <c:scaling>
          <c:orientation val="minMax"/>
          <c:max val="4000"/>
          <c:min val="0"/>
        </c:scaling>
        <c:delete val="0"/>
        <c:axPos val="l"/>
        <c:majorGridlines>
          <c:spPr>
            <a:ln>
              <a:solidFill>
                <a:schemeClr val="bg1"/>
              </a:solidFill>
            </a:ln>
          </c:spPr>
        </c:majorGridlines>
        <c:title>
          <c:tx>
            <c:rich>
              <a:bodyPr/>
              <a:lstStyle/>
              <a:p>
                <a:pPr>
                  <a:defRPr sz="1400"/>
                </a:pPr>
                <a:r>
                  <a:rPr lang="en-US" sz="1400"/>
                  <a:t>Height</a:t>
                </a:r>
                <a:r>
                  <a:rPr lang="en-US" sz="1400" baseline="0"/>
                  <a:t> (m)</a:t>
                </a:r>
                <a:endParaRPr lang="en-US" sz="1400"/>
              </a:p>
            </c:rich>
          </c:tx>
          <c:overlay val="0"/>
        </c:title>
        <c:numFmt formatCode="General" sourceLinked="1"/>
        <c:majorTickMark val="in"/>
        <c:minorTickMark val="none"/>
        <c:tickLblPos val="nextTo"/>
        <c:txPr>
          <a:bodyPr/>
          <a:lstStyle/>
          <a:p>
            <a:pPr>
              <a:defRPr sz="1000"/>
            </a:pPr>
            <a:endParaRPr lang="en-US"/>
          </a:p>
        </c:txPr>
        <c:crossAx val="90166016"/>
        <c:crosses val="autoZero"/>
        <c:crossBetween val="midCat"/>
      </c:valAx>
      <c:spPr>
        <a:noFill/>
        <a:ln w="25400">
          <a:solidFill>
            <a:schemeClr val="tx1"/>
          </a:solidFill>
        </a:ln>
      </c:spPr>
    </c:plotArea>
    <c:legend>
      <c:legendPos val="r"/>
      <c:layout>
        <c:manualLayout>
          <c:xMode val="edge"/>
          <c:yMode val="edge"/>
          <c:x val="0.51471689838220702"/>
          <c:y val="0.448088563325305"/>
          <c:w val="0.33712626727759498"/>
          <c:h val="0.283155410862104"/>
        </c:manualLayout>
      </c:layout>
      <c:overlay val="0"/>
      <c:txPr>
        <a:bodyPr/>
        <a:lstStyle/>
        <a:p>
          <a:pPr>
            <a:defRPr sz="1400"/>
          </a:pPr>
          <a:endParaRPr lang="en-US"/>
        </a:p>
      </c:txPr>
    </c:legend>
    <c:plotVisOnly val="1"/>
    <c:dispBlanksAs val="gap"/>
    <c:showDLblsOverMax val="0"/>
  </c:chart>
  <c:externalData r:id="rId2">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a:lstStyle/>
          <a:p>
            <a:pPr>
              <a:defRPr sz="1600" b="1" i="0" u="none" strike="noStrike" baseline="0">
                <a:solidFill>
                  <a:srgbClr val="000000"/>
                </a:solidFill>
                <a:latin typeface="Arial"/>
                <a:ea typeface="Arial"/>
                <a:cs typeface="Arial"/>
              </a:defRPr>
            </a:pPr>
            <a:r>
              <a:rPr lang="en-US" sz="1600"/>
              <a:t>Liquid water (3-4 hr average)</a:t>
            </a:r>
          </a:p>
        </c:rich>
      </c:tx>
      <c:layout>
        <c:manualLayout>
          <c:xMode val="edge"/>
          <c:yMode val="edge"/>
          <c:x val="0.14296480797043226"/>
          <c:y val="6.8124371720599416E-2"/>
        </c:manualLayout>
      </c:layout>
      <c:overlay val="0"/>
      <c:spPr>
        <a:noFill/>
        <a:ln w="25400">
          <a:noFill/>
        </a:ln>
      </c:spPr>
    </c:title>
    <c:autoTitleDeleted val="0"/>
    <c:plotArea>
      <c:layout>
        <c:manualLayout>
          <c:layoutTarget val="inner"/>
          <c:xMode val="edge"/>
          <c:yMode val="edge"/>
          <c:x val="0.1599188494295356"/>
          <c:y val="0.17916058966745499"/>
          <c:w val="0.72697003329633736"/>
          <c:h val="0.65089722675367045"/>
        </c:manualLayout>
      </c:layout>
      <c:scatterChart>
        <c:scatterStyle val="lineMarker"/>
        <c:varyColors val="0"/>
        <c:ser>
          <c:idx val="3"/>
          <c:order val="0"/>
          <c:tx>
            <c:v>LES</c:v>
          </c:tx>
          <c:spPr>
            <a:ln w="38100">
              <a:solidFill>
                <a:schemeClr val="tx1"/>
              </a:solidFill>
              <a:prstDash val="solid"/>
            </a:ln>
          </c:spPr>
          <c:marker>
            <c:symbol val="none"/>
          </c:marker>
          <c:xVal>
            <c:numRef>
              <c:f>Sheet3!$F$2:$F$600</c:f>
              <c:numCache>
                <c:formatCode>0.00E+00</c:formatCode>
                <c:ptCount val="599"/>
                <c:pt idx="0">
                  <c:v>4.7650010960000002E-24</c:v>
                </c:pt>
                <c:pt idx="1">
                  <c:v>1.1118330240000001E-23</c:v>
                </c:pt>
                <c:pt idx="2">
                  <c:v>3.7589559770000002E-23</c:v>
                </c:pt>
                <c:pt idx="3">
                  <c:v>1.5776079619999999E-22</c:v>
                </c:pt>
                <c:pt idx="4">
                  <c:v>2.806170091E-22</c:v>
                </c:pt>
                <c:pt idx="5">
                  <c:v>2.8279320500000002E-22</c:v>
                </c:pt>
                <c:pt idx="6">
                  <c:v>2.0677519809999999E-22</c:v>
                </c:pt>
                <c:pt idx="7">
                  <c:v>1.3075720390000001E-22</c:v>
                </c:pt>
                <c:pt idx="8">
                  <c:v>8.700249736E-23</c:v>
                </c:pt>
                <c:pt idx="9">
                  <c:v>9.0358052900000001E-23</c:v>
                </c:pt>
                <c:pt idx="10">
                  <c:v>9.3713589519999996E-23</c:v>
                </c:pt>
                <c:pt idx="11">
                  <c:v>1.0728990459999999E-22</c:v>
                </c:pt>
                <c:pt idx="12">
                  <c:v>1.576644037E-22</c:v>
                </c:pt>
                <c:pt idx="13">
                  <c:v>2.080390038E-22</c:v>
                </c:pt>
                <c:pt idx="14">
                  <c:v>2.584134902E-22</c:v>
                </c:pt>
                <c:pt idx="15">
                  <c:v>2.1982569639999998E-22</c:v>
                </c:pt>
                <c:pt idx="16">
                  <c:v>1.5915720620000001E-22</c:v>
                </c:pt>
                <c:pt idx="17">
                  <c:v>9.8488602440000002E-23</c:v>
                </c:pt>
                <c:pt idx="18">
                  <c:v>4.5335129399999998E-23</c:v>
                </c:pt>
                <c:pt idx="19">
                  <c:v>3.7366839089999999E-23</c:v>
                </c:pt>
                <c:pt idx="20">
                  <c:v>2.939854877E-23</c:v>
                </c:pt>
                <c:pt idx="21">
                  <c:v>2.1430260039999999E-23</c:v>
                </c:pt>
                <c:pt idx="22">
                  <c:v>1.4748409380000001E-23</c:v>
                </c:pt>
                <c:pt idx="23">
                  <c:v>1.248370963E-23</c:v>
                </c:pt>
                <c:pt idx="24">
                  <c:v>1.021900987E-23</c:v>
                </c:pt>
                <c:pt idx="25">
                  <c:v>7.9543053880000006E-24</c:v>
                </c:pt>
                <c:pt idx="26">
                  <c:v>5.7274871310000003E-24</c:v>
                </c:pt>
                <c:pt idx="27">
                  <c:v>4.6178268670000001E-24</c:v>
                </c:pt>
                <c:pt idx="28">
                  <c:v>3.508168181E-24</c:v>
                </c:pt>
                <c:pt idx="29">
                  <c:v>2.3985089030000001E-24</c:v>
                </c:pt>
                <c:pt idx="30">
                  <c:v>1.2888490330000001E-24</c:v>
                </c:pt>
                <c:pt idx="31">
                  <c:v>7.3604528709999998E-25</c:v>
                </c:pt>
                <c:pt idx="32">
                  <c:v>6.4602970040000001E-25</c:v>
                </c:pt>
                <c:pt idx="33">
                  <c:v>5.5601401509999996E-25</c:v>
                </c:pt>
                <c:pt idx="34">
                  <c:v>4.659983791E-25</c:v>
                </c:pt>
                <c:pt idx="35">
                  <c:v>3.7598279239999998E-25</c:v>
                </c:pt>
                <c:pt idx="36">
                  <c:v>6.3011241019999998E-25</c:v>
                </c:pt>
                <c:pt idx="37">
                  <c:v>1.001340984E-24</c:v>
                </c:pt>
                <c:pt idx="38">
                  <c:v>1.3725689670000001E-24</c:v>
                </c:pt>
                <c:pt idx="39">
                  <c:v>1.74379695E-24</c:v>
                </c:pt>
                <c:pt idx="40">
                  <c:v>2.115025031E-24</c:v>
                </c:pt>
                <c:pt idx="41">
                  <c:v>2.1596870620000001E-23</c:v>
                </c:pt>
                <c:pt idx="42">
                  <c:v>5.3181789989999999E-23</c:v>
                </c:pt>
                <c:pt idx="43">
                  <c:v>8.4766707779999997E-23</c:v>
                </c:pt>
                <c:pt idx="44">
                  <c:v>1.1635159400000001E-22</c:v>
                </c:pt>
                <c:pt idx="45">
                  <c:v>1.479364992E-22</c:v>
                </c:pt>
                <c:pt idx="46">
                  <c:v>2.0671840009999999E-22</c:v>
                </c:pt>
                <c:pt idx="47">
                  <c:v>4.6013688619999997E-22</c:v>
                </c:pt>
                <c:pt idx="48">
                  <c:v>7.1355551109999997E-22</c:v>
                </c:pt>
                <c:pt idx="49">
                  <c:v>9.6697403510000008E-22</c:v>
                </c:pt>
                <c:pt idx="50">
                  <c:v>1.220393013E-21</c:v>
                </c:pt>
                <c:pt idx="51">
                  <c:v>1.473810982E-21</c:v>
                </c:pt>
                <c:pt idx="52">
                  <c:v>3.2430478640000003E-20</c:v>
                </c:pt>
                <c:pt idx="53">
                  <c:v>1.5344420079999999E-19</c:v>
                </c:pt>
                <c:pt idx="54">
                  <c:v>2.744578035E-19</c:v>
                </c:pt>
                <c:pt idx="55">
                  <c:v>3.954715095E-19</c:v>
                </c:pt>
                <c:pt idx="56">
                  <c:v>5.1648521550000001E-19</c:v>
                </c:pt>
                <c:pt idx="57">
                  <c:v>6.3749879229999999E-19</c:v>
                </c:pt>
                <c:pt idx="58">
                  <c:v>7.585125759E-19</c:v>
                </c:pt>
                <c:pt idx="59">
                  <c:v>7.8167120320000002E-19</c:v>
                </c:pt>
                <c:pt idx="60">
                  <c:v>8.0308670249999996E-19</c:v>
                </c:pt>
                <c:pt idx="61">
                  <c:v>8.2450209829999997E-19</c:v>
                </c:pt>
                <c:pt idx="62">
                  <c:v>8.4591749420000004E-19</c:v>
                </c:pt>
                <c:pt idx="63">
                  <c:v>8.6733299349999999E-19</c:v>
                </c:pt>
                <c:pt idx="64">
                  <c:v>8.8874849269999996E-19</c:v>
                </c:pt>
                <c:pt idx="65">
                  <c:v>1.3286039549999999E-18</c:v>
                </c:pt>
                <c:pt idx="66">
                  <c:v>2.8390981020000001E-18</c:v>
                </c:pt>
                <c:pt idx="67">
                  <c:v>4.3495919389999997E-18</c:v>
                </c:pt>
                <c:pt idx="68">
                  <c:v>5.8600870169999998E-18</c:v>
                </c:pt>
                <c:pt idx="69">
                  <c:v>7.3705796129999997E-18</c:v>
                </c:pt>
                <c:pt idx="70">
                  <c:v>8.8810751050000007E-18</c:v>
                </c:pt>
                <c:pt idx="71">
                  <c:v>1.039156977E-17</c:v>
                </c:pt>
                <c:pt idx="72">
                  <c:v>1.159287011E-17</c:v>
                </c:pt>
                <c:pt idx="73">
                  <c:v>1.057930999E-17</c:v>
                </c:pt>
                <c:pt idx="74">
                  <c:v>9.5657391150000003E-18</c:v>
                </c:pt>
                <c:pt idx="75">
                  <c:v>8.5521723770000005E-18</c:v>
                </c:pt>
                <c:pt idx="76">
                  <c:v>7.5386056379999992E-18</c:v>
                </c:pt>
                <c:pt idx="77">
                  <c:v>6.5250389000000001E-18</c:v>
                </c:pt>
                <c:pt idx="78">
                  <c:v>5.5114729889999999E-18</c:v>
                </c:pt>
                <c:pt idx="79">
                  <c:v>4.4979058369999999E-18</c:v>
                </c:pt>
                <c:pt idx="80">
                  <c:v>3.7996069940000001E-18</c:v>
                </c:pt>
                <c:pt idx="81">
                  <c:v>3.4456009890000002E-18</c:v>
                </c:pt>
                <c:pt idx="82">
                  <c:v>3.0915939499999998E-18</c:v>
                </c:pt>
                <c:pt idx="83">
                  <c:v>2.7375869109999999E-18</c:v>
                </c:pt>
                <c:pt idx="84">
                  <c:v>2.3835800780000001E-18</c:v>
                </c:pt>
                <c:pt idx="85">
                  <c:v>2.0295740729999998E-18</c:v>
                </c:pt>
                <c:pt idx="86">
                  <c:v>1.6755670340000001E-18</c:v>
                </c:pt>
                <c:pt idx="87">
                  <c:v>1.3215599950000001E-18</c:v>
                </c:pt>
                <c:pt idx="88">
                  <c:v>1.044933014E-18</c:v>
                </c:pt>
                <c:pt idx="89">
                  <c:v>9.3560227739999993E-19</c:v>
                </c:pt>
                <c:pt idx="90">
                  <c:v>8.2627138600000001E-19</c:v>
                </c:pt>
                <c:pt idx="91">
                  <c:v>7.1694049459999999E-19</c:v>
                </c:pt>
                <c:pt idx="92">
                  <c:v>6.0760981E-19</c:v>
                </c:pt>
                <c:pt idx="93">
                  <c:v>4.9827891850000002E-19</c:v>
                </c:pt>
                <c:pt idx="94">
                  <c:v>3.889481047E-19</c:v>
                </c:pt>
                <c:pt idx="95">
                  <c:v>2.7961718740000001E-19</c:v>
                </c:pt>
                <c:pt idx="96">
                  <c:v>1.7028639940000001E-19</c:v>
                </c:pt>
                <c:pt idx="97">
                  <c:v>1.3146570179999999E-19</c:v>
                </c:pt>
                <c:pt idx="98">
                  <c:v>1.3882560589999999E-19</c:v>
                </c:pt>
                <c:pt idx="99">
                  <c:v>1.4618549709999999E-19</c:v>
                </c:pt>
                <c:pt idx="100">
                  <c:v>1.5354529780000001E-19</c:v>
                </c:pt>
                <c:pt idx="101">
                  <c:v>1.6090520189999999E-19</c:v>
                </c:pt>
                <c:pt idx="102">
                  <c:v>1.6826510610000001E-19</c:v>
                </c:pt>
                <c:pt idx="103">
                  <c:v>1.7562499730000001E-19</c:v>
                </c:pt>
                <c:pt idx="104">
                  <c:v>1.8298490139999999E-19</c:v>
                </c:pt>
                <c:pt idx="105">
                  <c:v>1.9034480549999999E-19</c:v>
                </c:pt>
                <c:pt idx="106">
                  <c:v>1.975204034E-19</c:v>
                </c:pt>
                <c:pt idx="107">
                  <c:v>2.04281403E-19</c:v>
                </c:pt>
                <c:pt idx="108">
                  <c:v>2.1104240249999999E-19</c:v>
                </c:pt>
                <c:pt idx="109">
                  <c:v>2.1780340200000001E-19</c:v>
                </c:pt>
                <c:pt idx="110">
                  <c:v>2.245643886E-19</c:v>
                </c:pt>
                <c:pt idx="111">
                  <c:v>2.31325401E-19</c:v>
                </c:pt>
                <c:pt idx="112">
                  <c:v>2.3808638759999998E-19</c:v>
                </c:pt>
                <c:pt idx="113">
                  <c:v>2.4484750339999999E-19</c:v>
                </c:pt>
                <c:pt idx="114">
                  <c:v>2.5160848999999998E-19</c:v>
                </c:pt>
                <c:pt idx="115">
                  <c:v>2.5836950239999998E-19</c:v>
                </c:pt>
                <c:pt idx="116">
                  <c:v>2.7163161170000002E-19</c:v>
                </c:pt>
                <c:pt idx="117">
                  <c:v>2.9506209699999998E-19</c:v>
                </c:pt>
                <c:pt idx="118">
                  <c:v>3.1849271169999999E-19</c:v>
                </c:pt>
                <c:pt idx="119">
                  <c:v>3.4192330049999998E-19</c:v>
                </c:pt>
                <c:pt idx="120">
                  <c:v>3.6535381170000001E-19</c:v>
                </c:pt>
                <c:pt idx="121">
                  <c:v>3.887844005E-19</c:v>
                </c:pt>
                <c:pt idx="122">
                  <c:v>4.1221498929999998E-19</c:v>
                </c:pt>
                <c:pt idx="123">
                  <c:v>4.3564547459999999E-19</c:v>
                </c:pt>
                <c:pt idx="124">
                  <c:v>4.590760893E-19</c:v>
                </c:pt>
                <c:pt idx="125">
                  <c:v>4.8250670390000005E-19</c:v>
                </c:pt>
                <c:pt idx="126">
                  <c:v>5.0593721519999999E-19</c:v>
                </c:pt>
                <c:pt idx="127">
                  <c:v>1.123493996E-17</c:v>
                </c:pt>
                <c:pt idx="128">
                  <c:v>2.4446590120000001E-17</c:v>
                </c:pt>
                <c:pt idx="129">
                  <c:v>3.7658241109999999E-17</c:v>
                </c:pt>
                <c:pt idx="130">
                  <c:v>5.0869890449999999E-17</c:v>
                </c:pt>
                <c:pt idx="131">
                  <c:v>6.4081543089999996E-17</c:v>
                </c:pt>
                <c:pt idx="132">
                  <c:v>7.729319242E-17</c:v>
                </c:pt>
                <c:pt idx="133">
                  <c:v>9.0504848370000001E-17</c:v>
                </c:pt>
                <c:pt idx="134">
                  <c:v>1.0371649770000001E-16</c:v>
                </c:pt>
                <c:pt idx="135">
                  <c:v>1.1692809409999999E-16</c:v>
                </c:pt>
                <c:pt idx="136">
                  <c:v>1.301397964E-16</c:v>
                </c:pt>
                <c:pt idx="137">
                  <c:v>1.4335140599999999E-16</c:v>
                </c:pt>
                <c:pt idx="138">
                  <c:v>1.7591090249999999E-16</c:v>
                </c:pt>
                <c:pt idx="139">
                  <c:v>2.2545629479999999E-16</c:v>
                </c:pt>
                <c:pt idx="140">
                  <c:v>2.7500179300000001E-16</c:v>
                </c:pt>
                <c:pt idx="141">
                  <c:v>3.2454721180000001E-16</c:v>
                </c:pt>
                <c:pt idx="142">
                  <c:v>3.7409270999999999E-16</c:v>
                </c:pt>
                <c:pt idx="143">
                  <c:v>4.2363810230000001E-16</c:v>
                </c:pt>
                <c:pt idx="144">
                  <c:v>4.7318357399999996E-16</c:v>
                </c:pt>
                <c:pt idx="145">
                  <c:v>5.2272901919999998E-16</c:v>
                </c:pt>
                <c:pt idx="146">
                  <c:v>5.722744115E-16</c:v>
                </c:pt>
                <c:pt idx="147">
                  <c:v>6.2181990969999998E-16</c:v>
                </c:pt>
                <c:pt idx="148">
                  <c:v>6.7136540790000005E-16</c:v>
                </c:pt>
                <c:pt idx="149">
                  <c:v>7.2091080019999997E-16</c:v>
                </c:pt>
                <c:pt idx="150">
                  <c:v>8.1980030860000004E-16</c:v>
                </c:pt>
                <c:pt idx="151">
                  <c:v>9.6633796139999994E-16</c:v>
                </c:pt>
                <c:pt idx="152">
                  <c:v>1.1128760379999999E-15</c:v>
                </c:pt>
                <c:pt idx="153">
                  <c:v>1.259412949E-15</c:v>
                </c:pt>
                <c:pt idx="154">
                  <c:v>1.405951026E-15</c:v>
                </c:pt>
                <c:pt idx="155">
                  <c:v>1.552488043E-15</c:v>
                </c:pt>
                <c:pt idx="156">
                  <c:v>1.6990260139999999E-15</c:v>
                </c:pt>
                <c:pt idx="157">
                  <c:v>1.8455630310000001E-15</c:v>
                </c:pt>
                <c:pt idx="158">
                  <c:v>1.9921010019999998E-15</c:v>
                </c:pt>
                <c:pt idx="159">
                  <c:v>2.138638972E-15</c:v>
                </c:pt>
                <c:pt idx="160">
                  <c:v>2.2851760950000001E-15</c:v>
                </c:pt>
                <c:pt idx="161">
                  <c:v>2.4317140659999998E-15</c:v>
                </c:pt>
                <c:pt idx="162">
                  <c:v>2.5782509770000001E-15</c:v>
                </c:pt>
                <c:pt idx="163">
                  <c:v>2.8834339840000001E-15</c:v>
                </c:pt>
                <c:pt idx="164">
                  <c:v>3.258319966E-15</c:v>
                </c:pt>
                <c:pt idx="165">
                  <c:v>3.6332059490000001E-15</c:v>
                </c:pt>
                <c:pt idx="166">
                  <c:v>4.0080929909999998E-15</c:v>
                </c:pt>
                <c:pt idx="167">
                  <c:v>4.3829791850000002E-15</c:v>
                </c:pt>
                <c:pt idx="168">
                  <c:v>4.7578649559999998E-15</c:v>
                </c:pt>
                <c:pt idx="169">
                  <c:v>5.1327511509999997E-15</c:v>
                </c:pt>
                <c:pt idx="170">
                  <c:v>5.5076381919999999E-15</c:v>
                </c:pt>
                <c:pt idx="171">
                  <c:v>5.8825239639999997E-15</c:v>
                </c:pt>
                <c:pt idx="172">
                  <c:v>6.2574110049999999E-15</c:v>
                </c:pt>
                <c:pt idx="173">
                  <c:v>6.6322959289999997E-15</c:v>
                </c:pt>
                <c:pt idx="174">
                  <c:v>7.0071829710000002E-15</c:v>
                </c:pt>
                <c:pt idx="175">
                  <c:v>7.3820683180000001E-15</c:v>
                </c:pt>
                <c:pt idx="176">
                  <c:v>8.0764261179999994E-15</c:v>
                </c:pt>
                <c:pt idx="177">
                  <c:v>1.601247008E-14</c:v>
                </c:pt>
                <c:pt idx="178">
                  <c:v>2.3948509800000002E-14</c:v>
                </c:pt>
                <c:pt idx="179">
                  <c:v>3.1884559689999997E-14</c:v>
                </c:pt>
                <c:pt idx="180">
                  <c:v>3.9820601110000002E-14</c:v>
                </c:pt>
                <c:pt idx="181">
                  <c:v>4.7756649299999997E-14</c:v>
                </c:pt>
                <c:pt idx="182">
                  <c:v>5.5692690720000002E-14</c:v>
                </c:pt>
                <c:pt idx="183">
                  <c:v>6.3628742300000005E-14</c:v>
                </c:pt>
                <c:pt idx="184">
                  <c:v>7.1564776950000006E-14</c:v>
                </c:pt>
                <c:pt idx="185">
                  <c:v>7.9500831920000004E-14</c:v>
                </c:pt>
                <c:pt idx="186">
                  <c:v>8.7436873329999997E-14</c:v>
                </c:pt>
                <c:pt idx="187">
                  <c:v>9.5372907979999999E-14</c:v>
                </c:pt>
                <c:pt idx="188">
                  <c:v>1.0330899679999999E-13</c:v>
                </c:pt>
                <c:pt idx="189">
                  <c:v>1.112449976E-13</c:v>
                </c:pt>
                <c:pt idx="190">
                  <c:v>1.1918100509999999E-13</c:v>
                </c:pt>
                <c:pt idx="191">
                  <c:v>1.8914729540000001E-13</c:v>
                </c:pt>
                <c:pt idx="192">
                  <c:v>3.2114390899999998E-13</c:v>
                </c:pt>
                <c:pt idx="193">
                  <c:v>4.5314050909999998E-13</c:v>
                </c:pt>
                <c:pt idx="194">
                  <c:v>5.8513697359999998E-13</c:v>
                </c:pt>
                <c:pt idx="195">
                  <c:v>7.1713360080000003E-13</c:v>
                </c:pt>
                <c:pt idx="196">
                  <c:v>8.4913011949999998E-13</c:v>
                </c:pt>
                <c:pt idx="197">
                  <c:v>9.8112663829999993E-13</c:v>
                </c:pt>
                <c:pt idx="198">
                  <c:v>1.113123049E-12</c:v>
                </c:pt>
                <c:pt idx="199">
                  <c:v>1.245120001E-12</c:v>
                </c:pt>
                <c:pt idx="200">
                  <c:v>1.3771159780000001E-12</c:v>
                </c:pt>
                <c:pt idx="201">
                  <c:v>1.5091130389999999E-12</c:v>
                </c:pt>
                <c:pt idx="202">
                  <c:v>2.4678089430000002E-12</c:v>
                </c:pt>
                <c:pt idx="203">
                  <c:v>5.9066059339999998E-12</c:v>
                </c:pt>
                <c:pt idx="204">
                  <c:v>9.3454029240000002E-12</c:v>
                </c:pt>
                <c:pt idx="205">
                  <c:v>2.0267159480000001E-11</c:v>
                </c:pt>
                <c:pt idx="206">
                  <c:v>3.474759022E-11</c:v>
                </c:pt>
                <c:pt idx="207">
                  <c:v>5.3689760970000003E-11</c:v>
                </c:pt>
                <c:pt idx="208">
                  <c:v>8.2824087869999997E-11</c:v>
                </c:pt>
                <c:pt idx="209">
                  <c:v>1.119584009E-10</c:v>
                </c:pt>
                <c:pt idx="210">
                  <c:v>1.376285058E-10</c:v>
                </c:pt>
                <c:pt idx="211">
                  <c:v>1.621438955E-10</c:v>
                </c:pt>
                <c:pt idx="212">
                  <c:v>1.850568032E-10</c:v>
                </c:pt>
                <c:pt idx="213">
                  <c:v>2.0316230640000001E-10</c:v>
                </c:pt>
                <c:pt idx="214">
                  <c:v>2.212679068E-10</c:v>
                </c:pt>
                <c:pt idx="215">
                  <c:v>2.7208379989999999E-10</c:v>
                </c:pt>
                <c:pt idx="216">
                  <c:v>3.3380301299999998E-10</c:v>
                </c:pt>
                <c:pt idx="217">
                  <c:v>4.037188084E-10</c:v>
                </c:pt>
                <c:pt idx="218">
                  <c:v>4.9822451719999997E-10</c:v>
                </c:pt>
                <c:pt idx="219">
                  <c:v>5.9273030929999997E-10</c:v>
                </c:pt>
                <c:pt idx="220">
                  <c:v>7.6328871E-10</c:v>
                </c:pt>
                <c:pt idx="221">
                  <c:v>9.850661398000001E-10</c:v>
                </c:pt>
                <c:pt idx="222">
                  <c:v>1.2562499930000001E-9</c:v>
                </c:pt>
                <c:pt idx="223">
                  <c:v>1.67290104E-9</c:v>
                </c:pt>
                <c:pt idx="224">
                  <c:v>2.0895520870000001E-9</c:v>
                </c:pt>
                <c:pt idx="225">
                  <c:v>2.5902000539999998E-9</c:v>
                </c:pt>
                <c:pt idx="226">
                  <c:v>3.1188469580000001E-9</c:v>
                </c:pt>
                <c:pt idx="227">
                  <c:v>3.6732950020000001E-9</c:v>
                </c:pt>
                <c:pt idx="228">
                  <c:v>4.3051451289999996E-9</c:v>
                </c:pt>
                <c:pt idx="229">
                  <c:v>4.9369948130000001E-9</c:v>
                </c:pt>
                <c:pt idx="230">
                  <c:v>5.7252291799999997E-9</c:v>
                </c:pt>
                <c:pt idx="231">
                  <c:v>6.565591182E-9</c:v>
                </c:pt>
                <c:pt idx="232">
                  <c:v>7.4631687500000004E-9</c:v>
                </c:pt>
                <c:pt idx="233">
                  <c:v>8.5323925699999998E-9</c:v>
                </c:pt>
                <c:pt idx="234">
                  <c:v>9.6978967079999999E-9</c:v>
                </c:pt>
                <c:pt idx="235">
                  <c:v>1.1396609879999999E-8</c:v>
                </c:pt>
                <c:pt idx="236">
                  <c:v>1.3209509929999999E-8</c:v>
                </c:pt>
                <c:pt idx="237">
                  <c:v>1.5170130040000001E-8</c:v>
                </c:pt>
                <c:pt idx="238">
                  <c:v>1.757392987E-8</c:v>
                </c:pt>
                <c:pt idx="239">
                  <c:v>1.9977729689999999E-8</c:v>
                </c:pt>
                <c:pt idx="240">
                  <c:v>2.3001369699999999E-8</c:v>
                </c:pt>
                <c:pt idx="241">
                  <c:v>2.6231619539999998E-8</c:v>
                </c:pt>
                <c:pt idx="242">
                  <c:v>2.9798309599999999E-8</c:v>
                </c:pt>
                <c:pt idx="243">
                  <c:v>3.4374330940000001E-8</c:v>
                </c:pt>
                <c:pt idx="244">
                  <c:v>3.895033984E-8</c:v>
                </c:pt>
                <c:pt idx="245">
                  <c:v>4.4863341489999999E-8</c:v>
                </c:pt>
                <c:pt idx="246">
                  <c:v>5.1284459349999998E-8</c:v>
                </c:pt>
                <c:pt idx="247">
                  <c:v>5.9946323460000002E-8</c:v>
                </c:pt>
                <c:pt idx="248">
                  <c:v>7.2340966989999994E-8</c:v>
                </c:pt>
                <c:pt idx="249">
                  <c:v>8.4735617629999997E-8</c:v>
                </c:pt>
                <c:pt idx="250">
                  <c:v>1.010885029E-7</c:v>
                </c:pt>
                <c:pt idx="251">
                  <c:v>1.193597967E-7</c:v>
                </c:pt>
                <c:pt idx="252">
                  <c:v>1.400653957E-7</c:v>
                </c:pt>
                <c:pt idx="253">
                  <c:v>1.662759956E-7</c:v>
                </c:pt>
                <c:pt idx="254">
                  <c:v>1.931501998E-7</c:v>
                </c:pt>
                <c:pt idx="255">
                  <c:v>2.2960399799999999E-7</c:v>
                </c:pt>
                <c:pt idx="256">
                  <c:v>2.7143269679999999E-7</c:v>
                </c:pt>
                <c:pt idx="257">
                  <c:v>3.3140028680000001E-7</c:v>
                </c:pt>
                <c:pt idx="258">
                  <c:v>4.3823351350000001E-7</c:v>
                </c:pt>
                <c:pt idx="259">
                  <c:v>5.5681658749999999E-7</c:v>
                </c:pt>
                <c:pt idx="260">
                  <c:v>7.5050280659999999E-7</c:v>
                </c:pt>
                <c:pt idx="261">
                  <c:v>9.7714712410000006E-7</c:v>
                </c:pt>
                <c:pt idx="262">
                  <c:v>1.2680690129999999E-6</c:v>
                </c:pt>
                <c:pt idx="263">
                  <c:v>1.727320978E-6</c:v>
                </c:pt>
                <c:pt idx="264">
                  <c:v>2.1888170070000001E-6</c:v>
                </c:pt>
                <c:pt idx="265">
                  <c:v>3.0471360330000002E-6</c:v>
                </c:pt>
                <c:pt idx="266">
                  <c:v>4.071641797E-6</c:v>
                </c:pt>
                <c:pt idx="267">
                  <c:v>5.3511012079999996E-6</c:v>
                </c:pt>
                <c:pt idx="268">
                  <c:v>7.3041551330000001E-6</c:v>
                </c:pt>
                <c:pt idx="269">
                  <c:v>9.2810496430000004E-6</c:v>
                </c:pt>
                <c:pt idx="270">
                  <c:v>1.295808033E-5</c:v>
                </c:pt>
                <c:pt idx="271">
                  <c:v>1.7771319110000001E-5</c:v>
                </c:pt>
                <c:pt idx="272">
                  <c:v>2.3708209480000001E-5</c:v>
                </c:pt>
                <c:pt idx="273">
                  <c:v>3.181356078E-5</c:v>
                </c:pt>
                <c:pt idx="274">
                  <c:v>3.9934489909999999E-5</c:v>
                </c:pt>
                <c:pt idx="275">
                  <c:v>5.1195089330000001E-5</c:v>
                </c:pt>
                <c:pt idx="276">
                  <c:v>6.356748054E-5</c:v>
                </c:pt>
                <c:pt idx="277">
                  <c:v>7.7218886869999997E-5</c:v>
                </c:pt>
                <c:pt idx="278">
                  <c:v>9.409635823E-5</c:v>
                </c:pt>
                <c:pt idx="279">
                  <c:v>1.126490024E-4</c:v>
                </c:pt>
                <c:pt idx="280">
                  <c:v>1.3537210179999999E-4</c:v>
                </c:pt>
                <c:pt idx="281">
                  <c:v>1.6325119940000001E-4</c:v>
                </c:pt>
                <c:pt idx="282">
                  <c:v>1.9525170499999999E-4</c:v>
                </c:pt>
                <c:pt idx="283">
                  <c:v>2.309419069E-4</c:v>
                </c:pt>
                <c:pt idx="284">
                  <c:v>2.6721099859999998E-4</c:v>
                </c:pt>
                <c:pt idx="285">
                  <c:v>3.0696828620000003E-4</c:v>
                </c:pt>
                <c:pt idx="286">
                  <c:v>3.5180739360000002E-4</c:v>
                </c:pt>
                <c:pt idx="287">
                  <c:v>4.0150069980000001E-4</c:v>
                </c:pt>
                <c:pt idx="288">
                  <c:v>4.6722599650000002E-4</c:v>
                </c:pt>
                <c:pt idx="289">
                  <c:v>5.3566292630000004E-4</c:v>
                </c:pt>
                <c:pt idx="290">
                  <c:v>6.0926191509999995E-4</c:v>
                </c:pt>
                <c:pt idx="291">
                  <c:v>7.0205458910000003E-4</c:v>
                </c:pt>
                <c:pt idx="292">
                  <c:v>8.07749806E-4</c:v>
                </c:pt>
                <c:pt idx="293">
                  <c:v>9.1704557419999995E-4</c:v>
                </c:pt>
                <c:pt idx="294">
                  <c:v>1.0347970530000001E-3</c:v>
                </c:pt>
                <c:pt idx="295">
                  <c:v>1.1643130569999999E-3</c:v>
                </c:pt>
                <c:pt idx="296">
                  <c:v>1.330298954E-3</c:v>
                </c:pt>
                <c:pt idx="297">
                  <c:v>1.523655024E-3</c:v>
                </c:pt>
                <c:pt idx="298">
                  <c:v>1.7256300200000001E-3</c:v>
                </c:pt>
                <c:pt idx="299">
                  <c:v>1.929790014E-3</c:v>
                </c:pt>
                <c:pt idx="300">
                  <c:v>2.1678179040000001E-3</c:v>
                </c:pt>
                <c:pt idx="301">
                  <c:v>2.4677780460000001E-3</c:v>
                </c:pt>
                <c:pt idx="302">
                  <c:v>2.8018879240000001E-3</c:v>
                </c:pt>
                <c:pt idx="303">
                  <c:v>3.1482710040000002E-3</c:v>
                </c:pt>
                <c:pt idx="304">
                  <c:v>3.527835011E-3</c:v>
                </c:pt>
                <c:pt idx="305">
                  <c:v>3.9311600849999996E-3</c:v>
                </c:pt>
                <c:pt idx="306">
                  <c:v>4.397930112E-3</c:v>
                </c:pt>
                <c:pt idx="307">
                  <c:v>4.9532661210000004E-3</c:v>
                </c:pt>
                <c:pt idx="308">
                  <c:v>5.5250488219999996E-3</c:v>
                </c:pt>
                <c:pt idx="309">
                  <c:v>6.1284680849999999E-3</c:v>
                </c:pt>
                <c:pt idx="310">
                  <c:v>6.7479470740000004E-3</c:v>
                </c:pt>
                <c:pt idx="311">
                  <c:v>7.4296738019999998E-3</c:v>
                </c:pt>
                <c:pt idx="312">
                  <c:v>8.2270130519999998E-3</c:v>
                </c:pt>
                <c:pt idx="313">
                  <c:v>9.0828426180000008E-3</c:v>
                </c:pt>
                <c:pt idx="314">
                  <c:v>9.9425250659999995E-3</c:v>
                </c:pt>
                <c:pt idx="315">
                  <c:v>1.082903985E-2</c:v>
                </c:pt>
                <c:pt idx="316">
                  <c:v>1.1748949999999999E-2</c:v>
                </c:pt>
                <c:pt idx="317">
                  <c:v>1.2733289970000001E-2</c:v>
                </c:pt>
                <c:pt idx="318">
                  <c:v>1.380505972E-2</c:v>
                </c:pt>
                <c:pt idx="319">
                  <c:v>1.494043972E-2</c:v>
                </c:pt>
                <c:pt idx="320">
                  <c:v>1.6105890269999999E-2</c:v>
                </c:pt>
                <c:pt idx="321">
                  <c:v>1.7298720779999999E-2</c:v>
                </c:pt>
                <c:pt idx="322">
                  <c:v>1.85248293E-2</c:v>
                </c:pt>
                <c:pt idx="323">
                  <c:v>1.9788309930000001E-2</c:v>
                </c:pt>
                <c:pt idx="324">
                  <c:v>2.110775933E-2</c:v>
                </c:pt>
                <c:pt idx="325">
                  <c:v>2.2495960820000001E-2</c:v>
                </c:pt>
                <c:pt idx="326">
                  <c:v>2.3956030610000002E-2</c:v>
                </c:pt>
                <c:pt idx="327">
                  <c:v>2.5439040739999998E-2</c:v>
                </c:pt>
                <c:pt idx="328">
                  <c:v>2.6955429459999999E-2</c:v>
                </c:pt>
                <c:pt idx="329">
                  <c:v>2.8503270819999999E-2</c:v>
                </c:pt>
                <c:pt idx="330">
                  <c:v>3.0083449559999999E-2</c:v>
                </c:pt>
                <c:pt idx="331">
                  <c:v>3.1710948799999999E-2</c:v>
                </c:pt>
                <c:pt idx="332">
                  <c:v>3.3447369929999998E-2</c:v>
                </c:pt>
                <c:pt idx="333">
                  <c:v>3.5215578970000001E-2</c:v>
                </c:pt>
                <c:pt idx="334">
                  <c:v>3.7009451540000002E-2</c:v>
                </c:pt>
                <c:pt idx="335">
                  <c:v>3.883861005E-2</c:v>
                </c:pt>
                <c:pt idx="336">
                  <c:v>4.0700849150000003E-2</c:v>
                </c:pt>
                <c:pt idx="337">
                  <c:v>4.2597018180000001E-2</c:v>
                </c:pt>
                <c:pt idx="338">
                  <c:v>4.4574189930000001E-2</c:v>
                </c:pt>
                <c:pt idx="339">
                  <c:v>4.659958929E-2</c:v>
                </c:pt>
                <c:pt idx="340">
                  <c:v>4.8655819150000001E-2</c:v>
                </c:pt>
                <c:pt idx="341">
                  <c:v>5.0748031589999999E-2</c:v>
                </c:pt>
                <c:pt idx="342">
                  <c:v>5.2866108719999999E-2</c:v>
                </c:pt>
                <c:pt idx="343">
                  <c:v>5.5010180919999999E-2</c:v>
                </c:pt>
                <c:pt idx="344">
                  <c:v>5.7232428340000002E-2</c:v>
                </c:pt>
                <c:pt idx="345">
                  <c:v>5.9506330640000001E-2</c:v>
                </c:pt>
                <c:pt idx="346">
                  <c:v>6.1809081580000001E-2</c:v>
                </c:pt>
                <c:pt idx="347">
                  <c:v>6.4147479830000007E-2</c:v>
                </c:pt>
                <c:pt idx="348">
                  <c:v>6.650906056E-2</c:v>
                </c:pt>
                <c:pt idx="349">
                  <c:v>6.8905301390000007E-2</c:v>
                </c:pt>
                <c:pt idx="350">
                  <c:v>7.1359843019999994E-2</c:v>
                </c:pt>
                <c:pt idx="351">
                  <c:v>7.3862902820000007E-2</c:v>
                </c:pt>
                <c:pt idx="352">
                  <c:v>7.6399542390000005E-2</c:v>
                </c:pt>
                <c:pt idx="353">
                  <c:v>7.8957498070000007E-2</c:v>
                </c:pt>
                <c:pt idx="354">
                  <c:v>8.1541962920000002E-2</c:v>
                </c:pt>
                <c:pt idx="355">
                  <c:v>8.4176257249999997E-2</c:v>
                </c:pt>
                <c:pt idx="356">
                  <c:v>8.6867131289999996E-2</c:v>
                </c:pt>
                <c:pt idx="357">
                  <c:v>8.9591287079999998E-2</c:v>
                </c:pt>
                <c:pt idx="358">
                  <c:v>9.2352218929999993E-2</c:v>
                </c:pt>
                <c:pt idx="359">
                  <c:v>9.5114588740000006E-2</c:v>
                </c:pt>
                <c:pt idx="360">
                  <c:v>9.7922191019999993E-2</c:v>
                </c:pt>
                <c:pt idx="361" formatCode="General">
                  <c:v>0.1007756963</c:v>
                </c:pt>
                <c:pt idx="362" formatCode="General">
                  <c:v>0.1036712974</c:v>
                </c:pt>
                <c:pt idx="363" formatCode="General">
                  <c:v>0.1065893993</c:v>
                </c:pt>
                <c:pt idx="364" formatCode="General">
                  <c:v>0.1095130965</c:v>
                </c:pt>
                <c:pt idx="365" formatCode="General">
                  <c:v>0.1124844998</c:v>
                </c:pt>
                <c:pt idx="366" formatCode="General">
                  <c:v>0.1155015007</c:v>
                </c:pt>
                <c:pt idx="367" formatCode="General">
                  <c:v>0.11854939909999999</c:v>
                </c:pt>
                <c:pt idx="368" formatCode="General">
                  <c:v>0.1216164976</c:v>
                </c:pt>
                <c:pt idx="369" formatCode="General">
                  <c:v>0.1246948019</c:v>
                </c:pt>
                <c:pt idx="370" formatCode="General">
                  <c:v>0.12782509619999999</c:v>
                </c:pt>
                <c:pt idx="371" formatCode="General">
                  <c:v>0.1309807003</c:v>
                </c:pt>
                <c:pt idx="372" formatCode="General">
                  <c:v>0.13415560130000001</c:v>
                </c:pt>
                <c:pt idx="373" formatCode="General">
                  <c:v>0.13734979929999999</c:v>
                </c:pt>
                <c:pt idx="374" formatCode="General">
                  <c:v>0.14056730270000001</c:v>
                </c:pt>
                <c:pt idx="375" formatCode="General">
                  <c:v>0.1438039988</c:v>
                </c:pt>
                <c:pt idx="376" formatCode="General">
                  <c:v>0.14705629649999999</c:v>
                </c:pt>
                <c:pt idx="377" formatCode="General">
                  <c:v>0.15032599869999999</c:v>
                </c:pt>
                <c:pt idx="378" formatCode="General">
                  <c:v>0.1536336988</c:v>
                </c:pt>
                <c:pt idx="379" formatCode="General">
                  <c:v>0.1569427997</c:v>
                </c:pt>
                <c:pt idx="380" formatCode="General">
                  <c:v>0.16025879979999999</c:v>
                </c:pt>
                <c:pt idx="381" formatCode="General">
                  <c:v>0.16358810660000001</c:v>
                </c:pt>
                <c:pt idx="382" formatCode="General">
                  <c:v>0.1669266969</c:v>
                </c:pt>
                <c:pt idx="383" formatCode="General">
                  <c:v>0.1702677011</c:v>
                </c:pt>
                <c:pt idx="384" formatCode="General">
                  <c:v>0.17360700670000001</c:v>
                </c:pt>
                <c:pt idx="385" formatCode="General">
                  <c:v>0.17695049939999999</c:v>
                </c:pt>
                <c:pt idx="386" formatCode="General">
                  <c:v>0.18029159310000001</c:v>
                </c:pt>
                <c:pt idx="387" formatCode="General">
                  <c:v>0.18362739680000001</c:v>
                </c:pt>
                <c:pt idx="388" formatCode="General">
                  <c:v>0.1869505048</c:v>
                </c:pt>
                <c:pt idx="389" formatCode="General">
                  <c:v>0.19026960430000001</c:v>
                </c:pt>
                <c:pt idx="390" formatCode="General">
                  <c:v>0.1935597956</c:v>
                </c:pt>
                <c:pt idx="391" formatCode="General">
                  <c:v>0.196826905</c:v>
                </c:pt>
                <c:pt idx="392" formatCode="General">
                  <c:v>0.200070098</c:v>
                </c:pt>
                <c:pt idx="393" formatCode="General">
                  <c:v>0.20328029989999999</c:v>
                </c:pt>
                <c:pt idx="394" formatCode="General">
                  <c:v>0.2064692974</c:v>
                </c:pt>
                <c:pt idx="395" formatCode="General">
                  <c:v>0.2096063048</c:v>
                </c:pt>
                <c:pt idx="396" formatCode="General">
                  <c:v>0.21267129479999999</c:v>
                </c:pt>
                <c:pt idx="397" formatCode="General">
                  <c:v>0.21570010479999999</c:v>
                </c:pt>
                <c:pt idx="398" formatCode="General">
                  <c:v>0.21866659820000001</c:v>
                </c:pt>
                <c:pt idx="399" formatCode="General">
                  <c:v>0.2215534002</c:v>
                </c:pt>
                <c:pt idx="400" formatCode="General">
                  <c:v>0.2243247032</c:v>
                </c:pt>
                <c:pt idx="401" formatCode="General">
                  <c:v>0.2270278037</c:v>
                </c:pt>
                <c:pt idx="402" formatCode="General">
                  <c:v>0.2296621948</c:v>
                </c:pt>
                <c:pt idx="403" formatCode="General">
                  <c:v>0.2320885956</c:v>
                </c:pt>
                <c:pt idx="404" formatCode="General">
                  <c:v>0.2344639003</c:v>
                </c:pt>
                <c:pt idx="405" formatCode="General">
                  <c:v>0.2366182953</c:v>
                </c:pt>
                <c:pt idx="406" formatCode="General">
                  <c:v>0.23863010109999999</c:v>
                </c:pt>
                <c:pt idx="407" formatCode="General">
                  <c:v>0.2404173017</c:v>
                </c:pt>
                <c:pt idx="408" formatCode="General">
                  <c:v>0.2420080006</c:v>
                </c:pt>
                <c:pt idx="409" formatCode="General">
                  <c:v>0.24334749580000001</c:v>
                </c:pt>
                <c:pt idx="410" formatCode="General">
                  <c:v>0.2443751991</c:v>
                </c:pt>
                <c:pt idx="411" formatCode="General">
                  <c:v>0.24511809649999999</c:v>
                </c:pt>
                <c:pt idx="412" formatCode="General">
                  <c:v>0.24549800159999999</c:v>
                </c:pt>
                <c:pt idx="413" formatCode="General">
                  <c:v>0.2453190982</c:v>
                </c:pt>
                <c:pt idx="414" formatCode="General">
                  <c:v>0.24495360259999999</c:v>
                </c:pt>
                <c:pt idx="415" formatCode="General">
                  <c:v>0.24369780720000001</c:v>
                </c:pt>
                <c:pt idx="416" formatCode="General">
                  <c:v>0.2421997041</c:v>
                </c:pt>
                <c:pt idx="417" formatCode="General">
                  <c:v>0.23977670070000001</c:v>
                </c:pt>
                <c:pt idx="418" formatCode="General">
                  <c:v>0.23666599390000001</c:v>
                </c:pt>
                <c:pt idx="419" formatCode="General">
                  <c:v>0.23281830549999999</c:v>
                </c:pt>
                <c:pt idx="420" formatCode="General">
                  <c:v>0.2277882993</c:v>
                </c:pt>
                <c:pt idx="421" formatCode="General">
                  <c:v>0.2218120992</c:v>
                </c:pt>
                <c:pt idx="422" formatCode="General">
                  <c:v>0.21485060449999999</c:v>
                </c:pt>
                <c:pt idx="423" formatCode="General">
                  <c:v>0.206062302</c:v>
                </c:pt>
                <c:pt idx="424" formatCode="General">
                  <c:v>0.1968889982</c:v>
                </c:pt>
                <c:pt idx="425" formatCode="General">
                  <c:v>0.18547679480000001</c:v>
                </c:pt>
                <c:pt idx="426" formatCode="General">
                  <c:v>0.17342059309999999</c:v>
                </c:pt>
                <c:pt idx="427" formatCode="General">
                  <c:v>0.16003769640000001</c:v>
                </c:pt>
                <c:pt idx="428" formatCode="General">
                  <c:v>0.1453879029</c:v>
                </c:pt>
                <c:pt idx="429" formatCode="General">
                  <c:v>0.1301929057</c:v>
                </c:pt>
                <c:pt idx="430" formatCode="General">
                  <c:v>0.11426459999999999</c:v>
                </c:pt>
                <c:pt idx="431">
                  <c:v>9.8125897350000005E-2</c:v>
                </c:pt>
                <c:pt idx="432">
                  <c:v>8.2071810960000005E-2</c:v>
                </c:pt>
                <c:pt idx="433">
                  <c:v>6.6799759860000002E-2</c:v>
                </c:pt>
                <c:pt idx="434">
                  <c:v>5.2153419700000002E-2</c:v>
                </c:pt>
                <c:pt idx="435">
                  <c:v>3.9815399799999998E-2</c:v>
                </c:pt>
                <c:pt idx="436">
                  <c:v>2.89603807E-2</c:v>
                </c:pt>
                <c:pt idx="437">
                  <c:v>2.0578579980000001E-2</c:v>
                </c:pt>
                <c:pt idx="438">
                  <c:v>1.417092979E-2</c:v>
                </c:pt>
                <c:pt idx="439">
                  <c:v>9.3286298220000008E-3</c:v>
                </c:pt>
                <c:pt idx="440">
                  <c:v>5.9783770699999997E-3</c:v>
                </c:pt>
                <c:pt idx="441">
                  <c:v>3.779262071E-3</c:v>
                </c:pt>
                <c:pt idx="442">
                  <c:v>2.0304799550000001E-3</c:v>
                </c:pt>
                <c:pt idx="443">
                  <c:v>1.2896100520000001E-3</c:v>
                </c:pt>
                <c:pt idx="444">
                  <c:v>5.8002042350000004E-4</c:v>
                </c:pt>
                <c:pt idx="445">
                  <c:v>2.9816490129999998E-4</c:v>
                </c:pt>
                <c:pt idx="446">
                  <c:v>1.586122962E-4</c:v>
                </c:pt>
                <c:pt idx="447">
                  <c:v>5.5633568990000001E-5</c:v>
                </c:pt>
                <c:pt idx="448">
                  <c:v>3.4276839869999999E-5</c:v>
                </c:pt>
                <c:pt idx="449">
                  <c:v>1.53323399E-5</c:v>
                </c:pt>
                <c:pt idx="450">
                  <c:v>7.3990408959999999E-6</c:v>
                </c:pt>
                <c:pt idx="451">
                  <c:v>3.2723210100000002E-6</c:v>
                </c:pt>
                <c:pt idx="452">
                  <c:v>1.4770830600000001E-7</c:v>
                </c:pt>
                <c:pt idx="453">
                  <c:v>9.622633712E-8</c:v>
                </c:pt>
                <c:pt idx="454">
                  <c:v>4.4744329129999999E-8</c:v>
                </c:pt>
                <c:pt idx="455">
                  <c:v>2.787015063E-8</c:v>
                </c:pt>
                <c:pt idx="456">
                  <c:v>1.168431041E-8</c:v>
                </c:pt>
                <c:pt idx="457">
                  <c:v>5.854820184E-9</c:v>
                </c:pt>
                <c:pt idx="458">
                  <c:v>2.5329840660000001E-11</c:v>
                </c:pt>
                <c:pt idx="459">
                  <c:v>1.2664920330000001E-11</c:v>
                </c:pt>
                <c:pt idx="460">
                  <c:v>6.627449831E-37</c:v>
                </c:pt>
                <c:pt idx="461">
                  <c:v>3.3137249159999999E-37</c:v>
                </c:pt>
                <c:pt idx="462">
                  <c:v>0</c:v>
                </c:pt>
                <c:pt idx="463">
                  <c:v>0</c:v>
                </c:pt>
                <c:pt idx="464">
                  <c:v>0</c:v>
                </c:pt>
                <c:pt idx="465">
                  <c:v>0</c:v>
                </c:pt>
                <c:pt idx="466">
                  <c:v>0</c:v>
                </c:pt>
                <c:pt idx="467">
                  <c:v>0</c:v>
                </c:pt>
                <c:pt idx="468">
                  <c:v>0</c:v>
                </c:pt>
                <c:pt idx="469">
                  <c:v>0</c:v>
                </c:pt>
                <c:pt idx="470">
                  <c:v>0</c:v>
                </c:pt>
                <c:pt idx="471">
                  <c:v>0</c:v>
                </c:pt>
                <c:pt idx="472">
                  <c:v>0</c:v>
                </c:pt>
                <c:pt idx="473">
                  <c:v>0</c:v>
                </c:pt>
                <c:pt idx="474">
                  <c:v>0</c:v>
                </c:pt>
                <c:pt idx="475">
                  <c:v>0</c:v>
                </c:pt>
                <c:pt idx="476">
                  <c:v>0</c:v>
                </c:pt>
                <c:pt idx="477">
                  <c:v>0</c:v>
                </c:pt>
                <c:pt idx="478">
                  <c:v>0</c:v>
                </c:pt>
                <c:pt idx="479">
                  <c:v>0</c:v>
                </c:pt>
                <c:pt idx="480">
                  <c:v>0</c:v>
                </c:pt>
                <c:pt idx="481">
                  <c:v>0</c:v>
                </c:pt>
                <c:pt idx="482">
                  <c:v>0</c:v>
                </c:pt>
                <c:pt idx="483">
                  <c:v>0</c:v>
                </c:pt>
                <c:pt idx="484">
                  <c:v>0</c:v>
                </c:pt>
                <c:pt idx="485">
                  <c:v>0</c:v>
                </c:pt>
                <c:pt idx="486">
                  <c:v>0</c:v>
                </c:pt>
                <c:pt idx="487">
                  <c:v>0</c:v>
                </c:pt>
                <c:pt idx="488">
                  <c:v>0</c:v>
                </c:pt>
                <c:pt idx="489">
                  <c:v>0</c:v>
                </c:pt>
                <c:pt idx="490">
                  <c:v>0</c:v>
                </c:pt>
                <c:pt idx="491">
                  <c:v>0</c:v>
                </c:pt>
                <c:pt idx="492">
                  <c:v>0</c:v>
                </c:pt>
                <c:pt idx="493">
                  <c:v>0</c:v>
                </c:pt>
                <c:pt idx="494">
                  <c:v>0</c:v>
                </c:pt>
                <c:pt idx="495">
                  <c:v>0</c:v>
                </c:pt>
                <c:pt idx="496">
                  <c:v>0</c:v>
                </c:pt>
                <c:pt idx="497">
                  <c:v>0</c:v>
                </c:pt>
                <c:pt idx="498">
                  <c:v>0</c:v>
                </c:pt>
                <c:pt idx="499">
                  <c:v>0</c:v>
                </c:pt>
                <c:pt idx="500">
                  <c:v>0</c:v>
                </c:pt>
                <c:pt idx="501">
                  <c:v>0</c:v>
                </c:pt>
                <c:pt idx="502">
                  <c:v>0</c:v>
                </c:pt>
                <c:pt idx="503">
                  <c:v>0</c:v>
                </c:pt>
                <c:pt idx="504">
                  <c:v>0</c:v>
                </c:pt>
                <c:pt idx="505">
                  <c:v>0</c:v>
                </c:pt>
                <c:pt idx="506">
                  <c:v>0</c:v>
                </c:pt>
                <c:pt idx="507">
                  <c:v>0</c:v>
                </c:pt>
                <c:pt idx="508">
                  <c:v>0</c:v>
                </c:pt>
                <c:pt idx="509">
                  <c:v>0</c:v>
                </c:pt>
                <c:pt idx="510">
                  <c:v>0</c:v>
                </c:pt>
                <c:pt idx="511">
                  <c:v>0</c:v>
                </c:pt>
                <c:pt idx="512">
                  <c:v>0</c:v>
                </c:pt>
                <c:pt idx="513">
                  <c:v>0</c:v>
                </c:pt>
                <c:pt idx="514">
                  <c:v>0</c:v>
                </c:pt>
                <c:pt idx="515">
                  <c:v>0</c:v>
                </c:pt>
                <c:pt idx="516">
                  <c:v>0</c:v>
                </c:pt>
                <c:pt idx="517">
                  <c:v>0</c:v>
                </c:pt>
                <c:pt idx="518">
                  <c:v>0</c:v>
                </c:pt>
                <c:pt idx="519">
                  <c:v>0</c:v>
                </c:pt>
                <c:pt idx="520">
                  <c:v>0</c:v>
                </c:pt>
                <c:pt idx="521">
                  <c:v>0</c:v>
                </c:pt>
                <c:pt idx="522">
                  <c:v>0</c:v>
                </c:pt>
                <c:pt idx="523">
                  <c:v>0</c:v>
                </c:pt>
                <c:pt idx="524">
                  <c:v>0</c:v>
                </c:pt>
                <c:pt idx="525">
                  <c:v>0</c:v>
                </c:pt>
                <c:pt idx="526">
                  <c:v>0</c:v>
                </c:pt>
                <c:pt idx="527">
                  <c:v>0</c:v>
                </c:pt>
                <c:pt idx="528">
                  <c:v>0</c:v>
                </c:pt>
                <c:pt idx="529">
                  <c:v>0</c:v>
                </c:pt>
                <c:pt idx="530">
                  <c:v>0</c:v>
                </c:pt>
                <c:pt idx="531">
                  <c:v>0</c:v>
                </c:pt>
                <c:pt idx="532">
                  <c:v>0</c:v>
                </c:pt>
                <c:pt idx="533">
                  <c:v>0</c:v>
                </c:pt>
                <c:pt idx="534">
                  <c:v>0</c:v>
                </c:pt>
                <c:pt idx="535">
                  <c:v>0</c:v>
                </c:pt>
                <c:pt idx="536">
                  <c:v>0</c:v>
                </c:pt>
                <c:pt idx="537">
                  <c:v>0</c:v>
                </c:pt>
                <c:pt idx="538">
                  <c:v>0</c:v>
                </c:pt>
                <c:pt idx="539">
                  <c:v>0</c:v>
                </c:pt>
                <c:pt idx="540">
                  <c:v>0</c:v>
                </c:pt>
                <c:pt idx="541">
                  <c:v>0</c:v>
                </c:pt>
                <c:pt idx="542">
                  <c:v>0</c:v>
                </c:pt>
                <c:pt idx="543">
                  <c:v>0</c:v>
                </c:pt>
                <c:pt idx="544">
                  <c:v>0</c:v>
                </c:pt>
                <c:pt idx="545">
                  <c:v>0</c:v>
                </c:pt>
                <c:pt idx="546">
                  <c:v>0</c:v>
                </c:pt>
                <c:pt idx="547">
                  <c:v>0</c:v>
                </c:pt>
                <c:pt idx="548">
                  <c:v>0</c:v>
                </c:pt>
                <c:pt idx="549">
                  <c:v>0</c:v>
                </c:pt>
                <c:pt idx="550">
                  <c:v>0</c:v>
                </c:pt>
                <c:pt idx="551">
                  <c:v>0</c:v>
                </c:pt>
                <c:pt idx="552">
                  <c:v>0</c:v>
                </c:pt>
                <c:pt idx="553">
                  <c:v>0</c:v>
                </c:pt>
                <c:pt idx="554">
                  <c:v>0</c:v>
                </c:pt>
                <c:pt idx="555">
                  <c:v>0</c:v>
                </c:pt>
                <c:pt idx="556">
                  <c:v>0</c:v>
                </c:pt>
                <c:pt idx="557">
                  <c:v>0</c:v>
                </c:pt>
                <c:pt idx="558">
                  <c:v>0</c:v>
                </c:pt>
                <c:pt idx="559">
                  <c:v>0</c:v>
                </c:pt>
                <c:pt idx="560">
                  <c:v>0</c:v>
                </c:pt>
                <c:pt idx="561">
                  <c:v>0</c:v>
                </c:pt>
                <c:pt idx="562">
                  <c:v>0</c:v>
                </c:pt>
                <c:pt idx="563">
                  <c:v>0</c:v>
                </c:pt>
                <c:pt idx="564">
                  <c:v>0</c:v>
                </c:pt>
                <c:pt idx="565">
                  <c:v>0</c:v>
                </c:pt>
                <c:pt idx="566">
                  <c:v>0</c:v>
                </c:pt>
                <c:pt idx="567">
                  <c:v>0</c:v>
                </c:pt>
                <c:pt idx="568">
                  <c:v>0</c:v>
                </c:pt>
                <c:pt idx="569">
                  <c:v>0</c:v>
                </c:pt>
                <c:pt idx="570">
                  <c:v>0</c:v>
                </c:pt>
                <c:pt idx="571">
                  <c:v>0</c:v>
                </c:pt>
                <c:pt idx="572">
                  <c:v>0</c:v>
                </c:pt>
                <c:pt idx="573">
                  <c:v>0</c:v>
                </c:pt>
                <c:pt idx="574">
                  <c:v>0</c:v>
                </c:pt>
                <c:pt idx="575">
                  <c:v>0</c:v>
                </c:pt>
                <c:pt idx="576">
                  <c:v>0</c:v>
                </c:pt>
                <c:pt idx="577">
                  <c:v>0</c:v>
                </c:pt>
                <c:pt idx="578">
                  <c:v>0</c:v>
                </c:pt>
                <c:pt idx="579">
                  <c:v>0</c:v>
                </c:pt>
                <c:pt idx="580">
                  <c:v>0</c:v>
                </c:pt>
                <c:pt idx="581">
                  <c:v>0</c:v>
                </c:pt>
                <c:pt idx="582">
                  <c:v>0</c:v>
                </c:pt>
                <c:pt idx="583">
                  <c:v>0</c:v>
                </c:pt>
                <c:pt idx="584">
                  <c:v>0</c:v>
                </c:pt>
                <c:pt idx="585">
                  <c:v>0</c:v>
                </c:pt>
                <c:pt idx="586">
                  <c:v>0</c:v>
                </c:pt>
                <c:pt idx="587">
                  <c:v>0</c:v>
                </c:pt>
                <c:pt idx="588">
                  <c:v>0</c:v>
                </c:pt>
                <c:pt idx="589">
                  <c:v>0</c:v>
                </c:pt>
                <c:pt idx="590">
                  <c:v>0</c:v>
                </c:pt>
                <c:pt idx="591">
                  <c:v>0</c:v>
                </c:pt>
                <c:pt idx="592">
                  <c:v>0</c:v>
                </c:pt>
                <c:pt idx="593">
                  <c:v>0</c:v>
                </c:pt>
                <c:pt idx="594">
                  <c:v>0</c:v>
                </c:pt>
                <c:pt idx="595">
                  <c:v>0</c:v>
                </c:pt>
                <c:pt idx="596">
                  <c:v>0</c:v>
                </c:pt>
                <c:pt idx="597">
                  <c:v>0</c:v>
                </c:pt>
                <c:pt idx="598">
                  <c:v>0</c:v>
                </c:pt>
              </c:numCache>
            </c:numRef>
          </c:xVal>
          <c:yVal>
            <c:numRef>
              <c:f>Sheet3!$A$2:$A$600</c:f>
              <c:numCache>
                <c:formatCode>General</c:formatCode>
                <c:ptCount val="599"/>
                <c:pt idx="0">
                  <c:v>4</c:v>
                </c:pt>
                <c:pt idx="1">
                  <c:v>6</c:v>
                </c:pt>
                <c:pt idx="2">
                  <c:v>8</c:v>
                </c:pt>
                <c:pt idx="3">
                  <c:v>10</c:v>
                </c:pt>
                <c:pt idx="4">
                  <c:v>12</c:v>
                </c:pt>
                <c:pt idx="5">
                  <c:v>14</c:v>
                </c:pt>
                <c:pt idx="6">
                  <c:v>16</c:v>
                </c:pt>
                <c:pt idx="7">
                  <c:v>18</c:v>
                </c:pt>
                <c:pt idx="8">
                  <c:v>20</c:v>
                </c:pt>
                <c:pt idx="9">
                  <c:v>22</c:v>
                </c:pt>
                <c:pt idx="10">
                  <c:v>24</c:v>
                </c:pt>
                <c:pt idx="11">
                  <c:v>26</c:v>
                </c:pt>
                <c:pt idx="12">
                  <c:v>28</c:v>
                </c:pt>
                <c:pt idx="13">
                  <c:v>30</c:v>
                </c:pt>
                <c:pt idx="14">
                  <c:v>32</c:v>
                </c:pt>
                <c:pt idx="15">
                  <c:v>34</c:v>
                </c:pt>
                <c:pt idx="16">
                  <c:v>36</c:v>
                </c:pt>
                <c:pt idx="17">
                  <c:v>38</c:v>
                </c:pt>
                <c:pt idx="18">
                  <c:v>40</c:v>
                </c:pt>
                <c:pt idx="19">
                  <c:v>42</c:v>
                </c:pt>
                <c:pt idx="20">
                  <c:v>44</c:v>
                </c:pt>
                <c:pt idx="21">
                  <c:v>46</c:v>
                </c:pt>
                <c:pt idx="22">
                  <c:v>48</c:v>
                </c:pt>
                <c:pt idx="23">
                  <c:v>50</c:v>
                </c:pt>
                <c:pt idx="24">
                  <c:v>52</c:v>
                </c:pt>
                <c:pt idx="25">
                  <c:v>54</c:v>
                </c:pt>
                <c:pt idx="26">
                  <c:v>56</c:v>
                </c:pt>
                <c:pt idx="27">
                  <c:v>58</c:v>
                </c:pt>
                <c:pt idx="28">
                  <c:v>60</c:v>
                </c:pt>
                <c:pt idx="29">
                  <c:v>62</c:v>
                </c:pt>
                <c:pt idx="30">
                  <c:v>64</c:v>
                </c:pt>
                <c:pt idx="31">
                  <c:v>66</c:v>
                </c:pt>
                <c:pt idx="32">
                  <c:v>68</c:v>
                </c:pt>
                <c:pt idx="33">
                  <c:v>70</c:v>
                </c:pt>
                <c:pt idx="34">
                  <c:v>72</c:v>
                </c:pt>
                <c:pt idx="35">
                  <c:v>74</c:v>
                </c:pt>
                <c:pt idx="36">
                  <c:v>76</c:v>
                </c:pt>
                <c:pt idx="37">
                  <c:v>78</c:v>
                </c:pt>
                <c:pt idx="38">
                  <c:v>80</c:v>
                </c:pt>
                <c:pt idx="39">
                  <c:v>82</c:v>
                </c:pt>
                <c:pt idx="40">
                  <c:v>84</c:v>
                </c:pt>
                <c:pt idx="41">
                  <c:v>86</c:v>
                </c:pt>
                <c:pt idx="42">
                  <c:v>88</c:v>
                </c:pt>
                <c:pt idx="43">
                  <c:v>90</c:v>
                </c:pt>
                <c:pt idx="44">
                  <c:v>92</c:v>
                </c:pt>
                <c:pt idx="45">
                  <c:v>94</c:v>
                </c:pt>
                <c:pt idx="46">
                  <c:v>96</c:v>
                </c:pt>
                <c:pt idx="47">
                  <c:v>98</c:v>
                </c:pt>
                <c:pt idx="48">
                  <c:v>100</c:v>
                </c:pt>
                <c:pt idx="49">
                  <c:v>102</c:v>
                </c:pt>
                <c:pt idx="50">
                  <c:v>104</c:v>
                </c:pt>
                <c:pt idx="51">
                  <c:v>106</c:v>
                </c:pt>
                <c:pt idx="52">
                  <c:v>108</c:v>
                </c:pt>
                <c:pt idx="53">
                  <c:v>110</c:v>
                </c:pt>
                <c:pt idx="54">
                  <c:v>112</c:v>
                </c:pt>
                <c:pt idx="55">
                  <c:v>114</c:v>
                </c:pt>
                <c:pt idx="56">
                  <c:v>116</c:v>
                </c:pt>
                <c:pt idx="57">
                  <c:v>118</c:v>
                </c:pt>
                <c:pt idx="58">
                  <c:v>120</c:v>
                </c:pt>
                <c:pt idx="59">
                  <c:v>122</c:v>
                </c:pt>
                <c:pt idx="60">
                  <c:v>124</c:v>
                </c:pt>
                <c:pt idx="61">
                  <c:v>126</c:v>
                </c:pt>
                <c:pt idx="62">
                  <c:v>128</c:v>
                </c:pt>
                <c:pt idx="63">
                  <c:v>130</c:v>
                </c:pt>
                <c:pt idx="64">
                  <c:v>132</c:v>
                </c:pt>
                <c:pt idx="65">
                  <c:v>134</c:v>
                </c:pt>
                <c:pt idx="66">
                  <c:v>136</c:v>
                </c:pt>
                <c:pt idx="67">
                  <c:v>138</c:v>
                </c:pt>
                <c:pt idx="68">
                  <c:v>140</c:v>
                </c:pt>
                <c:pt idx="69">
                  <c:v>142</c:v>
                </c:pt>
                <c:pt idx="70">
                  <c:v>144</c:v>
                </c:pt>
                <c:pt idx="71">
                  <c:v>146</c:v>
                </c:pt>
                <c:pt idx="72">
                  <c:v>148</c:v>
                </c:pt>
                <c:pt idx="73">
                  <c:v>150</c:v>
                </c:pt>
                <c:pt idx="74">
                  <c:v>152</c:v>
                </c:pt>
                <c:pt idx="75">
                  <c:v>154</c:v>
                </c:pt>
                <c:pt idx="76">
                  <c:v>156</c:v>
                </c:pt>
                <c:pt idx="77">
                  <c:v>158</c:v>
                </c:pt>
                <c:pt idx="78">
                  <c:v>160</c:v>
                </c:pt>
                <c:pt idx="79">
                  <c:v>162</c:v>
                </c:pt>
                <c:pt idx="80">
                  <c:v>164</c:v>
                </c:pt>
                <c:pt idx="81">
                  <c:v>166</c:v>
                </c:pt>
                <c:pt idx="82">
                  <c:v>168</c:v>
                </c:pt>
                <c:pt idx="83">
                  <c:v>170</c:v>
                </c:pt>
                <c:pt idx="84">
                  <c:v>172</c:v>
                </c:pt>
                <c:pt idx="85">
                  <c:v>174</c:v>
                </c:pt>
                <c:pt idx="86">
                  <c:v>176</c:v>
                </c:pt>
                <c:pt idx="87">
                  <c:v>178</c:v>
                </c:pt>
                <c:pt idx="88">
                  <c:v>180</c:v>
                </c:pt>
                <c:pt idx="89">
                  <c:v>182</c:v>
                </c:pt>
                <c:pt idx="90">
                  <c:v>184</c:v>
                </c:pt>
                <c:pt idx="91">
                  <c:v>186</c:v>
                </c:pt>
                <c:pt idx="92">
                  <c:v>188</c:v>
                </c:pt>
                <c:pt idx="93">
                  <c:v>190</c:v>
                </c:pt>
                <c:pt idx="94">
                  <c:v>192</c:v>
                </c:pt>
                <c:pt idx="95">
                  <c:v>194</c:v>
                </c:pt>
                <c:pt idx="96">
                  <c:v>196</c:v>
                </c:pt>
                <c:pt idx="97">
                  <c:v>198</c:v>
                </c:pt>
                <c:pt idx="98">
                  <c:v>200</c:v>
                </c:pt>
                <c:pt idx="99">
                  <c:v>202</c:v>
                </c:pt>
                <c:pt idx="100">
                  <c:v>204</c:v>
                </c:pt>
                <c:pt idx="101">
                  <c:v>206</c:v>
                </c:pt>
                <c:pt idx="102">
                  <c:v>208</c:v>
                </c:pt>
                <c:pt idx="103">
                  <c:v>210</c:v>
                </c:pt>
                <c:pt idx="104">
                  <c:v>212</c:v>
                </c:pt>
                <c:pt idx="105">
                  <c:v>214</c:v>
                </c:pt>
                <c:pt idx="106">
                  <c:v>216</c:v>
                </c:pt>
                <c:pt idx="107">
                  <c:v>218</c:v>
                </c:pt>
                <c:pt idx="108">
                  <c:v>220</c:v>
                </c:pt>
                <c:pt idx="109">
                  <c:v>222</c:v>
                </c:pt>
                <c:pt idx="110">
                  <c:v>224</c:v>
                </c:pt>
                <c:pt idx="111">
                  <c:v>226</c:v>
                </c:pt>
                <c:pt idx="112">
                  <c:v>228</c:v>
                </c:pt>
                <c:pt idx="113">
                  <c:v>230</c:v>
                </c:pt>
                <c:pt idx="114">
                  <c:v>232</c:v>
                </c:pt>
                <c:pt idx="115">
                  <c:v>234</c:v>
                </c:pt>
                <c:pt idx="116">
                  <c:v>236</c:v>
                </c:pt>
                <c:pt idx="117">
                  <c:v>238</c:v>
                </c:pt>
                <c:pt idx="118">
                  <c:v>240</c:v>
                </c:pt>
                <c:pt idx="119">
                  <c:v>242</c:v>
                </c:pt>
                <c:pt idx="120">
                  <c:v>244</c:v>
                </c:pt>
                <c:pt idx="121">
                  <c:v>246</c:v>
                </c:pt>
                <c:pt idx="122">
                  <c:v>248</c:v>
                </c:pt>
                <c:pt idx="123">
                  <c:v>250</c:v>
                </c:pt>
                <c:pt idx="124">
                  <c:v>252</c:v>
                </c:pt>
                <c:pt idx="125">
                  <c:v>254</c:v>
                </c:pt>
                <c:pt idx="126">
                  <c:v>256</c:v>
                </c:pt>
                <c:pt idx="127">
                  <c:v>258</c:v>
                </c:pt>
                <c:pt idx="128">
                  <c:v>260</c:v>
                </c:pt>
                <c:pt idx="129">
                  <c:v>262</c:v>
                </c:pt>
                <c:pt idx="130">
                  <c:v>264</c:v>
                </c:pt>
                <c:pt idx="131">
                  <c:v>266</c:v>
                </c:pt>
                <c:pt idx="132">
                  <c:v>268</c:v>
                </c:pt>
                <c:pt idx="133">
                  <c:v>270</c:v>
                </c:pt>
                <c:pt idx="134">
                  <c:v>272</c:v>
                </c:pt>
                <c:pt idx="135">
                  <c:v>274</c:v>
                </c:pt>
                <c:pt idx="136">
                  <c:v>276</c:v>
                </c:pt>
                <c:pt idx="137">
                  <c:v>278</c:v>
                </c:pt>
                <c:pt idx="138">
                  <c:v>280</c:v>
                </c:pt>
                <c:pt idx="139">
                  <c:v>282</c:v>
                </c:pt>
                <c:pt idx="140">
                  <c:v>284</c:v>
                </c:pt>
                <c:pt idx="141">
                  <c:v>286</c:v>
                </c:pt>
                <c:pt idx="142">
                  <c:v>288</c:v>
                </c:pt>
                <c:pt idx="143">
                  <c:v>290</c:v>
                </c:pt>
                <c:pt idx="144">
                  <c:v>292</c:v>
                </c:pt>
                <c:pt idx="145">
                  <c:v>294</c:v>
                </c:pt>
                <c:pt idx="146">
                  <c:v>296</c:v>
                </c:pt>
                <c:pt idx="147">
                  <c:v>298</c:v>
                </c:pt>
                <c:pt idx="148">
                  <c:v>300</c:v>
                </c:pt>
                <c:pt idx="149">
                  <c:v>302</c:v>
                </c:pt>
                <c:pt idx="150">
                  <c:v>304</c:v>
                </c:pt>
                <c:pt idx="151">
                  <c:v>306</c:v>
                </c:pt>
                <c:pt idx="152">
                  <c:v>308</c:v>
                </c:pt>
                <c:pt idx="153">
                  <c:v>310</c:v>
                </c:pt>
                <c:pt idx="154">
                  <c:v>312</c:v>
                </c:pt>
                <c:pt idx="155">
                  <c:v>314</c:v>
                </c:pt>
                <c:pt idx="156">
                  <c:v>316</c:v>
                </c:pt>
                <c:pt idx="157">
                  <c:v>318</c:v>
                </c:pt>
                <c:pt idx="158">
                  <c:v>320</c:v>
                </c:pt>
                <c:pt idx="159">
                  <c:v>322</c:v>
                </c:pt>
                <c:pt idx="160">
                  <c:v>324</c:v>
                </c:pt>
                <c:pt idx="161">
                  <c:v>326</c:v>
                </c:pt>
                <c:pt idx="162">
                  <c:v>328</c:v>
                </c:pt>
                <c:pt idx="163">
                  <c:v>330</c:v>
                </c:pt>
                <c:pt idx="164">
                  <c:v>332</c:v>
                </c:pt>
                <c:pt idx="165">
                  <c:v>334</c:v>
                </c:pt>
                <c:pt idx="166">
                  <c:v>336</c:v>
                </c:pt>
                <c:pt idx="167">
                  <c:v>338</c:v>
                </c:pt>
                <c:pt idx="168">
                  <c:v>340</c:v>
                </c:pt>
                <c:pt idx="169">
                  <c:v>342</c:v>
                </c:pt>
                <c:pt idx="170">
                  <c:v>344</c:v>
                </c:pt>
                <c:pt idx="171">
                  <c:v>346</c:v>
                </c:pt>
                <c:pt idx="172">
                  <c:v>348</c:v>
                </c:pt>
                <c:pt idx="173">
                  <c:v>350</c:v>
                </c:pt>
                <c:pt idx="174">
                  <c:v>352</c:v>
                </c:pt>
                <c:pt idx="175">
                  <c:v>354</c:v>
                </c:pt>
                <c:pt idx="176">
                  <c:v>356</c:v>
                </c:pt>
                <c:pt idx="177">
                  <c:v>358</c:v>
                </c:pt>
                <c:pt idx="178">
                  <c:v>360</c:v>
                </c:pt>
                <c:pt idx="179">
                  <c:v>362</c:v>
                </c:pt>
                <c:pt idx="180">
                  <c:v>364</c:v>
                </c:pt>
                <c:pt idx="181">
                  <c:v>366</c:v>
                </c:pt>
                <c:pt idx="182">
                  <c:v>368</c:v>
                </c:pt>
                <c:pt idx="183">
                  <c:v>370</c:v>
                </c:pt>
                <c:pt idx="184">
                  <c:v>372</c:v>
                </c:pt>
                <c:pt idx="185">
                  <c:v>374</c:v>
                </c:pt>
                <c:pt idx="186">
                  <c:v>376</c:v>
                </c:pt>
                <c:pt idx="187">
                  <c:v>378</c:v>
                </c:pt>
                <c:pt idx="188">
                  <c:v>380</c:v>
                </c:pt>
                <c:pt idx="189">
                  <c:v>382</c:v>
                </c:pt>
                <c:pt idx="190">
                  <c:v>384</c:v>
                </c:pt>
                <c:pt idx="191">
                  <c:v>386</c:v>
                </c:pt>
                <c:pt idx="192">
                  <c:v>388</c:v>
                </c:pt>
                <c:pt idx="193">
                  <c:v>390</c:v>
                </c:pt>
                <c:pt idx="194">
                  <c:v>392</c:v>
                </c:pt>
                <c:pt idx="195">
                  <c:v>394</c:v>
                </c:pt>
                <c:pt idx="196">
                  <c:v>396</c:v>
                </c:pt>
                <c:pt idx="197">
                  <c:v>398</c:v>
                </c:pt>
                <c:pt idx="198">
                  <c:v>400</c:v>
                </c:pt>
                <c:pt idx="199">
                  <c:v>402</c:v>
                </c:pt>
                <c:pt idx="200">
                  <c:v>404</c:v>
                </c:pt>
                <c:pt idx="201">
                  <c:v>406</c:v>
                </c:pt>
                <c:pt idx="202">
                  <c:v>408</c:v>
                </c:pt>
                <c:pt idx="203">
                  <c:v>410</c:v>
                </c:pt>
                <c:pt idx="204">
                  <c:v>412</c:v>
                </c:pt>
                <c:pt idx="205">
                  <c:v>414</c:v>
                </c:pt>
                <c:pt idx="206">
                  <c:v>416</c:v>
                </c:pt>
                <c:pt idx="207">
                  <c:v>418</c:v>
                </c:pt>
                <c:pt idx="208">
                  <c:v>420</c:v>
                </c:pt>
                <c:pt idx="209">
                  <c:v>422</c:v>
                </c:pt>
                <c:pt idx="210">
                  <c:v>424</c:v>
                </c:pt>
                <c:pt idx="211">
                  <c:v>426</c:v>
                </c:pt>
                <c:pt idx="212">
                  <c:v>428</c:v>
                </c:pt>
                <c:pt idx="213">
                  <c:v>430</c:v>
                </c:pt>
                <c:pt idx="214">
                  <c:v>432</c:v>
                </c:pt>
                <c:pt idx="215">
                  <c:v>434</c:v>
                </c:pt>
                <c:pt idx="216">
                  <c:v>436</c:v>
                </c:pt>
                <c:pt idx="217">
                  <c:v>438</c:v>
                </c:pt>
                <c:pt idx="218">
                  <c:v>440</c:v>
                </c:pt>
                <c:pt idx="219">
                  <c:v>442</c:v>
                </c:pt>
                <c:pt idx="220">
                  <c:v>444</c:v>
                </c:pt>
                <c:pt idx="221">
                  <c:v>446</c:v>
                </c:pt>
                <c:pt idx="222">
                  <c:v>448</c:v>
                </c:pt>
                <c:pt idx="223">
                  <c:v>450</c:v>
                </c:pt>
                <c:pt idx="224">
                  <c:v>452</c:v>
                </c:pt>
                <c:pt idx="225">
                  <c:v>454</c:v>
                </c:pt>
                <c:pt idx="226">
                  <c:v>456</c:v>
                </c:pt>
                <c:pt idx="227">
                  <c:v>458</c:v>
                </c:pt>
                <c:pt idx="228">
                  <c:v>460</c:v>
                </c:pt>
                <c:pt idx="229">
                  <c:v>462</c:v>
                </c:pt>
                <c:pt idx="230">
                  <c:v>464</c:v>
                </c:pt>
                <c:pt idx="231">
                  <c:v>466</c:v>
                </c:pt>
                <c:pt idx="232">
                  <c:v>468</c:v>
                </c:pt>
                <c:pt idx="233">
                  <c:v>470</c:v>
                </c:pt>
                <c:pt idx="234">
                  <c:v>472</c:v>
                </c:pt>
                <c:pt idx="235">
                  <c:v>474</c:v>
                </c:pt>
                <c:pt idx="236">
                  <c:v>476</c:v>
                </c:pt>
                <c:pt idx="237">
                  <c:v>478</c:v>
                </c:pt>
                <c:pt idx="238">
                  <c:v>480</c:v>
                </c:pt>
                <c:pt idx="239">
                  <c:v>482</c:v>
                </c:pt>
                <c:pt idx="240">
                  <c:v>484</c:v>
                </c:pt>
                <c:pt idx="241">
                  <c:v>486</c:v>
                </c:pt>
                <c:pt idx="242">
                  <c:v>488</c:v>
                </c:pt>
                <c:pt idx="243">
                  <c:v>490</c:v>
                </c:pt>
                <c:pt idx="244">
                  <c:v>492</c:v>
                </c:pt>
                <c:pt idx="245">
                  <c:v>494</c:v>
                </c:pt>
                <c:pt idx="246">
                  <c:v>496</c:v>
                </c:pt>
                <c:pt idx="247">
                  <c:v>498</c:v>
                </c:pt>
                <c:pt idx="248">
                  <c:v>500</c:v>
                </c:pt>
                <c:pt idx="249">
                  <c:v>502</c:v>
                </c:pt>
                <c:pt idx="250">
                  <c:v>504</c:v>
                </c:pt>
                <c:pt idx="251">
                  <c:v>506</c:v>
                </c:pt>
                <c:pt idx="252">
                  <c:v>508</c:v>
                </c:pt>
                <c:pt idx="253">
                  <c:v>510</c:v>
                </c:pt>
                <c:pt idx="254">
                  <c:v>512</c:v>
                </c:pt>
                <c:pt idx="255">
                  <c:v>514</c:v>
                </c:pt>
                <c:pt idx="256">
                  <c:v>516</c:v>
                </c:pt>
                <c:pt idx="257">
                  <c:v>518</c:v>
                </c:pt>
                <c:pt idx="258">
                  <c:v>520</c:v>
                </c:pt>
                <c:pt idx="259">
                  <c:v>522</c:v>
                </c:pt>
                <c:pt idx="260">
                  <c:v>524</c:v>
                </c:pt>
                <c:pt idx="261">
                  <c:v>526</c:v>
                </c:pt>
                <c:pt idx="262">
                  <c:v>528</c:v>
                </c:pt>
                <c:pt idx="263">
                  <c:v>530</c:v>
                </c:pt>
                <c:pt idx="264">
                  <c:v>532</c:v>
                </c:pt>
                <c:pt idx="265">
                  <c:v>534</c:v>
                </c:pt>
                <c:pt idx="266">
                  <c:v>536</c:v>
                </c:pt>
                <c:pt idx="267">
                  <c:v>538</c:v>
                </c:pt>
                <c:pt idx="268">
                  <c:v>540</c:v>
                </c:pt>
                <c:pt idx="269">
                  <c:v>542</c:v>
                </c:pt>
                <c:pt idx="270">
                  <c:v>544</c:v>
                </c:pt>
                <c:pt idx="271">
                  <c:v>546</c:v>
                </c:pt>
                <c:pt idx="272">
                  <c:v>548</c:v>
                </c:pt>
                <c:pt idx="273">
                  <c:v>550</c:v>
                </c:pt>
                <c:pt idx="274">
                  <c:v>552</c:v>
                </c:pt>
                <c:pt idx="275">
                  <c:v>554</c:v>
                </c:pt>
                <c:pt idx="276">
                  <c:v>556</c:v>
                </c:pt>
                <c:pt idx="277">
                  <c:v>558</c:v>
                </c:pt>
                <c:pt idx="278">
                  <c:v>560</c:v>
                </c:pt>
                <c:pt idx="279">
                  <c:v>562</c:v>
                </c:pt>
                <c:pt idx="280">
                  <c:v>564</c:v>
                </c:pt>
                <c:pt idx="281">
                  <c:v>566</c:v>
                </c:pt>
                <c:pt idx="282">
                  <c:v>568</c:v>
                </c:pt>
                <c:pt idx="283">
                  <c:v>570</c:v>
                </c:pt>
                <c:pt idx="284">
                  <c:v>572</c:v>
                </c:pt>
                <c:pt idx="285">
                  <c:v>574</c:v>
                </c:pt>
                <c:pt idx="286">
                  <c:v>576</c:v>
                </c:pt>
                <c:pt idx="287">
                  <c:v>578</c:v>
                </c:pt>
                <c:pt idx="288">
                  <c:v>580</c:v>
                </c:pt>
                <c:pt idx="289">
                  <c:v>582</c:v>
                </c:pt>
                <c:pt idx="290">
                  <c:v>584</c:v>
                </c:pt>
                <c:pt idx="291">
                  <c:v>586</c:v>
                </c:pt>
                <c:pt idx="292">
                  <c:v>588</c:v>
                </c:pt>
                <c:pt idx="293">
                  <c:v>590</c:v>
                </c:pt>
                <c:pt idx="294">
                  <c:v>592</c:v>
                </c:pt>
                <c:pt idx="295">
                  <c:v>594</c:v>
                </c:pt>
                <c:pt idx="296">
                  <c:v>596</c:v>
                </c:pt>
                <c:pt idx="297">
                  <c:v>598</c:v>
                </c:pt>
                <c:pt idx="298">
                  <c:v>600</c:v>
                </c:pt>
                <c:pt idx="299">
                  <c:v>602</c:v>
                </c:pt>
                <c:pt idx="300">
                  <c:v>604</c:v>
                </c:pt>
                <c:pt idx="301">
                  <c:v>606</c:v>
                </c:pt>
                <c:pt idx="302">
                  <c:v>608</c:v>
                </c:pt>
                <c:pt idx="303">
                  <c:v>610</c:v>
                </c:pt>
                <c:pt idx="304">
                  <c:v>612</c:v>
                </c:pt>
                <c:pt idx="305">
                  <c:v>614</c:v>
                </c:pt>
                <c:pt idx="306">
                  <c:v>616</c:v>
                </c:pt>
                <c:pt idx="307">
                  <c:v>618</c:v>
                </c:pt>
                <c:pt idx="308">
                  <c:v>620</c:v>
                </c:pt>
                <c:pt idx="309">
                  <c:v>622</c:v>
                </c:pt>
                <c:pt idx="310">
                  <c:v>624</c:v>
                </c:pt>
                <c:pt idx="311">
                  <c:v>626</c:v>
                </c:pt>
                <c:pt idx="312">
                  <c:v>628</c:v>
                </c:pt>
                <c:pt idx="313">
                  <c:v>630</c:v>
                </c:pt>
                <c:pt idx="314">
                  <c:v>632</c:v>
                </c:pt>
                <c:pt idx="315">
                  <c:v>634</c:v>
                </c:pt>
                <c:pt idx="316">
                  <c:v>636</c:v>
                </c:pt>
                <c:pt idx="317">
                  <c:v>638</c:v>
                </c:pt>
                <c:pt idx="318">
                  <c:v>640</c:v>
                </c:pt>
                <c:pt idx="319">
                  <c:v>642</c:v>
                </c:pt>
                <c:pt idx="320">
                  <c:v>644</c:v>
                </c:pt>
                <c:pt idx="321">
                  <c:v>646</c:v>
                </c:pt>
                <c:pt idx="322">
                  <c:v>648</c:v>
                </c:pt>
                <c:pt idx="323">
                  <c:v>650</c:v>
                </c:pt>
                <c:pt idx="324">
                  <c:v>652</c:v>
                </c:pt>
                <c:pt idx="325">
                  <c:v>654</c:v>
                </c:pt>
                <c:pt idx="326">
                  <c:v>656</c:v>
                </c:pt>
                <c:pt idx="327">
                  <c:v>658</c:v>
                </c:pt>
                <c:pt idx="328">
                  <c:v>660</c:v>
                </c:pt>
                <c:pt idx="329">
                  <c:v>662</c:v>
                </c:pt>
                <c:pt idx="330">
                  <c:v>664</c:v>
                </c:pt>
                <c:pt idx="331">
                  <c:v>666</c:v>
                </c:pt>
                <c:pt idx="332">
                  <c:v>668</c:v>
                </c:pt>
                <c:pt idx="333">
                  <c:v>670</c:v>
                </c:pt>
                <c:pt idx="334">
                  <c:v>672</c:v>
                </c:pt>
                <c:pt idx="335">
                  <c:v>674</c:v>
                </c:pt>
                <c:pt idx="336">
                  <c:v>676</c:v>
                </c:pt>
                <c:pt idx="337">
                  <c:v>678</c:v>
                </c:pt>
                <c:pt idx="338">
                  <c:v>680</c:v>
                </c:pt>
                <c:pt idx="339">
                  <c:v>682</c:v>
                </c:pt>
                <c:pt idx="340">
                  <c:v>684</c:v>
                </c:pt>
                <c:pt idx="341">
                  <c:v>686</c:v>
                </c:pt>
                <c:pt idx="342">
                  <c:v>688</c:v>
                </c:pt>
                <c:pt idx="343">
                  <c:v>690</c:v>
                </c:pt>
                <c:pt idx="344">
                  <c:v>692</c:v>
                </c:pt>
                <c:pt idx="345">
                  <c:v>694</c:v>
                </c:pt>
                <c:pt idx="346">
                  <c:v>696</c:v>
                </c:pt>
                <c:pt idx="347">
                  <c:v>698</c:v>
                </c:pt>
                <c:pt idx="348">
                  <c:v>700</c:v>
                </c:pt>
                <c:pt idx="349">
                  <c:v>702</c:v>
                </c:pt>
                <c:pt idx="350">
                  <c:v>704</c:v>
                </c:pt>
                <c:pt idx="351">
                  <c:v>706</c:v>
                </c:pt>
                <c:pt idx="352">
                  <c:v>708</c:v>
                </c:pt>
                <c:pt idx="353">
                  <c:v>710</c:v>
                </c:pt>
                <c:pt idx="354">
                  <c:v>712</c:v>
                </c:pt>
                <c:pt idx="355">
                  <c:v>714</c:v>
                </c:pt>
                <c:pt idx="356">
                  <c:v>716</c:v>
                </c:pt>
                <c:pt idx="357">
                  <c:v>718</c:v>
                </c:pt>
                <c:pt idx="358">
                  <c:v>720</c:v>
                </c:pt>
                <c:pt idx="359">
                  <c:v>722</c:v>
                </c:pt>
                <c:pt idx="360">
                  <c:v>724</c:v>
                </c:pt>
                <c:pt idx="361">
                  <c:v>726</c:v>
                </c:pt>
                <c:pt idx="362">
                  <c:v>728</c:v>
                </c:pt>
                <c:pt idx="363">
                  <c:v>730</c:v>
                </c:pt>
                <c:pt idx="364">
                  <c:v>732</c:v>
                </c:pt>
                <c:pt idx="365">
                  <c:v>734</c:v>
                </c:pt>
                <c:pt idx="366">
                  <c:v>736</c:v>
                </c:pt>
                <c:pt idx="367">
                  <c:v>738</c:v>
                </c:pt>
                <c:pt idx="368">
                  <c:v>740</c:v>
                </c:pt>
                <c:pt idx="369">
                  <c:v>742</c:v>
                </c:pt>
                <c:pt idx="370">
                  <c:v>744</c:v>
                </c:pt>
                <c:pt idx="371">
                  <c:v>746</c:v>
                </c:pt>
                <c:pt idx="372">
                  <c:v>748</c:v>
                </c:pt>
                <c:pt idx="373">
                  <c:v>750</c:v>
                </c:pt>
                <c:pt idx="374">
                  <c:v>752</c:v>
                </c:pt>
                <c:pt idx="375">
                  <c:v>754</c:v>
                </c:pt>
                <c:pt idx="376">
                  <c:v>756</c:v>
                </c:pt>
                <c:pt idx="377">
                  <c:v>758</c:v>
                </c:pt>
                <c:pt idx="378">
                  <c:v>760</c:v>
                </c:pt>
                <c:pt idx="379">
                  <c:v>762</c:v>
                </c:pt>
                <c:pt idx="380">
                  <c:v>764</c:v>
                </c:pt>
                <c:pt idx="381">
                  <c:v>766</c:v>
                </c:pt>
                <c:pt idx="382">
                  <c:v>768</c:v>
                </c:pt>
                <c:pt idx="383">
                  <c:v>770</c:v>
                </c:pt>
                <c:pt idx="384">
                  <c:v>772</c:v>
                </c:pt>
                <c:pt idx="385">
                  <c:v>774</c:v>
                </c:pt>
                <c:pt idx="386">
                  <c:v>776</c:v>
                </c:pt>
                <c:pt idx="387">
                  <c:v>778</c:v>
                </c:pt>
                <c:pt idx="388">
                  <c:v>780</c:v>
                </c:pt>
                <c:pt idx="389">
                  <c:v>782</c:v>
                </c:pt>
                <c:pt idx="390">
                  <c:v>784</c:v>
                </c:pt>
                <c:pt idx="391">
                  <c:v>786</c:v>
                </c:pt>
                <c:pt idx="392">
                  <c:v>788</c:v>
                </c:pt>
                <c:pt idx="393">
                  <c:v>790</c:v>
                </c:pt>
                <c:pt idx="394">
                  <c:v>792</c:v>
                </c:pt>
                <c:pt idx="395">
                  <c:v>794</c:v>
                </c:pt>
                <c:pt idx="396">
                  <c:v>796</c:v>
                </c:pt>
                <c:pt idx="397">
                  <c:v>798</c:v>
                </c:pt>
                <c:pt idx="398">
                  <c:v>800</c:v>
                </c:pt>
                <c:pt idx="399">
                  <c:v>802</c:v>
                </c:pt>
                <c:pt idx="400">
                  <c:v>804</c:v>
                </c:pt>
                <c:pt idx="401">
                  <c:v>806</c:v>
                </c:pt>
                <c:pt idx="402">
                  <c:v>808</c:v>
                </c:pt>
                <c:pt idx="403">
                  <c:v>810</c:v>
                </c:pt>
                <c:pt idx="404">
                  <c:v>812</c:v>
                </c:pt>
                <c:pt idx="405">
                  <c:v>814</c:v>
                </c:pt>
                <c:pt idx="406">
                  <c:v>816</c:v>
                </c:pt>
                <c:pt idx="407">
                  <c:v>818</c:v>
                </c:pt>
                <c:pt idx="408">
                  <c:v>820</c:v>
                </c:pt>
                <c:pt idx="409">
                  <c:v>822</c:v>
                </c:pt>
                <c:pt idx="410">
                  <c:v>824</c:v>
                </c:pt>
                <c:pt idx="411">
                  <c:v>826</c:v>
                </c:pt>
                <c:pt idx="412">
                  <c:v>828</c:v>
                </c:pt>
                <c:pt idx="413">
                  <c:v>830</c:v>
                </c:pt>
                <c:pt idx="414">
                  <c:v>832</c:v>
                </c:pt>
                <c:pt idx="415">
                  <c:v>834</c:v>
                </c:pt>
                <c:pt idx="416">
                  <c:v>836</c:v>
                </c:pt>
                <c:pt idx="417">
                  <c:v>838</c:v>
                </c:pt>
                <c:pt idx="418">
                  <c:v>840</c:v>
                </c:pt>
                <c:pt idx="419">
                  <c:v>842</c:v>
                </c:pt>
                <c:pt idx="420">
                  <c:v>844</c:v>
                </c:pt>
                <c:pt idx="421">
                  <c:v>846</c:v>
                </c:pt>
                <c:pt idx="422">
                  <c:v>848</c:v>
                </c:pt>
                <c:pt idx="423">
                  <c:v>850</c:v>
                </c:pt>
                <c:pt idx="424">
                  <c:v>852</c:v>
                </c:pt>
                <c:pt idx="425">
                  <c:v>854</c:v>
                </c:pt>
                <c:pt idx="426">
                  <c:v>856</c:v>
                </c:pt>
                <c:pt idx="427">
                  <c:v>858</c:v>
                </c:pt>
                <c:pt idx="428">
                  <c:v>860</c:v>
                </c:pt>
                <c:pt idx="429">
                  <c:v>862</c:v>
                </c:pt>
                <c:pt idx="430">
                  <c:v>864</c:v>
                </c:pt>
                <c:pt idx="431">
                  <c:v>866</c:v>
                </c:pt>
                <c:pt idx="432">
                  <c:v>868</c:v>
                </c:pt>
                <c:pt idx="433">
                  <c:v>870</c:v>
                </c:pt>
                <c:pt idx="434">
                  <c:v>872</c:v>
                </c:pt>
                <c:pt idx="435">
                  <c:v>874</c:v>
                </c:pt>
                <c:pt idx="436">
                  <c:v>876</c:v>
                </c:pt>
                <c:pt idx="437">
                  <c:v>878</c:v>
                </c:pt>
                <c:pt idx="438">
                  <c:v>880</c:v>
                </c:pt>
                <c:pt idx="439">
                  <c:v>882</c:v>
                </c:pt>
                <c:pt idx="440">
                  <c:v>884</c:v>
                </c:pt>
                <c:pt idx="441">
                  <c:v>886</c:v>
                </c:pt>
                <c:pt idx="442">
                  <c:v>888</c:v>
                </c:pt>
                <c:pt idx="443">
                  <c:v>890</c:v>
                </c:pt>
                <c:pt idx="444">
                  <c:v>892</c:v>
                </c:pt>
                <c:pt idx="445">
                  <c:v>894</c:v>
                </c:pt>
                <c:pt idx="446">
                  <c:v>896</c:v>
                </c:pt>
                <c:pt idx="447">
                  <c:v>898</c:v>
                </c:pt>
                <c:pt idx="448">
                  <c:v>900</c:v>
                </c:pt>
                <c:pt idx="449">
                  <c:v>902</c:v>
                </c:pt>
                <c:pt idx="450">
                  <c:v>904</c:v>
                </c:pt>
                <c:pt idx="451">
                  <c:v>906</c:v>
                </c:pt>
                <c:pt idx="452">
                  <c:v>908</c:v>
                </c:pt>
                <c:pt idx="453">
                  <c:v>910</c:v>
                </c:pt>
                <c:pt idx="454">
                  <c:v>912</c:v>
                </c:pt>
                <c:pt idx="455">
                  <c:v>914</c:v>
                </c:pt>
                <c:pt idx="456">
                  <c:v>916</c:v>
                </c:pt>
                <c:pt idx="457">
                  <c:v>918</c:v>
                </c:pt>
                <c:pt idx="458">
                  <c:v>920</c:v>
                </c:pt>
                <c:pt idx="459">
                  <c:v>922</c:v>
                </c:pt>
                <c:pt idx="460">
                  <c:v>924</c:v>
                </c:pt>
                <c:pt idx="461">
                  <c:v>926</c:v>
                </c:pt>
                <c:pt idx="462">
                  <c:v>928</c:v>
                </c:pt>
                <c:pt idx="463">
                  <c:v>930</c:v>
                </c:pt>
                <c:pt idx="464">
                  <c:v>932</c:v>
                </c:pt>
                <c:pt idx="465">
                  <c:v>934</c:v>
                </c:pt>
                <c:pt idx="466">
                  <c:v>936</c:v>
                </c:pt>
                <c:pt idx="467">
                  <c:v>938</c:v>
                </c:pt>
                <c:pt idx="468">
                  <c:v>940</c:v>
                </c:pt>
                <c:pt idx="469">
                  <c:v>942</c:v>
                </c:pt>
                <c:pt idx="470">
                  <c:v>944</c:v>
                </c:pt>
                <c:pt idx="471">
                  <c:v>946</c:v>
                </c:pt>
                <c:pt idx="472">
                  <c:v>948</c:v>
                </c:pt>
                <c:pt idx="473">
                  <c:v>950</c:v>
                </c:pt>
                <c:pt idx="474">
                  <c:v>952</c:v>
                </c:pt>
                <c:pt idx="475">
                  <c:v>954</c:v>
                </c:pt>
                <c:pt idx="476">
                  <c:v>956</c:v>
                </c:pt>
                <c:pt idx="477">
                  <c:v>958</c:v>
                </c:pt>
                <c:pt idx="478">
                  <c:v>960</c:v>
                </c:pt>
                <c:pt idx="479">
                  <c:v>962</c:v>
                </c:pt>
                <c:pt idx="480">
                  <c:v>964</c:v>
                </c:pt>
                <c:pt idx="481">
                  <c:v>966</c:v>
                </c:pt>
                <c:pt idx="482">
                  <c:v>968</c:v>
                </c:pt>
                <c:pt idx="483">
                  <c:v>970</c:v>
                </c:pt>
                <c:pt idx="484">
                  <c:v>972</c:v>
                </c:pt>
                <c:pt idx="485">
                  <c:v>974</c:v>
                </c:pt>
                <c:pt idx="486">
                  <c:v>976</c:v>
                </c:pt>
                <c:pt idx="487">
                  <c:v>978</c:v>
                </c:pt>
                <c:pt idx="488">
                  <c:v>980</c:v>
                </c:pt>
                <c:pt idx="489">
                  <c:v>982</c:v>
                </c:pt>
                <c:pt idx="490">
                  <c:v>984</c:v>
                </c:pt>
                <c:pt idx="491">
                  <c:v>986</c:v>
                </c:pt>
                <c:pt idx="492">
                  <c:v>988</c:v>
                </c:pt>
                <c:pt idx="493">
                  <c:v>990</c:v>
                </c:pt>
                <c:pt idx="494">
                  <c:v>992</c:v>
                </c:pt>
                <c:pt idx="495">
                  <c:v>994</c:v>
                </c:pt>
                <c:pt idx="496">
                  <c:v>996</c:v>
                </c:pt>
                <c:pt idx="497">
                  <c:v>998</c:v>
                </c:pt>
                <c:pt idx="498">
                  <c:v>1000</c:v>
                </c:pt>
                <c:pt idx="499">
                  <c:v>1002</c:v>
                </c:pt>
                <c:pt idx="500">
                  <c:v>1004</c:v>
                </c:pt>
                <c:pt idx="501">
                  <c:v>1006</c:v>
                </c:pt>
                <c:pt idx="502">
                  <c:v>1008</c:v>
                </c:pt>
                <c:pt idx="503">
                  <c:v>1010</c:v>
                </c:pt>
                <c:pt idx="504">
                  <c:v>1012</c:v>
                </c:pt>
                <c:pt idx="505">
                  <c:v>1014</c:v>
                </c:pt>
                <c:pt idx="506">
                  <c:v>1016</c:v>
                </c:pt>
                <c:pt idx="507">
                  <c:v>1018</c:v>
                </c:pt>
                <c:pt idx="508">
                  <c:v>1020</c:v>
                </c:pt>
                <c:pt idx="509">
                  <c:v>1022</c:v>
                </c:pt>
                <c:pt idx="510">
                  <c:v>1024</c:v>
                </c:pt>
                <c:pt idx="511">
                  <c:v>1026</c:v>
                </c:pt>
                <c:pt idx="512">
                  <c:v>1028</c:v>
                </c:pt>
                <c:pt idx="513">
                  <c:v>1030</c:v>
                </c:pt>
                <c:pt idx="514">
                  <c:v>1032</c:v>
                </c:pt>
                <c:pt idx="515">
                  <c:v>1034</c:v>
                </c:pt>
                <c:pt idx="516">
                  <c:v>1036</c:v>
                </c:pt>
                <c:pt idx="517">
                  <c:v>1038</c:v>
                </c:pt>
                <c:pt idx="518">
                  <c:v>1040</c:v>
                </c:pt>
                <c:pt idx="519">
                  <c:v>1042</c:v>
                </c:pt>
                <c:pt idx="520">
                  <c:v>1044</c:v>
                </c:pt>
                <c:pt idx="521">
                  <c:v>1046</c:v>
                </c:pt>
                <c:pt idx="522">
                  <c:v>1048</c:v>
                </c:pt>
                <c:pt idx="523">
                  <c:v>1050</c:v>
                </c:pt>
                <c:pt idx="524">
                  <c:v>1052</c:v>
                </c:pt>
                <c:pt idx="525">
                  <c:v>1054</c:v>
                </c:pt>
                <c:pt idx="526">
                  <c:v>1056</c:v>
                </c:pt>
                <c:pt idx="527">
                  <c:v>1058</c:v>
                </c:pt>
                <c:pt idx="528">
                  <c:v>1060</c:v>
                </c:pt>
                <c:pt idx="529">
                  <c:v>1062</c:v>
                </c:pt>
                <c:pt idx="530">
                  <c:v>1064</c:v>
                </c:pt>
                <c:pt idx="531">
                  <c:v>1066</c:v>
                </c:pt>
                <c:pt idx="532">
                  <c:v>1068</c:v>
                </c:pt>
                <c:pt idx="533">
                  <c:v>1070</c:v>
                </c:pt>
                <c:pt idx="534">
                  <c:v>1072</c:v>
                </c:pt>
                <c:pt idx="535">
                  <c:v>1074</c:v>
                </c:pt>
                <c:pt idx="536">
                  <c:v>1076</c:v>
                </c:pt>
                <c:pt idx="537">
                  <c:v>1078</c:v>
                </c:pt>
                <c:pt idx="538">
                  <c:v>1080</c:v>
                </c:pt>
                <c:pt idx="539">
                  <c:v>1082</c:v>
                </c:pt>
                <c:pt idx="540">
                  <c:v>1084</c:v>
                </c:pt>
                <c:pt idx="541">
                  <c:v>1086</c:v>
                </c:pt>
                <c:pt idx="542">
                  <c:v>1088</c:v>
                </c:pt>
                <c:pt idx="543">
                  <c:v>1090</c:v>
                </c:pt>
                <c:pt idx="544">
                  <c:v>1092</c:v>
                </c:pt>
                <c:pt idx="545">
                  <c:v>1094</c:v>
                </c:pt>
                <c:pt idx="546">
                  <c:v>1096</c:v>
                </c:pt>
                <c:pt idx="547">
                  <c:v>1098</c:v>
                </c:pt>
                <c:pt idx="548">
                  <c:v>1100</c:v>
                </c:pt>
                <c:pt idx="549">
                  <c:v>1102</c:v>
                </c:pt>
                <c:pt idx="550">
                  <c:v>1104</c:v>
                </c:pt>
                <c:pt idx="551">
                  <c:v>1106</c:v>
                </c:pt>
                <c:pt idx="552">
                  <c:v>1108</c:v>
                </c:pt>
                <c:pt idx="553">
                  <c:v>1110</c:v>
                </c:pt>
                <c:pt idx="554">
                  <c:v>1112</c:v>
                </c:pt>
                <c:pt idx="555">
                  <c:v>1114</c:v>
                </c:pt>
                <c:pt idx="556">
                  <c:v>1116</c:v>
                </c:pt>
                <c:pt idx="557">
                  <c:v>1118</c:v>
                </c:pt>
                <c:pt idx="558">
                  <c:v>1120</c:v>
                </c:pt>
                <c:pt idx="559">
                  <c:v>1122</c:v>
                </c:pt>
                <c:pt idx="560">
                  <c:v>1124</c:v>
                </c:pt>
                <c:pt idx="561">
                  <c:v>1126</c:v>
                </c:pt>
                <c:pt idx="562">
                  <c:v>1128</c:v>
                </c:pt>
                <c:pt idx="563">
                  <c:v>1130</c:v>
                </c:pt>
                <c:pt idx="564">
                  <c:v>1132</c:v>
                </c:pt>
                <c:pt idx="565">
                  <c:v>1134</c:v>
                </c:pt>
                <c:pt idx="566">
                  <c:v>1136</c:v>
                </c:pt>
                <c:pt idx="567">
                  <c:v>1138</c:v>
                </c:pt>
                <c:pt idx="568">
                  <c:v>1140</c:v>
                </c:pt>
                <c:pt idx="569">
                  <c:v>1142</c:v>
                </c:pt>
                <c:pt idx="570">
                  <c:v>1144</c:v>
                </c:pt>
                <c:pt idx="571">
                  <c:v>1146</c:v>
                </c:pt>
                <c:pt idx="572">
                  <c:v>1148</c:v>
                </c:pt>
                <c:pt idx="573">
                  <c:v>1150</c:v>
                </c:pt>
                <c:pt idx="574">
                  <c:v>1152</c:v>
                </c:pt>
                <c:pt idx="575">
                  <c:v>1154</c:v>
                </c:pt>
                <c:pt idx="576">
                  <c:v>1156</c:v>
                </c:pt>
                <c:pt idx="577">
                  <c:v>1158</c:v>
                </c:pt>
                <c:pt idx="578">
                  <c:v>1160</c:v>
                </c:pt>
                <c:pt idx="579">
                  <c:v>1162</c:v>
                </c:pt>
                <c:pt idx="580">
                  <c:v>1164</c:v>
                </c:pt>
                <c:pt idx="581">
                  <c:v>1166</c:v>
                </c:pt>
                <c:pt idx="582">
                  <c:v>1168</c:v>
                </c:pt>
                <c:pt idx="583">
                  <c:v>1170</c:v>
                </c:pt>
                <c:pt idx="584">
                  <c:v>1172</c:v>
                </c:pt>
                <c:pt idx="585">
                  <c:v>1174</c:v>
                </c:pt>
                <c:pt idx="586">
                  <c:v>1176</c:v>
                </c:pt>
                <c:pt idx="587">
                  <c:v>1178</c:v>
                </c:pt>
                <c:pt idx="588">
                  <c:v>1180</c:v>
                </c:pt>
                <c:pt idx="589">
                  <c:v>1182</c:v>
                </c:pt>
                <c:pt idx="590">
                  <c:v>1184</c:v>
                </c:pt>
                <c:pt idx="591">
                  <c:v>1186</c:v>
                </c:pt>
                <c:pt idx="592">
                  <c:v>1188</c:v>
                </c:pt>
                <c:pt idx="593">
                  <c:v>1190</c:v>
                </c:pt>
                <c:pt idx="594">
                  <c:v>1192</c:v>
                </c:pt>
                <c:pt idx="595">
                  <c:v>1194</c:v>
                </c:pt>
                <c:pt idx="596">
                  <c:v>1196</c:v>
                </c:pt>
                <c:pt idx="597">
                  <c:v>1198</c:v>
                </c:pt>
                <c:pt idx="598">
                  <c:v>1200</c:v>
                </c:pt>
              </c:numCache>
            </c:numRef>
          </c:yVal>
          <c:smooth val="0"/>
        </c:ser>
        <c:ser>
          <c:idx val="1"/>
          <c:order val="1"/>
          <c:tx>
            <c:v>EDMF-CTL</c:v>
          </c:tx>
          <c:spPr>
            <a:ln w="38100">
              <a:solidFill>
                <a:srgbClr val="FF0000"/>
              </a:solidFill>
              <a:prstDash val="solid"/>
            </a:ln>
          </c:spPr>
          <c:marker>
            <c:symbol val="none"/>
          </c:marker>
          <c:xVal>
            <c:numRef>
              <c:f>Sheet5!$AX$2:$AX$122</c:f>
              <c:numCache>
                <c:formatCode>0.00E+00</c:formatCode>
                <c:ptCount val="121"/>
                <c:pt idx="0">
                  <c:v>8.4787625999999994E-18</c:v>
                </c:pt>
                <c:pt idx="1">
                  <c:v>8.4925872E-18</c:v>
                </c:pt>
                <c:pt idx="2">
                  <c:v>5.1714326999999997E-18</c:v>
                </c:pt>
                <c:pt idx="3">
                  <c:v>1.3349399999999999E-19</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4.7233215999999997E-6</c:v>
                </c:pt>
                <c:pt idx="47">
                  <c:v>4.9271430000000001E-3</c:v>
                </c:pt>
                <c:pt idx="48">
                  <c:v>1.1355169999999999E-2</c:v>
                </c:pt>
                <c:pt idx="49">
                  <c:v>1.5428022E-2</c:v>
                </c:pt>
                <c:pt idx="50">
                  <c:v>1.9482141000000001E-2</c:v>
                </c:pt>
                <c:pt idx="51">
                  <c:v>2.3519064999999999E-2</c:v>
                </c:pt>
                <c:pt idx="52">
                  <c:v>2.7541171999999999E-2</c:v>
                </c:pt>
                <c:pt idx="53">
                  <c:v>3.1550850999999998E-2</c:v>
                </c:pt>
                <c:pt idx="54">
                  <c:v>3.5550541999999997E-2</c:v>
                </c:pt>
                <c:pt idx="55">
                  <c:v>3.9542730999999998E-2</c:v>
                </c:pt>
                <c:pt idx="56">
                  <c:v>4.3529980000000003E-2</c:v>
                </c:pt>
                <c:pt idx="57">
                  <c:v>4.7514971000000003E-2</c:v>
                </c:pt>
                <c:pt idx="58">
                  <c:v>5.1500503000000003E-2</c:v>
                </c:pt>
                <c:pt idx="59">
                  <c:v>5.5489521E-2</c:v>
                </c:pt>
                <c:pt idx="60">
                  <c:v>5.9485196999999997E-2</c:v>
                </c:pt>
                <c:pt idx="61">
                  <c:v>6.3490584000000003E-2</c:v>
                </c:pt>
                <c:pt idx="62">
                  <c:v>6.7509018000000004E-2</c:v>
                </c:pt>
                <c:pt idx="63">
                  <c:v>7.1544513000000004E-2</c:v>
                </c:pt>
                <c:pt idx="64">
                  <c:v>7.5601473000000002E-2</c:v>
                </c:pt>
                <c:pt idx="65">
                  <c:v>7.9684794000000003E-2</c:v>
                </c:pt>
                <c:pt idx="66">
                  <c:v>8.3799966000000004E-2</c:v>
                </c:pt>
                <c:pt idx="67">
                  <c:v>8.7953224999999996E-2</c:v>
                </c:pt>
                <c:pt idx="68">
                  <c:v>9.2151686999999996E-2</c:v>
                </c:pt>
                <c:pt idx="69">
                  <c:v>9.6403576000000005E-2</c:v>
                </c:pt>
                <c:pt idx="70" formatCode="General">
                  <c:v>0.10071860000000001</c:v>
                </c:pt>
                <c:pt idx="71" formatCode="General">
                  <c:v>0.10510799999999999</c:v>
                </c:pt>
                <c:pt idx="72" formatCode="General">
                  <c:v>0.1095858</c:v>
                </c:pt>
                <c:pt idx="73" formatCode="General">
                  <c:v>0.1141686</c:v>
                </c:pt>
                <c:pt idx="74" formatCode="General">
                  <c:v>0.1188775</c:v>
                </c:pt>
                <c:pt idx="75" formatCode="General">
                  <c:v>0.1237391</c:v>
                </c:pt>
                <c:pt idx="76" formatCode="General">
                  <c:v>0.12878829999999999</c:v>
                </c:pt>
                <c:pt idx="77" formatCode="General">
                  <c:v>0.13407230000000001</c:v>
                </c:pt>
                <c:pt idx="78" formatCode="General">
                  <c:v>0.13965739999999999</c:v>
                </c:pt>
                <c:pt idx="79" formatCode="General">
                  <c:v>0.14560870000000001</c:v>
                </c:pt>
                <c:pt idx="80" formatCode="General">
                  <c:v>0.1520735</c:v>
                </c:pt>
                <c:pt idx="81" formatCode="General">
                  <c:v>0.15962589999999999</c:v>
                </c:pt>
                <c:pt idx="82" formatCode="General">
                  <c:v>0.17169619999999999</c:v>
                </c:pt>
                <c:pt idx="83" formatCode="General">
                  <c:v>0.181587</c:v>
                </c:pt>
                <c:pt idx="84">
                  <c:v>0</c:v>
                </c:pt>
                <c:pt idx="85">
                  <c:v>0</c:v>
                </c:pt>
                <c:pt idx="86">
                  <c:v>0</c:v>
                </c:pt>
                <c:pt idx="87">
                  <c:v>0</c:v>
                </c:pt>
                <c:pt idx="88">
                  <c:v>0</c:v>
                </c:pt>
                <c:pt idx="89">
                  <c:v>0</c:v>
                </c:pt>
                <c:pt idx="90">
                  <c:v>9.4138323999999998E-18</c:v>
                </c:pt>
                <c:pt idx="91">
                  <c:v>4.4517371999999997E-18</c:v>
                </c:pt>
                <c:pt idx="92">
                  <c:v>1.9940663000000002E-18</c:v>
                </c:pt>
                <c:pt idx="93">
                  <c:v>8.5464632E-19</c:v>
                </c:pt>
                <c:pt idx="94">
                  <c:v>3.5275213000000002E-19</c:v>
                </c:pt>
                <c:pt idx="95">
                  <c:v>1.4020555000000001E-19</c:v>
                </c:pt>
                <c:pt idx="96">
                  <c:v>5.3451846000000003E-20</c:v>
                </c:pt>
                <c:pt idx="97">
                  <c:v>1.9456391000000001E-20</c:v>
                </c:pt>
                <c:pt idx="98">
                  <c:v>6.7388231999999998E-21</c:v>
                </c:pt>
                <c:pt idx="99">
                  <c:v>2.2168027999999998E-21</c:v>
                </c:pt>
                <c:pt idx="100">
                  <c:v>6.9177250000000003E-22</c:v>
                </c:pt>
                <c:pt idx="101">
                  <c:v>2.0354878999999999E-22</c:v>
                </c:pt>
                <c:pt idx="102">
                  <c:v>5.3644831999999997E-23</c:v>
                </c:pt>
                <c:pt idx="103">
                  <c:v>6.6783654999999995E-24</c:v>
                </c:pt>
                <c:pt idx="104">
                  <c:v>5.2289483000000003E-24</c:v>
                </c:pt>
                <c:pt idx="105">
                  <c:v>4.0613482000000001E-24</c:v>
                </c:pt>
                <c:pt idx="106">
                  <c:v>3.1429167000000001E-24</c:v>
                </c:pt>
                <c:pt idx="107">
                  <c:v>2.4232455999999998E-24</c:v>
                </c:pt>
                <c:pt idx="108">
                  <c:v>1.8614894999999999E-24</c:v>
                </c:pt>
                <c:pt idx="109">
                  <c:v>1.4246853000000001E-24</c:v>
                </c:pt>
                <c:pt idx="110">
                  <c:v>1.0863480000000001E-24</c:v>
                </c:pt>
                <c:pt idx="111">
                  <c:v>8.2529114E-25</c:v>
                </c:pt>
                <c:pt idx="112">
                  <c:v>6.2464002999999997E-25</c:v>
                </c:pt>
                <c:pt idx="113">
                  <c:v>4.7101337E-25</c:v>
                </c:pt>
                <c:pt idx="114">
                  <c:v>3.5384540999999999E-25</c:v>
                </c:pt>
                <c:pt idx="115">
                  <c:v>2.648298E-25</c:v>
                </c:pt>
                <c:pt idx="116">
                  <c:v>1.974646E-25</c:v>
                </c:pt>
                <c:pt idx="117">
                  <c:v>1.4668193999999999E-25</c:v>
                </c:pt>
                <c:pt idx="118">
                  <c:v>1.0854876000000001E-25</c:v>
                </c:pt>
                <c:pt idx="119">
                  <c:v>8.0025773E-26</c:v>
                </c:pt>
                <c:pt idx="120">
                  <c:v>5.8774267000000006E-26</c:v>
                </c:pt>
              </c:numCache>
            </c:numRef>
          </c:xVal>
          <c:yVal>
            <c:numRef>
              <c:f>Sheet5!$AW$2:$AW$122</c:f>
              <c:numCache>
                <c:formatCode>General</c:formatCode>
                <c:ptCount val="121"/>
                <c:pt idx="0">
                  <c:v>5.0413670000000002</c:v>
                </c:pt>
                <c:pt idx="1">
                  <c:v>15.066700000000001</c:v>
                </c:pt>
                <c:pt idx="2">
                  <c:v>25.081520000000001</c:v>
                </c:pt>
                <c:pt idx="3">
                  <c:v>35.09648</c:v>
                </c:pt>
                <c:pt idx="4">
                  <c:v>45.110759999999999</c:v>
                </c:pt>
                <c:pt idx="5">
                  <c:v>55.133569999999999</c:v>
                </c:pt>
                <c:pt idx="6">
                  <c:v>65.146739999999994</c:v>
                </c:pt>
                <c:pt idx="7">
                  <c:v>75.160449999999997</c:v>
                </c:pt>
                <c:pt idx="8">
                  <c:v>85.181809999999999</c:v>
                </c:pt>
                <c:pt idx="9">
                  <c:v>95.194640000000007</c:v>
                </c:pt>
                <c:pt idx="10">
                  <c:v>105.2071</c:v>
                </c:pt>
                <c:pt idx="11">
                  <c:v>115.2282</c:v>
                </c:pt>
                <c:pt idx="12">
                  <c:v>125.23990000000001</c:v>
                </c:pt>
                <c:pt idx="13">
                  <c:v>135.25210000000001</c:v>
                </c:pt>
                <c:pt idx="14">
                  <c:v>145.2731</c:v>
                </c:pt>
                <c:pt idx="15">
                  <c:v>155.28469999999999</c:v>
                </c:pt>
                <c:pt idx="16">
                  <c:v>165.30500000000001</c:v>
                </c:pt>
                <c:pt idx="17">
                  <c:v>175.3159</c:v>
                </c:pt>
                <c:pt idx="18">
                  <c:v>185.3365</c:v>
                </c:pt>
                <c:pt idx="19">
                  <c:v>195.3476</c:v>
                </c:pt>
                <c:pt idx="20">
                  <c:v>205.3665</c:v>
                </c:pt>
                <c:pt idx="21">
                  <c:v>215.37700000000001</c:v>
                </c:pt>
                <c:pt idx="22">
                  <c:v>225.39619999999999</c:v>
                </c:pt>
                <c:pt idx="23">
                  <c:v>235.4151</c:v>
                </c:pt>
                <c:pt idx="24">
                  <c:v>245.4256</c:v>
                </c:pt>
                <c:pt idx="25">
                  <c:v>255.44380000000001</c:v>
                </c:pt>
                <c:pt idx="26">
                  <c:v>265.46159999999998</c:v>
                </c:pt>
                <c:pt idx="27">
                  <c:v>275.47109999999998</c:v>
                </c:pt>
                <c:pt idx="28">
                  <c:v>285.48930000000001</c:v>
                </c:pt>
                <c:pt idx="29">
                  <c:v>295.50619999999998</c:v>
                </c:pt>
                <c:pt idx="30">
                  <c:v>305.5247</c:v>
                </c:pt>
                <c:pt idx="31">
                  <c:v>315.5419</c:v>
                </c:pt>
                <c:pt idx="32">
                  <c:v>325.55070000000001</c:v>
                </c:pt>
                <c:pt idx="33">
                  <c:v>335.56819999999999</c:v>
                </c:pt>
                <c:pt idx="34">
                  <c:v>345.58539999999999</c:v>
                </c:pt>
                <c:pt idx="35">
                  <c:v>355.60219999999998</c:v>
                </c:pt>
                <c:pt idx="36">
                  <c:v>365.61770000000001</c:v>
                </c:pt>
                <c:pt idx="37">
                  <c:v>375.63389999999998</c:v>
                </c:pt>
                <c:pt idx="38">
                  <c:v>385.6497</c:v>
                </c:pt>
                <c:pt idx="39">
                  <c:v>395.6653</c:v>
                </c:pt>
                <c:pt idx="40">
                  <c:v>405.68939999999998</c:v>
                </c:pt>
                <c:pt idx="41">
                  <c:v>415.70429999999999</c:v>
                </c:pt>
                <c:pt idx="42">
                  <c:v>425.71980000000002</c:v>
                </c:pt>
                <c:pt idx="43">
                  <c:v>435.73489999999998</c:v>
                </c:pt>
                <c:pt idx="44">
                  <c:v>445.74869999999999</c:v>
                </c:pt>
                <c:pt idx="45">
                  <c:v>455.7722</c:v>
                </c:pt>
                <c:pt idx="46">
                  <c:v>465.78629999999998</c:v>
                </c:pt>
                <c:pt idx="47">
                  <c:v>475.80009999999999</c:v>
                </c:pt>
                <c:pt idx="48">
                  <c:v>485.8229</c:v>
                </c:pt>
                <c:pt idx="49">
                  <c:v>495.83690000000001</c:v>
                </c:pt>
                <c:pt idx="50">
                  <c:v>505.86090000000002</c:v>
                </c:pt>
                <c:pt idx="51">
                  <c:v>515.87490000000003</c:v>
                </c:pt>
                <c:pt idx="52">
                  <c:v>525.89790000000005</c:v>
                </c:pt>
                <c:pt idx="53">
                  <c:v>535.91189999999995</c:v>
                </c:pt>
                <c:pt idx="54">
                  <c:v>545.93579999999997</c:v>
                </c:pt>
                <c:pt idx="55">
                  <c:v>555.95870000000002</c:v>
                </c:pt>
                <c:pt idx="56">
                  <c:v>565.97360000000003</c:v>
                </c:pt>
                <c:pt idx="57">
                  <c:v>575.99739999999997</c:v>
                </c:pt>
                <c:pt idx="58">
                  <c:v>586.02120000000002</c:v>
                </c:pt>
                <c:pt idx="59">
                  <c:v>596.04499999999996</c:v>
                </c:pt>
                <c:pt idx="60">
                  <c:v>606.06880000000001</c:v>
                </c:pt>
                <c:pt idx="61">
                  <c:v>616.09270000000004</c:v>
                </c:pt>
                <c:pt idx="62">
                  <c:v>626.10749999999996</c:v>
                </c:pt>
                <c:pt idx="63">
                  <c:v>636.13120000000004</c:v>
                </c:pt>
                <c:pt idx="64">
                  <c:v>646.14599999999996</c:v>
                </c:pt>
                <c:pt idx="65">
                  <c:v>656.16970000000003</c:v>
                </c:pt>
                <c:pt idx="66">
                  <c:v>666.18449999999996</c:v>
                </c:pt>
                <c:pt idx="67">
                  <c:v>676.19929999999999</c:v>
                </c:pt>
                <c:pt idx="68">
                  <c:v>686.21410000000003</c:v>
                </c:pt>
                <c:pt idx="69">
                  <c:v>696.22889999999995</c:v>
                </c:pt>
                <c:pt idx="70">
                  <c:v>706.23490000000004</c:v>
                </c:pt>
                <c:pt idx="71">
                  <c:v>716.24980000000005</c:v>
                </c:pt>
                <c:pt idx="72">
                  <c:v>726.25580000000002</c:v>
                </c:pt>
                <c:pt idx="73">
                  <c:v>736.26189999999997</c:v>
                </c:pt>
                <c:pt idx="74">
                  <c:v>746.27700000000004</c:v>
                </c:pt>
                <c:pt idx="75">
                  <c:v>756.28330000000005</c:v>
                </c:pt>
                <c:pt idx="76">
                  <c:v>766.2808</c:v>
                </c:pt>
                <c:pt idx="77">
                  <c:v>776.28729999999996</c:v>
                </c:pt>
                <c:pt idx="78">
                  <c:v>786.29300000000001</c:v>
                </c:pt>
                <c:pt idx="79">
                  <c:v>796.29110000000003</c:v>
                </c:pt>
                <c:pt idx="80">
                  <c:v>806.29740000000004</c:v>
                </c:pt>
                <c:pt idx="81">
                  <c:v>816.29510000000005</c:v>
                </c:pt>
                <c:pt idx="82">
                  <c:v>826.29449999999997</c:v>
                </c:pt>
                <c:pt idx="83">
                  <c:v>836.30380000000002</c:v>
                </c:pt>
                <c:pt idx="84">
                  <c:v>846.3845</c:v>
                </c:pt>
                <c:pt idx="85">
                  <c:v>856.28219999999999</c:v>
                </c:pt>
                <c:pt idx="86">
                  <c:v>866.25199999999995</c:v>
                </c:pt>
                <c:pt idx="87">
                  <c:v>876.24580000000003</c:v>
                </c:pt>
                <c:pt idx="88">
                  <c:v>886.24469999999997</c:v>
                </c:pt>
                <c:pt idx="89">
                  <c:v>896.25670000000002</c:v>
                </c:pt>
                <c:pt idx="90">
                  <c:v>906.27679999999998</c:v>
                </c:pt>
                <c:pt idx="91">
                  <c:v>916.28300000000002</c:v>
                </c:pt>
                <c:pt idx="92">
                  <c:v>926.29369999999994</c:v>
                </c:pt>
                <c:pt idx="93">
                  <c:v>936.30730000000005</c:v>
                </c:pt>
                <c:pt idx="94">
                  <c:v>946.31640000000004</c:v>
                </c:pt>
                <c:pt idx="95">
                  <c:v>956.32820000000004</c:v>
                </c:pt>
                <c:pt idx="96">
                  <c:v>966.33579999999995</c:v>
                </c:pt>
                <c:pt idx="97">
                  <c:v>976.34540000000004</c:v>
                </c:pt>
                <c:pt idx="98">
                  <c:v>986.36040000000003</c:v>
                </c:pt>
                <c:pt idx="99">
                  <c:v>996.36950000000002</c:v>
                </c:pt>
                <c:pt idx="100">
                  <c:v>1006.383</c:v>
                </c:pt>
                <c:pt idx="101">
                  <c:v>1016.401</c:v>
                </c:pt>
                <c:pt idx="102">
                  <c:v>1026.424</c:v>
                </c:pt>
                <c:pt idx="103">
                  <c:v>1036.4490000000001</c:v>
                </c:pt>
                <c:pt idx="104">
                  <c:v>1046.4659999999999</c:v>
                </c:pt>
                <c:pt idx="105">
                  <c:v>1056.481</c:v>
                </c:pt>
                <c:pt idx="106">
                  <c:v>1066.4960000000001</c:v>
                </c:pt>
                <c:pt idx="107">
                  <c:v>1076.51</c:v>
                </c:pt>
                <c:pt idx="108">
                  <c:v>1086.5219999999999</c:v>
                </c:pt>
                <c:pt idx="109">
                  <c:v>1096.5250000000001</c:v>
                </c:pt>
                <c:pt idx="110">
                  <c:v>1106.5360000000001</c:v>
                </c:pt>
                <c:pt idx="111">
                  <c:v>1116.539</c:v>
                </c:pt>
                <c:pt idx="112">
                  <c:v>1126.54</c:v>
                </c:pt>
                <c:pt idx="113">
                  <c:v>1136.55</c:v>
                </c:pt>
                <c:pt idx="114">
                  <c:v>1146.55</c:v>
                </c:pt>
                <c:pt idx="115">
                  <c:v>1156.54</c:v>
                </c:pt>
                <c:pt idx="116">
                  <c:v>1166.54</c:v>
                </c:pt>
                <c:pt idx="117">
                  <c:v>1176.5409999999999</c:v>
                </c:pt>
                <c:pt idx="118">
                  <c:v>1186.54</c:v>
                </c:pt>
                <c:pt idx="119">
                  <c:v>1196.53</c:v>
                </c:pt>
                <c:pt idx="120">
                  <c:v>1206.53</c:v>
                </c:pt>
              </c:numCache>
            </c:numRef>
          </c:yVal>
          <c:smooth val="0"/>
        </c:ser>
        <c:ser>
          <c:idx val="2"/>
          <c:order val="2"/>
          <c:tx>
            <c:v>EDMF-TKE</c:v>
          </c:tx>
          <c:spPr>
            <a:ln>
              <a:solidFill>
                <a:srgbClr val="0202E8"/>
              </a:solidFill>
            </a:ln>
          </c:spPr>
          <c:marker>
            <c:symbol val="none"/>
          </c:marker>
          <c:xVal>
            <c:numRef>
              <c:f>Sheet6!$CH$2:$CH$122</c:f>
              <c:numCache>
                <c:formatCode>0.00E+00</c:formatCode>
                <c:ptCount val="121"/>
                <c:pt idx="0">
                  <c:v>4.3040078000000001E-27</c:v>
                </c:pt>
                <c:pt idx="1">
                  <c:v>3.6040103000000003E-26</c:v>
                </c:pt>
                <c:pt idx="2">
                  <c:v>2.3027727E-25</c:v>
                </c:pt>
                <c:pt idx="3">
                  <c:v>1.2525708E-24</c:v>
                </c:pt>
                <c:pt idx="4">
                  <c:v>6.0882131000000001E-24</c:v>
                </c:pt>
                <c:pt idx="5">
                  <c:v>2.7077578000000003E-23</c:v>
                </c:pt>
                <c:pt idx="6">
                  <c:v>1.1170108999999999E-22</c:v>
                </c:pt>
                <c:pt idx="7">
                  <c:v>4.3110846999999998E-22</c:v>
                </c:pt>
                <c:pt idx="8">
                  <c:v>1.5657693000000001E-21</c:v>
                </c:pt>
                <c:pt idx="9">
                  <c:v>5.3723982999999998E-21</c:v>
                </c:pt>
                <c:pt idx="10">
                  <c:v>1.7453109999999999E-20</c:v>
                </c:pt>
                <c:pt idx="11">
                  <c:v>5.3706307000000002E-20</c:v>
                </c:pt>
                <c:pt idx="12">
                  <c:v>1.5624232E-19</c:v>
                </c:pt>
                <c:pt idx="13">
                  <c:v>4.2730371999999998E-19</c:v>
                </c:pt>
                <c:pt idx="14">
                  <c:v>1.1307646000000001E-19</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3.1995815000000001E-3</c:v>
                </c:pt>
                <c:pt idx="49">
                  <c:v>6.9402619000000004E-3</c:v>
                </c:pt>
                <c:pt idx="50">
                  <c:v>1.0042801000000001E-2</c:v>
                </c:pt>
                <c:pt idx="51">
                  <c:v>1.3293798000000001E-2</c:v>
                </c:pt>
                <c:pt idx="52">
                  <c:v>1.6608129999999999E-2</c:v>
                </c:pt>
                <c:pt idx="53">
                  <c:v>1.9890804000000002E-2</c:v>
                </c:pt>
                <c:pt idx="54">
                  <c:v>2.3094241000000001E-2</c:v>
                </c:pt>
                <c:pt idx="55">
                  <c:v>2.6189772E-2</c:v>
                </c:pt>
                <c:pt idx="56">
                  <c:v>2.9166851000000001E-2</c:v>
                </c:pt>
                <c:pt idx="57">
                  <c:v>3.2031517000000002E-2</c:v>
                </c:pt>
                <c:pt idx="58">
                  <c:v>3.4804824999999998E-2</c:v>
                </c:pt>
                <c:pt idx="59">
                  <c:v>3.7521627000000002E-2</c:v>
                </c:pt>
                <c:pt idx="60">
                  <c:v>4.0230304000000001E-2</c:v>
                </c:pt>
                <c:pt idx="61">
                  <c:v>4.2992230999999999E-2</c:v>
                </c:pt>
                <c:pt idx="62">
                  <c:v>4.5882165000000003E-2</c:v>
                </c:pt>
                <c:pt idx="63">
                  <c:v>4.8992407000000002E-2</c:v>
                </c:pt>
                <c:pt idx="64">
                  <c:v>5.2435014000000002E-2</c:v>
                </c:pt>
                <c:pt idx="65">
                  <c:v>5.6351915000000002E-2</c:v>
                </c:pt>
                <c:pt idx="66">
                  <c:v>6.0872506E-2</c:v>
                </c:pt>
                <c:pt idx="67">
                  <c:v>6.6046207999999995E-2</c:v>
                </c:pt>
                <c:pt idx="68">
                  <c:v>7.1930922999999994E-2</c:v>
                </c:pt>
                <c:pt idx="69">
                  <c:v>7.8674801000000003E-2</c:v>
                </c:pt>
                <c:pt idx="70">
                  <c:v>8.6360021999999995E-2</c:v>
                </c:pt>
                <c:pt idx="71">
                  <c:v>9.5083520000000005E-2</c:v>
                </c:pt>
                <c:pt idx="72" formatCode="General">
                  <c:v>0.1049698</c:v>
                </c:pt>
                <c:pt idx="73" formatCode="General">
                  <c:v>0.1161682</c:v>
                </c:pt>
                <c:pt idx="74" formatCode="General">
                  <c:v>0.12878529999999999</c:v>
                </c:pt>
                <c:pt idx="75" formatCode="General">
                  <c:v>0.14335990000000001</c:v>
                </c:pt>
                <c:pt idx="76" formatCode="General">
                  <c:v>0.1569074</c:v>
                </c:pt>
                <c:pt idx="77" formatCode="General">
                  <c:v>0.16812170000000001</c:v>
                </c:pt>
                <c:pt idx="78" formatCode="General">
                  <c:v>0.17833679999999999</c:v>
                </c:pt>
                <c:pt idx="79" formatCode="General">
                  <c:v>0.18770329999999999</c:v>
                </c:pt>
                <c:pt idx="80" formatCode="General">
                  <c:v>0.19617129999999999</c:v>
                </c:pt>
                <c:pt idx="81" formatCode="General">
                  <c:v>0.20388120000000001</c:v>
                </c:pt>
                <c:pt idx="82" formatCode="General">
                  <c:v>0.21120159999999999</c:v>
                </c:pt>
                <c:pt idx="83" formatCode="General">
                  <c:v>0.2241244</c:v>
                </c:pt>
                <c:pt idx="84" formatCode="General">
                  <c:v>0.1010693</c:v>
                </c:pt>
                <c:pt idx="85">
                  <c:v>0</c:v>
                </c:pt>
                <c:pt idx="86">
                  <c:v>0</c:v>
                </c:pt>
                <c:pt idx="87">
                  <c:v>0</c:v>
                </c:pt>
                <c:pt idx="88">
                  <c:v>0</c:v>
                </c:pt>
                <c:pt idx="89">
                  <c:v>0</c:v>
                </c:pt>
                <c:pt idx="90">
                  <c:v>3.3673693000000001E-18</c:v>
                </c:pt>
                <c:pt idx="91">
                  <c:v>6.8434542E-18</c:v>
                </c:pt>
                <c:pt idx="92">
                  <c:v>3.3198587999999999E-18</c:v>
                </c:pt>
                <c:pt idx="93">
                  <c:v>1.5172343E-18</c:v>
                </c:pt>
                <c:pt idx="94">
                  <c:v>6.5231126999999995E-19</c:v>
                </c:pt>
                <c:pt idx="95">
                  <c:v>2.6382847999999998E-19</c:v>
                </c:pt>
                <c:pt idx="96">
                  <c:v>1.0043794999999999E-19</c:v>
                </c:pt>
                <c:pt idx="97">
                  <c:v>3.6031412000000001E-20</c:v>
                </c:pt>
                <c:pt idx="98">
                  <c:v>1.2199964E-20</c:v>
                </c:pt>
                <c:pt idx="99">
                  <c:v>3.9057627000000003E-21</c:v>
                </c:pt>
                <c:pt idx="100">
                  <c:v>1.1838091E-21</c:v>
                </c:pt>
                <c:pt idx="101">
                  <c:v>3.3835225999999999E-22</c:v>
                </c:pt>
                <c:pt idx="102">
                  <c:v>8.6880136000000003E-23</c:v>
                </c:pt>
                <c:pt idx="103">
                  <c:v>1.0493158000000001E-23</c:v>
                </c:pt>
                <c:pt idx="104">
                  <c:v>8.1550618000000003E-24</c:v>
                </c:pt>
                <c:pt idx="105">
                  <c:v>6.2866395999999998E-24</c:v>
                </c:pt>
                <c:pt idx="106">
                  <c:v>4.8288578000000002E-24</c:v>
                </c:pt>
                <c:pt idx="107">
                  <c:v>3.695751E-24</c:v>
                </c:pt>
                <c:pt idx="108">
                  <c:v>2.8183354E-24</c:v>
                </c:pt>
                <c:pt idx="109">
                  <c:v>2.1414775E-24</c:v>
                </c:pt>
                <c:pt idx="110">
                  <c:v>1.6213026999999999E-24</c:v>
                </c:pt>
                <c:pt idx="111">
                  <c:v>1.2230474000000001E-24</c:v>
                </c:pt>
                <c:pt idx="112">
                  <c:v>9.1928387000000005E-25</c:v>
                </c:pt>
                <c:pt idx="113">
                  <c:v>6.8846459999999998E-25</c:v>
                </c:pt>
                <c:pt idx="114">
                  <c:v>5.1373308999999999E-25</c:v>
                </c:pt>
                <c:pt idx="115">
                  <c:v>3.8195803999999998E-25</c:v>
                </c:pt>
                <c:pt idx="116">
                  <c:v>2.8295275000000002E-25</c:v>
                </c:pt>
                <c:pt idx="117">
                  <c:v>2.0884798999999999E-25</c:v>
                </c:pt>
                <c:pt idx="118">
                  <c:v>1.5358986E-25</c:v>
                </c:pt>
                <c:pt idx="119">
                  <c:v>1.1254038E-25</c:v>
                </c:pt>
                <c:pt idx="120">
                  <c:v>8.2160923000000001E-26</c:v>
                </c:pt>
              </c:numCache>
            </c:numRef>
          </c:xVal>
          <c:yVal>
            <c:numRef>
              <c:f>Sheet6!$CG$2:$CG$122</c:f>
              <c:numCache>
                <c:formatCode>General</c:formatCode>
                <c:ptCount val="121"/>
                <c:pt idx="0">
                  <c:v>5.0424660000000001</c:v>
                </c:pt>
                <c:pt idx="1">
                  <c:v>15.07246</c:v>
                </c:pt>
                <c:pt idx="2">
                  <c:v>25.09226</c:v>
                </c:pt>
                <c:pt idx="3">
                  <c:v>35.11224</c:v>
                </c:pt>
                <c:pt idx="4">
                  <c:v>45.131500000000003</c:v>
                </c:pt>
                <c:pt idx="5">
                  <c:v>55.159239999999997</c:v>
                </c:pt>
                <c:pt idx="6">
                  <c:v>65.177260000000004</c:v>
                </c:pt>
                <c:pt idx="7">
                  <c:v>75.195750000000004</c:v>
                </c:pt>
                <c:pt idx="8">
                  <c:v>85.221810000000005</c:v>
                </c:pt>
                <c:pt idx="9">
                  <c:v>95.239279999999994</c:v>
                </c:pt>
                <c:pt idx="10">
                  <c:v>105.2563</c:v>
                </c:pt>
                <c:pt idx="11">
                  <c:v>115.28189999999999</c:v>
                </c:pt>
                <c:pt idx="12">
                  <c:v>125.298</c:v>
                </c:pt>
                <c:pt idx="13">
                  <c:v>135.31469999999999</c:v>
                </c:pt>
                <c:pt idx="14">
                  <c:v>145.34010000000001</c:v>
                </c:pt>
                <c:pt idx="15">
                  <c:v>155.35599999999999</c:v>
                </c:pt>
                <c:pt idx="16">
                  <c:v>165.38050000000001</c:v>
                </c:pt>
                <c:pt idx="17">
                  <c:v>175.3956</c:v>
                </c:pt>
                <c:pt idx="18">
                  <c:v>185.4204</c:v>
                </c:pt>
                <c:pt idx="19">
                  <c:v>195.4357</c:v>
                </c:pt>
                <c:pt idx="20">
                  <c:v>205.45859999999999</c:v>
                </c:pt>
                <c:pt idx="21">
                  <c:v>215.47319999999999</c:v>
                </c:pt>
                <c:pt idx="22">
                  <c:v>225.49639999999999</c:v>
                </c:pt>
                <c:pt idx="23">
                  <c:v>235.51920000000001</c:v>
                </c:pt>
                <c:pt idx="24">
                  <c:v>245.53360000000001</c:v>
                </c:pt>
                <c:pt idx="25">
                  <c:v>255.5556</c:v>
                </c:pt>
                <c:pt idx="26">
                  <c:v>265.57729999999998</c:v>
                </c:pt>
                <c:pt idx="27">
                  <c:v>275.59050000000002</c:v>
                </c:pt>
                <c:pt idx="28">
                  <c:v>285.61239999999998</c:v>
                </c:pt>
                <c:pt idx="29">
                  <c:v>295.63290000000001</c:v>
                </c:pt>
                <c:pt idx="30">
                  <c:v>305.6551</c:v>
                </c:pt>
                <c:pt idx="31">
                  <c:v>315.67579999999998</c:v>
                </c:pt>
                <c:pt idx="32">
                  <c:v>325.68810000000002</c:v>
                </c:pt>
                <c:pt idx="33">
                  <c:v>335.70909999999998</c:v>
                </c:pt>
                <c:pt idx="34">
                  <c:v>345.72969999999998</c:v>
                </c:pt>
                <c:pt idx="35">
                  <c:v>355.74990000000003</c:v>
                </c:pt>
                <c:pt idx="36">
                  <c:v>365.76870000000002</c:v>
                </c:pt>
                <c:pt idx="37">
                  <c:v>375.78809999999999</c:v>
                </c:pt>
                <c:pt idx="38">
                  <c:v>385.80709999999999</c:v>
                </c:pt>
                <c:pt idx="39">
                  <c:v>395.82569999999998</c:v>
                </c:pt>
                <c:pt idx="40">
                  <c:v>405.85289999999998</c:v>
                </c:pt>
                <c:pt idx="41">
                  <c:v>415.87079999999997</c:v>
                </c:pt>
                <c:pt idx="42">
                  <c:v>425.88920000000002</c:v>
                </c:pt>
                <c:pt idx="43">
                  <c:v>435.90719999999999</c:v>
                </c:pt>
                <c:pt idx="44">
                  <c:v>445.92380000000003</c:v>
                </c:pt>
                <c:pt idx="45">
                  <c:v>455.95</c:v>
                </c:pt>
                <c:pt idx="46">
                  <c:v>465.96679999999998</c:v>
                </c:pt>
                <c:pt idx="47">
                  <c:v>475.98320000000001</c:v>
                </c:pt>
                <c:pt idx="48">
                  <c:v>486.00810000000001</c:v>
                </c:pt>
                <c:pt idx="49">
                  <c:v>496.02390000000003</c:v>
                </c:pt>
                <c:pt idx="50">
                  <c:v>506.0496</c:v>
                </c:pt>
                <c:pt idx="51">
                  <c:v>516.06510000000003</c:v>
                </c:pt>
                <c:pt idx="52">
                  <c:v>526.08939999999996</c:v>
                </c:pt>
                <c:pt idx="53">
                  <c:v>536.10450000000003</c:v>
                </c:pt>
                <c:pt idx="54">
                  <c:v>546.12950000000001</c:v>
                </c:pt>
                <c:pt idx="55">
                  <c:v>556.15319999999997</c:v>
                </c:pt>
                <c:pt idx="56">
                  <c:v>566.16880000000003</c:v>
                </c:pt>
                <c:pt idx="57">
                  <c:v>576.19320000000005</c:v>
                </c:pt>
                <c:pt idx="58">
                  <c:v>586.2174</c:v>
                </c:pt>
                <c:pt idx="59">
                  <c:v>596.2414</c:v>
                </c:pt>
                <c:pt idx="60">
                  <c:v>606.26520000000005</c:v>
                </c:pt>
                <c:pt idx="61">
                  <c:v>616.28880000000004</c:v>
                </c:pt>
                <c:pt idx="62">
                  <c:v>626.30319999999995</c:v>
                </c:pt>
                <c:pt idx="63">
                  <c:v>636.32640000000004</c:v>
                </c:pt>
                <c:pt idx="64">
                  <c:v>646.34040000000005</c:v>
                </c:pt>
                <c:pt idx="65">
                  <c:v>656.36320000000001</c:v>
                </c:pt>
                <c:pt idx="66">
                  <c:v>666.37699999999995</c:v>
                </c:pt>
                <c:pt idx="67">
                  <c:v>676.39080000000001</c:v>
                </c:pt>
                <c:pt idx="68">
                  <c:v>686.40470000000005</c:v>
                </c:pt>
                <c:pt idx="69">
                  <c:v>696.41869999999994</c:v>
                </c:pt>
                <c:pt idx="70">
                  <c:v>706.42399999999998</c:v>
                </c:pt>
                <c:pt idx="71">
                  <c:v>716.43870000000004</c:v>
                </c:pt>
                <c:pt idx="72">
                  <c:v>726.44489999999996</c:v>
                </c:pt>
                <c:pt idx="73">
                  <c:v>736.45180000000005</c:v>
                </c:pt>
                <c:pt idx="74">
                  <c:v>746.46839999999997</c:v>
                </c:pt>
                <c:pt idx="75">
                  <c:v>756.47709999999995</c:v>
                </c:pt>
                <c:pt idx="76">
                  <c:v>766.47789999999998</c:v>
                </c:pt>
                <c:pt idx="77">
                  <c:v>776.48869999999999</c:v>
                </c:pt>
                <c:pt idx="78">
                  <c:v>786.49950000000001</c:v>
                </c:pt>
                <c:pt idx="79">
                  <c:v>796.50329999999997</c:v>
                </c:pt>
                <c:pt idx="80">
                  <c:v>806.51589999999999</c:v>
                </c:pt>
                <c:pt idx="81">
                  <c:v>816.5204</c:v>
                </c:pt>
                <c:pt idx="82">
                  <c:v>826.52700000000004</c:v>
                </c:pt>
                <c:pt idx="83">
                  <c:v>836.54420000000005</c:v>
                </c:pt>
                <c:pt idx="84">
                  <c:v>846.56259999999997</c:v>
                </c:pt>
                <c:pt idx="85">
                  <c:v>856.35969999999998</c:v>
                </c:pt>
                <c:pt idx="86">
                  <c:v>866.27530000000002</c:v>
                </c:pt>
                <c:pt idx="87">
                  <c:v>876.2423</c:v>
                </c:pt>
                <c:pt idx="88">
                  <c:v>886.22839999999997</c:v>
                </c:pt>
                <c:pt idx="89">
                  <c:v>896.2346</c:v>
                </c:pt>
                <c:pt idx="90">
                  <c:v>906.25229999999999</c:v>
                </c:pt>
                <c:pt idx="91">
                  <c:v>916.25750000000005</c:v>
                </c:pt>
                <c:pt idx="92">
                  <c:v>926.26779999999997</c:v>
                </c:pt>
                <c:pt idx="93">
                  <c:v>936.28120000000001</c:v>
                </c:pt>
                <c:pt idx="94">
                  <c:v>946.2903</c:v>
                </c:pt>
                <c:pt idx="95">
                  <c:v>956.30219999999997</c:v>
                </c:pt>
                <c:pt idx="96">
                  <c:v>966.30970000000002</c:v>
                </c:pt>
                <c:pt idx="97">
                  <c:v>976.3193</c:v>
                </c:pt>
                <c:pt idx="98">
                  <c:v>986.33420000000001</c:v>
                </c:pt>
                <c:pt idx="99">
                  <c:v>996.34339999999997</c:v>
                </c:pt>
                <c:pt idx="100">
                  <c:v>1006.357</c:v>
                </c:pt>
                <c:pt idx="101">
                  <c:v>1016.375</c:v>
                </c:pt>
                <c:pt idx="102">
                  <c:v>1026.3979999999999</c:v>
                </c:pt>
                <c:pt idx="103">
                  <c:v>1036.423</c:v>
                </c:pt>
                <c:pt idx="104">
                  <c:v>1046.44</c:v>
                </c:pt>
                <c:pt idx="105">
                  <c:v>1056.4549999999999</c:v>
                </c:pt>
                <c:pt idx="106">
                  <c:v>1066.47</c:v>
                </c:pt>
                <c:pt idx="107">
                  <c:v>1076.4839999999999</c:v>
                </c:pt>
                <c:pt idx="108">
                  <c:v>1086.4960000000001</c:v>
                </c:pt>
                <c:pt idx="109">
                  <c:v>1096.499</c:v>
                </c:pt>
                <c:pt idx="110">
                  <c:v>1106.51</c:v>
                </c:pt>
                <c:pt idx="111">
                  <c:v>1116.5119999999999</c:v>
                </c:pt>
                <c:pt idx="112">
                  <c:v>1126.5129999999999</c:v>
                </c:pt>
                <c:pt idx="113">
                  <c:v>1136.5239999999999</c:v>
                </c:pt>
                <c:pt idx="114">
                  <c:v>1146.5229999999999</c:v>
                </c:pt>
                <c:pt idx="115">
                  <c:v>1156.5139999999999</c:v>
                </c:pt>
                <c:pt idx="116">
                  <c:v>1166.5139999999999</c:v>
                </c:pt>
                <c:pt idx="117">
                  <c:v>1176.5150000000001</c:v>
                </c:pt>
                <c:pt idx="118">
                  <c:v>1186.5139999999999</c:v>
                </c:pt>
                <c:pt idx="119">
                  <c:v>1196.5039999999999</c:v>
                </c:pt>
                <c:pt idx="120">
                  <c:v>1206.5039999999999</c:v>
                </c:pt>
              </c:numCache>
            </c:numRef>
          </c:yVal>
          <c:smooth val="0"/>
        </c:ser>
        <c:ser>
          <c:idx val="0"/>
          <c:order val="3"/>
          <c:tx>
            <c:v>Init</c:v>
          </c:tx>
          <c:spPr>
            <a:ln>
              <a:solidFill>
                <a:srgbClr val="00B050"/>
              </a:solidFill>
            </a:ln>
          </c:spPr>
          <c:marker>
            <c:symbol val="none"/>
          </c:marker>
          <c:xVal>
            <c:numRef>
              <c:f>Sheet5!$BM$2:$BM$122</c:f>
              <c:numCache>
                <c:formatCode>0.00E+00</c:formatCode>
                <c:ptCount val="121"/>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0</c:v>
                </c:pt>
                <c:pt idx="21">
                  <c:v>0</c:v>
                </c:pt>
                <c:pt idx="22">
                  <c:v>0</c:v>
                </c:pt>
                <c:pt idx="23">
                  <c:v>0</c:v>
                </c:pt>
                <c:pt idx="24">
                  <c:v>0</c:v>
                </c:pt>
                <c:pt idx="25">
                  <c:v>0</c:v>
                </c:pt>
                <c:pt idx="26">
                  <c:v>0</c:v>
                </c:pt>
                <c:pt idx="27">
                  <c:v>0</c:v>
                </c:pt>
                <c:pt idx="28">
                  <c:v>0</c:v>
                </c:pt>
                <c:pt idx="29">
                  <c:v>0</c:v>
                </c:pt>
                <c:pt idx="30">
                  <c:v>0</c:v>
                </c:pt>
                <c:pt idx="31">
                  <c:v>0</c:v>
                </c:pt>
                <c:pt idx="32">
                  <c:v>0</c:v>
                </c:pt>
                <c:pt idx="33">
                  <c:v>0</c:v>
                </c:pt>
                <c:pt idx="34">
                  <c:v>0</c:v>
                </c:pt>
                <c:pt idx="35">
                  <c:v>0</c:v>
                </c:pt>
                <c:pt idx="36">
                  <c:v>0</c:v>
                </c:pt>
                <c:pt idx="37">
                  <c:v>0</c:v>
                </c:pt>
                <c:pt idx="38">
                  <c:v>0</c:v>
                </c:pt>
                <c:pt idx="39">
                  <c:v>0</c:v>
                </c:pt>
                <c:pt idx="40">
                  <c:v>0</c:v>
                </c:pt>
                <c:pt idx="41">
                  <c:v>0</c:v>
                </c:pt>
                <c:pt idx="42">
                  <c:v>0</c:v>
                </c:pt>
                <c:pt idx="43">
                  <c:v>0</c:v>
                </c:pt>
                <c:pt idx="44">
                  <c:v>0</c:v>
                </c:pt>
                <c:pt idx="45">
                  <c:v>0</c:v>
                </c:pt>
                <c:pt idx="46">
                  <c:v>0</c:v>
                </c:pt>
                <c:pt idx="47">
                  <c:v>0</c:v>
                </c:pt>
                <c:pt idx="48">
                  <c:v>0</c:v>
                </c:pt>
                <c:pt idx="49">
                  <c:v>0</c:v>
                </c:pt>
                <c:pt idx="50">
                  <c:v>0</c:v>
                </c:pt>
                <c:pt idx="51">
                  <c:v>0</c:v>
                </c:pt>
                <c:pt idx="52">
                  <c:v>0</c:v>
                </c:pt>
                <c:pt idx="53">
                  <c:v>0</c:v>
                </c:pt>
                <c:pt idx="54">
                  <c:v>0</c:v>
                </c:pt>
                <c:pt idx="55">
                  <c:v>0</c:v>
                </c:pt>
                <c:pt idx="56">
                  <c:v>0</c:v>
                </c:pt>
                <c:pt idx="57">
                  <c:v>0</c:v>
                </c:pt>
                <c:pt idx="58">
                  <c:v>0</c:v>
                </c:pt>
                <c:pt idx="59">
                  <c:v>0</c:v>
                </c:pt>
                <c:pt idx="60">
                  <c:v>9.3749999999999997E-3</c:v>
                </c:pt>
                <c:pt idx="61">
                  <c:v>2.8125000000000001E-2</c:v>
                </c:pt>
                <c:pt idx="62">
                  <c:v>4.6875E-2</c:v>
                </c:pt>
                <c:pt idx="63">
                  <c:v>6.5625000000000003E-2</c:v>
                </c:pt>
                <c:pt idx="64">
                  <c:v>8.4375000000000006E-2</c:v>
                </c:pt>
                <c:pt idx="65">
                  <c:v>0.10312499999999999</c:v>
                </c:pt>
                <c:pt idx="66">
                  <c:v>0.121875</c:v>
                </c:pt>
                <c:pt idx="67">
                  <c:v>0.140625</c:v>
                </c:pt>
                <c:pt idx="68">
                  <c:v>0.15937500000000002</c:v>
                </c:pt>
                <c:pt idx="69">
                  <c:v>0.17812500000000001</c:v>
                </c:pt>
                <c:pt idx="70">
                  <c:v>0.19687499999999999</c:v>
                </c:pt>
                <c:pt idx="71">
                  <c:v>0.21562499999999998</c:v>
                </c:pt>
                <c:pt idx="72">
                  <c:v>0.234375</c:v>
                </c:pt>
                <c:pt idx="73">
                  <c:v>0.25312499999999999</c:v>
                </c:pt>
                <c:pt idx="74">
                  <c:v>0.27187499999999998</c:v>
                </c:pt>
                <c:pt idx="75">
                  <c:v>0.29062499999999997</c:v>
                </c:pt>
                <c:pt idx="76">
                  <c:v>0.30937500000000001</c:v>
                </c:pt>
                <c:pt idx="77">
                  <c:v>0.328125</c:v>
                </c:pt>
                <c:pt idx="78">
                  <c:v>0.34687499999999999</c:v>
                </c:pt>
                <c:pt idx="79">
                  <c:v>0.36562500000000003</c:v>
                </c:pt>
                <c:pt idx="80">
                  <c:v>0.38437500000000002</c:v>
                </c:pt>
                <c:pt idx="81">
                  <c:v>0.40312500000000001</c:v>
                </c:pt>
                <c:pt idx="82">
                  <c:v>0.421875</c:v>
                </c:pt>
                <c:pt idx="83">
                  <c:v>0.44062499999999999</c:v>
                </c:pt>
                <c:pt idx="84">
                  <c:v>0</c:v>
                </c:pt>
                <c:pt idx="85">
                  <c:v>0</c:v>
                </c:pt>
                <c:pt idx="86">
                  <c:v>0</c:v>
                </c:pt>
                <c:pt idx="87">
                  <c:v>0</c:v>
                </c:pt>
                <c:pt idx="88">
                  <c:v>0</c:v>
                </c:pt>
                <c:pt idx="89">
                  <c:v>0</c:v>
                </c:pt>
                <c:pt idx="90">
                  <c:v>0</c:v>
                </c:pt>
                <c:pt idx="91">
                  <c:v>0</c:v>
                </c:pt>
                <c:pt idx="92">
                  <c:v>0</c:v>
                </c:pt>
                <c:pt idx="93">
                  <c:v>0</c:v>
                </c:pt>
                <c:pt idx="94">
                  <c:v>0</c:v>
                </c:pt>
                <c:pt idx="95">
                  <c:v>0</c:v>
                </c:pt>
                <c:pt idx="96">
                  <c:v>0</c:v>
                </c:pt>
                <c:pt idx="97">
                  <c:v>0</c:v>
                </c:pt>
                <c:pt idx="98">
                  <c:v>0</c:v>
                </c:pt>
                <c:pt idx="99">
                  <c:v>0</c:v>
                </c:pt>
                <c:pt idx="100">
                  <c:v>0</c:v>
                </c:pt>
                <c:pt idx="101">
                  <c:v>0</c:v>
                </c:pt>
                <c:pt idx="102">
                  <c:v>0</c:v>
                </c:pt>
                <c:pt idx="103">
                  <c:v>0</c:v>
                </c:pt>
                <c:pt idx="104">
                  <c:v>0</c:v>
                </c:pt>
                <c:pt idx="105">
                  <c:v>0</c:v>
                </c:pt>
                <c:pt idx="106">
                  <c:v>0</c:v>
                </c:pt>
                <c:pt idx="107">
                  <c:v>0</c:v>
                </c:pt>
                <c:pt idx="108">
                  <c:v>0</c:v>
                </c:pt>
                <c:pt idx="109">
                  <c:v>0</c:v>
                </c:pt>
                <c:pt idx="110">
                  <c:v>0</c:v>
                </c:pt>
                <c:pt idx="111">
                  <c:v>0</c:v>
                </c:pt>
                <c:pt idx="112">
                  <c:v>0</c:v>
                </c:pt>
                <c:pt idx="113">
                  <c:v>0</c:v>
                </c:pt>
                <c:pt idx="114">
                  <c:v>0</c:v>
                </c:pt>
                <c:pt idx="115">
                  <c:v>0</c:v>
                </c:pt>
                <c:pt idx="116">
                  <c:v>0</c:v>
                </c:pt>
                <c:pt idx="117">
                  <c:v>0</c:v>
                </c:pt>
                <c:pt idx="118">
                  <c:v>0</c:v>
                </c:pt>
                <c:pt idx="119">
                  <c:v>0</c:v>
                </c:pt>
                <c:pt idx="120">
                  <c:v>0</c:v>
                </c:pt>
              </c:numCache>
            </c:numRef>
          </c:xVal>
          <c:yVal>
            <c:numRef>
              <c:f>Sheet5!$BI$2:$BI$122</c:f>
              <c:numCache>
                <c:formatCode>General</c:formatCode>
                <c:ptCount val="121"/>
                <c:pt idx="0">
                  <c:v>5</c:v>
                </c:pt>
                <c:pt idx="1">
                  <c:v>15</c:v>
                </c:pt>
                <c:pt idx="2">
                  <c:v>25</c:v>
                </c:pt>
                <c:pt idx="3">
                  <c:v>35</c:v>
                </c:pt>
                <c:pt idx="4">
                  <c:v>45</c:v>
                </c:pt>
                <c:pt idx="5">
                  <c:v>55</c:v>
                </c:pt>
                <c:pt idx="6">
                  <c:v>65</c:v>
                </c:pt>
                <c:pt idx="7">
                  <c:v>75</c:v>
                </c:pt>
                <c:pt idx="8">
                  <c:v>85</c:v>
                </c:pt>
                <c:pt idx="9">
                  <c:v>95</c:v>
                </c:pt>
                <c:pt idx="10">
                  <c:v>105</c:v>
                </c:pt>
                <c:pt idx="11">
                  <c:v>115</c:v>
                </c:pt>
                <c:pt idx="12">
                  <c:v>125</c:v>
                </c:pt>
                <c:pt idx="13">
                  <c:v>135</c:v>
                </c:pt>
                <c:pt idx="14">
                  <c:v>145</c:v>
                </c:pt>
                <c:pt idx="15">
                  <c:v>155</c:v>
                </c:pt>
                <c:pt idx="16">
                  <c:v>165</c:v>
                </c:pt>
                <c:pt idx="17">
                  <c:v>175</c:v>
                </c:pt>
                <c:pt idx="18">
                  <c:v>185</c:v>
                </c:pt>
                <c:pt idx="19">
                  <c:v>195</c:v>
                </c:pt>
                <c:pt idx="20">
                  <c:v>205</c:v>
                </c:pt>
                <c:pt idx="21">
                  <c:v>215</c:v>
                </c:pt>
                <c:pt idx="22">
                  <c:v>225</c:v>
                </c:pt>
                <c:pt idx="23">
                  <c:v>235</c:v>
                </c:pt>
                <c:pt idx="24">
                  <c:v>245</c:v>
                </c:pt>
                <c:pt idx="25">
                  <c:v>255</c:v>
                </c:pt>
                <c:pt idx="26">
                  <c:v>265</c:v>
                </c:pt>
                <c:pt idx="27">
                  <c:v>275</c:v>
                </c:pt>
                <c:pt idx="28">
                  <c:v>285</c:v>
                </c:pt>
                <c:pt idx="29">
                  <c:v>295</c:v>
                </c:pt>
                <c:pt idx="30">
                  <c:v>305</c:v>
                </c:pt>
                <c:pt idx="31">
                  <c:v>315</c:v>
                </c:pt>
                <c:pt idx="32">
                  <c:v>325</c:v>
                </c:pt>
                <c:pt idx="33">
                  <c:v>335</c:v>
                </c:pt>
                <c:pt idx="34">
                  <c:v>345</c:v>
                </c:pt>
                <c:pt idx="35">
                  <c:v>355</c:v>
                </c:pt>
                <c:pt idx="36">
                  <c:v>365</c:v>
                </c:pt>
                <c:pt idx="37">
                  <c:v>375</c:v>
                </c:pt>
                <c:pt idx="38">
                  <c:v>385</c:v>
                </c:pt>
                <c:pt idx="39">
                  <c:v>395</c:v>
                </c:pt>
                <c:pt idx="40">
                  <c:v>405</c:v>
                </c:pt>
                <c:pt idx="41">
                  <c:v>415</c:v>
                </c:pt>
                <c:pt idx="42">
                  <c:v>425</c:v>
                </c:pt>
                <c:pt idx="43">
                  <c:v>435</c:v>
                </c:pt>
                <c:pt idx="44">
                  <c:v>445</c:v>
                </c:pt>
                <c:pt idx="45">
                  <c:v>455</c:v>
                </c:pt>
                <c:pt idx="46">
                  <c:v>465</c:v>
                </c:pt>
                <c:pt idx="47">
                  <c:v>475</c:v>
                </c:pt>
                <c:pt idx="48">
                  <c:v>485</c:v>
                </c:pt>
                <c:pt idx="49">
                  <c:v>495</c:v>
                </c:pt>
                <c:pt idx="50">
                  <c:v>505</c:v>
                </c:pt>
                <c:pt idx="51">
                  <c:v>515</c:v>
                </c:pt>
                <c:pt idx="52">
                  <c:v>525</c:v>
                </c:pt>
                <c:pt idx="53">
                  <c:v>535</c:v>
                </c:pt>
                <c:pt idx="54">
                  <c:v>545</c:v>
                </c:pt>
                <c:pt idx="55">
                  <c:v>555</c:v>
                </c:pt>
                <c:pt idx="56">
                  <c:v>565</c:v>
                </c:pt>
                <c:pt idx="57">
                  <c:v>575</c:v>
                </c:pt>
                <c:pt idx="58">
                  <c:v>585</c:v>
                </c:pt>
                <c:pt idx="59">
                  <c:v>595</c:v>
                </c:pt>
                <c:pt idx="60">
                  <c:v>605</c:v>
                </c:pt>
                <c:pt idx="61">
                  <c:v>615</c:v>
                </c:pt>
                <c:pt idx="62">
                  <c:v>625</c:v>
                </c:pt>
                <c:pt idx="63">
                  <c:v>635</c:v>
                </c:pt>
                <c:pt idx="64">
                  <c:v>645</c:v>
                </c:pt>
                <c:pt idx="65">
                  <c:v>655</c:v>
                </c:pt>
                <c:pt idx="66">
                  <c:v>665</c:v>
                </c:pt>
                <c:pt idx="67">
                  <c:v>675</c:v>
                </c:pt>
                <c:pt idx="68">
                  <c:v>685</c:v>
                </c:pt>
                <c:pt idx="69">
                  <c:v>695</c:v>
                </c:pt>
                <c:pt idx="70">
                  <c:v>705</c:v>
                </c:pt>
                <c:pt idx="71">
                  <c:v>715</c:v>
                </c:pt>
                <c:pt idx="72">
                  <c:v>725</c:v>
                </c:pt>
                <c:pt idx="73">
                  <c:v>735</c:v>
                </c:pt>
                <c:pt idx="74">
                  <c:v>745</c:v>
                </c:pt>
                <c:pt idx="75">
                  <c:v>755</c:v>
                </c:pt>
                <c:pt idx="76">
                  <c:v>765</c:v>
                </c:pt>
                <c:pt idx="77">
                  <c:v>775</c:v>
                </c:pt>
                <c:pt idx="78">
                  <c:v>785</c:v>
                </c:pt>
                <c:pt idx="79">
                  <c:v>795</c:v>
                </c:pt>
                <c:pt idx="80">
                  <c:v>805</c:v>
                </c:pt>
                <c:pt idx="81">
                  <c:v>815</c:v>
                </c:pt>
                <c:pt idx="82">
                  <c:v>825</c:v>
                </c:pt>
                <c:pt idx="83">
                  <c:v>835</c:v>
                </c:pt>
                <c:pt idx="84">
                  <c:v>845</c:v>
                </c:pt>
                <c:pt idx="85">
                  <c:v>855</c:v>
                </c:pt>
                <c:pt idx="86">
                  <c:v>865</c:v>
                </c:pt>
                <c:pt idx="87">
                  <c:v>875</c:v>
                </c:pt>
                <c:pt idx="88">
                  <c:v>885</c:v>
                </c:pt>
                <c:pt idx="89">
                  <c:v>895</c:v>
                </c:pt>
                <c:pt idx="90">
                  <c:v>905</c:v>
                </c:pt>
                <c:pt idx="91">
                  <c:v>915</c:v>
                </c:pt>
                <c:pt idx="92">
                  <c:v>925</c:v>
                </c:pt>
                <c:pt idx="93">
                  <c:v>935</c:v>
                </c:pt>
                <c:pt idx="94">
                  <c:v>945</c:v>
                </c:pt>
                <c:pt idx="95">
                  <c:v>955</c:v>
                </c:pt>
                <c:pt idx="96">
                  <c:v>965</c:v>
                </c:pt>
                <c:pt idx="97">
                  <c:v>975</c:v>
                </c:pt>
                <c:pt idx="98">
                  <c:v>985</c:v>
                </c:pt>
                <c:pt idx="99">
                  <c:v>995</c:v>
                </c:pt>
                <c:pt idx="100">
                  <c:v>1005</c:v>
                </c:pt>
                <c:pt idx="101">
                  <c:v>1015</c:v>
                </c:pt>
                <c:pt idx="102">
                  <c:v>1025</c:v>
                </c:pt>
                <c:pt idx="103">
                  <c:v>1035</c:v>
                </c:pt>
                <c:pt idx="104">
                  <c:v>1045</c:v>
                </c:pt>
                <c:pt idx="105">
                  <c:v>1055</c:v>
                </c:pt>
                <c:pt idx="106">
                  <c:v>1065</c:v>
                </c:pt>
                <c:pt idx="107">
                  <c:v>1075</c:v>
                </c:pt>
                <c:pt idx="108">
                  <c:v>1085</c:v>
                </c:pt>
                <c:pt idx="109">
                  <c:v>1095</c:v>
                </c:pt>
                <c:pt idx="110">
                  <c:v>1105</c:v>
                </c:pt>
                <c:pt idx="111">
                  <c:v>1115</c:v>
                </c:pt>
                <c:pt idx="112">
                  <c:v>1125</c:v>
                </c:pt>
                <c:pt idx="113">
                  <c:v>1135</c:v>
                </c:pt>
                <c:pt idx="114">
                  <c:v>1145</c:v>
                </c:pt>
                <c:pt idx="115">
                  <c:v>1155</c:v>
                </c:pt>
                <c:pt idx="116">
                  <c:v>1165</c:v>
                </c:pt>
                <c:pt idx="117">
                  <c:v>1175</c:v>
                </c:pt>
                <c:pt idx="118">
                  <c:v>1185</c:v>
                </c:pt>
                <c:pt idx="119">
                  <c:v>1195</c:v>
                </c:pt>
                <c:pt idx="120">
                  <c:v>1205</c:v>
                </c:pt>
              </c:numCache>
            </c:numRef>
          </c:yVal>
          <c:smooth val="0"/>
        </c:ser>
        <c:dLbls>
          <c:showLegendKey val="0"/>
          <c:showVal val="0"/>
          <c:showCatName val="0"/>
          <c:showSerName val="0"/>
          <c:showPercent val="0"/>
          <c:showBubbleSize val="0"/>
        </c:dLbls>
        <c:axId val="81213312"/>
        <c:axId val="81219584"/>
      </c:scatterChart>
      <c:valAx>
        <c:axId val="81213312"/>
        <c:scaling>
          <c:orientation val="minMax"/>
          <c:max val="0.5"/>
          <c:min val="0"/>
        </c:scaling>
        <c:delete val="0"/>
        <c:axPos val="b"/>
        <c:title>
          <c:tx>
            <c:rich>
              <a:bodyPr/>
              <a:lstStyle/>
              <a:p>
                <a:pPr>
                  <a:defRPr sz="1400" b="1" i="0" u="none" strike="noStrike" baseline="0">
                    <a:solidFill>
                      <a:srgbClr val="000000"/>
                    </a:solidFill>
                    <a:latin typeface="Arial"/>
                    <a:ea typeface="Arial"/>
                    <a:cs typeface="Arial"/>
                  </a:defRPr>
                </a:pPr>
                <a:r>
                  <a:rPr lang="en-US" sz="1400"/>
                  <a:t>[g/kg]</a:t>
                </a:r>
              </a:p>
            </c:rich>
          </c:tx>
          <c:layout>
            <c:manualLayout>
              <c:xMode val="edge"/>
              <c:yMode val="edge"/>
              <c:x val="0.46915742675022765"/>
              <c:y val="0.9082189114278576"/>
            </c:manualLayout>
          </c:layout>
          <c:overlay val="0"/>
          <c:spPr>
            <a:noFill/>
            <a:ln w="25400">
              <a:noFill/>
            </a:ln>
          </c:spPr>
        </c:title>
        <c:numFmt formatCode="General" sourceLinked="0"/>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1219584"/>
        <c:crossesAt val="0"/>
        <c:crossBetween val="midCat"/>
      </c:valAx>
      <c:valAx>
        <c:axId val="81219584"/>
        <c:scaling>
          <c:orientation val="minMax"/>
          <c:max val="1200"/>
          <c:min val="0"/>
        </c:scaling>
        <c:delete val="0"/>
        <c:axPos val="l"/>
        <c:majorGridlines>
          <c:spPr>
            <a:ln w="3175">
              <a:solidFill>
                <a:srgbClr val="000000"/>
              </a:solidFill>
              <a:prstDash val="sysDash"/>
            </a:ln>
          </c:spPr>
        </c:majorGridlines>
        <c:title>
          <c:tx>
            <c:rich>
              <a:bodyPr/>
              <a:lstStyle/>
              <a:p>
                <a:pPr>
                  <a:defRPr sz="1400" b="1" i="0" u="none" strike="noStrike" baseline="0">
                    <a:solidFill>
                      <a:srgbClr val="000000"/>
                    </a:solidFill>
                    <a:latin typeface="Arial"/>
                    <a:ea typeface="Arial"/>
                    <a:cs typeface="Arial"/>
                  </a:defRPr>
                </a:pPr>
                <a:r>
                  <a:rPr lang="en-US" sz="1400"/>
                  <a:t>z (m)</a:t>
                </a:r>
              </a:p>
            </c:rich>
          </c:tx>
          <c:layout>
            <c:manualLayout>
              <c:xMode val="edge"/>
              <c:yMode val="edge"/>
              <c:x val="0"/>
              <c:y val="0.45187597691999282"/>
            </c:manualLayout>
          </c:layout>
          <c:overlay val="0"/>
          <c:spPr>
            <a:noFill/>
            <a:ln w="25400">
              <a:noFill/>
            </a:ln>
          </c:spPr>
        </c:title>
        <c:numFmt formatCode="General" sourceLinked="1"/>
        <c:majorTickMark val="out"/>
        <c:minorTickMark val="none"/>
        <c:tickLblPos val="nextTo"/>
        <c:spPr>
          <a:ln w="3175">
            <a:solidFill>
              <a:srgbClr val="000000"/>
            </a:solidFill>
            <a:prstDash val="solid"/>
          </a:ln>
        </c:spPr>
        <c:txPr>
          <a:bodyPr rot="0" vert="horz"/>
          <a:lstStyle/>
          <a:p>
            <a:pPr>
              <a:defRPr sz="1000" b="0" i="0" u="none" strike="noStrike" baseline="0">
                <a:solidFill>
                  <a:srgbClr val="000000"/>
                </a:solidFill>
                <a:latin typeface="Arial"/>
                <a:ea typeface="Arial"/>
                <a:cs typeface="Arial"/>
              </a:defRPr>
            </a:pPr>
            <a:endParaRPr lang="en-US"/>
          </a:p>
        </c:txPr>
        <c:crossAx val="81213312"/>
        <c:crosses val="autoZero"/>
        <c:crossBetween val="midCat"/>
        <c:majorUnit val="200"/>
      </c:valAx>
      <c:spPr>
        <a:noFill/>
        <a:ln w="12700">
          <a:solidFill>
            <a:srgbClr val="808080"/>
          </a:solidFill>
          <a:prstDash val="solid"/>
        </a:ln>
      </c:spPr>
    </c:plotArea>
    <c:legend>
      <c:legendPos val="r"/>
      <c:layout>
        <c:manualLayout>
          <c:xMode val="edge"/>
          <c:yMode val="edge"/>
          <c:x val="0.44473512239541485"/>
          <c:y val="0.55700709483605171"/>
          <c:w val="0.36497000374953131"/>
          <c:h val="0.2308236052923642"/>
        </c:manualLayout>
      </c:layout>
      <c:overlay val="0"/>
      <c:spPr>
        <a:solidFill>
          <a:srgbClr val="FFFFFF"/>
        </a:solidFill>
        <a:ln w="3175">
          <a:solidFill>
            <a:srgbClr val="000000"/>
          </a:solidFill>
          <a:prstDash val="solid"/>
        </a:ln>
      </c:spPr>
      <c:txPr>
        <a:bodyPr/>
        <a:lstStyle/>
        <a:p>
          <a:pPr>
            <a:defRPr sz="1400" b="0" i="0" u="none" strike="noStrike" baseline="0">
              <a:solidFill>
                <a:srgbClr val="000000"/>
              </a:solidFill>
              <a:latin typeface="Arial"/>
              <a:ea typeface="Arial"/>
              <a:cs typeface="Arial"/>
            </a:defRPr>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5AB24E-07C3-4D79-BADA-7F68C73DBFAA}" type="datetimeFigureOut">
              <a:rPr lang="en-US" smtClean="0"/>
              <a:t>3/31/2016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52264A-7467-4610-9FA4-CA564C170946}" type="slidenum">
              <a:rPr lang="en-US" smtClean="0"/>
              <a:t>‹#›</a:t>
            </a:fld>
            <a:endParaRPr lang="en-US"/>
          </a:p>
        </p:txBody>
      </p:sp>
    </p:spTree>
    <p:extLst>
      <p:ext uri="{BB962C8B-B14F-4D97-AF65-F5344CB8AC3E}">
        <p14:creationId xmlns:p14="http://schemas.microsoft.com/office/powerpoint/2010/main" val="1530375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ustomShape 1"/>
          <p:cNvSpPr/>
          <p:nvPr/>
        </p:nvSpPr>
        <p:spPr>
          <a:xfrm>
            <a:off x="3884760" y="8685360"/>
            <a:ext cx="2970720" cy="456120"/>
          </a:xfrm>
          <a:prstGeom prst="rect">
            <a:avLst/>
          </a:prstGeom>
          <a:noFill/>
        </p:spPr>
      </p:sp>
      <p:sp>
        <p:nvSpPr>
          <p:cNvPr id="50" name="PlaceHolder 2"/>
          <p:cNvSpPr>
            <a:spLocks noGrp="1"/>
          </p:cNvSpPr>
          <p:nvPr>
            <p:ph type="body"/>
          </p:nvPr>
        </p:nvSpPr>
        <p:spPr>
          <a:xfrm>
            <a:off x="685800" y="4343400"/>
            <a:ext cx="5485320" cy="4113720"/>
          </a:xfrm>
          <a:prstGeom prst="rect">
            <a:avLst/>
          </a:prstGeom>
        </p:spPr>
        <p:txBody>
          <a:bodyPr lIns="89992" tIns="44996" rIns="89992" bIns="44996"/>
          <a:lstStyle/>
          <a:p>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CustomShape 1"/>
          <p:cNvSpPr/>
          <p:nvPr/>
        </p:nvSpPr>
        <p:spPr>
          <a:xfrm>
            <a:off x="3884760" y="8685360"/>
            <a:ext cx="2970720" cy="456120"/>
          </a:xfrm>
          <a:prstGeom prst="rect">
            <a:avLst/>
          </a:prstGeom>
          <a:noFill/>
        </p:spPr>
      </p:sp>
      <p:sp>
        <p:nvSpPr>
          <p:cNvPr id="50" name="PlaceHolder 2"/>
          <p:cNvSpPr>
            <a:spLocks noGrp="1"/>
          </p:cNvSpPr>
          <p:nvPr>
            <p:ph type="body"/>
          </p:nvPr>
        </p:nvSpPr>
        <p:spPr>
          <a:xfrm>
            <a:off x="685800" y="4343400"/>
            <a:ext cx="5485320" cy="4113720"/>
          </a:xfrm>
          <a:prstGeom prst="rect">
            <a:avLst/>
          </a:prstGeom>
        </p:spPr>
        <p:txBody>
          <a:bodyPr lIns="89992" tIns="44996" rIns="89992" bIns="44996"/>
          <a:lstStyle/>
          <a:p>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EC67E70-70F7-46D9-BC35-A268788FF8AA}"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31012945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C67E70-70F7-46D9-BC35-A268788FF8AA}"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378931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C67E70-70F7-46D9-BC35-A268788FF8AA}"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6669784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EC67E70-70F7-46D9-BC35-A268788FF8AA}"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11542026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EC67E70-70F7-46D9-BC35-A268788FF8AA}" type="datetimeFigureOut">
              <a:rPr lang="en-US" smtClean="0"/>
              <a:t>3/31/2016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15080505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EC67E70-70F7-46D9-BC35-A268788FF8AA}"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893626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C67E70-70F7-46D9-BC35-A268788FF8AA}" type="datetimeFigureOut">
              <a:rPr lang="en-US" smtClean="0"/>
              <a:t>3/31/2016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3071540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EC67E70-70F7-46D9-BC35-A268788FF8AA}" type="datetimeFigureOut">
              <a:rPr lang="en-US" smtClean="0"/>
              <a:t>3/31/2016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28302940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EC67E70-70F7-46D9-BC35-A268788FF8AA}" type="datetimeFigureOut">
              <a:rPr lang="en-US" smtClean="0"/>
              <a:t>3/31/2016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25151716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C67E70-70F7-46D9-BC35-A268788FF8AA}"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19890980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EC67E70-70F7-46D9-BC35-A268788FF8AA}" type="datetimeFigureOut">
              <a:rPr lang="en-US" smtClean="0"/>
              <a:t>3/31/2016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10FA95B-26CD-4EDF-A003-D24E8A7E63A2}" type="slidenum">
              <a:rPr lang="en-US" smtClean="0"/>
              <a:t>‹#›</a:t>
            </a:fld>
            <a:endParaRPr lang="en-US"/>
          </a:p>
        </p:txBody>
      </p:sp>
    </p:spTree>
    <p:extLst>
      <p:ext uri="{BB962C8B-B14F-4D97-AF65-F5344CB8AC3E}">
        <p14:creationId xmlns:p14="http://schemas.microsoft.com/office/powerpoint/2010/main" val="23573432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C67E70-70F7-46D9-BC35-A268788FF8AA}" type="datetimeFigureOut">
              <a:rPr lang="en-US" smtClean="0"/>
              <a:t>3/31/2016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10FA95B-26CD-4EDF-A003-D24E8A7E63A2}" type="slidenum">
              <a:rPr lang="en-US" smtClean="0"/>
              <a:t>‹#›</a:t>
            </a:fld>
            <a:endParaRPr lang="en-US"/>
          </a:p>
        </p:txBody>
      </p:sp>
    </p:spTree>
    <p:extLst>
      <p:ext uri="{BB962C8B-B14F-4D97-AF65-F5344CB8AC3E}">
        <p14:creationId xmlns:p14="http://schemas.microsoft.com/office/powerpoint/2010/main" val="14651982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gi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552942706"/>
              </p:ext>
            </p:extLst>
          </p:nvPr>
        </p:nvGraphicFramePr>
        <p:xfrm>
          <a:off x="381000" y="228600"/>
          <a:ext cx="8229600" cy="5793677"/>
        </p:xfrm>
        <a:graphic>
          <a:graphicData uri="http://schemas.openxmlformats.org/drawingml/2006/table">
            <a:tbl>
              <a:tblPr firstRow="1" bandRow="1">
                <a:tableStyleId>{5C22544A-7EE6-4342-B048-85BDC9FD1C3A}</a:tableStyleId>
              </a:tblPr>
              <a:tblGrid>
                <a:gridCol w="1600200"/>
                <a:gridCol w="3886200"/>
                <a:gridCol w="1676400"/>
                <a:gridCol w="1066800"/>
              </a:tblGrid>
              <a:tr h="370840">
                <a:tc>
                  <a:txBody>
                    <a:bodyPr/>
                    <a:lstStyle/>
                    <a:p>
                      <a:pPr marL="0" marR="0">
                        <a:lnSpc>
                          <a:spcPct val="115000"/>
                        </a:lnSpc>
                        <a:spcBef>
                          <a:spcPts val="0"/>
                        </a:spcBef>
                        <a:spcAft>
                          <a:spcPts val="0"/>
                        </a:spcAft>
                      </a:pPr>
                      <a:r>
                        <a:rPr lang="en-US" sz="1600" dirty="0">
                          <a:solidFill>
                            <a:srgbClr val="000000"/>
                          </a:solidFill>
                          <a:effectLst/>
                          <a:latin typeface="Arial"/>
                          <a:ea typeface="Times New Roman"/>
                          <a:cs typeface="Times New Roman"/>
                        </a:rPr>
                        <a:t>Task</a:t>
                      </a:r>
                      <a:endParaRPr lang="en-US" sz="1600" dirty="0">
                        <a:effectLst/>
                        <a:latin typeface="Calibri"/>
                        <a:ea typeface="Calibri"/>
                        <a:cs typeface="Times New Roman"/>
                      </a:endParaRPr>
                    </a:p>
                  </a:txBody>
                  <a:tcPr marL="66675" marR="66675" marT="66675" marB="66675"/>
                </a:tc>
                <a:tc>
                  <a:txBody>
                    <a:bodyPr/>
                    <a:lstStyle/>
                    <a:p>
                      <a:pPr marL="0" marR="0">
                        <a:lnSpc>
                          <a:spcPct val="115000"/>
                        </a:lnSpc>
                        <a:spcBef>
                          <a:spcPts val="0"/>
                        </a:spcBef>
                        <a:spcAft>
                          <a:spcPts val="0"/>
                        </a:spcAft>
                      </a:pPr>
                      <a:r>
                        <a:rPr lang="en-US" sz="1600">
                          <a:solidFill>
                            <a:srgbClr val="000000"/>
                          </a:solidFill>
                          <a:effectLst/>
                          <a:latin typeface="Arial"/>
                          <a:ea typeface="Times New Roman"/>
                          <a:cs typeface="Times New Roman"/>
                        </a:rPr>
                        <a:t>Milestones</a:t>
                      </a:r>
                      <a:endParaRPr lang="en-US" sz="1600">
                        <a:effectLst/>
                        <a:latin typeface="Calibri"/>
                        <a:ea typeface="Calibri"/>
                        <a:cs typeface="Times New Roman"/>
                      </a:endParaRPr>
                    </a:p>
                  </a:txBody>
                  <a:tcPr marL="66675" marR="66675" marT="66675" marB="66675"/>
                </a:tc>
                <a:tc>
                  <a:txBody>
                    <a:bodyPr/>
                    <a:lstStyle/>
                    <a:p>
                      <a:pPr marL="0" marR="0">
                        <a:lnSpc>
                          <a:spcPct val="115000"/>
                        </a:lnSpc>
                        <a:spcBef>
                          <a:spcPts val="0"/>
                        </a:spcBef>
                        <a:spcAft>
                          <a:spcPts val="0"/>
                        </a:spcAft>
                      </a:pPr>
                      <a:r>
                        <a:rPr lang="en-US" sz="1600">
                          <a:solidFill>
                            <a:srgbClr val="000000"/>
                          </a:solidFill>
                          <a:effectLst/>
                          <a:latin typeface="Arial"/>
                          <a:ea typeface="Times New Roman"/>
                          <a:cs typeface="Times New Roman"/>
                        </a:rPr>
                        <a:t>Due Dates</a:t>
                      </a:r>
                      <a:endParaRPr lang="en-US" sz="1600">
                        <a:effectLst/>
                        <a:latin typeface="Calibri"/>
                        <a:ea typeface="Calibri"/>
                        <a:cs typeface="Times New Roman"/>
                      </a:endParaRPr>
                    </a:p>
                  </a:txBody>
                  <a:tcPr marL="66675" marR="66675" marT="66675" marB="66675"/>
                </a:tc>
                <a:tc>
                  <a:txBody>
                    <a:bodyPr/>
                    <a:lstStyle/>
                    <a:p>
                      <a:pPr marL="0" marR="0">
                        <a:lnSpc>
                          <a:spcPct val="115000"/>
                        </a:lnSpc>
                        <a:spcBef>
                          <a:spcPts val="0"/>
                        </a:spcBef>
                        <a:spcAft>
                          <a:spcPts val="0"/>
                        </a:spcAft>
                      </a:pPr>
                      <a:r>
                        <a:rPr lang="en-US" sz="1600" dirty="0">
                          <a:solidFill>
                            <a:srgbClr val="000000"/>
                          </a:solidFill>
                          <a:effectLst/>
                          <a:latin typeface="Arial"/>
                          <a:ea typeface="Times New Roman"/>
                          <a:cs typeface="Times New Roman"/>
                        </a:rPr>
                        <a:t>POC</a:t>
                      </a:r>
                      <a:r>
                        <a:rPr lang="en-US" sz="1600" dirty="0" smtClean="0">
                          <a:solidFill>
                            <a:srgbClr val="000000"/>
                          </a:solidFill>
                          <a:effectLst/>
                          <a:latin typeface="Arial"/>
                          <a:ea typeface="Times New Roman"/>
                          <a:cs typeface="Times New Roman"/>
                        </a:rPr>
                        <a:t>/ Lead</a:t>
                      </a:r>
                      <a:endParaRPr lang="en-US" sz="1600" dirty="0">
                        <a:effectLst/>
                        <a:latin typeface="Calibri"/>
                        <a:ea typeface="Calibri"/>
                        <a:cs typeface="Times New Roman"/>
                      </a:endParaRPr>
                    </a:p>
                  </a:txBody>
                  <a:tcPr marL="66675" marR="66675" marT="66675" marB="66675"/>
                </a:tc>
              </a:tr>
              <a:tr h="370840">
                <a:tc>
                  <a:txBody>
                    <a:bodyPr/>
                    <a:lstStyle/>
                    <a:p>
                      <a:pPr marL="0" marR="0">
                        <a:lnSpc>
                          <a:spcPct val="115000"/>
                        </a:lnSpc>
                        <a:spcBef>
                          <a:spcPts val="0"/>
                        </a:spcBef>
                        <a:spcAft>
                          <a:spcPts val="0"/>
                        </a:spcAft>
                      </a:pPr>
                      <a:r>
                        <a:rPr lang="en-US" sz="1600" b="1" dirty="0">
                          <a:solidFill>
                            <a:srgbClr val="000000"/>
                          </a:solidFill>
                          <a:effectLst/>
                          <a:latin typeface="Arial"/>
                          <a:ea typeface="Times New Roman"/>
                          <a:cs typeface="Times New Roman"/>
                        </a:rPr>
                        <a:t>Benchmark Q3FY16 GDAS/GFS on Cray</a:t>
                      </a:r>
                      <a:endParaRPr lang="en-US" sz="1600" b="1" dirty="0">
                        <a:effectLst/>
                        <a:latin typeface="Calibri"/>
                        <a:ea typeface="Calibri"/>
                        <a:cs typeface="Times New Roman"/>
                      </a:endParaRPr>
                    </a:p>
                    <a:p>
                      <a:pPr marL="0" marR="0">
                        <a:lnSpc>
                          <a:spcPct val="115000"/>
                        </a:lnSpc>
                        <a:spcBef>
                          <a:spcPts val="0"/>
                        </a:spcBef>
                        <a:spcAft>
                          <a:spcPts val="0"/>
                        </a:spcAft>
                      </a:pPr>
                      <a:r>
                        <a:rPr lang="en-US" sz="1600" b="1" dirty="0">
                          <a:solidFill>
                            <a:srgbClr val="000000"/>
                          </a:solidFill>
                          <a:effectLst/>
                          <a:latin typeface="Arial"/>
                          <a:ea typeface="Times New Roman"/>
                          <a:cs typeface="Times New Roman"/>
                        </a:rPr>
                        <a:t>(v13.1.0)</a:t>
                      </a:r>
                      <a:endParaRPr lang="en-US" sz="1600" b="1" dirty="0">
                        <a:effectLst/>
                        <a:latin typeface="Calibri"/>
                        <a:ea typeface="Calibri"/>
                        <a:cs typeface="Times New Roman"/>
                      </a:endParaRPr>
                    </a:p>
                  </a:txBody>
                  <a:tcPr marL="66675" marR="66675" marT="66675" marB="66675"/>
                </a:tc>
                <a:tc>
                  <a:txBody>
                    <a:bodyPr/>
                    <a:lstStyle/>
                    <a:p>
                      <a:pPr marL="342900" marR="0" lvl="0" indent="-342900">
                        <a:lnSpc>
                          <a:spcPct val="115000"/>
                        </a:lnSpc>
                        <a:spcBef>
                          <a:spcPts val="0"/>
                        </a:spcBef>
                        <a:spcAft>
                          <a:spcPts val="0"/>
                        </a:spcAft>
                        <a:buFont typeface="Symbol"/>
                        <a:buChar char=""/>
                      </a:pPr>
                      <a:r>
                        <a:rPr lang="en-US" sz="1600" b="1" dirty="0" smtClean="0">
                          <a:effectLst/>
                          <a:latin typeface="Calibri"/>
                          <a:ea typeface="Calibri"/>
                          <a:cs typeface="Times New Roman"/>
                        </a:rPr>
                        <a:t>Port </a:t>
                      </a:r>
                      <a:r>
                        <a:rPr lang="en-US" sz="1600" b="1" dirty="0">
                          <a:effectLst/>
                          <a:latin typeface="Calibri"/>
                          <a:ea typeface="Calibri"/>
                          <a:cs typeface="Times New Roman"/>
                        </a:rPr>
                        <a:t>all components of Q3FY16 GDAS/GFS to Cray</a:t>
                      </a:r>
                    </a:p>
                    <a:p>
                      <a:pPr marL="342900" marR="0" lvl="0" indent="-342900">
                        <a:lnSpc>
                          <a:spcPct val="115000"/>
                        </a:lnSpc>
                        <a:spcBef>
                          <a:spcPts val="0"/>
                        </a:spcBef>
                        <a:spcAft>
                          <a:spcPts val="0"/>
                        </a:spcAft>
                        <a:buFont typeface="Symbol"/>
                        <a:buChar char=""/>
                      </a:pPr>
                      <a:r>
                        <a:rPr lang="en-US" sz="1600" b="1" dirty="0">
                          <a:effectLst/>
                          <a:latin typeface="Calibri"/>
                          <a:ea typeface="Calibri"/>
                          <a:cs typeface="Times New Roman"/>
                        </a:rPr>
                        <a:t>Conduct 3-month cycled tests to confirm comparable results to pr4devb (control)</a:t>
                      </a:r>
                    </a:p>
                  </a:txBody>
                  <a:tcPr marL="66675" marR="66675" marT="66675" marB="66675"/>
                </a:tc>
                <a:tc>
                  <a:txBody>
                    <a:bodyPr/>
                    <a:lstStyle/>
                    <a:p>
                      <a:pPr marL="342900" marR="0" lvl="0" indent="-342900">
                        <a:lnSpc>
                          <a:spcPct val="115000"/>
                        </a:lnSpc>
                        <a:spcBef>
                          <a:spcPts val="0"/>
                        </a:spcBef>
                        <a:spcAft>
                          <a:spcPts val="0"/>
                        </a:spcAft>
                        <a:buFont typeface="Symbol"/>
                        <a:buChar char=""/>
                      </a:pPr>
                      <a:r>
                        <a:rPr lang="en-US" sz="1600" b="1" dirty="0">
                          <a:effectLst/>
                          <a:latin typeface="Calibri"/>
                          <a:ea typeface="Calibri"/>
                          <a:cs typeface="Times New Roman"/>
                        </a:rPr>
                        <a:t>April 1, 2016</a:t>
                      </a:r>
                    </a:p>
                    <a:p>
                      <a:pPr marL="161925" marR="0">
                        <a:lnSpc>
                          <a:spcPct val="115000"/>
                        </a:lnSpc>
                        <a:spcBef>
                          <a:spcPts val="0"/>
                        </a:spcBef>
                        <a:spcAft>
                          <a:spcPts val="0"/>
                        </a:spcAft>
                      </a:pPr>
                      <a:r>
                        <a:rPr lang="en-US" sz="1600" b="1" dirty="0">
                          <a:effectLst/>
                          <a:latin typeface="Calibri"/>
                          <a:ea typeface="Calibri"/>
                          <a:cs typeface="Times New Roman"/>
                        </a:rPr>
                        <a:t> </a:t>
                      </a:r>
                    </a:p>
                    <a:p>
                      <a:pPr marL="342900" marR="0" lvl="0" indent="-342900">
                        <a:lnSpc>
                          <a:spcPct val="115000"/>
                        </a:lnSpc>
                        <a:spcBef>
                          <a:spcPts val="0"/>
                        </a:spcBef>
                        <a:spcAft>
                          <a:spcPts val="1000"/>
                        </a:spcAft>
                        <a:buFont typeface="Symbol"/>
                        <a:buChar char=""/>
                      </a:pPr>
                      <a:r>
                        <a:rPr lang="en-US" sz="1600" b="1" dirty="0">
                          <a:effectLst/>
                          <a:latin typeface="Calibri"/>
                          <a:ea typeface="Calibri"/>
                          <a:cs typeface="Times New Roman"/>
                        </a:rPr>
                        <a:t>May 1, 2016</a:t>
                      </a:r>
                    </a:p>
                  </a:txBody>
                  <a:tcPr marL="66675" marR="66675" marT="66675" marB="66675"/>
                </a:tc>
                <a:tc>
                  <a:txBody>
                    <a:bodyPr/>
                    <a:lstStyle/>
                    <a:p>
                      <a:pPr marL="47625" marR="0">
                        <a:lnSpc>
                          <a:spcPct val="115000"/>
                        </a:lnSpc>
                        <a:spcBef>
                          <a:spcPts val="0"/>
                        </a:spcBef>
                        <a:spcAft>
                          <a:spcPts val="1000"/>
                        </a:spcAft>
                      </a:pPr>
                      <a:r>
                        <a:rPr lang="en-US" sz="1600" b="1">
                          <a:effectLst/>
                          <a:latin typeface="Calibri"/>
                          <a:ea typeface="Calibri"/>
                          <a:cs typeface="Times New Roman"/>
                        </a:rPr>
                        <a:t>Nicole McKee</a:t>
                      </a:r>
                    </a:p>
                  </a:txBody>
                  <a:tcPr marL="66675" marR="66675" marT="66675" marB="66675"/>
                </a:tc>
              </a:tr>
              <a:tr h="370840">
                <a:tc>
                  <a:txBody>
                    <a:bodyPr/>
                    <a:lstStyle/>
                    <a:p>
                      <a:pPr marL="0" marR="0">
                        <a:lnSpc>
                          <a:spcPct val="115000"/>
                        </a:lnSpc>
                        <a:spcBef>
                          <a:spcPts val="0"/>
                        </a:spcBef>
                        <a:spcAft>
                          <a:spcPts val="0"/>
                        </a:spcAft>
                      </a:pPr>
                      <a:r>
                        <a:rPr lang="en-US" sz="1600" b="1" dirty="0">
                          <a:solidFill>
                            <a:srgbClr val="000000"/>
                          </a:solidFill>
                          <a:effectLst/>
                          <a:latin typeface="Arial"/>
                          <a:ea typeface="Times New Roman"/>
                          <a:cs typeface="Times New Roman"/>
                        </a:rPr>
                        <a:t>Transition and benchmark NEMS/GSM on Phase 2 (v14.0.0)</a:t>
                      </a:r>
                      <a:endParaRPr lang="en-US" sz="1600" b="1" dirty="0">
                        <a:effectLst/>
                        <a:latin typeface="Calibri"/>
                        <a:ea typeface="Calibri"/>
                        <a:cs typeface="Times New Roman"/>
                      </a:endParaRPr>
                    </a:p>
                  </a:txBody>
                  <a:tcPr marL="66675" marR="66675" marT="66675" marB="66675"/>
                </a:tc>
                <a:tc>
                  <a:txBody>
                    <a:bodyPr/>
                    <a:lstStyle/>
                    <a:p>
                      <a:pPr marL="342900" marR="0" lvl="0" indent="-342900">
                        <a:lnSpc>
                          <a:spcPct val="115000"/>
                        </a:lnSpc>
                        <a:spcBef>
                          <a:spcPts val="0"/>
                        </a:spcBef>
                        <a:spcAft>
                          <a:spcPts val="0"/>
                        </a:spcAft>
                        <a:buFont typeface="Symbol"/>
                        <a:buChar char=""/>
                      </a:pPr>
                      <a:r>
                        <a:rPr lang="en-US" sz="1600" b="1" dirty="0" smtClean="0">
                          <a:effectLst/>
                          <a:latin typeface="Calibri"/>
                          <a:ea typeface="Calibri"/>
                          <a:cs typeface="Times New Roman"/>
                        </a:rPr>
                        <a:t>Transition  </a:t>
                      </a:r>
                      <a:r>
                        <a:rPr lang="en-US" sz="1600" b="1" dirty="0">
                          <a:effectLst/>
                          <a:latin typeface="Calibri"/>
                          <a:ea typeface="Calibri"/>
                          <a:cs typeface="Times New Roman"/>
                        </a:rPr>
                        <a:t>all components of Q3FY16 GDAS/GFS to NEMS/GSM</a:t>
                      </a:r>
                    </a:p>
                    <a:p>
                      <a:pPr marL="342900" marR="0" lvl="0" indent="-342900">
                        <a:lnSpc>
                          <a:spcPct val="115000"/>
                        </a:lnSpc>
                        <a:spcBef>
                          <a:spcPts val="0"/>
                        </a:spcBef>
                        <a:spcAft>
                          <a:spcPts val="0"/>
                        </a:spcAft>
                        <a:buFont typeface="Symbol"/>
                        <a:buChar char=""/>
                      </a:pPr>
                      <a:r>
                        <a:rPr lang="en-US" sz="1600" b="1" dirty="0">
                          <a:effectLst/>
                          <a:latin typeface="Calibri"/>
                          <a:ea typeface="Calibri"/>
                          <a:cs typeface="Times New Roman"/>
                        </a:rPr>
                        <a:t>Conduct 3-month forecast only tests to confirm acceptable results compared to pr4devb</a:t>
                      </a:r>
                    </a:p>
                    <a:p>
                      <a:pPr marL="342900" marR="0" lvl="0" indent="-342900">
                        <a:lnSpc>
                          <a:spcPct val="115000"/>
                        </a:lnSpc>
                        <a:spcBef>
                          <a:spcPts val="0"/>
                        </a:spcBef>
                        <a:spcAft>
                          <a:spcPts val="0"/>
                        </a:spcAft>
                        <a:buFont typeface="Symbol"/>
                        <a:buChar char=""/>
                      </a:pPr>
                      <a:r>
                        <a:rPr lang="en-US" sz="1600" b="1" dirty="0">
                          <a:effectLst/>
                          <a:latin typeface="Calibri"/>
                          <a:ea typeface="Calibri"/>
                          <a:cs typeface="Times New Roman"/>
                        </a:rPr>
                        <a:t>Conduct 3-month fully cycled tests to confirm comparable results to pr4devb</a:t>
                      </a:r>
                    </a:p>
                  </a:txBody>
                  <a:tcPr marL="66675" marR="66675" marT="66675" marB="66675"/>
                </a:tc>
                <a:tc>
                  <a:txBody>
                    <a:bodyPr/>
                    <a:lstStyle/>
                    <a:p>
                      <a:pPr marL="342900" marR="0" lvl="0" indent="-342900">
                        <a:lnSpc>
                          <a:spcPct val="115000"/>
                        </a:lnSpc>
                        <a:spcBef>
                          <a:spcPts val="0"/>
                        </a:spcBef>
                        <a:spcAft>
                          <a:spcPts val="0"/>
                        </a:spcAft>
                        <a:buFont typeface="Symbol"/>
                        <a:buChar char=""/>
                      </a:pPr>
                      <a:r>
                        <a:rPr lang="en-US" sz="1600" b="1" dirty="0">
                          <a:effectLst/>
                          <a:latin typeface="Calibri"/>
                          <a:ea typeface="Calibri"/>
                          <a:cs typeface="Times New Roman"/>
                        </a:rPr>
                        <a:t>April 1, 2016</a:t>
                      </a:r>
                    </a:p>
                    <a:p>
                      <a:pPr marL="161925" marR="0">
                        <a:lnSpc>
                          <a:spcPct val="115000"/>
                        </a:lnSpc>
                        <a:spcBef>
                          <a:spcPts val="0"/>
                        </a:spcBef>
                        <a:spcAft>
                          <a:spcPts val="0"/>
                        </a:spcAft>
                      </a:pPr>
                      <a:r>
                        <a:rPr lang="en-US" sz="1600" b="1" dirty="0">
                          <a:effectLst/>
                          <a:latin typeface="Calibri"/>
                          <a:ea typeface="Calibri"/>
                          <a:cs typeface="Times New Roman"/>
                        </a:rPr>
                        <a:t> </a:t>
                      </a:r>
                    </a:p>
                    <a:p>
                      <a:pPr marL="342900" marR="0" lvl="0" indent="-342900">
                        <a:lnSpc>
                          <a:spcPct val="115000"/>
                        </a:lnSpc>
                        <a:spcBef>
                          <a:spcPts val="0"/>
                        </a:spcBef>
                        <a:spcAft>
                          <a:spcPts val="0"/>
                        </a:spcAft>
                        <a:buFont typeface="Symbol"/>
                        <a:buChar char=""/>
                      </a:pPr>
                      <a:r>
                        <a:rPr lang="en-US" sz="1600" b="1" dirty="0">
                          <a:effectLst/>
                          <a:latin typeface="Calibri"/>
                          <a:ea typeface="Calibri"/>
                          <a:cs typeface="Times New Roman"/>
                        </a:rPr>
                        <a:t>May 1, 2016</a:t>
                      </a:r>
                    </a:p>
                    <a:p>
                      <a:pPr marL="457200" marR="0">
                        <a:lnSpc>
                          <a:spcPct val="115000"/>
                        </a:lnSpc>
                        <a:spcBef>
                          <a:spcPts val="0"/>
                        </a:spcBef>
                        <a:spcAft>
                          <a:spcPts val="0"/>
                        </a:spcAft>
                      </a:pPr>
                      <a:r>
                        <a:rPr lang="en-US" sz="1600" b="1" dirty="0">
                          <a:effectLst/>
                          <a:latin typeface="Calibri"/>
                          <a:ea typeface="Calibri"/>
                          <a:cs typeface="Times New Roman"/>
                        </a:rPr>
                        <a:t> </a:t>
                      </a:r>
                    </a:p>
                    <a:p>
                      <a:pPr marL="342900" marR="0" lvl="0" indent="-342900">
                        <a:lnSpc>
                          <a:spcPct val="115000"/>
                        </a:lnSpc>
                        <a:spcBef>
                          <a:spcPts val="0"/>
                        </a:spcBef>
                        <a:spcAft>
                          <a:spcPts val="1000"/>
                        </a:spcAft>
                        <a:buFont typeface="Symbol"/>
                        <a:buChar char=""/>
                      </a:pPr>
                      <a:r>
                        <a:rPr lang="en-US" sz="1600" b="1" dirty="0">
                          <a:effectLst/>
                          <a:latin typeface="Calibri"/>
                          <a:ea typeface="Calibri"/>
                          <a:cs typeface="Times New Roman"/>
                        </a:rPr>
                        <a:t>May 15, 2016</a:t>
                      </a:r>
                    </a:p>
                  </a:txBody>
                  <a:tcPr marL="66675" marR="66675" marT="66675" marB="66675"/>
                </a:tc>
                <a:tc>
                  <a:txBody>
                    <a:bodyPr/>
                    <a:lstStyle/>
                    <a:p>
                      <a:pPr marL="47625" marR="0">
                        <a:lnSpc>
                          <a:spcPct val="115000"/>
                        </a:lnSpc>
                        <a:spcBef>
                          <a:spcPts val="0"/>
                        </a:spcBef>
                        <a:spcAft>
                          <a:spcPts val="1000"/>
                        </a:spcAft>
                      </a:pPr>
                      <a:r>
                        <a:rPr lang="en-US" sz="1600" b="1">
                          <a:effectLst/>
                          <a:latin typeface="Calibri"/>
                          <a:ea typeface="Calibri"/>
                          <a:cs typeface="Times New Roman"/>
                        </a:rPr>
                        <a:t>Fanglin Yang</a:t>
                      </a:r>
                    </a:p>
                  </a:txBody>
                  <a:tcPr marL="66675" marR="66675" marT="66675" marB="66675"/>
                </a:tc>
              </a:tr>
              <a:tr h="370840">
                <a:tc>
                  <a:txBody>
                    <a:bodyPr/>
                    <a:lstStyle/>
                    <a:p>
                      <a:pPr marL="0" marR="0">
                        <a:lnSpc>
                          <a:spcPct val="115000"/>
                        </a:lnSpc>
                        <a:spcBef>
                          <a:spcPts val="0"/>
                        </a:spcBef>
                        <a:spcAft>
                          <a:spcPts val="0"/>
                        </a:spcAft>
                      </a:pPr>
                      <a:r>
                        <a:rPr lang="en-US" sz="1600" b="1" dirty="0">
                          <a:solidFill>
                            <a:srgbClr val="000000"/>
                          </a:solidFill>
                          <a:effectLst/>
                          <a:latin typeface="Arial"/>
                          <a:ea typeface="Times New Roman"/>
                          <a:cs typeface="Times New Roman"/>
                        </a:rPr>
                        <a:t>Port and benchmark NEMS/GSM on Cray (v14.1.0)</a:t>
                      </a:r>
                      <a:endParaRPr lang="en-US" sz="1600" b="1" dirty="0">
                        <a:effectLst/>
                        <a:latin typeface="Calibri"/>
                        <a:ea typeface="Calibri"/>
                        <a:cs typeface="Times New Roman"/>
                      </a:endParaRPr>
                    </a:p>
                  </a:txBody>
                  <a:tcPr marL="66675" marR="66675" marT="66675" marB="66675"/>
                </a:tc>
                <a:tc>
                  <a:txBody>
                    <a:bodyPr/>
                    <a:lstStyle/>
                    <a:p>
                      <a:pPr marL="342900" marR="0" lvl="0" indent="-342900">
                        <a:lnSpc>
                          <a:spcPct val="115000"/>
                        </a:lnSpc>
                        <a:spcBef>
                          <a:spcPts val="0"/>
                        </a:spcBef>
                        <a:spcAft>
                          <a:spcPts val="0"/>
                        </a:spcAft>
                        <a:buFont typeface="Symbol"/>
                        <a:buChar char=""/>
                      </a:pPr>
                      <a:r>
                        <a:rPr lang="en-US" sz="1600" b="1" dirty="0" smtClean="0">
                          <a:effectLst/>
                          <a:latin typeface="Calibri"/>
                          <a:ea typeface="Calibri"/>
                          <a:cs typeface="Times New Roman"/>
                        </a:rPr>
                        <a:t>Port </a:t>
                      </a:r>
                      <a:r>
                        <a:rPr lang="en-US" sz="1600" b="1" dirty="0">
                          <a:effectLst/>
                          <a:latin typeface="Calibri"/>
                          <a:ea typeface="Calibri"/>
                          <a:cs typeface="Times New Roman"/>
                        </a:rPr>
                        <a:t>all components of v14.0.0 to Cray</a:t>
                      </a:r>
                    </a:p>
                    <a:p>
                      <a:pPr marL="342900" marR="0" lvl="0" indent="-342900">
                        <a:lnSpc>
                          <a:spcPct val="115000"/>
                        </a:lnSpc>
                        <a:spcBef>
                          <a:spcPts val="0"/>
                        </a:spcBef>
                        <a:spcAft>
                          <a:spcPts val="0"/>
                        </a:spcAft>
                        <a:buFont typeface="Symbol"/>
                        <a:buChar char=""/>
                      </a:pPr>
                      <a:r>
                        <a:rPr lang="en-US" sz="1600" b="1" dirty="0">
                          <a:effectLst/>
                          <a:latin typeface="Calibri"/>
                          <a:ea typeface="Calibri"/>
                          <a:cs typeface="Times New Roman"/>
                        </a:rPr>
                        <a:t>Conduct 3-month fully cycled tests to confirm comparable results to pr4devb</a:t>
                      </a:r>
                    </a:p>
                    <a:p>
                      <a:pPr marL="342900" marR="0" lvl="0" indent="-342900">
                        <a:lnSpc>
                          <a:spcPct val="115000"/>
                        </a:lnSpc>
                        <a:spcBef>
                          <a:spcPts val="0"/>
                        </a:spcBef>
                        <a:spcAft>
                          <a:spcPts val="0"/>
                        </a:spcAft>
                        <a:buFont typeface="Symbol"/>
                        <a:buChar char=""/>
                      </a:pPr>
                      <a:r>
                        <a:rPr lang="en-US" sz="1600" b="1" dirty="0">
                          <a:effectLst/>
                          <a:latin typeface="Calibri"/>
                          <a:ea typeface="Calibri"/>
                          <a:cs typeface="Times New Roman"/>
                        </a:rPr>
                        <a:t>Run the parallel end-to-end system in real-time</a:t>
                      </a:r>
                    </a:p>
                  </a:txBody>
                  <a:tcPr marL="66675" marR="66675" marT="66675" marB="66675"/>
                </a:tc>
                <a:tc>
                  <a:txBody>
                    <a:bodyPr/>
                    <a:lstStyle/>
                    <a:p>
                      <a:pPr marL="342900" marR="0" lvl="0" indent="-342900">
                        <a:lnSpc>
                          <a:spcPct val="115000"/>
                        </a:lnSpc>
                        <a:spcBef>
                          <a:spcPts val="0"/>
                        </a:spcBef>
                        <a:spcAft>
                          <a:spcPts val="0"/>
                        </a:spcAft>
                        <a:buFont typeface="Symbol"/>
                        <a:buChar char=""/>
                      </a:pPr>
                      <a:r>
                        <a:rPr lang="en-US" sz="1600" b="1" dirty="0">
                          <a:effectLst/>
                          <a:latin typeface="Calibri"/>
                          <a:ea typeface="Calibri"/>
                          <a:cs typeface="Times New Roman"/>
                        </a:rPr>
                        <a:t>April 15, 2016</a:t>
                      </a:r>
                    </a:p>
                    <a:p>
                      <a:pPr marL="342900" marR="0" lvl="0" indent="-342900">
                        <a:lnSpc>
                          <a:spcPct val="115000"/>
                        </a:lnSpc>
                        <a:spcBef>
                          <a:spcPts val="0"/>
                        </a:spcBef>
                        <a:spcAft>
                          <a:spcPts val="0"/>
                        </a:spcAft>
                        <a:buFont typeface="Symbol"/>
                        <a:buChar char=""/>
                      </a:pPr>
                      <a:r>
                        <a:rPr lang="en-US" sz="1600" b="1" dirty="0">
                          <a:effectLst/>
                          <a:latin typeface="Calibri"/>
                          <a:ea typeface="Calibri"/>
                          <a:cs typeface="Times New Roman"/>
                        </a:rPr>
                        <a:t>May 1, 2016</a:t>
                      </a:r>
                    </a:p>
                    <a:p>
                      <a:pPr marL="457200" marR="0">
                        <a:lnSpc>
                          <a:spcPct val="115000"/>
                        </a:lnSpc>
                        <a:spcBef>
                          <a:spcPts val="0"/>
                        </a:spcBef>
                        <a:spcAft>
                          <a:spcPts val="0"/>
                        </a:spcAft>
                      </a:pPr>
                      <a:r>
                        <a:rPr lang="en-US" sz="1600" b="1" dirty="0">
                          <a:effectLst/>
                          <a:latin typeface="Calibri"/>
                          <a:ea typeface="Calibri"/>
                          <a:cs typeface="Times New Roman"/>
                        </a:rPr>
                        <a:t> </a:t>
                      </a:r>
                    </a:p>
                    <a:p>
                      <a:pPr marL="342900" marR="0" lvl="0" indent="-342900">
                        <a:lnSpc>
                          <a:spcPct val="115000"/>
                        </a:lnSpc>
                        <a:spcBef>
                          <a:spcPts val="0"/>
                        </a:spcBef>
                        <a:spcAft>
                          <a:spcPts val="1000"/>
                        </a:spcAft>
                        <a:buFont typeface="Symbol"/>
                        <a:buChar char=""/>
                      </a:pPr>
                      <a:r>
                        <a:rPr lang="en-US" sz="1600" b="1" dirty="0">
                          <a:effectLst/>
                          <a:latin typeface="Calibri"/>
                          <a:ea typeface="Calibri"/>
                          <a:cs typeface="Times New Roman"/>
                        </a:rPr>
                        <a:t>May 15, 2016</a:t>
                      </a:r>
                    </a:p>
                  </a:txBody>
                  <a:tcPr marL="66675" marR="66675" marT="66675" marB="66675"/>
                </a:tc>
                <a:tc>
                  <a:txBody>
                    <a:bodyPr/>
                    <a:lstStyle/>
                    <a:p>
                      <a:pPr marL="47625" marR="0">
                        <a:lnSpc>
                          <a:spcPct val="115000"/>
                        </a:lnSpc>
                        <a:spcBef>
                          <a:spcPts val="0"/>
                        </a:spcBef>
                        <a:spcAft>
                          <a:spcPts val="1000"/>
                        </a:spcAft>
                      </a:pPr>
                      <a:r>
                        <a:rPr lang="en-US" sz="1600" b="1" dirty="0">
                          <a:effectLst/>
                          <a:latin typeface="Calibri"/>
                          <a:ea typeface="Calibri"/>
                          <a:cs typeface="Times New Roman"/>
                        </a:rPr>
                        <a:t>Lin </a:t>
                      </a:r>
                      <a:r>
                        <a:rPr lang="en-US" sz="1600" b="1" dirty="0" err="1">
                          <a:effectLst/>
                          <a:latin typeface="Calibri"/>
                          <a:ea typeface="Calibri"/>
                          <a:cs typeface="Times New Roman"/>
                        </a:rPr>
                        <a:t>Gan</a:t>
                      </a:r>
                      <a:endParaRPr lang="en-US" sz="1600" b="1" dirty="0">
                        <a:effectLst/>
                        <a:latin typeface="Calibri"/>
                        <a:ea typeface="Calibri"/>
                        <a:cs typeface="Times New Roman"/>
                      </a:endParaRPr>
                    </a:p>
                  </a:txBody>
                  <a:tcPr marL="66675" marR="66675" marT="66675" marB="66675"/>
                </a:tc>
              </a:tr>
            </a:tbl>
          </a:graphicData>
        </a:graphic>
      </p:graphicFrame>
    </p:spTree>
    <p:extLst>
      <p:ext uri="{BB962C8B-B14F-4D97-AF65-F5344CB8AC3E}">
        <p14:creationId xmlns:p14="http://schemas.microsoft.com/office/powerpoint/2010/main" val="2650727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64566" y="230188"/>
            <a:ext cx="6788990" cy="876300"/>
          </a:xfrm>
        </p:spPr>
        <p:txBody>
          <a:bodyPr/>
          <a:lstStyle/>
          <a:p>
            <a:r>
              <a:rPr lang="en-US" sz="3200" b="1" kern="1200" dirty="0"/>
              <a:t>Simulation of Hurricane </a:t>
            </a:r>
            <a:r>
              <a:rPr lang="en-US" sz="3200" b="1" kern="1200" dirty="0" smtClean="0"/>
              <a:t>Sandy: Impact of resolution &amp; physics</a:t>
            </a:r>
            <a:endParaRPr lang="en-US" sz="3200" b="1" kern="1200" dirty="0"/>
          </a:p>
        </p:txBody>
      </p:sp>
      <p:sp>
        <p:nvSpPr>
          <p:cNvPr id="4" name="Slide Number Placeholder 3"/>
          <p:cNvSpPr>
            <a:spLocks noGrp="1"/>
          </p:cNvSpPr>
          <p:nvPr>
            <p:ph type="sldNum" sz="quarter" idx="12"/>
          </p:nvPr>
        </p:nvSpPr>
        <p:spPr/>
        <p:txBody>
          <a:bodyPr/>
          <a:lstStyle/>
          <a:p>
            <a:pPr>
              <a:defRPr/>
            </a:pPr>
            <a:fld id="{3C0F7D1C-E550-4DA9-9946-642628E1AA1A}" type="slidenum">
              <a:rPr lang="en-US" smtClean="0"/>
              <a:pPr>
                <a:defRPr/>
              </a:pPr>
              <a:t>10</a:t>
            </a:fld>
            <a:endParaRPr lang="en-US"/>
          </a:p>
        </p:txBody>
      </p:sp>
      <p:pic>
        <p:nvPicPr>
          <p:cNvPr id="5"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791157" y="2122098"/>
            <a:ext cx="4323405" cy="3339831"/>
          </a:xfrm>
        </p:spPr>
      </p:pic>
      <p:pic>
        <p:nvPicPr>
          <p:cNvPr id="6" name="Content Placeholder 3"/>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0" y="2122098"/>
            <a:ext cx="4382219" cy="3385264"/>
          </a:xfrm>
          <a:prstGeom prst="rect">
            <a:avLst/>
          </a:prstGeom>
          <a:noFill/>
          <a:ln w="9525">
            <a:noFill/>
            <a:miter lim="800000"/>
            <a:headEnd/>
            <a:tailEnd/>
          </a:ln>
        </p:spPr>
      </p:pic>
      <p:sp>
        <p:nvSpPr>
          <p:cNvPr id="7" name="Rectangle 6"/>
          <p:cNvSpPr/>
          <p:nvPr/>
        </p:nvSpPr>
        <p:spPr>
          <a:xfrm>
            <a:off x="21344" y="1721988"/>
            <a:ext cx="4216411" cy="400110"/>
          </a:xfrm>
          <a:prstGeom prst="rect">
            <a:avLst/>
          </a:prstGeom>
        </p:spPr>
        <p:txBody>
          <a:bodyPr wrap="none">
            <a:spAutoFit/>
          </a:bodyPr>
          <a:lstStyle/>
          <a:p>
            <a:pPr algn="ctr"/>
            <a:r>
              <a:rPr lang="en-US" dirty="0" smtClean="0">
                <a:latin typeface="Times New Roman" panose="02020603050405020304" pitchFamily="18" charset="0"/>
                <a:cs typeface="Times New Roman" panose="02020603050405020304" pitchFamily="18" charset="0"/>
              </a:rPr>
              <a:t>NEMS/GSM </a:t>
            </a:r>
            <a:r>
              <a:rPr lang="en-US" dirty="0">
                <a:latin typeface="Times New Roman" panose="02020603050405020304" pitchFamily="18" charset="0"/>
                <a:cs typeface="Times New Roman" panose="02020603050405020304" pitchFamily="18" charset="0"/>
              </a:rPr>
              <a:t>run at </a:t>
            </a:r>
            <a:r>
              <a:rPr lang="en-US" dirty="0" smtClean="0">
                <a:latin typeface="Times New Roman" panose="02020603050405020304" pitchFamily="18" charset="0"/>
                <a:cs typeface="Times New Roman" panose="02020603050405020304" pitchFamily="18" charset="0"/>
              </a:rPr>
              <a:t>T2046: </a:t>
            </a:r>
            <a:r>
              <a:rPr lang="en-US" dirty="0" err="1">
                <a:latin typeface="Times New Roman" panose="02020603050405020304" pitchFamily="18" charset="0"/>
                <a:cs typeface="Times New Roman" panose="02020603050405020304" pitchFamily="18" charset="0"/>
              </a:rPr>
              <a:t>opr</a:t>
            </a:r>
            <a:r>
              <a:rPr lang="en-US" dirty="0">
                <a:latin typeface="Times New Roman" panose="02020603050405020304" pitchFamily="18" charset="0"/>
                <a:cs typeface="Times New Roman" panose="02020603050405020304" pitchFamily="18" charset="0"/>
              </a:rPr>
              <a:t> physics</a:t>
            </a:r>
            <a:endParaRPr lang="en-US" dirty="0"/>
          </a:p>
        </p:txBody>
      </p:sp>
      <p:sp>
        <p:nvSpPr>
          <p:cNvPr id="8" name="Rectangle 7"/>
          <p:cNvSpPr/>
          <p:nvPr/>
        </p:nvSpPr>
        <p:spPr>
          <a:xfrm>
            <a:off x="4805584" y="1721988"/>
            <a:ext cx="4187557" cy="400110"/>
          </a:xfrm>
          <a:prstGeom prst="rect">
            <a:avLst/>
          </a:prstGeom>
        </p:spPr>
        <p:txBody>
          <a:bodyPr wrap="none">
            <a:spAutoFit/>
          </a:bodyPr>
          <a:lstStyle/>
          <a:p>
            <a:pPr algn="ctr"/>
            <a:r>
              <a:rPr lang="en-US" dirty="0" smtClean="0">
                <a:latin typeface="Times New Roman" panose="02020603050405020304" pitchFamily="18" charset="0"/>
                <a:cs typeface="Times New Roman" panose="02020603050405020304" pitchFamily="18" charset="0"/>
              </a:rPr>
              <a:t>NEMS/GSM </a:t>
            </a:r>
            <a:r>
              <a:rPr lang="en-US" dirty="0">
                <a:latin typeface="Times New Roman" panose="02020603050405020304" pitchFamily="18" charset="0"/>
                <a:cs typeface="Times New Roman" panose="02020603050405020304" pitchFamily="18" charset="0"/>
              </a:rPr>
              <a:t>run at </a:t>
            </a:r>
            <a:r>
              <a:rPr lang="en-US" dirty="0" smtClean="0">
                <a:latin typeface="Times New Roman" panose="02020603050405020304" pitchFamily="18" charset="0"/>
                <a:cs typeface="Times New Roman" panose="02020603050405020304" pitchFamily="18" charset="0"/>
              </a:rPr>
              <a:t>T2046: </a:t>
            </a:r>
            <a:r>
              <a:rPr lang="en-US" dirty="0">
                <a:latin typeface="Times New Roman" panose="02020603050405020304" pitchFamily="18" charset="0"/>
                <a:cs typeface="Times New Roman" panose="02020603050405020304" pitchFamily="18" charset="0"/>
              </a:rPr>
              <a:t>SHOC+CS</a:t>
            </a:r>
            <a:endParaRPr lang="en-US" dirty="0"/>
          </a:p>
        </p:txBody>
      </p:sp>
    </p:spTree>
    <p:extLst>
      <p:ext uri="{BB962C8B-B14F-4D97-AF65-F5344CB8AC3E}">
        <p14:creationId xmlns:p14="http://schemas.microsoft.com/office/powerpoint/2010/main" val="362063765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 name="CustomShape 1"/>
          <p:cNvSpPr/>
          <p:nvPr/>
        </p:nvSpPr>
        <p:spPr>
          <a:xfrm>
            <a:off x="1066800" y="0"/>
            <a:ext cx="7924800" cy="914400"/>
          </a:xfrm>
          <a:prstGeom prst="rect">
            <a:avLst/>
          </a:prstGeom>
          <a:noFill/>
        </p:spPr>
        <p:txBody>
          <a:bodyPr lIns="90000" tIns="45000" rIns="90000" bIns="45000"/>
          <a:lstStyle/>
          <a:p>
            <a:pPr algn="ctr" fontAlgn="auto">
              <a:spcBef>
                <a:spcPts val="0"/>
              </a:spcBef>
              <a:spcAft>
                <a:spcPts val="0"/>
              </a:spcAft>
            </a:pPr>
            <a:r>
              <a:rPr lang="en-US" sz="2800" b="1" dirty="0" smtClean="0">
                <a:solidFill>
                  <a:srgbClr val="FFDA3B"/>
                </a:solidFill>
                <a:latin typeface="Arial"/>
                <a:cs typeface="DejaVu Sans"/>
              </a:rPr>
              <a:t>TKE-based EDMF Parameterization of Moist Boundary Layer Turbulence  </a:t>
            </a:r>
            <a:endParaRPr lang="en-US" sz="2800" b="1" dirty="0">
              <a:solidFill>
                <a:srgbClr val="FFCC00"/>
              </a:solidFill>
              <a:latin typeface="Arial"/>
              <a:cs typeface="DejaVu Sans"/>
            </a:endParaRPr>
          </a:p>
        </p:txBody>
      </p:sp>
      <p:sp>
        <p:nvSpPr>
          <p:cNvPr id="48" name="CustomShape 2"/>
          <p:cNvSpPr/>
          <p:nvPr/>
        </p:nvSpPr>
        <p:spPr>
          <a:xfrm>
            <a:off x="80280" y="1059360"/>
            <a:ext cx="9063000" cy="1074240"/>
          </a:xfrm>
          <a:prstGeom prst="rect">
            <a:avLst/>
          </a:prstGeom>
          <a:noFill/>
        </p:spPr>
        <p:txBody>
          <a:bodyPr lIns="90000" tIns="45000" rIns="90000" bIns="45000"/>
          <a:lstStyle/>
          <a:p>
            <a:pPr fontAlgn="auto">
              <a:spcBef>
                <a:spcPts val="0"/>
              </a:spcBef>
              <a:spcAft>
                <a:spcPts val="0"/>
              </a:spcAft>
            </a:pPr>
            <a:r>
              <a:rPr lang="en-US" b="1" dirty="0">
                <a:solidFill>
                  <a:srgbClr val="003399"/>
                </a:solidFill>
                <a:latin typeface="Arial"/>
                <a:cs typeface="DejaVu Sans"/>
              </a:rPr>
              <a:t>Accomplishment </a:t>
            </a:r>
            <a:r>
              <a:rPr lang="en-US" b="1" dirty="0" smtClean="0">
                <a:solidFill>
                  <a:srgbClr val="003399"/>
                </a:solidFill>
                <a:latin typeface="Arial"/>
                <a:cs typeface="DejaVu Sans"/>
              </a:rPr>
              <a:t>Title: </a:t>
            </a:r>
            <a:r>
              <a:rPr lang="en-US" altLang="en-US" b="1" dirty="0">
                <a:solidFill>
                  <a:prstClr val="black"/>
                </a:solidFill>
                <a:latin typeface="Arial"/>
                <a:cs typeface="DejaVu Sans"/>
              </a:rPr>
              <a:t>A TKE-based Eddy-Diffusivity Mass-Flux (EDMF) Parameterization for Convective Boundary Layer </a:t>
            </a:r>
            <a:r>
              <a:rPr lang="en-US" altLang="en-US" b="1" dirty="0" smtClean="0">
                <a:solidFill>
                  <a:prstClr val="black"/>
                </a:solidFill>
                <a:latin typeface="Arial"/>
                <a:cs typeface="DejaVu Sans"/>
              </a:rPr>
              <a:t>(CBL) and </a:t>
            </a:r>
            <a:r>
              <a:rPr lang="en-US" altLang="en-US" b="1" dirty="0">
                <a:solidFill>
                  <a:prstClr val="black"/>
                </a:solidFill>
                <a:latin typeface="Arial"/>
                <a:cs typeface="DejaVu Sans"/>
              </a:rPr>
              <a:t>Stratocumulus-top-driven Turbulence </a:t>
            </a:r>
            <a:r>
              <a:rPr lang="en-US" altLang="en-US" b="1" dirty="0" smtClean="0">
                <a:solidFill>
                  <a:prstClr val="black"/>
                </a:solidFill>
                <a:latin typeface="Arial"/>
                <a:cs typeface="DejaVu Sans"/>
              </a:rPr>
              <a:t>Mixing</a:t>
            </a:r>
            <a:endParaRPr lang="en-US" b="1" dirty="0">
              <a:solidFill>
                <a:prstClr val="black"/>
              </a:solidFill>
              <a:latin typeface="Arial"/>
              <a:cs typeface="DejaVu Sans"/>
            </a:endParaRPr>
          </a:p>
        </p:txBody>
      </p:sp>
      <p:graphicFrame>
        <p:nvGraphicFramePr>
          <p:cNvPr id="15" name="Chart 14"/>
          <p:cNvGraphicFramePr>
            <a:graphicFrameLocks noGrp="1"/>
          </p:cNvGraphicFramePr>
          <p:nvPr>
            <p:extLst>
              <p:ext uri="{D42A27DB-BD31-4B8C-83A1-F6EECF244321}">
                <p14:modId xmlns:p14="http://schemas.microsoft.com/office/powerpoint/2010/main" val="735418041"/>
              </p:ext>
            </p:extLst>
          </p:nvPr>
        </p:nvGraphicFramePr>
        <p:xfrm>
          <a:off x="513510" y="2889098"/>
          <a:ext cx="3925980" cy="3352800"/>
        </p:xfrm>
        <a:graphic>
          <a:graphicData uri="http://schemas.openxmlformats.org/drawingml/2006/chart">
            <c:chart xmlns:c="http://schemas.openxmlformats.org/drawingml/2006/chart" xmlns:r="http://schemas.openxmlformats.org/officeDocument/2006/relationships" r:id="rId3"/>
          </a:graphicData>
        </a:graphic>
      </p:graphicFrame>
      <p:sp>
        <p:nvSpPr>
          <p:cNvPr id="6" name="TextBox 5"/>
          <p:cNvSpPr txBox="1"/>
          <p:nvPr/>
        </p:nvSpPr>
        <p:spPr>
          <a:xfrm>
            <a:off x="2057400" y="6282153"/>
            <a:ext cx="838200" cy="338554"/>
          </a:xfrm>
          <a:prstGeom prst="rect">
            <a:avLst/>
          </a:prstGeom>
          <a:noFill/>
        </p:spPr>
        <p:txBody>
          <a:bodyPr wrap="square" rtlCol="0">
            <a:spAutoFit/>
          </a:bodyPr>
          <a:lstStyle/>
          <a:p>
            <a:pPr fontAlgn="auto">
              <a:spcBef>
                <a:spcPts val="0"/>
              </a:spcBef>
              <a:spcAft>
                <a:spcPts val="0"/>
              </a:spcAft>
            </a:pPr>
            <a:r>
              <a:rPr lang="en-US" sz="1600" b="1" dirty="0" smtClean="0">
                <a:solidFill>
                  <a:prstClr val="black"/>
                </a:solidFill>
                <a:latin typeface="Arial"/>
                <a:cs typeface="DejaVu Sans"/>
              </a:rPr>
              <a:t>CBL</a:t>
            </a:r>
          </a:p>
        </p:txBody>
      </p:sp>
      <p:graphicFrame>
        <p:nvGraphicFramePr>
          <p:cNvPr id="17" name="Chart 16"/>
          <p:cNvGraphicFramePr>
            <a:graphicFrameLocks noGrp="1"/>
          </p:cNvGraphicFramePr>
          <p:nvPr>
            <p:extLst>
              <p:ext uri="{D42A27DB-BD31-4B8C-83A1-F6EECF244321}">
                <p14:modId xmlns:p14="http://schemas.microsoft.com/office/powerpoint/2010/main" val="582441356"/>
              </p:ext>
            </p:extLst>
          </p:nvPr>
        </p:nvGraphicFramePr>
        <p:xfrm>
          <a:off x="4724400" y="2840213"/>
          <a:ext cx="3733800" cy="3441940"/>
        </p:xfrm>
        <a:graphic>
          <a:graphicData uri="http://schemas.openxmlformats.org/drawingml/2006/chart">
            <c:chart xmlns:c="http://schemas.openxmlformats.org/drawingml/2006/chart" xmlns:r="http://schemas.openxmlformats.org/officeDocument/2006/relationships" r:id="rId4"/>
          </a:graphicData>
        </a:graphic>
      </p:graphicFrame>
      <p:sp>
        <p:nvSpPr>
          <p:cNvPr id="7" name="Rectangle 6"/>
          <p:cNvSpPr/>
          <p:nvPr/>
        </p:nvSpPr>
        <p:spPr>
          <a:xfrm>
            <a:off x="5029200" y="6282153"/>
            <a:ext cx="3504486" cy="307777"/>
          </a:xfrm>
          <a:prstGeom prst="rect">
            <a:avLst/>
          </a:prstGeom>
        </p:spPr>
        <p:txBody>
          <a:bodyPr wrap="none">
            <a:spAutoFit/>
          </a:bodyPr>
          <a:lstStyle/>
          <a:p>
            <a:pPr fontAlgn="auto">
              <a:spcBef>
                <a:spcPts val="0"/>
              </a:spcBef>
              <a:spcAft>
                <a:spcPts val="0"/>
              </a:spcAft>
            </a:pPr>
            <a:r>
              <a:rPr lang="en-US" altLang="en-US" sz="1400" b="1" dirty="0" smtClean="0">
                <a:solidFill>
                  <a:prstClr val="black"/>
                </a:solidFill>
                <a:latin typeface="Arial"/>
                <a:cs typeface="DejaVu Sans"/>
              </a:rPr>
              <a:t>Stratocumulus-topped Boundary Layer</a:t>
            </a:r>
            <a:endParaRPr lang="en-US" sz="1400" dirty="0">
              <a:solidFill>
                <a:prstClr val="black"/>
              </a:solidFill>
              <a:latin typeface="Arial"/>
              <a:cs typeface="DejaVu Sans"/>
            </a:endParaRPr>
          </a:p>
        </p:txBody>
      </p:sp>
      <p:sp>
        <p:nvSpPr>
          <p:cNvPr id="8" name="TextBox 7"/>
          <p:cNvSpPr txBox="1"/>
          <p:nvPr/>
        </p:nvSpPr>
        <p:spPr>
          <a:xfrm>
            <a:off x="2554380" y="2438400"/>
            <a:ext cx="4114800" cy="369332"/>
          </a:xfrm>
          <a:prstGeom prst="rect">
            <a:avLst/>
          </a:prstGeom>
          <a:noFill/>
        </p:spPr>
        <p:txBody>
          <a:bodyPr wrap="square" rtlCol="0">
            <a:spAutoFit/>
          </a:bodyPr>
          <a:lstStyle/>
          <a:p>
            <a:pPr fontAlgn="auto">
              <a:spcBef>
                <a:spcPts val="0"/>
              </a:spcBef>
              <a:spcAft>
                <a:spcPts val="0"/>
              </a:spcAft>
            </a:pPr>
            <a:r>
              <a:rPr lang="en-US" sz="1800" b="1" dirty="0" smtClean="0">
                <a:solidFill>
                  <a:prstClr val="black"/>
                </a:solidFill>
                <a:latin typeface="Arial"/>
                <a:cs typeface="DejaVu Sans"/>
              </a:rPr>
              <a:t>Single Column Model Test Results</a:t>
            </a:r>
            <a:endParaRPr lang="en-US" sz="1800" b="1" dirty="0">
              <a:solidFill>
                <a:prstClr val="black"/>
              </a:solidFill>
              <a:latin typeface="Arial"/>
              <a:cs typeface="DejaVu Sans"/>
            </a:endParaRPr>
          </a:p>
        </p:txBody>
      </p:sp>
    </p:spTree>
    <p:extLst>
      <p:ext uri="{BB962C8B-B14F-4D97-AF65-F5344CB8AC3E}">
        <p14:creationId xmlns:p14="http://schemas.microsoft.com/office/powerpoint/2010/main" val="3871872515"/>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CustomShape 2"/>
          <p:cNvSpPr/>
          <p:nvPr/>
        </p:nvSpPr>
        <p:spPr>
          <a:xfrm>
            <a:off x="1752600" y="1447800"/>
            <a:ext cx="5105400" cy="415883"/>
          </a:xfrm>
          <a:prstGeom prst="rect">
            <a:avLst/>
          </a:prstGeom>
          <a:noFill/>
        </p:spPr>
        <p:txBody>
          <a:bodyPr lIns="90000" tIns="45000" rIns="90000" bIns="45000"/>
          <a:lstStyle/>
          <a:p>
            <a:pPr algn="ctr" fontAlgn="auto">
              <a:spcBef>
                <a:spcPts val="0"/>
              </a:spcBef>
              <a:spcAft>
                <a:spcPts val="0"/>
              </a:spcAft>
            </a:pPr>
            <a:r>
              <a:rPr lang="en-US" b="1" dirty="0">
                <a:solidFill>
                  <a:srgbClr val="003399"/>
                </a:solidFill>
                <a:latin typeface="Arial"/>
                <a:cs typeface="DejaVu Sans"/>
              </a:rPr>
              <a:t>Key Take Away </a:t>
            </a:r>
            <a:r>
              <a:rPr lang="en-US" b="1" dirty="0" smtClean="0">
                <a:solidFill>
                  <a:srgbClr val="003399"/>
                </a:solidFill>
                <a:latin typeface="Arial"/>
                <a:cs typeface="DejaVu Sans"/>
              </a:rPr>
              <a:t>Message</a:t>
            </a:r>
            <a:endParaRPr lang="en-US" b="1" dirty="0">
              <a:solidFill>
                <a:prstClr val="black"/>
              </a:solidFill>
              <a:latin typeface="Arial"/>
              <a:cs typeface="DejaVu Sans"/>
            </a:endParaRPr>
          </a:p>
          <a:p>
            <a:pPr marL="342900" indent="-342900" fontAlgn="auto">
              <a:spcBef>
                <a:spcPts val="0"/>
              </a:spcBef>
              <a:spcAft>
                <a:spcPts val="0"/>
              </a:spcAft>
              <a:buFont typeface="Arial" panose="020B0604020202020204" pitchFamily="34" charset="0"/>
              <a:buChar char="•"/>
            </a:pPr>
            <a:endParaRPr sz="1800" dirty="0">
              <a:solidFill>
                <a:prstClr val="black"/>
              </a:solidFill>
              <a:latin typeface="Arial"/>
              <a:cs typeface="DejaVu Sans"/>
            </a:endParaRPr>
          </a:p>
        </p:txBody>
      </p:sp>
      <p:sp>
        <p:nvSpPr>
          <p:cNvPr id="4" name="TextBox 3"/>
          <p:cNvSpPr txBox="1"/>
          <p:nvPr/>
        </p:nvSpPr>
        <p:spPr>
          <a:xfrm>
            <a:off x="152400" y="2057400"/>
            <a:ext cx="8839200" cy="2585323"/>
          </a:xfrm>
          <a:prstGeom prst="rect">
            <a:avLst/>
          </a:prstGeom>
          <a:noFill/>
        </p:spPr>
        <p:txBody>
          <a:bodyPr wrap="square" rtlCol="0">
            <a:spAutoFit/>
          </a:bodyPr>
          <a:lstStyle/>
          <a:p>
            <a:pPr marL="285750" indent="-285750" fontAlgn="auto">
              <a:spcAft>
                <a:spcPts val="0"/>
              </a:spcAft>
              <a:buFont typeface="Arial" panose="020B0604020202020204" pitchFamily="34" charset="0"/>
              <a:buChar char="•"/>
            </a:pPr>
            <a:r>
              <a:rPr lang="en-US" altLang="en-US" sz="1800" dirty="0">
                <a:solidFill>
                  <a:prstClr val="black"/>
                </a:solidFill>
                <a:latin typeface="Arial"/>
                <a:cs typeface="DejaVu Sans"/>
              </a:rPr>
              <a:t>A TKE-based EDMF </a:t>
            </a:r>
            <a:r>
              <a:rPr lang="en-US" altLang="en-US" sz="1800" dirty="0" smtClean="0">
                <a:solidFill>
                  <a:prstClr val="black"/>
                </a:solidFill>
                <a:latin typeface="Arial"/>
                <a:cs typeface="DejaVu Sans"/>
              </a:rPr>
              <a:t>planetary boundary </a:t>
            </a:r>
            <a:r>
              <a:rPr lang="en-US" altLang="en-US" sz="1800" dirty="0">
                <a:solidFill>
                  <a:prstClr val="black"/>
                </a:solidFill>
                <a:latin typeface="Arial"/>
                <a:cs typeface="DejaVu Sans"/>
              </a:rPr>
              <a:t>layer </a:t>
            </a:r>
            <a:r>
              <a:rPr lang="en-US" altLang="en-US" sz="1800" dirty="0" smtClean="0">
                <a:solidFill>
                  <a:prstClr val="black"/>
                </a:solidFill>
                <a:latin typeface="Arial"/>
                <a:cs typeface="DejaVu Sans"/>
              </a:rPr>
              <a:t>(PBL) </a:t>
            </a:r>
            <a:r>
              <a:rPr lang="en-US" altLang="en-US" sz="1800" dirty="0">
                <a:solidFill>
                  <a:prstClr val="black"/>
                </a:solidFill>
                <a:latin typeface="Arial"/>
                <a:cs typeface="DejaVu Sans"/>
              </a:rPr>
              <a:t>scheme </a:t>
            </a:r>
            <a:r>
              <a:rPr lang="en-US" altLang="en-US" sz="1800" dirty="0" smtClean="0">
                <a:solidFill>
                  <a:prstClr val="black"/>
                </a:solidFill>
                <a:latin typeface="Arial"/>
                <a:cs typeface="DejaVu Sans"/>
              </a:rPr>
              <a:t>has </a:t>
            </a:r>
            <a:r>
              <a:rPr lang="en-US" altLang="en-US" sz="1800" dirty="0">
                <a:solidFill>
                  <a:prstClr val="black"/>
                </a:solidFill>
                <a:latin typeface="Arial"/>
                <a:cs typeface="DejaVu Sans"/>
              </a:rPr>
              <a:t>been developed and successfully simulates daytime well-mixed </a:t>
            </a:r>
            <a:r>
              <a:rPr lang="en-US" altLang="en-US" sz="1800" dirty="0" smtClean="0">
                <a:solidFill>
                  <a:prstClr val="black"/>
                </a:solidFill>
                <a:latin typeface="Arial"/>
                <a:cs typeface="DejaVu Sans"/>
              </a:rPr>
              <a:t>CBL with </a:t>
            </a:r>
            <a:r>
              <a:rPr lang="en-US" altLang="en-US" sz="1800" dirty="0">
                <a:solidFill>
                  <a:prstClr val="black"/>
                </a:solidFill>
                <a:latin typeface="Arial"/>
                <a:cs typeface="DejaVu Sans"/>
              </a:rPr>
              <a:t>a good agreement with the LES </a:t>
            </a:r>
            <a:r>
              <a:rPr lang="en-US" altLang="en-US" sz="1800" dirty="0" smtClean="0">
                <a:solidFill>
                  <a:prstClr val="black"/>
                </a:solidFill>
                <a:latin typeface="Arial"/>
                <a:cs typeface="DejaVu Sans"/>
              </a:rPr>
              <a:t>result.</a:t>
            </a:r>
            <a:endParaRPr lang="en-US" altLang="en-US" sz="1800" dirty="0">
              <a:solidFill>
                <a:prstClr val="black"/>
              </a:solidFill>
              <a:latin typeface="Arial"/>
              <a:cs typeface="DejaVu Sans"/>
            </a:endParaRPr>
          </a:p>
          <a:p>
            <a:pPr marL="285750" indent="-285750" fontAlgn="auto">
              <a:spcAft>
                <a:spcPts val="0"/>
              </a:spcAft>
              <a:buFont typeface="Arial" panose="020B0604020202020204" pitchFamily="34" charset="0"/>
              <a:buChar char="•"/>
            </a:pPr>
            <a:r>
              <a:rPr lang="en-US" altLang="en-US" sz="1800" dirty="0">
                <a:solidFill>
                  <a:prstClr val="black"/>
                </a:solidFill>
                <a:latin typeface="Arial"/>
                <a:cs typeface="DejaVu Sans"/>
              </a:rPr>
              <a:t>For the </a:t>
            </a:r>
            <a:r>
              <a:rPr lang="en-US" altLang="en-US" sz="1800" dirty="0" smtClean="0">
                <a:solidFill>
                  <a:prstClr val="black"/>
                </a:solidFill>
                <a:latin typeface="Arial"/>
                <a:cs typeface="DejaVu Sans"/>
              </a:rPr>
              <a:t>CBL, </a:t>
            </a:r>
            <a:r>
              <a:rPr lang="en-US" altLang="en-US" sz="1800" dirty="0">
                <a:solidFill>
                  <a:prstClr val="black"/>
                </a:solidFill>
                <a:latin typeface="Arial"/>
                <a:cs typeface="DejaVu Sans"/>
              </a:rPr>
              <a:t>the new TKE-based EDMF </a:t>
            </a:r>
            <a:r>
              <a:rPr lang="en-US" altLang="en-US" sz="1800" dirty="0" smtClean="0">
                <a:solidFill>
                  <a:prstClr val="black"/>
                </a:solidFill>
                <a:latin typeface="Arial"/>
                <a:cs typeface="DejaVu Sans"/>
              </a:rPr>
              <a:t>PBL scheme </a:t>
            </a:r>
            <a:r>
              <a:rPr lang="en-US" altLang="en-US" sz="1800" dirty="0">
                <a:solidFill>
                  <a:prstClr val="black"/>
                </a:solidFill>
                <a:latin typeface="Arial"/>
                <a:cs typeface="DejaVu Sans"/>
              </a:rPr>
              <a:t>predicts a PBL feature very similar to that from the current operational GFS hybrid EDMF PBL scheme (which is based on first-order K-profile method).</a:t>
            </a:r>
          </a:p>
          <a:p>
            <a:pPr marL="285750" indent="-285750" fontAlgn="auto">
              <a:spcAft>
                <a:spcPts val="0"/>
              </a:spcAft>
              <a:buFont typeface="Arial" panose="020B0604020202020204" pitchFamily="34" charset="0"/>
              <a:buChar char="•"/>
            </a:pPr>
            <a:r>
              <a:rPr lang="en-US" altLang="en-US" sz="1800" dirty="0" smtClean="0">
                <a:solidFill>
                  <a:prstClr val="black"/>
                </a:solidFill>
                <a:latin typeface="Arial"/>
                <a:cs typeface="DejaVu Sans"/>
              </a:rPr>
              <a:t>Compared </a:t>
            </a:r>
            <a:r>
              <a:rPr lang="en-US" altLang="en-US" sz="1800" dirty="0">
                <a:solidFill>
                  <a:prstClr val="black"/>
                </a:solidFill>
                <a:latin typeface="Arial"/>
                <a:cs typeface="DejaVu Sans"/>
              </a:rPr>
              <a:t>to the LES </a:t>
            </a:r>
            <a:r>
              <a:rPr lang="en-US" altLang="en-US" sz="1800" dirty="0" smtClean="0">
                <a:solidFill>
                  <a:prstClr val="black"/>
                </a:solidFill>
                <a:latin typeface="Arial"/>
                <a:cs typeface="DejaVu Sans"/>
              </a:rPr>
              <a:t>result, </a:t>
            </a:r>
            <a:r>
              <a:rPr lang="en-US" altLang="en-US" sz="1800" dirty="0">
                <a:solidFill>
                  <a:prstClr val="black"/>
                </a:solidFill>
                <a:latin typeface="Arial"/>
                <a:cs typeface="DejaVu Sans"/>
              </a:rPr>
              <a:t>the new scheme also well simulates the marine stratocumulus-topped boundary layer, showing somewhat better prediction than the operational </a:t>
            </a:r>
            <a:r>
              <a:rPr lang="en-US" altLang="en-US" sz="1800" dirty="0" smtClean="0">
                <a:solidFill>
                  <a:prstClr val="black"/>
                </a:solidFill>
                <a:latin typeface="Arial"/>
                <a:cs typeface="DejaVu Sans"/>
              </a:rPr>
              <a:t>one. </a:t>
            </a:r>
            <a:endParaRPr lang="en-US" altLang="en-US" sz="1800" dirty="0">
              <a:solidFill>
                <a:prstClr val="black"/>
              </a:solidFill>
              <a:latin typeface="Arial"/>
              <a:cs typeface="DejaVu Sans"/>
            </a:endParaRPr>
          </a:p>
        </p:txBody>
      </p:sp>
      <p:sp>
        <p:nvSpPr>
          <p:cNvPr id="14" name="CustomShape 1"/>
          <p:cNvSpPr/>
          <p:nvPr/>
        </p:nvSpPr>
        <p:spPr>
          <a:xfrm>
            <a:off x="1066800" y="0"/>
            <a:ext cx="7924800" cy="914400"/>
          </a:xfrm>
          <a:prstGeom prst="rect">
            <a:avLst/>
          </a:prstGeom>
          <a:noFill/>
        </p:spPr>
        <p:txBody>
          <a:bodyPr lIns="90000" tIns="45000" rIns="90000" bIns="45000"/>
          <a:lstStyle/>
          <a:p>
            <a:pPr algn="ctr" fontAlgn="auto">
              <a:spcBef>
                <a:spcPts val="0"/>
              </a:spcBef>
              <a:spcAft>
                <a:spcPts val="0"/>
              </a:spcAft>
            </a:pPr>
            <a:r>
              <a:rPr lang="en-US" sz="2800" b="1" dirty="0" smtClean="0">
                <a:solidFill>
                  <a:srgbClr val="FFDA3B"/>
                </a:solidFill>
                <a:latin typeface="Arial"/>
                <a:cs typeface="DejaVu Sans"/>
              </a:rPr>
              <a:t>TKE-based EDMF Parameterization of Moist Boundary Layer Turbulence  </a:t>
            </a:r>
            <a:endParaRPr lang="en-US" sz="2800" b="1" dirty="0">
              <a:solidFill>
                <a:srgbClr val="FFCC00"/>
              </a:solidFill>
              <a:latin typeface="Arial"/>
              <a:cs typeface="DejaVu Sans"/>
            </a:endParaRPr>
          </a:p>
        </p:txBody>
      </p:sp>
    </p:spTree>
    <p:extLst>
      <p:ext uri="{BB962C8B-B14F-4D97-AF65-F5344CB8AC3E}">
        <p14:creationId xmlns:p14="http://schemas.microsoft.com/office/powerpoint/2010/main" val="2542405834"/>
      </p:ext>
    </p:extLst>
  </p:cSld>
  <p:clrMapOvr>
    <a:masterClrMapping/>
  </p:clrMapOvr>
  <p:timing>
    <p:tnLst>
      <p:par>
        <p:cTn id="1" dur="indefinite" restart="never" nodeType="tmRoot">
          <p:childTnLst>
            <p:seq>
              <p:cTn id="2"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NEMS Transitions</a:t>
            </a:r>
            <a:endParaRPr lang="en-US" dirty="0"/>
          </a:p>
        </p:txBody>
      </p:sp>
      <p:sp>
        <p:nvSpPr>
          <p:cNvPr id="3" name="Content Placeholder 2"/>
          <p:cNvSpPr>
            <a:spLocks noGrp="1"/>
          </p:cNvSpPr>
          <p:nvPr>
            <p:ph idx="1"/>
          </p:nvPr>
        </p:nvSpPr>
        <p:spPr/>
        <p:txBody>
          <a:bodyPr/>
          <a:lstStyle/>
          <a:p>
            <a:pPr lvl="0"/>
            <a:r>
              <a:rPr lang="en-US" dirty="0"/>
              <a:t>Development of GFS (non-NEMS) frozen soon after porting to Cray (task 1)</a:t>
            </a:r>
          </a:p>
          <a:p>
            <a:pPr lvl="0"/>
            <a:r>
              <a:rPr lang="en-US" dirty="0"/>
              <a:t>All developers migrate to NEMS/GSM framework by May 1, 2016</a:t>
            </a:r>
          </a:p>
          <a:p>
            <a:pPr lvl="0"/>
            <a:r>
              <a:rPr lang="en-US" dirty="0"/>
              <a:t>V14.1 forms the control configuration for FY17 GFS/GDAS implementation</a:t>
            </a:r>
          </a:p>
          <a:p>
            <a:pPr lvl="0"/>
            <a:r>
              <a:rPr lang="en-US" dirty="0"/>
              <a:t>Scripting &amp; workflow </a:t>
            </a:r>
            <a:r>
              <a:rPr lang="en-US" dirty="0" smtClean="0"/>
              <a:t>changes to address the needs</a:t>
            </a:r>
            <a:endParaRPr lang="en-US" dirty="0"/>
          </a:p>
        </p:txBody>
      </p:sp>
    </p:spTree>
    <p:extLst>
      <p:ext uri="{BB962C8B-B14F-4D97-AF65-F5344CB8AC3E}">
        <p14:creationId xmlns:p14="http://schemas.microsoft.com/office/powerpoint/2010/main" val="21703614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Potential Science upgrades for FY17 </a:t>
            </a:r>
            <a:r>
              <a:rPr lang="en-US" dirty="0" smtClean="0"/>
              <a:t>NEMS GSM/GDAS</a:t>
            </a:r>
            <a:endParaRPr lang="en-US" dirty="0"/>
          </a:p>
        </p:txBody>
      </p:sp>
      <p:sp>
        <p:nvSpPr>
          <p:cNvPr id="3" name="Content Placeholder 2"/>
          <p:cNvSpPr>
            <a:spLocks noGrp="1"/>
          </p:cNvSpPr>
          <p:nvPr>
            <p:ph idx="1"/>
          </p:nvPr>
        </p:nvSpPr>
        <p:spPr/>
        <p:txBody>
          <a:bodyPr>
            <a:normAutofit fontScale="92500" lnSpcReduction="10000"/>
          </a:bodyPr>
          <a:lstStyle/>
          <a:p>
            <a:pPr lvl="0"/>
            <a:r>
              <a:rPr lang="en-US" dirty="0"/>
              <a:t>Resolution; </a:t>
            </a:r>
            <a:r>
              <a:rPr lang="en-US" dirty="0" smtClean="0"/>
              <a:t>Physics, Data </a:t>
            </a:r>
            <a:r>
              <a:rPr lang="en-US" dirty="0"/>
              <a:t>Assimilation; </a:t>
            </a:r>
          </a:p>
          <a:p>
            <a:pPr lvl="0"/>
            <a:r>
              <a:rPr lang="en-US" dirty="0"/>
              <a:t>Products/Downstream Changes</a:t>
            </a:r>
          </a:p>
          <a:p>
            <a:pPr lvl="0"/>
            <a:r>
              <a:rPr lang="en-US" dirty="0"/>
              <a:t>Resource Requirements</a:t>
            </a:r>
          </a:p>
          <a:p>
            <a:pPr lvl="0"/>
            <a:r>
              <a:rPr lang="en-US" dirty="0"/>
              <a:t>Test Plan and execution</a:t>
            </a:r>
          </a:p>
          <a:p>
            <a:pPr lvl="0"/>
            <a:endParaRPr lang="en-US" dirty="0" smtClean="0"/>
          </a:p>
          <a:p>
            <a:pPr lvl="0"/>
            <a:r>
              <a:rPr lang="en-US" b="1" dirty="0" smtClean="0"/>
              <a:t>Need inputs by March 21, 2016</a:t>
            </a:r>
          </a:p>
          <a:p>
            <a:r>
              <a:rPr lang="en-US" b="1" dirty="0" smtClean="0"/>
              <a:t>Charter and Project Management established by April 1, 2016</a:t>
            </a:r>
          </a:p>
          <a:p>
            <a:r>
              <a:rPr lang="en-US" b="1" dirty="0" smtClean="0"/>
              <a:t>Briefing to Louis on April 4, 2016</a:t>
            </a:r>
          </a:p>
          <a:p>
            <a:pPr lvl="0"/>
            <a:endParaRPr lang="en-US" b="1" dirty="0"/>
          </a:p>
        </p:txBody>
      </p:sp>
    </p:spTree>
    <p:extLst>
      <p:ext uri="{BB962C8B-B14F-4D97-AF65-F5344CB8AC3E}">
        <p14:creationId xmlns:p14="http://schemas.microsoft.com/office/powerpoint/2010/main" val="303067791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9C8F0B84-D7FB-4F8A-8A51-83E5D2CA313C}" type="slidenum">
              <a:rPr lang="en-US" smtClean="0"/>
              <a:pPr>
                <a:defRPr/>
              </a:pPr>
              <a:t>4</a:t>
            </a:fld>
            <a:endParaRPr lang="en-US"/>
          </a:p>
        </p:txBody>
      </p:sp>
      <p:sp>
        <p:nvSpPr>
          <p:cNvPr id="5" name="Title 1"/>
          <p:cNvSpPr txBox="1">
            <a:spLocks/>
          </p:cNvSpPr>
          <p:nvPr/>
        </p:nvSpPr>
        <p:spPr bwMode="auto">
          <a:xfrm>
            <a:off x="1181819" y="-2724"/>
            <a:ext cx="675448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3200" b="1" dirty="0"/>
              <a:t>P</a:t>
            </a:r>
            <a:r>
              <a:rPr lang="en-US" sz="3200" b="1" dirty="0" smtClean="0"/>
              <a:t>lans </a:t>
            </a:r>
            <a:r>
              <a:rPr lang="en-US" sz="3200" b="1" dirty="0"/>
              <a:t>for </a:t>
            </a:r>
            <a:r>
              <a:rPr lang="en-US" sz="3200" b="1" dirty="0" smtClean="0"/>
              <a:t>2017: Transition to NEMS GSM</a:t>
            </a:r>
            <a:endParaRPr lang="en-US" sz="3200" b="1" dirty="0"/>
          </a:p>
        </p:txBody>
      </p:sp>
      <p:sp>
        <p:nvSpPr>
          <p:cNvPr id="6" name="TextBox 5"/>
          <p:cNvSpPr txBox="1"/>
          <p:nvPr/>
        </p:nvSpPr>
        <p:spPr>
          <a:xfrm>
            <a:off x="135467" y="1323877"/>
            <a:ext cx="8896390" cy="1938992"/>
          </a:xfrm>
          <a:prstGeom prst="rect">
            <a:avLst/>
          </a:prstGeom>
          <a:noFill/>
          <a:ln w="28575">
            <a:solidFill>
              <a:srgbClr val="0000FF"/>
            </a:solidFill>
          </a:ln>
        </p:spPr>
        <p:txBody>
          <a:bodyPr wrap="square" rtlCol="0">
            <a:spAutoFit/>
          </a:bodyPr>
          <a:lstStyle/>
          <a:p>
            <a:pPr marL="342900" indent="-342900">
              <a:buFont typeface="Arial" panose="020B0604020202020204" pitchFamily="34" charset="0"/>
              <a:buChar char="•"/>
            </a:pPr>
            <a:r>
              <a:rPr lang="en-US" dirty="0"/>
              <a:t>NOAA Environmental Modeling System (NEMS) version of GFS using ESMF</a:t>
            </a:r>
          </a:p>
          <a:p>
            <a:pPr marL="342900" indent="-342900">
              <a:buFont typeface="Arial" panose="020B0604020202020204" pitchFamily="34" charset="0"/>
              <a:buChar char="•"/>
            </a:pPr>
            <a:r>
              <a:rPr lang="en-US" dirty="0"/>
              <a:t>Global atmosphere divided into dynamics and physics </a:t>
            </a:r>
            <a:r>
              <a:rPr lang="en-US" dirty="0" smtClean="0"/>
              <a:t>components </a:t>
            </a:r>
            <a:r>
              <a:rPr lang="en-US" dirty="0"/>
              <a:t>(easier to switch to NGGPS dynamics in the future) </a:t>
            </a:r>
          </a:p>
          <a:p>
            <a:pPr marL="342900" indent="-342900">
              <a:buFont typeface="Arial" panose="020B0604020202020204" pitchFamily="34" charset="0"/>
              <a:buChar char="•"/>
            </a:pPr>
            <a:r>
              <a:rPr lang="en-US" dirty="0"/>
              <a:t>Using common write component outside of science components</a:t>
            </a:r>
          </a:p>
          <a:p>
            <a:pPr marL="342900" indent="-342900">
              <a:buFont typeface="Arial" panose="020B0604020202020204" pitchFamily="34" charset="0"/>
              <a:buChar char="•"/>
            </a:pPr>
            <a:r>
              <a:rPr lang="en-US" dirty="0"/>
              <a:t>May use NUOPC physics driver if ready</a:t>
            </a:r>
          </a:p>
        </p:txBody>
      </p:sp>
      <p:sp>
        <p:nvSpPr>
          <p:cNvPr id="7" name="TextBox 6"/>
          <p:cNvSpPr txBox="1"/>
          <p:nvPr/>
        </p:nvSpPr>
        <p:spPr>
          <a:xfrm>
            <a:off x="0" y="3590357"/>
            <a:ext cx="4461933" cy="3046988"/>
          </a:xfrm>
          <a:prstGeom prst="rect">
            <a:avLst/>
          </a:prstGeom>
          <a:noFill/>
          <a:ln w="28575">
            <a:solidFill>
              <a:srgbClr val="0000FF"/>
            </a:solidFill>
          </a:ln>
        </p:spPr>
        <p:txBody>
          <a:bodyPr wrap="square" rtlCol="0">
            <a:spAutoFit/>
          </a:bodyPr>
          <a:lstStyle/>
          <a:p>
            <a:pPr marL="0" indent="0" algn="ctr">
              <a:buNone/>
            </a:pPr>
            <a:r>
              <a:rPr lang="en-US" sz="1600" b="1" i="1" dirty="0">
                <a:solidFill>
                  <a:srgbClr val="FF0000"/>
                </a:solidFill>
                <a:latin typeface="Times New Roman" panose="02020603050405020304" pitchFamily="18" charset="0"/>
                <a:cs typeface="Times New Roman" panose="02020603050405020304" pitchFamily="18" charset="0"/>
              </a:rPr>
              <a:t>Dynamics</a:t>
            </a:r>
          </a:p>
          <a:p>
            <a:pPr marL="285750" indent="-285750">
              <a:buFont typeface="Arial" panose="020B0604020202020204" pitchFamily="34" charset="0"/>
              <a:buChar char="•"/>
            </a:pPr>
            <a:r>
              <a:rPr lang="en-US" sz="1600" dirty="0"/>
              <a:t>GSM with a two time-level Semi-</a:t>
            </a:r>
            <a:r>
              <a:rPr lang="en-US" sz="1600" dirty="0" err="1"/>
              <a:t>Lagrangian</a:t>
            </a:r>
            <a:r>
              <a:rPr lang="en-US" sz="1600" dirty="0"/>
              <a:t> Semi-implicit (SLSI) dynamics with a reduced linear transform grid.</a:t>
            </a:r>
          </a:p>
          <a:p>
            <a:pPr marL="285750" indent="-285750">
              <a:buFont typeface="Arial" panose="020B0604020202020204" pitchFamily="34" charset="0"/>
              <a:buChar char="•"/>
            </a:pPr>
            <a:r>
              <a:rPr lang="en-US" sz="1600" dirty="0" smtClean="0"/>
              <a:t>T2046 spectral resolution: </a:t>
            </a:r>
            <a:r>
              <a:rPr lang="en-US" sz="1600" dirty="0"/>
              <a:t>4096x2048 (~ 9.8 </a:t>
            </a:r>
            <a:r>
              <a:rPr lang="en-US" sz="1600" dirty="0" smtClean="0"/>
              <a:t>km near the equator)</a:t>
            </a:r>
            <a:endParaRPr lang="en-US" sz="1600" dirty="0"/>
          </a:p>
          <a:p>
            <a:pPr marL="285750" indent="-285750">
              <a:buFont typeface="Arial" panose="020B0604020202020204" pitchFamily="34" charset="0"/>
              <a:buChar char="•"/>
            </a:pPr>
            <a:r>
              <a:rPr lang="en-US" sz="1600" dirty="0" smtClean="0"/>
              <a:t>Vertical: Either </a:t>
            </a:r>
            <a:r>
              <a:rPr lang="en-US" sz="1600" dirty="0"/>
              <a:t>64 or </a:t>
            </a:r>
            <a:r>
              <a:rPr lang="en-US" sz="1600" dirty="0" smtClean="0"/>
              <a:t>91 or 128 </a:t>
            </a:r>
            <a:r>
              <a:rPr lang="en-US" sz="1600" dirty="0"/>
              <a:t>hybrid </a:t>
            </a:r>
            <a:r>
              <a:rPr lang="el-GR" sz="1600" dirty="0"/>
              <a:t>σ</a:t>
            </a:r>
            <a:r>
              <a:rPr lang="en-US" sz="1600" dirty="0"/>
              <a:t> </a:t>
            </a:r>
            <a:r>
              <a:rPr lang="en-US" sz="1600" dirty="0" smtClean="0"/>
              <a:t>– p layers.</a:t>
            </a:r>
            <a:endParaRPr lang="en-US" sz="1600" dirty="0"/>
          </a:p>
          <a:p>
            <a:pPr marL="285750" indent="-285750">
              <a:buFont typeface="Arial" panose="020B0604020202020204" pitchFamily="34" charset="0"/>
              <a:buChar char="•"/>
            </a:pPr>
            <a:r>
              <a:rPr lang="en-US" sz="1600" dirty="0"/>
              <a:t>Time step – 450s     </a:t>
            </a:r>
            <a:endParaRPr lang="en-US" sz="1600" dirty="0" smtClean="0"/>
          </a:p>
          <a:p>
            <a:pPr marL="285750" indent="-285750">
              <a:buFont typeface="Arial" panose="020B0604020202020204" pitchFamily="34" charset="0"/>
              <a:buChar char="•"/>
            </a:pPr>
            <a:r>
              <a:rPr lang="en-US" sz="1600" dirty="0" smtClean="0"/>
              <a:t>Reference </a:t>
            </a:r>
            <a:r>
              <a:rPr lang="en-US" sz="1600" dirty="0"/>
              <a:t>pressure – 101350 Pa </a:t>
            </a:r>
            <a:r>
              <a:rPr lang="en-US" sz="1600" dirty="0" smtClean="0"/>
              <a:t>for </a:t>
            </a:r>
            <a:r>
              <a:rPr lang="en-US" sz="1600" dirty="0"/>
              <a:t>stable two-time level semi-implicit scheme  – reduced divergence </a:t>
            </a:r>
            <a:r>
              <a:rPr lang="en-US" sz="1600" dirty="0" smtClean="0"/>
              <a:t>damping</a:t>
            </a:r>
          </a:p>
        </p:txBody>
      </p:sp>
      <p:sp>
        <p:nvSpPr>
          <p:cNvPr id="10" name="TextBox 9"/>
          <p:cNvSpPr txBox="1"/>
          <p:nvPr/>
        </p:nvSpPr>
        <p:spPr>
          <a:xfrm>
            <a:off x="4583662" y="3422832"/>
            <a:ext cx="4461933" cy="3323987"/>
          </a:xfrm>
          <a:prstGeom prst="rect">
            <a:avLst/>
          </a:prstGeom>
          <a:noFill/>
          <a:ln w="28575">
            <a:solidFill>
              <a:srgbClr val="0000FF"/>
            </a:solidFill>
          </a:ln>
        </p:spPr>
        <p:txBody>
          <a:bodyPr wrap="square" rtlCol="0">
            <a:spAutoFit/>
          </a:bodyPr>
          <a:lstStyle/>
          <a:p>
            <a:pPr marL="0" indent="0" algn="ctr">
              <a:buNone/>
            </a:pPr>
            <a:r>
              <a:rPr lang="en-US" sz="1800" b="1" i="1" dirty="0">
                <a:solidFill>
                  <a:srgbClr val="FF0000"/>
                </a:solidFill>
                <a:latin typeface="Times New Roman" panose="02020603050405020304" pitchFamily="18" charset="0"/>
                <a:cs typeface="Times New Roman" panose="02020603050405020304" pitchFamily="18" charset="0"/>
              </a:rPr>
              <a:t>Possible Physics Options</a:t>
            </a:r>
          </a:p>
          <a:p>
            <a:pPr marL="285750" indent="-285750">
              <a:buFont typeface="Arial" panose="020B0604020202020204" pitchFamily="34" charset="0"/>
              <a:buChar char="•"/>
            </a:pPr>
            <a:r>
              <a:rPr lang="en-US" sz="1600" dirty="0" smtClean="0"/>
              <a:t>Simplified Higher Order Closure (SHOC) sub-grid scale turbulence with prognostic TKE &amp; Unified deep convection (</a:t>
            </a:r>
            <a:r>
              <a:rPr lang="en-US" sz="1600" dirty="0" err="1" smtClean="0"/>
              <a:t>Chikira</a:t>
            </a:r>
            <a:r>
              <a:rPr lang="en-US" sz="1600" dirty="0" smtClean="0"/>
              <a:t>-Sugiyama with Arakawa-Wu scale-aware extension) – OR – </a:t>
            </a:r>
          </a:p>
          <a:p>
            <a:pPr marL="285750" indent="-285750">
              <a:buFont typeface="Arial" panose="020B0604020202020204" pitchFamily="34" charset="0"/>
              <a:buChar char="•"/>
            </a:pPr>
            <a:r>
              <a:rPr lang="en-US" sz="1600" dirty="0"/>
              <a:t>Scale- &amp; aerosol-aware deep &amp; shallow convection schemes with convective cloudiness enhancement </a:t>
            </a:r>
            <a:endParaRPr lang="en-US" sz="1600" dirty="0" smtClean="0"/>
          </a:p>
          <a:p>
            <a:pPr marL="285750" indent="-285750">
              <a:buFont typeface="Arial" panose="020B0604020202020204" pitchFamily="34" charset="0"/>
              <a:buChar char="•"/>
            </a:pPr>
            <a:r>
              <a:rPr lang="en-US" sz="1600" dirty="0" smtClean="0"/>
              <a:t>Improving the interactions of cloud macrophysics, microphysics, and radiation</a:t>
            </a:r>
          </a:p>
          <a:p>
            <a:pPr marL="285750" indent="-285750">
              <a:buFont typeface="Arial" panose="020B0604020202020204" pitchFamily="34" charset="0"/>
              <a:buChar char="•"/>
            </a:pPr>
            <a:r>
              <a:rPr lang="en-US" sz="1600" dirty="0" smtClean="0"/>
              <a:t>Double-moment </a:t>
            </a:r>
            <a:r>
              <a:rPr lang="en-US" sz="1600" dirty="0"/>
              <a:t>cloud microphysics </a:t>
            </a:r>
            <a:r>
              <a:rPr lang="en-US" sz="1600" dirty="0" smtClean="0"/>
              <a:t>scheme</a:t>
            </a:r>
          </a:p>
          <a:p>
            <a:pPr marL="285750" indent="-285750">
              <a:buFont typeface="Arial" panose="020B0604020202020204" pitchFamily="34" charset="0"/>
              <a:buChar char="•"/>
            </a:pPr>
            <a:r>
              <a:rPr lang="en-US" sz="1600" dirty="0" smtClean="0"/>
              <a:t>Improved land surface modeling </a:t>
            </a:r>
          </a:p>
        </p:txBody>
      </p:sp>
    </p:spTree>
    <p:extLst>
      <p:ext uri="{BB962C8B-B14F-4D97-AF65-F5344CB8AC3E}">
        <p14:creationId xmlns:p14="http://schemas.microsoft.com/office/powerpoint/2010/main" val="279839119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Q2FY17 NEMS/GSM</a:t>
            </a:r>
            <a:endParaRPr lang="en-US" dirty="0"/>
          </a:p>
        </p:txBody>
      </p:sp>
      <p:sp>
        <p:nvSpPr>
          <p:cNvPr id="3" name="Content Placeholder 2"/>
          <p:cNvSpPr>
            <a:spLocks noGrp="1"/>
          </p:cNvSpPr>
          <p:nvPr>
            <p:ph idx="1"/>
          </p:nvPr>
        </p:nvSpPr>
        <p:spPr>
          <a:xfrm>
            <a:off x="76200" y="1312333"/>
            <a:ext cx="9067800" cy="5307542"/>
          </a:xfrm>
        </p:spPr>
        <p:txBody>
          <a:bodyPr/>
          <a:lstStyle/>
          <a:p>
            <a:r>
              <a:rPr lang="en-US" sz="2000" b="1" u="sng" dirty="0" smtClean="0"/>
              <a:t>Global Spectral Model Resolution and Physics:</a:t>
            </a:r>
          </a:p>
          <a:p>
            <a:pPr lvl="1"/>
            <a:r>
              <a:rPr lang="en-US" sz="1800" dirty="0" smtClean="0"/>
              <a:t>Various options (T1534 L91/L128; T2046 L91)</a:t>
            </a:r>
          </a:p>
          <a:p>
            <a:pPr lvl="1"/>
            <a:r>
              <a:rPr lang="en-US" sz="1800" dirty="0" smtClean="0"/>
              <a:t>Update </a:t>
            </a:r>
            <a:r>
              <a:rPr lang="en-US" sz="1800" dirty="0"/>
              <a:t>Rayleigh damping and divergence damping to improve forecast in the upper stratosphere (</a:t>
            </a:r>
            <a:r>
              <a:rPr lang="en-US" sz="1800" dirty="0" err="1"/>
              <a:t>Fanglin</a:t>
            </a:r>
            <a:r>
              <a:rPr lang="en-US" sz="1800" dirty="0"/>
              <a:t> Yang and </a:t>
            </a:r>
            <a:r>
              <a:rPr lang="en-US" sz="1800" dirty="0" err="1"/>
              <a:t>Moorthi</a:t>
            </a:r>
            <a:r>
              <a:rPr lang="en-US" sz="1800" dirty="0" smtClean="0"/>
              <a:t>)</a:t>
            </a:r>
          </a:p>
          <a:p>
            <a:pPr lvl="1"/>
            <a:r>
              <a:rPr lang="en-US" sz="1800" dirty="0"/>
              <a:t>Scale- &amp; aerosol-aware deep &amp; shallow convection schemes with convective cloudiness </a:t>
            </a:r>
            <a:r>
              <a:rPr lang="en-US" sz="1800" dirty="0" smtClean="0"/>
              <a:t>enhancement (</a:t>
            </a:r>
            <a:r>
              <a:rPr lang="en-US" sz="1800" dirty="0" err="1" smtClean="0"/>
              <a:t>Jongil</a:t>
            </a:r>
            <a:r>
              <a:rPr lang="en-US" sz="1800" dirty="0" smtClean="0"/>
              <a:t>)</a:t>
            </a:r>
          </a:p>
          <a:p>
            <a:pPr lvl="1"/>
            <a:r>
              <a:rPr lang="en-US" sz="1800" dirty="0" smtClean="0"/>
              <a:t>TKE based EDMF parameterization of moist boundary layer turbulence (</a:t>
            </a:r>
            <a:r>
              <a:rPr lang="en-US" sz="1800" dirty="0" err="1" smtClean="0"/>
              <a:t>Jongil</a:t>
            </a:r>
            <a:r>
              <a:rPr lang="en-US" sz="1800" dirty="0" smtClean="0"/>
              <a:t>)</a:t>
            </a:r>
          </a:p>
          <a:p>
            <a:pPr lvl="1"/>
            <a:r>
              <a:rPr lang="en-US" sz="1800" dirty="0"/>
              <a:t>Add MPIIO in write grid component (Jun Wang)</a:t>
            </a:r>
          </a:p>
          <a:p>
            <a:r>
              <a:rPr lang="en-US" sz="2000" b="1" u="sng" dirty="0" smtClean="0"/>
              <a:t>Land Surface Model:</a:t>
            </a:r>
          </a:p>
          <a:p>
            <a:pPr lvl="1"/>
            <a:r>
              <a:rPr lang="en-US" sz="1800" dirty="0"/>
              <a:t>Use high resolution(1km) IGBP vegetation and STASGO soil type data to replace current coarse resolution (1 degree) UMD/</a:t>
            </a:r>
            <a:r>
              <a:rPr lang="en-US" sz="1800" dirty="0" err="1"/>
              <a:t>Zolber</a:t>
            </a:r>
            <a:r>
              <a:rPr lang="en-US" sz="1800" dirty="0"/>
              <a:t>. (</a:t>
            </a:r>
            <a:r>
              <a:rPr lang="en-US" sz="1800" dirty="0" err="1"/>
              <a:t>Helin</a:t>
            </a:r>
            <a:r>
              <a:rPr lang="en-US" sz="1800" dirty="0"/>
              <a:t> Wei</a:t>
            </a:r>
            <a:r>
              <a:rPr lang="en-US" sz="1800" dirty="0" smtClean="0"/>
              <a:t>)</a:t>
            </a:r>
          </a:p>
          <a:p>
            <a:pPr lvl="1"/>
            <a:r>
              <a:rPr lang="en-US" sz="1800" dirty="0"/>
              <a:t>Use high resolution MODIS snow and snow free albedo to address the cold bias over snow. (</a:t>
            </a:r>
            <a:r>
              <a:rPr lang="en-US" sz="1800" dirty="0" err="1"/>
              <a:t>Helin</a:t>
            </a:r>
            <a:r>
              <a:rPr lang="en-US" sz="1800" dirty="0"/>
              <a:t> Wei</a:t>
            </a:r>
            <a:r>
              <a:rPr lang="en-US" sz="1800" dirty="0" smtClean="0"/>
              <a:t>)</a:t>
            </a:r>
          </a:p>
          <a:p>
            <a:pPr lvl="1"/>
            <a:r>
              <a:rPr lang="en-US" sz="1800" dirty="0"/>
              <a:t>Add decoupling prevention to address the rapid temperature drop during sunset. (</a:t>
            </a:r>
            <a:r>
              <a:rPr lang="en-US" sz="1800" dirty="0" err="1"/>
              <a:t>Weizhong</a:t>
            </a:r>
            <a:r>
              <a:rPr lang="en-US" sz="1800" dirty="0"/>
              <a:t> Zheng</a:t>
            </a:r>
            <a:r>
              <a:rPr lang="en-US" sz="1800" dirty="0" smtClean="0"/>
              <a:t>)</a:t>
            </a:r>
          </a:p>
          <a:p>
            <a:pPr lvl="1"/>
            <a:r>
              <a:rPr lang="en-US" sz="1800" dirty="0"/>
              <a:t>Use standalone GLDAS forced by observed precipitation to provide initial land states to GSM. (Jesse </a:t>
            </a:r>
            <a:r>
              <a:rPr lang="en-US" sz="1800" dirty="0" err="1"/>
              <a:t>Meng</a:t>
            </a:r>
            <a:r>
              <a:rPr lang="en-US" sz="1800" dirty="0"/>
              <a:t> and </a:t>
            </a:r>
            <a:r>
              <a:rPr lang="en-US" sz="1800" dirty="0" err="1"/>
              <a:t>Helin</a:t>
            </a:r>
            <a:r>
              <a:rPr lang="en-US" sz="1800" dirty="0"/>
              <a:t> Wei</a:t>
            </a:r>
            <a:r>
              <a:rPr lang="en-US" sz="1800" dirty="0" smtClean="0"/>
              <a:t>)</a:t>
            </a:r>
          </a:p>
        </p:txBody>
      </p:sp>
      <p:sp>
        <p:nvSpPr>
          <p:cNvPr id="4" name="Slide Number Placeholder 3"/>
          <p:cNvSpPr>
            <a:spLocks noGrp="1"/>
          </p:cNvSpPr>
          <p:nvPr>
            <p:ph type="sldNum" sz="quarter" idx="12"/>
          </p:nvPr>
        </p:nvSpPr>
        <p:spPr/>
        <p:txBody>
          <a:bodyPr/>
          <a:lstStyle/>
          <a:p>
            <a:pPr>
              <a:defRPr/>
            </a:pPr>
            <a:fld id="{3C0F7D1C-E550-4DA9-9946-642628E1AA1A}" type="slidenum">
              <a:rPr lang="en-US" smtClean="0"/>
              <a:pPr>
                <a:defRPr/>
              </a:pPr>
              <a:t>5</a:t>
            </a:fld>
            <a:endParaRPr lang="en-US"/>
          </a:p>
        </p:txBody>
      </p:sp>
    </p:spTree>
    <p:extLst>
      <p:ext uri="{BB962C8B-B14F-4D97-AF65-F5344CB8AC3E}">
        <p14:creationId xmlns:p14="http://schemas.microsoft.com/office/powerpoint/2010/main" val="12726240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200" b="1" u="sng" dirty="0"/>
              <a:t>Sea Ice:</a:t>
            </a:r>
          </a:p>
          <a:p>
            <a:pPr lvl="1"/>
            <a:r>
              <a:rPr lang="en-US" sz="1800" dirty="0"/>
              <a:t>Using 15% as a cutoff for sea ice concentration to represent sea ice cover; it is more realistic, and consistent between the coupled and uncoupled case (</a:t>
            </a:r>
            <a:r>
              <a:rPr lang="en-US" sz="1800" dirty="0" err="1"/>
              <a:t>Xingren</a:t>
            </a:r>
            <a:r>
              <a:rPr lang="en-US" sz="1800" dirty="0"/>
              <a:t> Wu</a:t>
            </a:r>
            <a:r>
              <a:rPr lang="en-US" sz="1800" dirty="0" smtClean="0"/>
              <a:t>)</a:t>
            </a:r>
          </a:p>
          <a:p>
            <a:r>
              <a:rPr lang="en-US" sz="2000" b="1" u="sng" dirty="0"/>
              <a:t>SST:</a:t>
            </a:r>
          </a:p>
          <a:p>
            <a:pPr lvl="1"/>
            <a:r>
              <a:rPr lang="en-US" sz="1800" dirty="0"/>
              <a:t>Turn on the NSST (Near-Surface Sea Temperature), which has been built in GSI and NEMS/GSM. It leads to a better ocean and better use of satellite data in NWP. The impact on weather prediction is neutral to positive</a:t>
            </a:r>
            <a:r>
              <a:rPr lang="en-US" sz="1800" dirty="0" smtClean="0"/>
              <a:t>.</a:t>
            </a:r>
          </a:p>
          <a:p>
            <a:r>
              <a:rPr lang="en-US" sz="2200" b="1" u="sng" dirty="0" smtClean="0"/>
              <a:t>Terrain/Lakes:</a:t>
            </a:r>
          </a:p>
          <a:p>
            <a:pPr marL="742950" lvl="2" indent="-342900"/>
            <a:r>
              <a:rPr lang="en-US" sz="1800" dirty="0"/>
              <a:t>Use new USGS GMTED2010 terrain data, which is the replacement for the USGS GTOPO30 data.  (George </a:t>
            </a:r>
            <a:r>
              <a:rPr lang="en-US" sz="1800" dirty="0" err="1"/>
              <a:t>Gayno</a:t>
            </a:r>
            <a:r>
              <a:rPr lang="en-US" sz="1800" dirty="0" smtClean="0"/>
              <a:t>)</a:t>
            </a:r>
          </a:p>
          <a:p>
            <a:pPr marL="742950" lvl="2" indent="-342900"/>
            <a:r>
              <a:rPr lang="en-US" sz="1800" dirty="0"/>
              <a:t>As model resolution increases, more small lakes will be resolved.  Need to ensure the temperature and ice content of these small lakes can be accurately specified.  (George </a:t>
            </a:r>
            <a:r>
              <a:rPr lang="en-US" sz="1800" dirty="0" err="1"/>
              <a:t>Gayno</a:t>
            </a:r>
            <a:r>
              <a:rPr lang="en-US" sz="1800" dirty="0" smtClean="0"/>
              <a:t>)</a:t>
            </a:r>
            <a:endParaRPr lang="en-US" sz="1800" dirty="0"/>
          </a:p>
        </p:txBody>
      </p:sp>
      <p:sp>
        <p:nvSpPr>
          <p:cNvPr id="4" name="Slide Number Placeholder 3"/>
          <p:cNvSpPr>
            <a:spLocks noGrp="1"/>
          </p:cNvSpPr>
          <p:nvPr>
            <p:ph type="sldNum" sz="quarter" idx="12"/>
          </p:nvPr>
        </p:nvSpPr>
        <p:spPr/>
        <p:txBody>
          <a:bodyPr/>
          <a:lstStyle/>
          <a:p>
            <a:pPr>
              <a:defRPr/>
            </a:pPr>
            <a:fld id="{3C0F7D1C-E550-4DA9-9946-642628E1AA1A}" type="slidenum">
              <a:rPr lang="en-US" smtClean="0"/>
              <a:pPr>
                <a:defRPr/>
              </a:pPr>
              <a:t>6</a:t>
            </a:fld>
            <a:endParaRPr lang="en-US"/>
          </a:p>
        </p:txBody>
      </p:sp>
      <p:sp>
        <p:nvSpPr>
          <p:cNvPr id="6" name="Title 1"/>
          <p:cNvSpPr>
            <a:spLocks noGrp="1"/>
          </p:cNvSpPr>
          <p:nvPr>
            <p:ph type="title"/>
          </p:nvPr>
        </p:nvSpPr>
        <p:spPr>
          <a:xfrm>
            <a:off x="423863" y="230188"/>
            <a:ext cx="8229600" cy="1143000"/>
          </a:xfrm>
        </p:spPr>
        <p:txBody>
          <a:bodyPr/>
          <a:lstStyle/>
          <a:p>
            <a:r>
              <a:rPr lang="en-US" dirty="0" smtClean="0"/>
              <a:t>Q2FY17 NEMS/GSM</a:t>
            </a:r>
            <a:endParaRPr lang="en-US" dirty="0"/>
          </a:p>
        </p:txBody>
      </p:sp>
    </p:spTree>
    <p:extLst>
      <p:ext uri="{BB962C8B-B14F-4D97-AF65-F5344CB8AC3E}">
        <p14:creationId xmlns:p14="http://schemas.microsoft.com/office/powerpoint/2010/main" val="14060048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sz="2000" b="1" u="sng" dirty="0"/>
              <a:t>Post:</a:t>
            </a:r>
          </a:p>
          <a:p>
            <a:pPr lvl="1"/>
            <a:r>
              <a:rPr lang="en-US" sz="1800" dirty="0"/>
              <a:t>Use NCEPPOST to read </a:t>
            </a:r>
            <a:r>
              <a:rPr lang="en-US" sz="1800" dirty="0" err="1"/>
              <a:t>nemsio</a:t>
            </a:r>
            <a:r>
              <a:rPr lang="en-US" sz="1800" dirty="0"/>
              <a:t> flux files in binary format and write out flux files in grib2 to save disk space (</a:t>
            </a:r>
            <a:r>
              <a:rPr lang="en-US" sz="1800" dirty="0" err="1"/>
              <a:t>Huiya</a:t>
            </a:r>
            <a:r>
              <a:rPr lang="en-US" sz="1800" dirty="0"/>
              <a:t> Chuang)</a:t>
            </a:r>
          </a:p>
          <a:p>
            <a:pPr lvl="1"/>
            <a:r>
              <a:rPr lang="en-US" sz="1800" dirty="0"/>
              <a:t>Add to NCEPPOST the computation of vertical velocity using gridded data as input. (</a:t>
            </a:r>
            <a:r>
              <a:rPr lang="en-US" sz="1800" dirty="0" err="1"/>
              <a:t>Huiya</a:t>
            </a:r>
            <a:r>
              <a:rPr lang="en-US" sz="1800" dirty="0"/>
              <a:t> Chuang</a:t>
            </a:r>
            <a:r>
              <a:rPr lang="en-US" sz="1800" dirty="0" smtClean="0"/>
              <a:t>)</a:t>
            </a:r>
          </a:p>
          <a:p>
            <a:r>
              <a:rPr lang="en-US" sz="2000" b="1" u="sng" dirty="0" smtClean="0"/>
              <a:t>Products</a:t>
            </a:r>
            <a:r>
              <a:rPr lang="en-US" sz="2000" b="1" u="sng" dirty="0"/>
              <a:t>:</a:t>
            </a:r>
          </a:p>
          <a:p>
            <a:pPr lvl="1"/>
            <a:r>
              <a:rPr lang="en-US" sz="1800" dirty="0"/>
              <a:t>Output number concentration and mixing ratio of cloud liquid, cloud ice, rain, and snow if there is not such output </a:t>
            </a:r>
            <a:r>
              <a:rPr lang="en-US" sz="1800" dirty="0" smtClean="0"/>
              <a:t>including </a:t>
            </a:r>
            <a:r>
              <a:rPr lang="en-US" sz="1800" dirty="0"/>
              <a:t>convective </a:t>
            </a:r>
            <a:r>
              <a:rPr lang="en-US" sz="1800" dirty="0" smtClean="0"/>
              <a:t>clouds.</a:t>
            </a:r>
          </a:p>
          <a:p>
            <a:pPr lvl="1"/>
            <a:r>
              <a:rPr lang="en-US" sz="1800" dirty="0"/>
              <a:t>Output TKE for diagnostic purpose.  Large TKE in PBL will prompt surface latent and sensible heat fluxes, influencing both the surface and near surface 2m and 10m temperature.  TKE in the free troposphere directly links to cloud production and dissipation if SHOC is in </a:t>
            </a:r>
            <a:r>
              <a:rPr lang="en-US" sz="1800" dirty="0" smtClean="0"/>
              <a:t>GSM/NEMS (</a:t>
            </a:r>
            <a:r>
              <a:rPr lang="en-US" sz="1800" dirty="0" err="1"/>
              <a:t>Anning</a:t>
            </a:r>
            <a:r>
              <a:rPr lang="en-US" sz="1800" dirty="0"/>
              <a:t> Cheng)</a:t>
            </a:r>
          </a:p>
        </p:txBody>
      </p:sp>
      <p:sp>
        <p:nvSpPr>
          <p:cNvPr id="4" name="Slide Number Placeholder 3"/>
          <p:cNvSpPr>
            <a:spLocks noGrp="1"/>
          </p:cNvSpPr>
          <p:nvPr>
            <p:ph type="sldNum" sz="quarter" idx="12"/>
          </p:nvPr>
        </p:nvSpPr>
        <p:spPr/>
        <p:txBody>
          <a:bodyPr/>
          <a:lstStyle/>
          <a:p>
            <a:pPr>
              <a:defRPr/>
            </a:pPr>
            <a:fld id="{3C0F7D1C-E550-4DA9-9946-642628E1AA1A}" type="slidenum">
              <a:rPr lang="en-US" smtClean="0"/>
              <a:pPr>
                <a:defRPr/>
              </a:pPr>
              <a:t>7</a:t>
            </a:fld>
            <a:endParaRPr lang="en-US"/>
          </a:p>
        </p:txBody>
      </p:sp>
      <p:sp>
        <p:nvSpPr>
          <p:cNvPr id="5" name="Title 1"/>
          <p:cNvSpPr>
            <a:spLocks noGrp="1"/>
          </p:cNvSpPr>
          <p:nvPr>
            <p:ph type="title"/>
          </p:nvPr>
        </p:nvSpPr>
        <p:spPr>
          <a:xfrm>
            <a:off x="423863" y="230188"/>
            <a:ext cx="8229600" cy="1143000"/>
          </a:xfrm>
        </p:spPr>
        <p:txBody>
          <a:bodyPr/>
          <a:lstStyle/>
          <a:p>
            <a:r>
              <a:rPr lang="en-US" dirty="0" smtClean="0"/>
              <a:t>Q2FY17 NEMS/GSM</a:t>
            </a:r>
            <a:endParaRPr lang="en-US" dirty="0"/>
          </a:p>
        </p:txBody>
      </p:sp>
    </p:spTree>
    <p:extLst>
      <p:ext uri="{BB962C8B-B14F-4D97-AF65-F5344CB8AC3E}">
        <p14:creationId xmlns:p14="http://schemas.microsoft.com/office/powerpoint/2010/main" val="10958042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13211" y="1280160"/>
            <a:ext cx="8821783" cy="5408023"/>
          </a:xfrm>
        </p:spPr>
        <p:txBody>
          <a:bodyPr/>
          <a:lstStyle/>
          <a:p>
            <a:pPr marL="0" indent="0">
              <a:buNone/>
            </a:pPr>
            <a:r>
              <a:rPr lang="en-US" sz="2000" b="1" u="sng" dirty="0" smtClean="0"/>
              <a:t>Data Assimilation:</a:t>
            </a:r>
          </a:p>
          <a:p>
            <a:pPr marL="457200" indent="-457200">
              <a:buFont typeface="+mj-lt"/>
              <a:buAutoNum type="arabicPeriod"/>
            </a:pPr>
            <a:r>
              <a:rPr lang="en-US" sz="1600" b="1" i="1" dirty="0" smtClean="0"/>
              <a:t>Radiance Assimilation</a:t>
            </a:r>
            <a:endParaRPr lang="en-US" sz="1200" i="1" dirty="0" smtClean="0"/>
          </a:p>
          <a:p>
            <a:pPr lvl="1"/>
            <a:r>
              <a:rPr lang="en-US" sz="1600" dirty="0" smtClean="0"/>
              <a:t>Near Sea Surface Temperature (NSST)</a:t>
            </a:r>
          </a:p>
          <a:p>
            <a:pPr lvl="1"/>
            <a:r>
              <a:rPr lang="en-US" sz="1600" dirty="0" err="1"/>
              <a:t>CrIS</a:t>
            </a:r>
            <a:r>
              <a:rPr lang="en-US" sz="1600" dirty="0"/>
              <a:t> Full spectral Resolution data and generalization of hyperspectral sounder reading </a:t>
            </a:r>
            <a:r>
              <a:rPr lang="en-US" sz="1600" dirty="0" smtClean="0"/>
              <a:t>capability</a:t>
            </a:r>
          </a:p>
          <a:p>
            <a:pPr lvl="1"/>
            <a:r>
              <a:rPr lang="fr-FR" sz="1600" dirty="0" smtClean="0"/>
              <a:t>Modification to </a:t>
            </a:r>
            <a:r>
              <a:rPr lang="fr-FR" sz="1600" dirty="0" err="1" smtClean="0"/>
              <a:t>Megha</a:t>
            </a:r>
            <a:r>
              <a:rPr lang="fr-FR" sz="1600" dirty="0" smtClean="0"/>
              <a:t>-Tropiques SAPHIR QC (p</a:t>
            </a:r>
            <a:r>
              <a:rPr lang="en-US" sz="1600" dirty="0" err="1" smtClean="0"/>
              <a:t>ositive</a:t>
            </a:r>
            <a:r>
              <a:rPr lang="en-US" sz="1600" dirty="0" smtClean="0"/>
              <a:t> </a:t>
            </a:r>
            <a:r>
              <a:rPr lang="en-US" sz="1600" dirty="0"/>
              <a:t>impact on upper Trop. humidity </a:t>
            </a:r>
            <a:r>
              <a:rPr lang="en-US" sz="1600" dirty="0" smtClean="0"/>
              <a:t>analysis/forecast)</a:t>
            </a:r>
            <a:endParaRPr lang="en-US" sz="1600" dirty="0"/>
          </a:p>
          <a:p>
            <a:pPr lvl="1"/>
            <a:r>
              <a:rPr lang="fr-FR" sz="1600" dirty="0" smtClean="0"/>
              <a:t>Assimilation of </a:t>
            </a:r>
            <a:r>
              <a:rPr lang="en-US" sz="1600" dirty="0"/>
              <a:t>VIIRS </a:t>
            </a:r>
            <a:endParaRPr lang="en-US" sz="1600" dirty="0" smtClean="0"/>
          </a:p>
          <a:p>
            <a:pPr marL="457200" indent="-457200">
              <a:buFont typeface="+mj-lt"/>
              <a:buAutoNum type="arabicPeriod"/>
            </a:pPr>
            <a:r>
              <a:rPr lang="en-US" sz="1600" b="1" i="1" dirty="0" smtClean="0"/>
              <a:t>AMV Assimilation</a:t>
            </a:r>
          </a:p>
          <a:p>
            <a:pPr lvl="1"/>
            <a:r>
              <a:rPr lang="en-US" sz="1600" dirty="0" smtClean="0"/>
              <a:t>VIIRS</a:t>
            </a:r>
            <a:endParaRPr lang="en-US" sz="1600" dirty="0"/>
          </a:p>
          <a:p>
            <a:pPr lvl="1"/>
            <a:r>
              <a:rPr lang="en-US" sz="1600" dirty="0"/>
              <a:t>GOES-R algorithm new BUFR for current satellites </a:t>
            </a:r>
            <a:endParaRPr lang="en-US" sz="1600" dirty="0" smtClean="0"/>
          </a:p>
          <a:p>
            <a:pPr lvl="1"/>
            <a:r>
              <a:rPr lang="en-US" sz="1600" dirty="0"/>
              <a:t>Log-normal(wind) quality </a:t>
            </a:r>
            <a:r>
              <a:rPr lang="en-US" sz="1600" dirty="0" smtClean="0"/>
              <a:t>control</a:t>
            </a:r>
          </a:p>
          <a:p>
            <a:pPr lvl="1"/>
            <a:r>
              <a:rPr lang="en-US" sz="1600" dirty="0"/>
              <a:t>Turn AVHRR winds </a:t>
            </a:r>
            <a:r>
              <a:rPr lang="en-US" sz="1600" dirty="0" smtClean="0"/>
              <a:t>ON</a:t>
            </a:r>
          </a:p>
          <a:p>
            <a:pPr marL="457200" indent="-457200">
              <a:buFont typeface="+mj-lt"/>
              <a:buAutoNum type="arabicPeriod"/>
            </a:pPr>
            <a:r>
              <a:rPr lang="en-US" sz="1600" b="1" i="1" dirty="0" smtClean="0"/>
              <a:t>Resolution and Configuration Changes:</a:t>
            </a:r>
          </a:p>
          <a:p>
            <a:pPr lvl="1"/>
            <a:r>
              <a:rPr lang="en-US" sz="1600" dirty="0" smtClean="0"/>
              <a:t>Analysis resolution TBD</a:t>
            </a:r>
            <a:endParaRPr lang="en-US" sz="1600" dirty="0"/>
          </a:p>
          <a:p>
            <a:pPr lvl="1"/>
            <a:r>
              <a:rPr lang="en-US" sz="1600" dirty="0" smtClean="0"/>
              <a:t>IAU ??</a:t>
            </a:r>
            <a:endParaRPr lang="en-US" sz="1600" dirty="0"/>
          </a:p>
          <a:p>
            <a:pPr lvl="1"/>
            <a:r>
              <a:rPr lang="en-US" sz="1600" dirty="0" smtClean="0"/>
              <a:t>Replace </a:t>
            </a:r>
            <a:r>
              <a:rPr lang="en-US" sz="1600" dirty="0" err="1" smtClean="0"/>
              <a:t>EnKF</a:t>
            </a:r>
            <a:r>
              <a:rPr lang="en-US" sz="1600" dirty="0" smtClean="0"/>
              <a:t> with LETKF ??</a:t>
            </a:r>
            <a:endParaRPr lang="en-US" sz="1600" b="1" i="1" dirty="0"/>
          </a:p>
          <a:p>
            <a:endParaRPr lang="fr-FR" sz="2000" dirty="0" smtClean="0"/>
          </a:p>
          <a:p>
            <a:pPr lvl="1"/>
            <a:endParaRPr lang="en-US" sz="1600" dirty="0"/>
          </a:p>
        </p:txBody>
      </p:sp>
      <p:sp>
        <p:nvSpPr>
          <p:cNvPr id="4" name="Slide Number Placeholder 3"/>
          <p:cNvSpPr>
            <a:spLocks noGrp="1"/>
          </p:cNvSpPr>
          <p:nvPr>
            <p:ph type="sldNum" sz="quarter" idx="12"/>
          </p:nvPr>
        </p:nvSpPr>
        <p:spPr/>
        <p:txBody>
          <a:bodyPr/>
          <a:lstStyle/>
          <a:p>
            <a:pPr>
              <a:defRPr/>
            </a:pPr>
            <a:fld id="{3C0F7D1C-E550-4DA9-9946-642628E1AA1A}" type="slidenum">
              <a:rPr lang="en-US" smtClean="0"/>
              <a:pPr>
                <a:defRPr/>
              </a:pPr>
              <a:t>8</a:t>
            </a:fld>
            <a:endParaRPr lang="en-US"/>
          </a:p>
        </p:txBody>
      </p:sp>
      <p:sp>
        <p:nvSpPr>
          <p:cNvPr id="5" name="Title 1"/>
          <p:cNvSpPr>
            <a:spLocks noGrp="1"/>
          </p:cNvSpPr>
          <p:nvPr>
            <p:ph type="title"/>
          </p:nvPr>
        </p:nvSpPr>
        <p:spPr>
          <a:xfrm>
            <a:off x="423863" y="230188"/>
            <a:ext cx="8229600" cy="1143000"/>
          </a:xfrm>
        </p:spPr>
        <p:txBody>
          <a:bodyPr/>
          <a:lstStyle/>
          <a:p>
            <a:r>
              <a:rPr lang="en-US" dirty="0" smtClean="0"/>
              <a:t>Q2FY17 NEMS/GDAS</a:t>
            </a:r>
            <a:endParaRPr lang="en-US" dirty="0"/>
          </a:p>
        </p:txBody>
      </p:sp>
    </p:spTree>
    <p:extLst>
      <p:ext uri="{BB962C8B-B14F-4D97-AF65-F5344CB8AC3E}">
        <p14:creationId xmlns:p14="http://schemas.microsoft.com/office/powerpoint/2010/main" val="31979343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0" y="1219200"/>
            <a:ext cx="8907446" cy="5620151"/>
          </a:xfrm>
          <a:prstGeom prst="rect">
            <a:avLst/>
          </a:prstGeom>
        </p:spPr>
      </p:pic>
      <p:sp>
        <p:nvSpPr>
          <p:cNvPr id="4" name="Slide Number Placeholder 3"/>
          <p:cNvSpPr>
            <a:spLocks noGrp="1"/>
          </p:cNvSpPr>
          <p:nvPr>
            <p:ph type="sldNum" sz="quarter" idx="12"/>
          </p:nvPr>
        </p:nvSpPr>
        <p:spPr/>
        <p:txBody>
          <a:bodyPr/>
          <a:lstStyle/>
          <a:p>
            <a:pPr>
              <a:defRPr/>
            </a:pPr>
            <a:fld id="{3C0F7D1C-E550-4DA9-9946-642628E1AA1A}" type="slidenum">
              <a:rPr lang="en-US" smtClean="0"/>
              <a:pPr>
                <a:defRPr/>
              </a:pPr>
              <a:t>9</a:t>
            </a:fld>
            <a:endParaRPr lang="en-US"/>
          </a:p>
        </p:txBody>
      </p:sp>
      <p:pic>
        <p:nvPicPr>
          <p:cNvPr id="7" name="Picture 6"/>
          <p:cNvPicPr>
            <a:picLocks noChangeAspect="1"/>
          </p:cNvPicPr>
          <p:nvPr/>
        </p:nvPicPr>
        <p:blipFill>
          <a:blip r:embed="rId3"/>
          <a:stretch>
            <a:fillRect/>
          </a:stretch>
        </p:blipFill>
        <p:spPr>
          <a:xfrm>
            <a:off x="1140823" y="122718"/>
            <a:ext cx="6766560" cy="956215"/>
          </a:xfrm>
          <a:prstGeom prst="rect">
            <a:avLst/>
          </a:prstGeom>
        </p:spPr>
      </p:pic>
    </p:spTree>
    <p:extLst>
      <p:ext uri="{BB962C8B-B14F-4D97-AF65-F5344CB8AC3E}">
        <p14:creationId xmlns:p14="http://schemas.microsoft.com/office/powerpoint/2010/main" val="224338867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133</TotalTime>
  <Words>1028</Words>
  <Application>Microsoft Office PowerPoint</Application>
  <PresentationFormat>On-screen Show (4:3)</PresentationFormat>
  <Paragraphs>131</Paragraphs>
  <Slides>12</Slides>
  <Notes>2</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NEMS Transitions</vt:lpstr>
      <vt:lpstr>Potential Science upgrades for FY17 NEMS GSM/GDAS</vt:lpstr>
      <vt:lpstr>PowerPoint Presentation</vt:lpstr>
      <vt:lpstr>Q2FY17 NEMS/GSM</vt:lpstr>
      <vt:lpstr>Q2FY17 NEMS/GSM</vt:lpstr>
      <vt:lpstr>Q2FY17 NEMS/GSM</vt:lpstr>
      <vt:lpstr>Q2FY17 NEMS/GDAS</vt:lpstr>
      <vt:lpstr>PowerPoint Presentation</vt:lpstr>
      <vt:lpstr>Simulation of Hurricane Sandy: Impact of resolution &amp; physics</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Vijay T. Tallapragada</dc:creator>
  <cp:lastModifiedBy>Vijay T. Tallapragada</cp:lastModifiedBy>
  <cp:revision>5</cp:revision>
  <dcterms:created xsi:type="dcterms:W3CDTF">2016-03-03T15:40:11Z</dcterms:created>
  <dcterms:modified xsi:type="dcterms:W3CDTF">2016-03-31T18:26:27Z</dcterms:modified>
</cp:coreProperties>
</file>