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95779"/>
            <a:ext cx="2133600" cy="262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6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2066-DD99-F449-865C-3F7BAC9B9A53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36154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Regression</a:t>
            </a:r>
            <a:r>
              <a:rPr lang="en-US" dirty="0" smtClean="0"/>
              <a:t>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557" y="1046906"/>
            <a:ext cx="8561210" cy="5317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Bitwise reproducible </a:t>
            </a:r>
            <a:r>
              <a:rPr lang="en-US" sz="2800" dirty="0" smtClean="0"/>
              <a:t>across various combinations of:</a:t>
            </a:r>
            <a:endParaRPr lang="en-US" sz="2800" dirty="0" smtClean="0"/>
          </a:p>
          <a:p>
            <a:pPr lvl="1"/>
            <a:r>
              <a:rPr lang="en-US" sz="2400" dirty="0" smtClean="0"/>
              <a:t>distributed decompositions</a:t>
            </a:r>
          </a:p>
          <a:p>
            <a:pPr lvl="1"/>
            <a:r>
              <a:rPr lang="en-US" sz="2400" dirty="0" err="1" smtClean="0"/>
              <a:t>OpenMP</a:t>
            </a:r>
            <a:r>
              <a:rPr lang="en-US" sz="2400" dirty="0" smtClean="0"/>
              <a:t> thread </a:t>
            </a:r>
            <a:r>
              <a:rPr lang="en-US" sz="2400" dirty="0" smtClean="0"/>
              <a:t>counts</a:t>
            </a:r>
          </a:p>
          <a:p>
            <a:pPr lvl="1"/>
            <a:r>
              <a:rPr lang="en-US" sz="2400" dirty="0" err="1" smtClean="0"/>
              <a:t>blocksizes</a:t>
            </a:r>
            <a:endParaRPr lang="en-US" sz="2400" dirty="0" smtClean="0"/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estarts (requires lossless data storage)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Performance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 smtClean="0"/>
              <a:t>“Do No Harm” unless absolutely necessary for the science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Test across various resolutions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finds pathological </a:t>
            </a:r>
            <a:endParaRPr lang="en-US" sz="28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/>
              <a:t>Nests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 smtClean="0"/>
              <a:t>all of the above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729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39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139</cp:revision>
  <dcterms:created xsi:type="dcterms:W3CDTF">2012-05-14T17:15:32Z</dcterms:created>
  <dcterms:modified xsi:type="dcterms:W3CDTF">2017-07-19T02:34:25Z</dcterms:modified>
</cp:coreProperties>
</file>