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8C3E6-5275-9B43-B799-610286E5286B}" type="datetimeFigureOut">
              <a:rPr lang="en-US" smtClean="0"/>
              <a:t>7/18/17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48737-E37F-2240-8DF4-84D097994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39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1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95779"/>
            <a:ext cx="2133600" cy="262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32E0205-E792-D04F-A8DF-26D1D3DF741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20225" y="42018"/>
            <a:ext cx="880021" cy="880021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390014" y="970030"/>
            <a:ext cx="8410230" cy="0"/>
          </a:xfrm>
          <a:prstGeom prst="line">
            <a:avLst/>
          </a:prstGeom>
          <a:ln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22" y="42018"/>
            <a:ext cx="880021" cy="88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66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8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5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1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3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9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7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32066-DD99-F449-865C-3F7BAC9B9A5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3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Regression</a:t>
            </a:r>
            <a:r>
              <a:rPr lang="en-US" dirty="0" smtClean="0"/>
              <a:t>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0557" y="1046906"/>
            <a:ext cx="8561210" cy="53170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Bitwise reproducible </a:t>
            </a:r>
            <a:r>
              <a:rPr lang="en-US" sz="2800" dirty="0" smtClean="0"/>
              <a:t>across various combinations of:</a:t>
            </a:r>
            <a:endParaRPr lang="en-US" sz="2800" dirty="0" smtClean="0"/>
          </a:p>
          <a:p>
            <a:pPr lvl="1"/>
            <a:r>
              <a:rPr lang="en-US" sz="2400" dirty="0" smtClean="0"/>
              <a:t>distributed decompositions</a:t>
            </a:r>
          </a:p>
          <a:p>
            <a:pPr lvl="1"/>
            <a:r>
              <a:rPr lang="en-US" sz="2400" dirty="0" err="1" smtClean="0"/>
              <a:t>OpenMP</a:t>
            </a:r>
            <a:r>
              <a:rPr lang="en-US" sz="2400" dirty="0" smtClean="0"/>
              <a:t> thread </a:t>
            </a:r>
            <a:r>
              <a:rPr lang="en-US" sz="2400" dirty="0" smtClean="0"/>
              <a:t>counts</a:t>
            </a:r>
          </a:p>
          <a:p>
            <a:pPr lvl="1"/>
            <a:r>
              <a:rPr lang="en-US" sz="2400" dirty="0" err="1" smtClean="0"/>
              <a:t>blocksizes</a:t>
            </a:r>
            <a:endParaRPr lang="en-US" sz="2400" dirty="0" smtClean="0"/>
          </a:p>
          <a:p>
            <a:pPr lvl="1"/>
            <a:r>
              <a:rPr lang="en-US" sz="2400" dirty="0"/>
              <a:t>r</a:t>
            </a:r>
            <a:r>
              <a:rPr lang="en-US" sz="2400" dirty="0" smtClean="0"/>
              <a:t>estarts (requires lossless data storage)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800" dirty="0" smtClean="0"/>
              <a:t>Performance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sz="2400" dirty="0" smtClean="0"/>
              <a:t>“Do No Harm” unless absolutely necessary for the science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800" dirty="0" smtClean="0"/>
              <a:t>Test across various resolutions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finds pathological </a:t>
            </a:r>
            <a:endParaRPr lang="en-US" sz="28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800" dirty="0" smtClean="0"/>
              <a:t>Nests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400" dirty="0" smtClean="0"/>
              <a:t>all of the above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9729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3683</TotalTime>
  <Words>39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Geophysical Fluid Dynamics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Rusty</cp:lastModifiedBy>
  <cp:revision>139</cp:revision>
  <dcterms:created xsi:type="dcterms:W3CDTF">2012-05-14T17:15:32Z</dcterms:created>
  <dcterms:modified xsi:type="dcterms:W3CDTF">2017-07-19T02:34:25Z</dcterms:modified>
</cp:coreProperties>
</file>