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6" r:id="rId2"/>
    <p:sldId id="324" r:id="rId3"/>
    <p:sldId id="33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32" d="100"/>
          <a:sy n="132" d="100"/>
        </p:scale>
        <p:origin x="-12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9DD294-D74B-9B43-BA97-FBF411DC3B05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903386-7E6E-064A-B330-0A2628F27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545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98C3E6-5275-9B43-B799-610286E5286B}" type="datetimeFigureOut">
              <a:rPr lang="en-US" smtClean="0"/>
              <a:t>7/20/17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B48737-E37F-2240-8DF4-84D0979947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3392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962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100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19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595779"/>
            <a:ext cx="2133600" cy="2622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132E0205-E792-D04F-A8DF-26D1D3DF7412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220225" y="42018"/>
            <a:ext cx="880021" cy="880021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390014" y="970030"/>
            <a:ext cx="8410230" cy="0"/>
          </a:xfrm>
          <a:prstGeom prst="line">
            <a:avLst/>
          </a:prstGeom>
          <a:ln/>
          <a:effectLst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6722" y="42018"/>
            <a:ext cx="880021" cy="880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465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798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5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161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636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710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9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32E0205-E792-D04F-A8DF-26D1D3DF7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7677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80537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709" y="2782588"/>
            <a:ext cx="2678011" cy="267801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37" y="2782588"/>
            <a:ext cx="2678011" cy="2678011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85945" y="768896"/>
            <a:ext cx="4772122" cy="175432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5400" dirty="0" err="1" smtClean="0"/>
              <a:t>Dyamics</a:t>
            </a:r>
            <a:r>
              <a:rPr lang="en-US" sz="5400" dirty="0" smtClean="0"/>
              <a:t>-Physics </a:t>
            </a:r>
          </a:p>
          <a:p>
            <a:pPr algn="ctr"/>
            <a:r>
              <a:rPr lang="en-US" sz="5400" dirty="0" smtClean="0"/>
              <a:t>Coupling</a:t>
            </a:r>
            <a:endParaRPr lang="en-US" sz="5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1031332" y="5808184"/>
            <a:ext cx="7081335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dirty="0" smtClean="0"/>
              <a:t>NEMS </a:t>
            </a:r>
            <a:r>
              <a:rPr lang="en-US" sz="2000" dirty="0"/>
              <a:t>FV3GFS Community Modeling System Training and Tutorial: </a:t>
            </a:r>
            <a:endParaRPr lang="en-US" sz="2000" dirty="0" smtClean="0"/>
          </a:p>
          <a:p>
            <a:pPr algn="ctr"/>
            <a:r>
              <a:rPr lang="en-US" sz="2000" dirty="0" smtClean="0"/>
              <a:t>Planning </a:t>
            </a:r>
            <a:r>
              <a:rPr lang="en-US" sz="2000" dirty="0"/>
              <a:t>and Preparation Meeting</a:t>
            </a:r>
          </a:p>
          <a:p>
            <a:pPr algn="ctr"/>
            <a:r>
              <a:rPr lang="en-US" sz="2000" dirty="0" smtClean="0"/>
              <a:t>19-20 July, 2017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69024" y="3124643"/>
            <a:ext cx="3428109" cy="1993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96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Dynamics-Physics Coupling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13713"/>
            <a:ext cx="8229600" cy="50974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Requires knowledge of physical parameterizations to populate </a:t>
            </a:r>
            <a:r>
              <a:rPr lang="en-US" dirty="0" err="1" smtClean="0"/>
              <a:t>IPD_Data%Statein</a:t>
            </a:r>
            <a:r>
              <a:rPr lang="en-US" dirty="0" smtClean="0"/>
              <a:t> in a consistent manne</a:t>
            </a:r>
            <a:r>
              <a:rPr lang="en-US" dirty="0"/>
              <a:t>r</a:t>
            </a: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U</a:t>
            </a:r>
            <a:r>
              <a:rPr lang="en-US" dirty="0" smtClean="0"/>
              <a:t>pdating the post-physics dynamical state uses  inverse procedure to that used prior to the physics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/>
              <a:t>Documentation of the science or research assumptions for a given parameterization is key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567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2E0205-E792-D04F-A8DF-26D1D3DF7412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457200" y="227687"/>
            <a:ext cx="8229600" cy="6361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013713"/>
            <a:ext cx="8229600" cy="509743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hydrostatic vs. non-hydrostatic mismatch has implications on pressure, temperature, geometric heights, and their derivatives</a:t>
            </a:r>
          </a:p>
          <a:p>
            <a:pPr marL="0" indent="0">
              <a:spcBef>
                <a:spcPts val="0"/>
              </a:spcBef>
              <a:buNone/>
            </a:pPr>
            <a:endParaRPr lang="en-US" dirty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air mass – dry?  does it include vapor?  what about condensates?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dirty="0" smtClean="0"/>
              <a:t>tracer mixing ratio depends on definition of air mass</a:t>
            </a:r>
          </a:p>
          <a:p>
            <a:pPr marL="0" indent="0">
              <a:spcBef>
                <a:spcPts val="0"/>
              </a:spcBef>
              <a:buNone/>
            </a:pPr>
            <a:endParaRPr lang="en-US" sz="2400" dirty="0"/>
          </a:p>
          <a:p>
            <a:pPr marL="0" indent="0">
              <a:spcBef>
                <a:spcPts val="0"/>
              </a:spcBef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76619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6913</TotalTime>
  <Words>117</Words>
  <Application>Microsoft Macintosh PowerPoint</Application>
  <PresentationFormat>On-screen Show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Geophysical Fluid Dynamics Laboratory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Rusty</cp:lastModifiedBy>
  <cp:revision>248</cp:revision>
  <dcterms:created xsi:type="dcterms:W3CDTF">2012-05-14T17:15:32Z</dcterms:created>
  <dcterms:modified xsi:type="dcterms:W3CDTF">2017-07-20T05:17:58Z</dcterms:modified>
</cp:coreProperties>
</file>