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6" r:id="rId2"/>
    <p:sldId id="324" r:id="rId3"/>
    <p:sldId id="33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DD294-D74B-9B43-BA97-FBF411DC3B05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03386-7E6E-064A-B330-0A2628F27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54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8C3E6-5275-9B43-B799-610286E5286B}" type="datetimeFigureOut">
              <a:rPr lang="en-US" smtClean="0"/>
              <a:t>7/20/17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48737-E37F-2240-8DF4-84D097994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92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1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95779"/>
            <a:ext cx="2133600" cy="262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32E0205-E792-D04F-A8DF-26D1D3DF741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20225" y="42018"/>
            <a:ext cx="880021" cy="880021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0014" y="970030"/>
            <a:ext cx="8410230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722" y="42018"/>
            <a:ext cx="880021" cy="88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8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5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1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3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9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2E0205-E792-D04F-A8DF-26D1D3DF7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537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8709" y="2782588"/>
            <a:ext cx="2678011" cy="26780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37" y="2782588"/>
            <a:ext cx="2678011" cy="26780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5945" y="768896"/>
            <a:ext cx="4772122" cy="17543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err="1" smtClean="0"/>
              <a:t>Dyamics</a:t>
            </a:r>
            <a:r>
              <a:rPr lang="en-US" sz="5400" dirty="0" smtClean="0"/>
              <a:t>-Physics </a:t>
            </a:r>
          </a:p>
          <a:p>
            <a:pPr algn="ctr"/>
            <a:r>
              <a:rPr lang="en-US" sz="5400" dirty="0" smtClean="0"/>
              <a:t>Coupling</a:t>
            </a:r>
            <a:endParaRPr lang="en-US" sz="5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31332" y="5808184"/>
            <a:ext cx="70813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NEMS </a:t>
            </a:r>
            <a:r>
              <a:rPr lang="en-US" sz="2000" dirty="0"/>
              <a:t>FV3GFS Community Modeling System Training and Tutorial: </a:t>
            </a:r>
            <a:endParaRPr lang="en-US" sz="2000" dirty="0" smtClean="0"/>
          </a:p>
          <a:p>
            <a:pPr algn="ctr"/>
            <a:r>
              <a:rPr lang="en-US" sz="2000" dirty="0" smtClean="0"/>
              <a:t>Planning </a:t>
            </a:r>
            <a:r>
              <a:rPr lang="en-US" sz="2000" dirty="0"/>
              <a:t>and Preparation Meeting</a:t>
            </a:r>
          </a:p>
          <a:p>
            <a:pPr algn="ctr"/>
            <a:r>
              <a:rPr lang="en-US" sz="2000" dirty="0" smtClean="0"/>
              <a:t>19-20 July, 2017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9024" y="3124643"/>
            <a:ext cx="3428109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9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Dynamics-Physics Coupling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13713"/>
            <a:ext cx="8229600" cy="50974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Requires knowledge of physical parameterizations to populate </a:t>
            </a:r>
            <a:r>
              <a:rPr lang="en-US" dirty="0" err="1" smtClean="0"/>
              <a:t>IPD_Data%Statein</a:t>
            </a:r>
            <a:r>
              <a:rPr lang="en-US" dirty="0" smtClean="0"/>
              <a:t> in a consistent manne</a:t>
            </a:r>
            <a:r>
              <a:rPr lang="en-US" dirty="0"/>
              <a:t>r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pdating the post-physics dynamical state uses  inverse procedure to that used prior to the physics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Documentation of the science or research assumptions for a given parameterization is key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6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2E0205-E792-D04F-A8DF-26D1D3DF741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27687"/>
            <a:ext cx="8229600" cy="63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13713"/>
            <a:ext cx="8229600" cy="50974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hydrostatic vs. non-hydrostatic mismatch has implications on pressure, temperature, geometric heights, and their derivatives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air mass – dry?  does it include vapor?  what about condensates?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tracer mixing ratio depends on definition of air mass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7661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6913</TotalTime>
  <Words>117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Geophysical Fluid Dynamics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Rusty</cp:lastModifiedBy>
  <cp:revision>248</cp:revision>
  <dcterms:created xsi:type="dcterms:W3CDTF">2012-05-14T17:15:32Z</dcterms:created>
  <dcterms:modified xsi:type="dcterms:W3CDTF">2017-07-20T05:17:58Z</dcterms:modified>
</cp:coreProperties>
</file>