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95779"/>
            <a:ext cx="2133600" cy="262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6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2066-DD99-F449-865C-3F7BAC9B9A53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Debugging/Troubleshooting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0557" y="1046906"/>
            <a:ext cx="8561210" cy="5317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Various “restriction” tests</a:t>
            </a:r>
          </a:p>
          <a:p>
            <a:pPr marL="457200" lvl="1" indent="0">
              <a:buNone/>
            </a:pPr>
            <a:r>
              <a:rPr lang="en-US" sz="2400" dirty="0" err="1" smtClean="0"/>
              <a:t>dycore</a:t>
            </a:r>
            <a:r>
              <a:rPr lang="en-US" sz="2400" dirty="0" smtClean="0"/>
              <a:t> only</a:t>
            </a:r>
          </a:p>
          <a:p>
            <a:pPr marL="457200" lvl="1" indent="0">
              <a:buNone/>
            </a:pPr>
            <a:r>
              <a:rPr lang="en-US" sz="2400" dirty="0" smtClean="0"/>
              <a:t>physics only – single column mode on full domain</a:t>
            </a:r>
          </a:p>
          <a:p>
            <a:pPr marL="457200" lvl="1" indent="0">
              <a:buNone/>
            </a:pPr>
            <a:r>
              <a:rPr lang="en-US" sz="2400" dirty="0" smtClean="0"/>
              <a:t>no </a:t>
            </a:r>
            <a:r>
              <a:rPr lang="en-US" sz="2400" dirty="0" err="1" smtClean="0"/>
              <a:t>dycore</a:t>
            </a:r>
            <a:r>
              <a:rPr lang="en-US" sz="2400" dirty="0" smtClean="0"/>
              <a:t> or physics – tests the framework</a:t>
            </a:r>
          </a:p>
          <a:p>
            <a:pPr marL="457200" lvl="1" indent="0">
              <a:buNone/>
            </a:pPr>
            <a:r>
              <a:rPr lang="en-US" sz="2400" dirty="0" smtClean="0"/>
              <a:t>zero time run – tests initialization and termination</a:t>
            </a:r>
          </a:p>
          <a:p>
            <a:pPr marL="57150" indent="0">
              <a:buNone/>
            </a:pPr>
            <a:endParaRPr lang="en-US" sz="3000" dirty="0"/>
          </a:p>
          <a:p>
            <a:pPr marL="57150" indent="0">
              <a:buNone/>
            </a:pPr>
            <a:r>
              <a:rPr lang="en-US" sz="2800" dirty="0" smtClean="0"/>
              <a:t>Checksums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find first instance of change in field between two </a:t>
            </a:r>
            <a:r>
              <a:rPr lang="en-US" sz="2400" dirty="0" smtClean="0"/>
              <a:t>runs</a:t>
            </a:r>
          </a:p>
          <a:p>
            <a:pPr marL="57150" indent="0">
              <a:buNone/>
            </a:pPr>
            <a:endParaRPr lang="en-US" sz="2400" dirty="0"/>
          </a:p>
          <a:p>
            <a:pPr marL="57150" indent="0">
              <a:buNone/>
            </a:pPr>
            <a:r>
              <a:rPr lang="en-US" sz="2400" dirty="0" smtClean="0"/>
              <a:t>MPP_EFP_SUM </a:t>
            </a:r>
            <a:r>
              <a:rPr lang="en-US" sz="2400" dirty="0" err="1" smtClean="0"/>
              <a:t>is_nan</a:t>
            </a:r>
            <a:r>
              <a:rPr lang="en-US" sz="2400" dirty="0" smtClean="0"/>
              <a:t> check</a:t>
            </a:r>
          </a:p>
          <a:p>
            <a:pPr marL="57150" indent="0">
              <a:buNone/>
            </a:pPr>
            <a:r>
              <a:rPr lang="en-US" sz="2400" dirty="0" smtClean="0"/>
              <a:t>FV3: </a:t>
            </a:r>
            <a:r>
              <a:rPr lang="en-US" sz="2400" dirty="0" err="1" smtClean="0"/>
              <a:t>range_warn</a:t>
            </a:r>
            <a:r>
              <a:rPr lang="en-US" sz="2400" dirty="0" smtClean="0"/>
              <a:t>=.T. (warning when data outside a given range)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fv3_debug = .T. (copious amounts of output)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print_freq</a:t>
            </a:r>
            <a:r>
              <a:rPr lang="en-US" sz="2400" dirty="0" smtClean="0"/>
              <a:t>=-1 (max/min/</a:t>
            </a:r>
            <a:r>
              <a:rPr lang="en-US" sz="2400" dirty="0" err="1" smtClean="0"/>
              <a:t>avg</a:t>
            </a:r>
            <a:r>
              <a:rPr lang="en-US" sz="240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729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3757</TotalTime>
  <Words>37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143</cp:revision>
  <dcterms:created xsi:type="dcterms:W3CDTF">2012-05-14T17:15:32Z</dcterms:created>
  <dcterms:modified xsi:type="dcterms:W3CDTF">2017-07-19T21:12:06Z</dcterms:modified>
</cp:coreProperties>
</file>