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Grib and netcdf handling, slow gridstat for high res global grid continuous stats (memory allocation issue),  poor error messages for formatting issues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Plot_data_plane, plot_point_obs tools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DTC MET Verification at GFDL 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3062725"/>
            <a:ext cx="8520600" cy="165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39285"/>
              <a:buFont typeface="Arial"/>
              <a:buNone/>
            </a:pPr>
            <a:r>
              <a:rPr lang="en"/>
              <a:t>Shannon Rees and Bill Stern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Clr>
                <a:srgbClr val="000000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666666"/>
                </a:solidFill>
              </a:rPr>
              <a:t>NEMS FV3GFS Community Modeling System Training and Tutorial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666666"/>
                </a:solidFill>
              </a:rPr>
              <a:t>July 19,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Issues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1152475"/>
            <a:ext cx="8520600" cy="35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600">
                <a:solidFill>
                  <a:srgbClr val="0000FF"/>
                </a:solidFill>
              </a:rPr>
              <a:t>“MET is designed to be a highly-configurable, state-of-the-art suite of verification tools.  It was developed using output from the WRF modeling system but may be applied to the output of the other modeling systems as well.”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Grid-stat was s</a:t>
            </a:r>
            <a:r>
              <a:rPr lang="en"/>
              <a:t>low for high resolution global grids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Running tools for many forecast times - shell scripts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Must take care not to overload system with too many jobs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NetCDF format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EMC-centric - what about university researchers, model developers?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Plotting - MetViewer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Some trouble with the</a:t>
            </a:r>
            <a:r>
              <a:rPr lang="en"/>
              <a:t> build and install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Future MET Use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MET+ Python wrappers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Cyclone-relative verification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Expand our own Python plotting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Series-analysis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Accumulates stats separately for each horizontal grid location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Plot map to see where error is highest over a year of forecasts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MODE (</a:t>
            </a:r>
            <a:r>
              <a:rPr lang="en"/>
              <a:t>Method for Object-Based Diagnostic Evaluation)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Best for high resolution spatial precip forecasts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Creates its own graphical output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Grid-stat Config File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023570"/>
            <a:ext cx="2865949" cy="4043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4249" y="1023575"/>
            <a:ext cx="2675241" cy="404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6099" y="1023574"/>
            <a:ext cx="2080108" cy="404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5825" y="1435262"/>
            <a:ext cx="2857500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5147" y="0"/>
            <a:ext cx="258080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Grid-stat</a:t>
            </a:r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b="0" l="3744" r="0" t="8374"/>
          <a:stretch/>
        </p:blipFill>
        <p:spPr>
          <a:xfrm>
            <a:off x="4622875" y="1519425"/>
            <a:ext cx="4521125" cy="272729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017725"/>
            <a:ext cx="8520600" cy="3872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Compares two gridded fields (fcst v fcst or fcst v analysis)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Variables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Precip rate (NCEP Stage IV)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2m temp, dew point (RTMA)	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MSLP (NCEP Reanalysis)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500 mb height </a:t>
            </a:r>
            <a:r>
              <a:rPr lang="en"/>
              <a:t>(NCEP Reanalysis)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MET 5.2 updated to: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run faster with high resolution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weight by latitude or grid cell area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Statistics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Categorical (contingency </a:t>
            </a:r>
            <a:r>
              <a:rPr lang="en"/>
              <a:t>table</a:t>
            </a:r>
            <a:r>
              <a:rPr lang="en"/>
              <a:t>): FBIAS, GSS 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Continuous: RMSE, ANOM_CORR (NCEP daily climo), FBAR, OBAR, ME, MBIAS  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Neighborhood: FBIAS, FSS, F_RATE, O_RATE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Grid-stat Output</a:t>
            </a:r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 b="0" l="8673" r="7440" t="0"/>
          <a:stretch/>
        </p:blipFill>
        <p:spPr>
          <a:xfrm>
            <a:off x="52911" y="1529050"/>
            <a:ext cx="9098314" cy="488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 b="17291" l="5608" r="6479" t="10869"/>
          <a:stretch/>
        </p:blipFill>
        <p:spPr>
          <a:xfrm>
            <a:off x="139774" y="2368200"/>
            <a:ext cx="4584699" cy="234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44650" y="2495199"/>
            <a:ext cx="4523150" cy="222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Point</a:t>
            </a:r>
            <a:r>
              <a:rPr lang="en"/>
              <a:t>-stat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Compares a gridded field with point observations (fcst v prepbufr)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Variables: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MSLP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500 mb height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Not many obs in the SH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Our MET analysis showed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lower skill scores than NCEP’s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00913" y="746124"/>
            <a:ext cx="397452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</a:t>
            </a:r>
            <a:r>
              <a:rPr lang="en"/>
              <a:t>tat-analysis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52475"/>
            <a:ext cx="8520600" cy="79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Computes </a:t>
            </a:r>
            <a:r>
              <a:rPr lang="en"/>
              <a:t>summary statistics and filters</a:t>
            </a:r>
            <a:r>
              <a:rPr lang="en"/>
              <a:t> grid-stat and point-stat output - ie mean of many forecasts filtered by lead time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50" y="2083725"/>
            <a:ext cx="9023449" cy="13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50" y="169275"/>
            <a:ext cx="3335224" cy="222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75" y="2590798"/>
            <a:ext cx="3335224" cy="2223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4625" y="2590817"/>
            <a:ext cx="3335224" cy="2223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4349" y="169275"/>
            <a:ext cx="3335224" cy="222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97175" y="84637"/>
            <a:ext cx="2763458" cy="497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MET-TC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152475"/>
            <a:ext cx="4082700" cy="359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TC-pairs - </a:t>
            </a:r>
            <a:r>
              <a:rPr lang="en"/>
              <a:t>verification</a:t>
            </a:r>
            <a:r>
              <a:rPr lang="en"/>
              <a:t> of TC forecasts in ATCF format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Position, wind, mslp, distance to land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Winter storms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TC-stat - summary statistics and filtering of tc-pairs output (like stat-analysis)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Mean (with confidence intervals), standard deviation, min, max, 10th, 25th, 50th, 75th, 90th percentiles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b="0" l="0" r="12838" t="3947"/>
          <a:stretch/>
        </p:blipFill>
        <p:spPr>
          <a:xfrm>
            <a:off x="4547225" y="957689"/>
            <a:ext cx="4285075" cy="371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50900"/>
            <a:ext cx="8334375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968500"/>
            <a:ext cx="8839198" cy="90338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TC-pairs output</a:t>
            </a:r>
          </a:p>
        </p:txBody>
      </p:sp>
      <p:sp>
        <p:nvSpPr>
          <p:cNvPr id="108" name="Shape 108"/>
          <p:cNvSpPr txBox="1"/>
          <p:nvPr>
            <p:ph type="title"/>
          </p:nvPr>
        </p:nvSpPr>
        <p:spPr>
          <a:xfrm>
            <a:off x="311700" y="28834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TC-stat output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5">
            <a:alphaModFix/>
          </a:blip>
          <a:srcRect b="40440" l="0" r="0" t="0"/>
          <a:stretch/>
        </p:blipFill>
        <p:spPr>
          <a:xfrm>
            <a:off x="282750" y="3346100"/>
            <a:ext cx="8625751" cy="162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Benefits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Detailed documentation and tutorials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MET Helpdesk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Frequent updates and patches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Comes with reformatting tools,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 masks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Already compiled on many systems: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Jet</a:t>
            </a:r>
            <a:r>
              <a:rPr lang="en"/>
              <a:t>, </a:t>
            </a:r>
            <a:r>
              <a:rPr b="1" lang="en"/>
              <a:t>Theia</a:t>
            </a:r>
            <a:r>
              <a:rPr lang="en"/>
              <a:t>, Tide/Gyre, Luna/Surge,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Cheyenne, Yellowstone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In-person Training - bringing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together all of the tools</a:t>
            </a:r>
          </a:p>
        </p:txBody>
      </p:sp>
      <p:pic>
        <p:nvPicPr>
          <p:cNvPr descr="tmp_z2_r2.png" id="116" name="Shape 116"/>
          <p:cNvPicPr preferRelativeResize="0"/>
          <p:nvPr/>
        </p:nvPicPr>
        <p:blipFill rotWithShape="1">
          <a:blip r:embed="rId3">
            <a:alphaModFix/>
          </a:blip>
          <a:srcRect b="7233" l="14066" r="11072" t="5399"/>
          <a:stretch/>
        </p:blipFill>
        <p:spPr>
          <a:xfrm rot="5400000">
            <a:off x="5460974" y="1190650"/>
            <a:ext cx="2934200" cy="443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