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98" r:id="rId3"/>
    <p:sldMasterId id="2147483699" r:id="rId4"/>
    <p:sldMasterId id="2147483700" r:id="rId5"/>
    <p:sldMasterId id="2147483701" r:id="rId6"/>
    <p:sldMasterId id="2147483702"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Lst>
  <p:sldSz cy="6858000" cx="9144000"/>
  <p:notesSz cx="6934200" cy="92329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11" Type="http://schemas.openxmlformats.org/officeDocument/2006/relationships/slide" Target="slides/slide3.xml"/><Relationship Id="rId22" Type="http://schemas.openxmlformats.org/officeDocument/2006/relationships/slide" Target="slides/slide14.xml"/><Relationship Id="rId10" Type="http://schemas.openxmlformats.org/officeDocument/2006/relationships/slide" Target="slides/slide2.xml"/><Relationship Id="rId21" Type="http://schemas.openxmlformats.org/officeDocument/2006/relationships/slide" Target="slides/slide13.xml"/><Relationship Id="rId13" Type="http://schemas.openxmlformats.org/officeDocument/2006/relationships/slide" Target="slides/slide5.xml"/><Relationship Id="rId24" Type="http://schemas.openxmlformats.org/officeDocument/2006/relationships/slide" Target="slides/slide16.xml"/><Relationship Id="rId12" Type="http://schemas.openxmlformats.org/officeDocument/2006/relationships/slide" Target="slides/slide4.xml"/><Relationship Id="rId23" Type="http://schemas.openxmlformats.org/officeDocument/2006/relationships/slide" Target="slides/slide15.xml"/><Relationship Id="rId1" Type="http://schemas.openxmlformats.org/officeDocument/2006/relationships/theme" Target="theme/theme5.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5" Type="http://schemas.openxmlformats.org/officeDocument/2006/relationships/slideMaster" Target="slideMasters/slideMaster3.xml"/><Relationship Id="rId19" Type="http://schemas.openxmlformats.org/officeDocument/2006/relationships/slide" Target="slides/slide11.xml"/><Relationship Id="rId6" Type="http://schemas.openxmlformats.org/officeDocument/2006/relationships/slideMaster" Target="slideMasters/slideMaster4.xml"/><Relationship Id="rId18" Type="http://schemas.openxmlformats.org/officeDocument/2006/relationships/slide" Target="slides/slide10.xml"/><Relationship Id="rId7" Type="http://schemas.openxmlformats.org/officeDocument/2006/relationships/slideMaster" Target="slideMasters/slideMaster5.xml"/><Relationship Id="rId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3005138" cy="461963"/>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b="0" i="0" sz="1200" u="none" cap="none" strike="noStrike">
                <a:solidFill>
                  <a:schemeClr val="dk1"/>
                </a:solidFill>
                <a:latin typeface="Verdana"/>
                <a:ea typeface="Verdana"/>
                <a:cs typeface="Verdana"/>
                <a:sym typeface="Verdana"/>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 name="Shape 4"/>
          <p:cNvSpPr txBox="1"/>
          <p:nvPr>
            <p:ph idx="10" type="dt"/>
          </p:nvPr>
        </p:nvSpPr>
        <p:spPr>
          <a:xfrm>
            <a:off x="3929063" y="0"/>
            <a:ext cx="3005137" cy="461963"/>
          </a:xfrm>
          <a:prstGeom prst="rect">
            <a:avLst/>
          </a:prstGeom>
          <a:noFill/>
          <a:ln>
            <a:noFill/>
          </a:ln>
        </p:spPr>
        <p:txBody>
          <a:bodyPr anchorCtr="0" anchor="t" bIns="91425" lIns="91425" rIns="91425" wrap="square" tIns="91425"/>
          <a:lstStyle>
            <a:lvl1pPr indent="0" lvl="0" marL="0" marR="0" rtl="0" algn="r">
              <a:spcBef>
                <a:spcPts val="0"/>
              </a:spcBef>
              <a:spcAft>
                <a:spcPts val="0"/>
              </a:spcAft>
              <a:buNone/>
              <a:defRPr b="0" i="0" sz="1200" u="none" cap="none" strike="noStrike">
                <a:solidFill>
                  <a:schemeClr val="dk1"/>
                </a:solidFill>
                <a:latin typeface="Verdana"/>
                <a:ea typeface="Verdana"/>
                <a:cs typeface="Verdana"/>
                <a:sym typeface="Verdana"/>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 name="Shape 5"/>
          <p:cNvSpPr/>
          <p:nvPr>
            <p:ph idx="3"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med" w="med" type="none"/>
            <a:tailEnd len="med" w="med" type="none"/>
          </a:ln>
        </p:spPr>
      </p:sp>
      <p:sp>
        <p:nvSpPr>
          <p:cNvPr id="6" name="Shape 6"/>
          <p:cNvSpPr txBox="1"/>
          <p:nvPr>
            <p:ph idx="1" type="body"/>
          </p:nvPr>
        </p:nvSpPr>
        <p:spPr>
          <a:xfrm>
            <a:off x="925513" y="4386263"/>
            <a:ext cx="5083175" cy="4154487"/>
          </a:xfrm>
          <a:prstGeom prst="rect">
            <a:avLst/>
          </a:prstGeom>
          <a:noFill/>
          <a:ln>
            <a:noFill/>
          </a:ln>
        </p:spPr>
        <p:txBody>
          <a:bodyPr anchorCtr="0" anchor="t" bIns="91425" lIns="91425" rIns="91425" wrap="square" tIns="91425"/>
          <a:lstStyle>
            <a:lvl1pPr indent="0" lvl="0" marL="0" marR="0" rtl="0" algn="l">
              <a:spcBef>
                <a:spcPts val="360"/>
              </a:spcBef>
              <a:spcAft>
                <a:spcPts val="0"/>
              </a:spcAft>
              <a:buChar char="●"/>
              <a:defRPr b="0" i="0" sz="1200" u="none" cap="none" strike="noStrike">
                <a:solidFill>
                  <a:schemeClr val="dk1"/>
                </a:solidFill>
                <a:latin typeface="Arial"/>
                <a:ea typeface="Arial"/>
                <a:cs typeface="Arial"/>
                <a:sym typeface="Arial"/>
              </a:defRPr>
            </a:lvl1pPr>
            <a:lvl2pPr indent="0" lvl="1" marL="457200" marR="0" rtl="0" algn="l">
              <a:spcBef>
                <a:spcPts val="360"/>
              </a:spcBef>
              <a:spcAft>
                <a:spcPts val="0"/>
              </a:spcAft>
              <a:buChar char="○"/>
              <a:defRPr b="0" i="0" sz="1200" u="none" cap="none" strike="noStrike">
                <a:solidFill>
                  <a:schemeClr val="dk1"/>
                </a:solidFill>
                <a:latin typeface="Arial"/>
                <a:ea typeface="Arial"/>
                <a:cs typeface="Arial"/>
                <a:sym typeface="Arial"/>
              </a:defRPr>
            </a:lvl2pPr>
            <a:lvl3pPr indent="0" lvl="2" marL="914400" marR="0" rtl="0" algn="l">
              <a:spcBef>
                <a:spcPts val="360"/>
              </a:spcBef>
              <a:spcAft>
                <a:spcPts val="0"/>
              </a:spcAft>
              <a:buChar char="■"/>
              <a:defRPr b="0" i="0" sz="1200" u="none" cap="none" strike="noStrike">
                <a:solidFill>
                  <a:schemeClr val="dk1"/>
                </a:solidFill>
                <a:latin typeface="Arial"/>
                <a:ea typeface="Arial"/>
                <a:cs typeface="Arial"/>
                <a:sym typeface="Arial"/>
              </a:defRPr>
            </a:lvl3pPr>
            <a:lvl4pPr indent="0" lvl="3" marL="1371600" marR="0" rtl="0" algn="l">
              <a:spcBef>
                <a:spcPts val="360"/>
              </a:spcBef>
              <a:spcAft>
                <a:spcPts val="0"/>
              </a:spcAft>
              <a:buChar char="●"/>
              <a:defRPr b="0" i="0" sz="1200" u="none" cap="none" strike="noStrike">
                <a:solidFill>
                  <a:schemeClr val="dk1"/>
                </a:solidFill>
                <a:latin typeface="Arial"/>
                <a:ea typeface="Arial"/>
                <a:cs typeface="Arial"/>
                <a:sym typeface="Arial"/>
              </a:defRPr>
            </a:lvl4pPr>
            <a:lvl5pPr indent="0" lvl="4" marL="1828800" marR="0" rtl="0" algn="l">
              <a:spcBef>
                <a:spcPts val="360"/>
              </a:spcBef>
              <a:spcAft>
                <a:spcPts val="0"/>
              </a:spcAft>
              <a:buChar char="○"/>
              <a:defRPr b="0" i="0" sz="1200" u="none" cap="none" strike="noStrike">
                <a:solidFill>
                  <a:schemeClr val="dk1"/>
                </a:solidFill>
                <a:latin typeface="Arial"/>
                <a:ea typeface="Arial"/>
                <a:cs typeface="Arial"/>
                <a:sym typeface="Arial"/>
              </a:defRPr>
            </a:lvl5pPr>
            <a:lvl6pPr indent="0" lvl="5" marL="2286000" marR="0" rtl="0" algn="l">
              <a:spcBef>
                <a:spcPts val="0"/>
              </a:spcBef>
              <a:buChar char="■"/>
              <a:defRPr b="0" i="0" sz="1200" u="none" cap="none" strike="noStrike">
                <a:solidFill>
                  <a:schemeClr val="dk1"/>
                </a:solidFill>
                <a:latin typeface="Calibri"/>
                <a:ea typeface="Calibri"/>
                <a:cs typeface="Calibri"/>
                <a:sym typeface="Calibri"/>
              </a:defRPr>
            </a:lvl6pPr>
            <a:lvl7pPr indent="0" lvl="6" marL="2743200" marR="0" rtl="0" algn="l">
              <a:spcBef>
                <a:spcPts val="0"/>
              </a:spcBef>
              <a:buChar char="●"/>
              <a:defRPr b="0" i="0" sz="1200" u="none" cap="none" strike="noStrike">
                <a:solidFill>
                  <a:schemeClr val="dk1"/>
                </a:solidFill>
                <a:latin typeface="Calibri"/>
                <a:ea typeface="Calibri"/>
                <a:cs typeface="Calibri"/>
                <a:sym typeface="Calibri"/>
              </a:defRPr>
            </a:lvl7pPr>
            <a:lvl8pPr indent="0" lvl="7" marL="3200400" marR="0" rtl="0" algn="l">
              <a:spcBef>
                <a:spcPts val="0"/>
              </a:spcBef>
              <a:buChar char="○"/>
              <a:defRPr b="0" i="0" sz="1200" u="none" cap="none" strike="noStrike">
                <a:solidFill>
                  <a:schemeClr val="dk1"/>
                </a:solidFill>
                <a:latin typeface="Calibri"/>
                <a:ea typeface="Calibri"/>
                <a:cs typeface="Calibri"/>
                <a:sym typeface="Calibri"/>
              </a:defRPr>
            </a:lvl8pPr>
            <a:lvl9pPr indent="0" lvl="8" marL="3657600" marR="0" rtl="0" algn="l">
              <a:spcBef>
                <a:spcPts val="0"/>
              </a:spcBef>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770938"/>
            <a:ext cx="3005138" cy="461962"/>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0" i="0" sz="1200" u="none" cap="none" strike="noStrike">
                <a:solidFill>
                  <a:schemeClr val="dk1"/>
                </a:solidFill>
                <a:latin typeface="Verdana"/>
                <a:ea typeface="Verdana"/>
                <a:cs typeface="Verdana"/>
                <a:sym typeface="Verdana"/>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 name="Shape 8"/>
          <p:cNvSpPr txBox="1"/>
          <p:nvPr>
            <p:ph idx="12" type="sldNum"/>
          </p:nvPr>
        </p:nvSpPr>
        <p:spPr>
          <a:xfrm>
            <a:off x="3929063" y="8770938"/>
            <a:ext cx="3005137" cy="461962"/>
          </a:xfrm>
          <a:prstGeom prst="rect">
            <a:avLst/>
          </a:prstGeom>
          <a:noFill/>
          <a:ln>
            <a:noFill/>
          </a:ln>
        </p:spPr>
        <p:txBody>
          <a:bodyPr anchorCtr="0" anchor="b" bIns="46175" lIns="92375" rIns="92375" wrap="square" tIns="46175">
            <a:noAutofit/>
          </a:bodyPr>
          <a:lstStyle/>
          <a:p>
            <a:pPr indent="0" lvl="0" marL="0" marR="0" rtl="0" algn="r">
              <a:spcBef>
                <a:spcPts val="0"/>
              </a:spcBef>
              <a:spcAft>
                <a:spcPts val="0"/>
              </a:spcAft>
              <a:buSzPct val="25000"/>
              <a:buNone/>
            </a:pPr>
            <a:fld id="{00000000-1234-1234-1234-123412341234}" type="slidenum">
              <a:rPr b="0" i="0" lang="en-US" sz="1200" u="none" cap="none" strike="noStrike">
                <a:solidFill>
                  <a:schemeClr val="dk1"/>
                </a:solidFill>
                <a:latin typeface="Verdana"/>
                <a:ea typeface="Verdana"/>
                <a:cs typeface="Verdana"/>
                <a:sym typeface="Verdana"/>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1" name="Shape 351"/>
        <p:cNvGrpSpPr/>
        <p:nvPr/>
      </p:nvGrpSpPr>
      <p:grpSpPr>
        <a:xfrm>
          <a:off x="0" y="0"/>
          <a:ext cx="0" cy="0"/>
          <a:chOff x="0" y="0"/>
          <a:chExt cx="0" cy="0"/>
        </a:xfrm>
      </p:grpSpPr>
      <p:sp>
        <p:nvSpPr>
          <p:cNvPr id="352" name="Shape 352"/>
          <p:cNvSpPr txBox="1"/>
          <p:nvPr>
            <p:ph idx="1" type="body"/>
          </p:nvPr>
        </p:nvSpPr>
        <p:spPr>
          <a:xfrm>
            <a:off x="925513" y="4386263"/>
            <a:ext cx="5083175" cy="4154487"/>
          </a:xfrm>
          <a:prstGeom prst="rect">
            <a:avLst/>
          </a:prstGeom>
        </p:spPr>
        <p:txBody>
          <a:bodyPr anchorCtr="0" anchor="t" bIns="91425" lIns="91425" rIns="91425" wrap="square" tIns="91425">
            <a:noAutofit/>
          </a:bodyPr>
          <a:lstStyle/>
          <a:p>
            <a:pPr lvl="0">
              <a:spcBef>
                <a:spcPts val="0"/>
              </a:spcBef>
              <a:buNone/>
            </a:pPr>
            <a:r>
              <a:t/>
            </a:r>
            <a:endParaRPr/>
          </a:p>
        </p:txBody>
      </p:sp>
      <p:sp>
        <p:nvSpPr>
          <p:cNvPr id="353" name="Shape 353"/>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7" name="Shape 447"/>
        <p:cNvGrpSpPr/>
        <p:nvPr/>
      </p:nvGrpSpPr>
      <p:grpSpPr>
        <a:xfrm>
          <a:off x="0" y="0"/>
          <a:ext cx="0" cy="0"/>
          <a:chOff x="0" y="0"/>
          <a:chExt cx="0" cy="0"/>
        </a:xfrm>
      </p:grpSpPr>
      <p:sp>
        <p:nvSpPr>
          <p:cNvPr id="448" name="Shape 448"/>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med" w="med" type="none"/>
            <a:tailEnd len="med" w="med" type="none"/>
          </a:ln>
        </p:spPr>
      </p:sp>
      <p:sp>
        <p:nvSpPr>
          <p:cNvPr id="449" name="Shape 449"/>
          <p:cNvSpPr txBox="1"/>
          <p:nvPr>
            <p:ph idx="1" type="body"/>
          </p:nvPr>
        </p:nvSpPr>
        <p:spPr>
          <a:xfrm>
            <a:off x="925513" y="4386263"/>
            <a:ext cx="5083175" cy="4154487"/>
          </a:xfrm>
          <a:prstGeom prst="rect">
            <a:avLst/>
          </a:prstGeom>
          <a:noFill/>
          <a:ln>
            <a:noFill/>
          </a:ln>
        </p:spPr>
        <p:txBody>
          <a:bodyPr anchorCtr="0" anchor="t" bIns="46175" lIns="92375" rIns="92375" wrap="square"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450" name="Shape 450"/>
          <p:cNvSpPr txBox="1"/>
          <p:nvPr>
            <p:ph idx="12" type="sldNum"/>
          </p:nvPr>
        </p:nvSpPr>
        <p:spPr>
          <a:xfrm>
            <a:off x="3929063" y="8770938"/>
            <a:ext cx="3005137" cy="461962"/>
          </a:xfrm>
          <a:prstGeom prst="rect">
            <a:avLst/>
          </a:prstGeom>
          <a:noFill/>
          <a:ln>
            <a:noFill/>
          </a:ln>
        </p:spPr>
        <p:txBody>
          <a:bodyPr anchorCtr="0" anchor="b" bIns="46175" lIns="92375" rIns="92375" wrap="square"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8" name="Shape 458"/>
        <p:cNvGrpSpPr/>
        <p:nvPr/>
      </p:nvGrpSpPr>
      <p:grpSpPr>
        <a:xfrm>
          <a:off x="0" y="0"/>
          <a:ext cx="0" cy="0"/>
          <a:chOff x="0" y="0"/>
          <a:chExt cx="0" cy="0"/>
        </a:xfrm>
      </p:grpSpPr>
      <p:sp>
        <p:nvSpPr>
          <p:cNvPr id="459" name="Shape 459"/>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med" w="med" type="none"/>
            <a:tailEnd len="med" w="med" type="none"/>
          </a:ln>
        </p:spPr>
      </p:sp>
      <p:sp>
        <p:nvSpPr>
          <p:cNvPr id="460" name="Shape 460"/>
          <p:cNvSpPr txBox="1"/>
          <p:nvPr>
            <p:ph idx="1" type="body"/>
          </p:nvPr>
        </p:nvSpPr>
        <p:spPr>
          <a:xfrm>
            <a:off x="925513" y="4386263"/>
            <a:ext cx="5083175" cy="4154487"/>
          </a:xfrm>
          <a:prstGeom prst="rect">
            <a:avLst/>
          </a:prstGeom>
          <a:noFill/>
          <a:ln>
            <a:noFill/>
          </a:ln>
        </p:spPr>
        <p:txBody>
          <a:bodyPr anchorCtr="0" anchor="t" bIns="46175" lIns="92375" rIns="92375" wrap="square"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461" name="Shape 461"/>
          <p:cNvSpPr txBox="1"/>
          <p:nvPr>
            <p:ph idx="12" type="sldNum"/>
          </p:nvPr>
        </p:nvSpPr>
        <p:spPr>
          <a:xfrm>
            <a:off x="3929063" y="8770938"/>
            <a:ext cx="3005137" cy="461962"/>
          </a:xfrm>
          <a:prstGeom prst="rect">
            <a:avLst/>
          </a:prstGeom>
          <a:noFill/>
          <a:ln>
            <a:noFill/>
          </a:ln>
        </p:spPr>
        <p:txBody>
          <a:bodyPr anchorCtr="0" anchor="b" bIns="46175" lIns="92375" rIns="92375" wrap="square"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6" name="Shape 466"/>
        <p:cNvGrpSpPr/>
        <p:nvPr/>
      </p:nvGrpSpPr>
      <p:grpSpPr>
        <a:xfrm>
          <a:off x="0" y="0"/>
          <a:ext cx="0" cy="0"/>
          <a:chOff x="0" y="0"/>
          <a:chExt cx="0" cy="0"/>
        </a:xfrm>
      </p:grpSpPr>
      <p:sp>
        <p:nvSpPr>
          <p:cNvPr id="467" name="Shape 467"/>
          <p:cNvSpPr txBox="1"/>
          <p:nvPr>
            <p:ph idx="1" type="body"/>
          </p:nvPr>
        </p:nvSpPr>
        <p:spPr>
          <a:xfrm>
            <a:off x="925513" y="4386263"/>
            <a:ext cx="5083175" cy="4154487"/>
          </a:xfrm>
          <a:prstGeom prst="rect">
            <a:avLst/>
          </a:prstGeom>
        </p:spPr>
        <p:txBody>
          <a:bodyPr anchorCtr="0" anchor="t" bIns="91425" lIns="91425" rIns="91425" wrap="square" tIns="91425">
            <a:noAutofit/>
          </a:bodyPr>
          <a:lstStyle/>
          <a:p>
            <a:pPr lvl="0">
              <a:spcBef>
                <a:spcPts val="0"/>
              </a:spcBef>
              <a:buNone/>
            </a:pPr>
            <a:r>
              <a:t/>
            </a:r>
            <a:endParaRPr/>
          </a:p>
        </p:txBody>
      </p:sp>
      <p:sp>
        <p:nvSpPr>
          <p:cNvPr id="468" name="Shape 468"/>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3" name="Shape 473"/>
        <p:cNvGrpSpPr/>
        <p:nvPr/>
      </p:nvGrpSpPr>
      <p:grpSpPr>
        <a:xfrm>
          <a:off x="0" y="0"/>
          <a:ext cx="0" cy="0"/>
          <a:chOff x="0" y="0"/>
          <a:chExt cx="0" cy="0"/>
        </a:xfrm>
      </p:grpSpPr>
      <p:sp>
        <p:nvSpPr>
          <p:cNvPr id="474" name="Shape 474"/>
          <p:cNvSpPr txBox="1"/>
          <p:nvPr>
            <p:ph idx="1" type="body"/>
          </p:nvPr>
        </p:nvSpPr>
        <p:spPr>
          <a:xfrm>
            <a:off x="925513" y="4386263"/>
            <a:ext cx="5083175" cy="4154487"/>
          </a:xfrm>
          <a:prstGeom prst="rect">
            <a:avLst/>
          </a:prstGeom>
        </p:spPr>
        <p:txBody>
          <a:bodyPr anchorCtr="0" anchor="t" bIns="91425" lIns="91425" rIns="91425" wrap="square" tIns="91425">
            <a:noAutofit/>
          </a:bodyPr>
          <a:lstStyle/>
          <a:p>
            <a:pPr lvl="0">
              <a:spcBef>
                <a:spcPts val="0"/>
              </a:spcBef>
              <a:buNone/>
            </a:pPr>
            <a:r>
              <a:t/>
            </a:r>
            <a:endParaRPr/>
          </a:p>
        </p:txBody>
      </p:sp>
      <p:sp>
        <p:nvSpPr>
          <p:cNvPr id="475" name="Shape 475"/>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0" name="Shape 480"/>
        <p:cNvGrpSpPr/>
        <p:nvPr/>
      </p:nvGrpSpPr>
      <p:grpSpPr>
        <a:xfrm>
          <a:off x="0" y="0"/>
          <a:ext cx="0" cy="0"/>
          <a:chOff x="0" y="0"/>
          <a:chExt cx="0" cy="0"/>
        </a:xfrm>
      </p:grpSpPr>
      <p:sp>
        <p:nvSpPr>
          <p:cNvPr id="481" name="Shape 481"/>
          <p:cNvSpPr txBox="1"/>
          <p:nvPr>
            <p:ph idx="1" type="body"/>
          </p:nvPr>
        </p:nvSpPr>
        <p:spPr>
          <a:xfrm>
            <a:off x="925513" y="4386263"/>
            <a:ext cx="5083175" cy="4154487"/>
          </a:xfrm>
          <a:prstGeom prst="rect">
            <a:avLst/>
          </a:prstGeom>
        </p:spPr>
        <p:txBody>
          <a:bodyPr anchorCtr="0" anchor="t" bIns="91425" lIns="91425" rIns="91425" wrap="square" tIns="91425">
            <a:noAutofit/>
          </a:bodyPr>
          <a:lstStyle/>
          <a:p>
            <a:pPr lvl="0">
              <a:spcBef>
                <a:spcPts val="0"/>
              </a:spcBef>
              <a:buNone/>
            </a:pPr>
            <a:r>
              <a:t/>
            </a:r>
            <a:endParaRPr/>
          </a:p>
        </p:txBody>
      </p:sp>
      <p:sp>
        <p:nvSpPr>
          <p:cNvPr id="482" name="Shape 482"/>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7" name="Shape 487"/>
        <p:cNvGrpSpPr/>
        <p:nvPr/>
      </p:nvGrpSpPr>
      <p:grpSpPr>
        <a:xfrm>
          <a:off x="0" y="0"/>
          <a:ext cx="0" cy="0"/>
          <a:chOff x="0" y="0"/>
          <a:chExt cx="0" cy="0"/>
        </a:xfrm>
      </p:grpSpPr>
      <p:sp>
        <p:nvSpPr>
          <p:cNvPr id="488" name="Shape 488"/>
          <p:cNvSpPr txBox="1"/>
          <p:nvPr>
            <p:ph idx="1" type="body"/>
          </p:nvPr>
        </p:nvSpPr>
        <p:spPr>
          <a:xfrm>
            <a:off x="925513" y="4386263"/>
            <a:ext cx="5083175" cy="4154487"/>
          </a:xfrm>
          <a:prstGeom prst="rect">
            <a:avLst/>
          </a:prstGeom>
        </p:spPr>
        <p:txBody>
          <a:bodyPr anchorCtr="0" anchor="t" bIns="91425" lIns="91425" rIns="91425" wrap="square" tIns="91425">
            <a:noAutofit/>
          </a:bodyPr>
          <a:lstStyle/>
          <a:p>
            <a:pPr lvl="0">
              <a:spcBef>
                <a:spcPts val="0"/>
              </a:spcBef>
              <a:buNone/>
            </a:pPr>
            <a:r>
              <a:t/>
            </a:r>
            <a:endParaRPr/>
          </a:p>
        </p:txBody>
      </p:sp>
      <p:sp>
        <p:nvSpPr>
          <p:cNvPr id="489" name="Shape 489"/>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4" name="Shape 494"/>
        <p:cNvGrpSpPr/>
        <p:nvPr/>
      </p:nvGrpSpPr>
      <p:grpSpPr>
        <a:xfrm>
          <a:off x="0" y="0"/>
          <a:ext cx="0" cy="0"/>
          <a:chOff x="0" y="0"/>
          <a:chExt cx="0" cy="0"/>
        </a:xfrm>
      </p:grpSpPr>
      <p:sp>
        <p:nvSpPr>
          <p:cNvPr id="495" name="Shape 495"/>
          <p:cNvSpPr txBox="1"/>
          <p:nvPr>
            <p:ph idx="1" type="body"/>
          </p:nvPr>
        </p:nvSpPr>
        <p:spPr>
          <a:xfrm>
            <a:off x="925513" y="4386263"/>
            <a:ext cx="5083175" cy="4154487"/>
          </a:xfrm>
          <a:prstGeom prst="rect">
            <a:avLst/>
          </a:prstGeom>
        </p:spPr>
        <p:txBody>
          <a:bodyPr anchorCtr="0" anchor="t" bIns="91425" lIns="91425" rIns="91425" wrap="square" tIns="91425">
            <a:noAutofit/>
          </a:bodyPr>
          <a:lstStyle/>
          <a:p>
            <a:pPr lvl="0">
              <a:spcBef>
                <a:spcPts val="0"/>
              </a:spcBef>
              <a:buNone/>
            </a:pPr>
            <a:r>
              <a:t/>
            </a:r>
            <a:endParaRPr/>
          </a:p>
        </p:txBody>
      </p:sp>
      <p:sp>
        <p:nvSpPr>
          <p:cNvPr id="496" name="Shape 496"/>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7" name="Shape 357"/>
        <p:cNvGrpSpPr/>
        <p:nvPr/>
      </p:nvGrpSpPr>
      <p:grpSpPr>
        <a:xfrm>
          <a:off x="0" y="0"/>
          <a:ext cx="0" cy="0"/>
          <a:chOff x="0" y="0"/>
          <a:chExt cx="0" cy="0"/>
        </a:xfrm>
      </p:grpSpPr>
      <p:sp>
        <p:nvSpPr>
          <p:cNvPr id="358" name="Shape 358"/>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med" w="med" type="none"/>
            <a:tailEnd len="med" w="med" type="none"/>
          </a:ln>
        </p:spPr>
      </p:sp>
      <p:sp>
        <p:nvSpPr>
          <p:cNvPr id="359" name="Shape 359"/>
          <p:cNvSpPr txBox="1"/>
          <p:nvPr>
            <p:ph idx="1" type="body"/>
          </p:nvPr>
        </p:nvSpPr>
        <p:spPr>
          <a:xfrm>
            <a:off x="925513" y="4386263"/>
            <a:ext cx="5083175" cy="4154487"/>
          </a:xfrm>
          <a:prstGeom prst="rect">
            <a:avLst/>
          </a:prstGeom>
          <a:noFill/>
          <a:ln>
            <a:noFill/>
          </a:ln>
        </p:spPr>
        <p:txBody>
          <a:bodyPr anchorCtr="0" anchor="t" bIns="46175" lIns="92375" rIns="92375" wrap="square"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360" name="Shape 360"/>
          <p:cNvSpPr txBox="1"/>
          <p:nvPr>
            <p:ph idx="12" type="sldNum"/>
          </p:nvPr>
        </p:nvSpPr>
        <p:spPr>
          <a:xfrm>
            <a:off x="3929063" y="8770938"/>
            <a:ext cx="3005137" cy="461962"/>
          </a:xfrm>
          <a:prstGeom prst="rect">
            <a:avLst/>
          </a:prstGeom>
          <a:noFill/>
          <a:ln>
            <a:noFill/>
          </a:ln>
        </p:spPr>
        <p:txBody>
          <a:bodyPr anchorCtr="0" anchor="b" bIns="46175" lIns="92375" rIns="92375" wrap="square" tIns="46175">
            <a:noAutofit/>
          </a:bodyPr>
          <a:lstStyle/>
          <a:p>
            <a:pPr indent="0" lvl="0" marL="0" marR="0" rtl="0" algn="r">
              <a:spcBef>
                <a:spcPts val="0"/>
              </a:spcBef>
              <a:spcAft>
                <a:spcPts val="0"/>
              </a:spcAft>
              <a:buSzPct val="25000"/>
              <a:buNone/>
            </a:pPr>
            <a:fld id="{00000000-1234-1234-1234-123412341234}" type="slidenum">
              <a:rPr b="0" i="0" lang="en-US" sz="1200" u="none" cap="none" strike="noStrike">
                <a:solidFill>
                  <a:schemeClr val="dk1"/>
                </a:solidFill>
                <a:latin typeface="Verdana"/>
                <a:ea typeface="Verdana"/>
                <a:cs typeface="Verdana"/>
                <a:sym typeface="Verdana"/>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5" name="Shape 365"/>
        <p:cNvGrpSpPr/>
        <p:nvPr/>
      </p:nvGrpSpPr>
      <p:grpSpPr>
        <a:xfrm>
          <a:off x="0" y="0"/>
          <a:ext cx="0" cy="0"/>
          <a:chOff x="0" y="0"/>
          <a:chExt cx="0" cy="0"/>
        </a:xfrm>
      </p:grpSpPr>
      <p:sp>
        <p:nvSpPr>
          <p:cNvPr id="366" name="Shape 366"/>
          <p:cNvSpPr txBox="1"/>
          <p:nvPr>
            <p:ph idx="1" type="body"/>
          </p:nvPr>
        </p:nvSpPr>
        <p:spPr>
          <a:xfrm>
            <a:off x="925513" y="4386263"/>
            <a:ext cx="5083175" cy="4154487"/>
          </a:xfrm>
          <a:prstGeom prst="rect">
            <a:avLst/>
          </a:prstGeom>
        </p:spPr>
        <p:txBody>
          <a:bodyPr anchorCtr="0" anchor="t" bIns="91425" lIns="91425" rIns="91425" wrap="square" tIns="91425">
            <a:noAutofit/>
          </a:bodyPr>
          <a:lstStyle/>
          <a:p>
            <a:pPr lvl="0">
              <a:spcBef>
                <a:spcPts val="0"/>
              </a:spcBef>
              <a:buNone/>
            </a:pPr>
            <a:r>
              <a:t/>
            </a:r>
            <a:endParaRPr/>
          </a:p>
        </p:txBody>
      </p:sp>
      <p:sp>
        <p:nvSpPr>
          <p:cNvPr id="367" name="Shape 367"/>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2" name="Shape 372"/>
        <p:cNvGrpSpPr/>
        <p:nvPr/>
      </p:nvGrpSpPr>
      <p:grpSpPr>
        <a:xfrm>
          <a:off x="0" y="0"/>
          <a:ext cx="0" cy="0"/>
          <a:chOff x="0" y="0"/>
          <a:chExt cx="0" cy="0"/>
        </a:xfrm>
      </p:grpSpPr>
      <p:sp>
        <p:nvSpPr>
          <p:cNvPr id="373" name="Shape 373"/>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med" w="med" type="none"/>
            <a:tailEnd len="med" w="med" type="none"/>
          </a:ln>
        </p:spPr>
      </p:sp>
      <p:sp>
        <p:nvSpPr>
          <p:cNvPr id="374" name="Shape 374"/>
          <p:cNvSpPr txBox="1"/>
          <p:nvPr>
            <p:ph idx="1" type="body"/>
          </p:nvPr>
        </p:nvSpPr>
        <p:spPr>
          <a:xfrm>
            <a:off x="925513" y="4386263"/>
            <a:ext cx="5083175" cy="4154487"/>
          </a:xfrm>
          <a:prstGeom prst="rect">
            <a:avLst/>
          </a:prstGeom>
          <a:noFill/>
          <a:ln>
            <a:noFill/>
          </a:ln>
        </p:spPr>
        <p:txBody>
          <a:bodyPr anchorCtr="0" anchor="t" bIns="46175" lIns="92375" rIns="92375" wrap="square"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375" name="Shape 375"/>
          <p:cNvSpPr txBox="1"/>
          <p:nvPr>
            <p:ph idx="12" type="sldNum"/>
          </p:nvPr>
        </p:nvSpPr>
        <p:spPr>
          <a:xfrm>
            <a:off x="3929063" y="8770938"/>
            <a:ext cx="3005137" cy="461962"/>
          </a:xfrm>
          <a:prstGeom prst="rect">
            <a:avLst/>
          </a:prstGeom>
          <a:noFill/>
          <a:ln>
            <a:noFill/>
          </a:ln>
        </p:spPr>
        <p:txBody>
          <a:bodyPr anchorCtr="0" anchor="b" bIns="46175" lIns="92375" rIns="92375" wrap="square"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5" name="Shape 385"/>
        <p:cNvGrpSpPr/>
        <p:nvPr/>
      </p:nvGrpSpPr>
      <p:grpSpPr>
        <a:xfrm>
          <a:off x="0" y="0"/>
          <a:ext cx="0" cy="0"/>
          <a:chOff x="0" y="0"/>
          <a:chExt cx="0" cy="0"/>
        </a:xfrm>
      </p:grpSpPr>
      <p:sp>
        <p:nvSpPr>
          <p:cNvPr id="386" name="Shape 386"/>
          <p:cNvSpPr txBox="1"/>
          <p:nvPr>
            <p:ph idx="1" type="body"/>
          </p:nvPr>
        </p:nvSpPr>
        <p:spPr>
          <a:xfrm>
            <a:off x="925513" y="4386263"/>
            <a:ext cx="5083175" cy="4154487"/>
          </a:xfrm>
          <a:prstGeom prst="rect">
            <a:avLst/>
          </a:prstGeom>
        </p:spPr>
        <p:txBody>
          <a:bodyPr anchorCtr="0" anchor="t" bIns="91425" lIns="91425" rIns="91425" wrap="square" tIns="91425">
            <a:noAutofit/>
          </a:bodyPr>
          <a:lstStyle/>
          <a:p>
            <a:pPr lvl="0">
              <a:spcBef>
                <a:spcPts val="0"/>
              </a:spcBef>
              <a:buNone/>
            </a:pPr>
            <a:r>
              <a:t/>
            </a:r>
            <a:endParaRPr/>
          </a:p>
        </p:txBody>
      </p:sp>
      <p:sp>
        <p:nvSpPr>
          <p:cNvPr id="387" name="Shape 387"/>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6" name="Shape 416"/>
        <p:cNvGrpSpPr/>
        <p:nvPr/>
      </p:nvGrpSpPr>
      <p:grpSpPr>
        <a:xfrm>
          <a:off x="0" y="0"/>
          <a:ext cx="0" cy="0"/>
          <a:chOff x="0" y="0"/>
          <a:chExt cx="0" cy="0"/>
        </a:xfrm>
      </p:grpSpPr>
      <p:sp>
        <p:nvSpPr>
          <p:cNvPr id="417" name="Shape 417"/>
          <p:cNvSpPr txBox="1"/>
          <p:nvPr>
            <p:ph idx="1" type="body"/>
          </p:nvPr>
        </p:nvSpPr>
        <p:spPr>
          <a:xfrm>
            <a:off x="925513" y="4386263"/>
            <a:ext cx="5083175" cy="4154487"/>
          </a:xfrm>
          <a:prstGeom prst="rect">
            <a:avLst/>
          </a:prstGeom>
        </p:spPr>
        <p:txBody>
          <a:bodyPr anchorCtr="0" anchor="t" bIns="91425" lIns="91425" rIns="91425" wrap="square" tIns="91425">
            <a:noAutofit/>
          </a:bodyPr>
          <a:lstStyle/>
          <a:p>
            <a:pPr lvl="0">
              <a:spcBef>
                <a:spcPts val="0"/>
              </a:spcBef>
              <a:buNone/>
            </a:pPr>
            <a:r>
              <a:t/>
            </a:r>
            <a:endParaRPr/>
          </a:p>
        </p:txBody>
      </p:sp>
      <p:sp>
        <p:nvSpPr>
          <p:cNvPr id="418" name="Shape 418"/>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3" name="Shape 423"/>
        <p:cNvGrpSpPr/>
        <p:nvPr/>
      </p:nvGrpSpPr>
      <p:grpSpPr>
        <a:xfrm>
          <a:off x="0" y="0"/>
          <a:ext cx="0" cy="0"/>
          <a:chOff x="0" y="0"/>
          <a:chExt cx="0" cy="0"/>
        </a:xfrm>
      </p:grpSpPr>
      <p:sp>
        <p:nvSpPr>
          <p:cNvPr id="424" name="Shape 424"/>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med" w="med" type="none"/>
            <a:tailEnd len="med" w="med" type="none"/>
          </a:ln>
        </p:spPr>
      </p:sp>
      <p:sp>
        <p:nvSpPr>
          <p:cNvPr id="425" name="Shape 425"/>
          <p:cNvSpPr txBox="1"/>
          <p:nvPr>
            <p:ph idx="1" type="body"/>
          </p:nvPr>
        </p:nvSpPr>
        <p:spPr>
          <a:xfrm>
            <a:off x="925513" y="4386263"/>
            <a:ext cx="5083175" cy="4154487"/>
          </a:xfrm>
          <a:prstGeom prst="rect">
            <a:avLst/>
          </a:prstGeom>
          <a:noFill/>
          <a:ln>
            <a:noFill/>
          </a:ln>
        </p:spPr>
        <p:txBody>
          <a:bodyPr anchorCtr="0" anchor="t" bIns="46175" lIns="92375" rIns="92375" wrap="square"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426" name="Shape 426"/>
          <p:cNvSpPr txBox="1"/>
          <p:nvPr>
            <p:ph idx="12" type="sldNum"/>
          </p:nvPr>
        </p:nvSpPr>
        <p:spPr>
          <a:xfrm>
            <a:off x="3929063" y="8770938"/>
            <a:ext cx="3005137" cy="461962"/>
          </a:xfrm>
          <a:prstGeom prst="rect">
            <a:avLst/>
          </a:prstGeom>
          <a:noFill/>
          <a:ln>
            <a:noFill/>
          </a:ln>
        </p:spPr>
        <p:txBody>
          <a:bodyPr anchorCtr="0" anchor="b" bIns="46175" lIns="92375" rIns="92375" wrap="square"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1" name="Shape 431"/>
        <p:cNvGrpSpPr/>
        <p:nvPr/>
      </p:nvGrpSpPr>
      <p:grpSpPr>
        <a:xfrm>
          <a:off x="0" y="0"/>
          <a:ext cx="0" cy="0"/>
          <a:chOff x="0" y="0"/>
          <a:chExt cx="0" cy="0"/>
        </a:xfrm>
      </p:grpSpPr>
      <p:sp>
        <p:nvSpPr>
          <p:cNvPr id="432" name="Shape 432"/>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med" w="med" type="none"/>
            <a:tailEnd len="med" w="med" type="none"/>
          </a:ln>
        </p:spPr>
      </p:sp>
      <p:sp>
        <p:nvSpPr>
          <p:cNvPr id="433" name="Shape 433"/>
          <p:cNvSpPr txBox="1"/>
          <p:nvPr>
            <p:ph idx="1" type="body"/>
          </p:nvPr>
        </p:nvSpPr>
        <p:spPr>
          <a:xfrm>
            <a:off x="925513" y="4386263"/>
            <a:ext cx="5083175" cy="4154487"/>
          </a:xfrm>
          <a:prstGeom prst="rect">
            <a:avLst/>
          </a:prstGeom>
          <a:noFill/>
          <a:ln>
            <a:noFill/>
          </a:ln>
        </p:spPr>
        <p:txBody>
          <a:bodyPr anchorCtr="0" anchor="t" bIns="46175" lIns="92375" rIns="92375" wrap="square"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434" name="Shape 434"/>
          <p:cNvSpPr txBox="1"/>
          <p:nvPr>
            <p:ph idx="12" type="sldNum"/>
          </p:nvPr>
        </p:nvSpPr>
        <p:spPr>
          <a:xfrm>
            <a:off x="3929063" y="8770938"/>
            <a:ext cx="3005137" cy="461962"/>
          </a:xfrm>
          <a:prstGeom prst="rect">
            <a:avLst/>
          </a:prstGeom>
          <a:noFill/>
          <a:ln>
            <a:noFill/>
          </a:ln>
        </p:spPr>
        <p:txBody>
          <a:bodyPr anchorCtr="0" anchor="b" bIns="46175" lIns="92375" rIns="92375" wrap="square"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9" name="Shape 439"/>
        <p:cNvGrpSpPr/>
        <p:nvPr/>
      </p:nvGrpSpPr>
      <p:grpSpPr>
        <a:xfrm>
          <a:off x="0" y="0"/>
          <a:ext cx="0" cy="0"/>
          <a:chOff x="0" y="0"/>
          <a:chExt cx="0" cy="0"/>
        </a:xfrm>
      </p:grpSpPr>
      <p:sp>
        <p:nvSpPr>
          <p:cNvPr id="440" name="Shape 440"/>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med" w="med" type="none"/>
            <a:tailEnd len="med" w="med" type="none"/>
          </a:ln>
        </p:spPr>
      </p:sp>
      <p:sp>
        <p:nvSpPr>
          <p:cNvPr id="441" name="Shape 441"/>
          <p:cNvSpPr txBox="1"/>
          <p:nvPr>
            <p:ph idx="1" type="body"/>
          </p:nvPr>
        </p:nvSpPr>
        <p:spPr>
          <a:xfrm>
            <a:off x="925513" y="4386263"/>
            <a:ext cx="5083175" cy="4154487"/>
          </a:xfrm>
          <a:prstGeom prst="rect">
            <a:avLst/>
          </a:prstGeom>
          <a:noFill/>
          <a:ln>
            <a:noFill/>
          </a:ln>
        </p:spPr>
        <p:txBody>
          <a:bodyPr anchorCtr="0" anchor="t" bIns="46175" lIns="92375" rIns="92375" wrap="square"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442" name="Shape 442"/>
          <p:cNvSpPr txBox="1"/>
          <p:nvPr>
            <p:ph idx="12" type="sldNum"/>
          </p:nvPr>
        </p:nvSpPr>
        <p:spPr>
          <a:xfrm>
            <a:off x="3929063" y="8770938"/>
            <a:ext cx="3005137" cy="461962"/>
          </a:xfrm>
          <a:prstGeom prst="rect">
            <a:avLst/>
          </a:prstGeom>
          <a:noFill/>
          <a:ln>
            <a:noFill/>
          </a:ln>
        </p:spPr>
        <p:txBody>
          <a:bodyPr anchorCtr="0" anchor="b" bIns="46175" lIns="92375" rIns="92375" wrap="square"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19" name="Shape 19"/>
        <p:cNvGrpSpPr/>
        <p:nvPr/>
      </p:nvGrpSpPr>
      <p:grpSpPr>
        <a:xfrm>
          <a:off x="0" y="0"/>
          <a:ext cx="0" cy="0"/>
          <a:chOff x="0" y="0"/>
          <a:chExt cx="0" cy="0"/>
        </a:xfrm>
      </p:grpSpPr>
      <p:sp>
        <p:nvSpPr>
          <p:cNvPr id="20" name="Shape 20"/>
          <p:cNvSpPr txBox="1"/>
          <p:nvPr>
            <p:ph type="ctrTitle"/>
          </p:nvPr>
        </p:nvSpPr>
        <p:spPr>
          <a:xfrm>
            <a:off x="685800" y="2130425"/>
            <a:ext cx="7772400" cy="14700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rgbClr val="000099"/>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rgbClr val="000099"/>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rgbClr val="000099"/>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rgbClr val="000099"/>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rgbClr val="000099"/>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rgbClr val="000099"/>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rgbClr val="000099"/>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rgbClr val="000099"/>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rgbClr val="000099"/>
                </a:solidFill>
                <a:latin typeface="Arial"/>
                <a:ea typeface="Arial"/>
                <a:cs typeface="Arial"/>
                <a:sym typeface="Arial"/>
              </a:defRPr>
            </a:lvl9pPr>
          </a:lstStyle>
          <a:p/>
        </p:txBody>
      </p:sp>
      <p:sp>
        <p:nvSpPr>
          <p:cNvPr id="21" name="Shape 21"/>
          <p:cNvSpPr txBox="1"/>
          <p:nvPr>
            <p:ph idx="1" type="subTitle"/>
          </p:nvPr>
        </p:nvSpPr>
        <p:spPr>
          <a:xfrm>
            <a:off x="1371600" y="3886200"/>
            <a:ext cx="6400800" cy="1752600"/>
          </a:xfrm>
          <a:prstGeom prst="rect">
            <a:avLst/>
          </a:prstGeom>
          <a:noFill/>
          <a:ln>
            <a:noFill/>
          </a:ln>
        </p:spPr>
        <p:txBody>
          <a:bodyPr anchorCtr="0" anchor="t" bIns="91425" lIns="91425" rIns="91425" wrap="square" tIns="91425"/>
          <a:lstStyle>
            <a:lvl1pPr indent="0" lvl="0" marL="0" marR="0" rtl="0" algn="ctr">
              <a:spcBef>
                <a:spcPts val="640"/>
              </a:spcBef>
              <a:spcAft>
                <a:spcPts val="0"/>
              </a:spcAft>
              <a:buClr>
                <a:schemeClr val="dk1"/>
              </a:buClr>
              <a:buFont typeface="Arial"/>
              <a:buNone/>
              <a:defRPr b="0" i="0" sz="3200" u="none" cap="none" strike="noStrike">
                <a:solidFill>
                  <a:schemeClr val="dk1"/>
                </a:solidFill>
                <a:latin typeface="Arial"/>
                <a:ea typeface="Arial"/>
                <a:cs typeface="Arial"/>
                <a:sym typeface="Arial"/>
              </a:defRPr>
            </a:lvl1pPr>
            <a:lvl2pPr indent="0" lvl="1" marL="457200" marR="0" rtl="0" algn="ctr">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ctr">
              <a:spcBef>
                <a:spcPts val="480"/>
              </a:spcBef>
              <a:spcAft>
                <a:spcPts val="0"/>
              </a:spcAft>
              <a:buClr>
                <a:schemeClr val="dk1"/>
              </a:buClr>
              <a:buFont typeface="Arial"/>
              <a:buNone/>
              <a:defRPr b="0" i="0" sz="2400" u="none" cap="none" strike="noStrike">
                <a:solidFill>
                  <a:schemeClr val="dk1"/>
                </a:solidFill>
                <a:latin typeface="Arial"/>
                <a:ea typeface="Arial"/>
                <a:cs typeface="Arial"/>
                <a:sym typeface="Arial"/>
              </a:defRPr>
            </a:lvl3pPr>
            <a:lvl4pPr indent="0" lvl="3" marL="13716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0" lvl="5" marL="22860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6pPr>
            <a:lvl7pPr indent="0" lvl="6" marL="27432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7pPr>
            <a:lvl8pPr indent="0" lvl="7" marL="32004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8pPr>
            <a:lvl9pPr indent="0" lvl="8" marL="36576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9pPr>
          </a:lstStyle>
          <a:p/>
        </p:txBody>
      </p:sp>
      <p:sp>
        <p:nvSpPr>
          <p:cNvPr id="22" name="Shape 22"/>
          <p:cNvSpPr txBox="1"/>
          <p:nvPr>
            <p:ph idx="10" type="dt"/>
          </p:nvPr>
        </p:nvSpPr>
        <p:spPr>
          <a:xfrm>
            <a:off x="7010400" y="6553200"/>
            <a:ext cx="2133600" cy="304800"/>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b="0" i="0" sz="18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3" name="Shape 23"/>
          <p:cNvSpPr txBox="1"/>
          <p:nvPr>
            <p:ph idx="12" type="sldNum"/>
          </p:nvPr>
        </p:nvSpPr>
        <p:spPr>
          <a:xfrm>
            <a:off x="7010400" y="6553200"/>
            <a:ext cx="2133600" cy="304800"/>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US" sz="1400" u="none" cap="none" strike="noStrike">
                <a:solidFill>
                  <a:schemeClr val="dk1"/>
                </a:solidFill>
                <a:latin typeface="Arial"/>
                <a:ea typeface="Arial"/>
                <a:cs typeface="Arial"/>
                <a:sym typeface="Arial"/>
              </a:rPr>
              <a:t>‹#›</a:t>
            </a:fld>
          </a:p>
        </p:txBody>
      </p:sp>
      <p:sp>
        <p:nvSpPr>
          <p:cNvPr id="24" name="Shape 24"/>
          <p:cNvSpPr txBox="1"/>
          <p:nvPr>
            <p:ph idx="11" type="ftr"/>
          </p:nvPr>
        </p:nvSpPr>
        <p:spPr>
          <a:xfrm>
            <a:off x="838200" y="6537325"/>
            <a:ext cx="7239000" cy="320675"/>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b="1" i="1" sz="1400" u="none" cap="none" strike="noStrike">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75" name="Shape 75"/>
        <p:cNvGrpSpPr/>
        <p:nvPr/>
      </p:nvGrpSpPr>
      <p:grpSpPr>
        <a:xfrm>
          <a:off x="0" y="0"/>
          <a:ext cx="0" cy="0"/>
          <a:chOff x="0" y="0"/>
          <a:chExt cx="0" cy="0"/>
        </a:xfrm>
      </p:grpSpPr>
      <p:sp>
        <p:nvSpPr>
          <p:cNvPr id="76" name="Shape 76"/>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7" name="Shape 77"/>
          <p:cNvSpPr txBox="1"/>
          <p:nvPr>
            <p:ph idx="1" type="body"/>
          </p:nvPr>
        </p:nvSpPr>
        <p:spPr>
          <a:xfrm>
            <a:off x="457200" y="1600200"/>
            <a:ext cx="4038600" cy="4525963"/>
          </a:xfrm>
          <a:prstGeom prst="rect">
            <a:avLst/>
          </a:prstGeom>
          <a:noFill/>
          <a:ln>
            <a:noFill/>
          </a:ln>
        </p:spPr>
        <p:txBody>
          <a:bodyPr anchorCtr="0" anchor="t" bIns="91425" lIns="91425" rIns="91425" wrap="square" tIns="91425"/>
          <a:lstStyle>
            <a:lvl1pPr indent="-165100" lvl="0" marL="34290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78" name="Shape 78"/>
          <p:cNvSpPr txBox="1"/>
          <p:nvPr>
            <p:ph idx="2" type="body"/>
          </p:nvPr>
        </p:nvSpPr>
        <p:spPr>
          <a:xfrm>
            <a:off x="4648200" y="1600200"/>
            <a:ext cx="4038600" cy="4525963"/>
          </a:xfrm>
          <a:prstGeom prst="rect">
            <a:avLst/>
          </a:prstGeom>
          <a:noFill/>
          <a:ln>
            <a:noFill/>
          </a:ln>
        </p:spPr>
        <p:txBody>
          <a:bodyPr anchorCtr="0" anchor="t" bIns="91425" lIns="91425" rIns="91425" wrap="square" tIns="91425"/>
          <a:lstStyle>
            <a:lvl1pPr indent="-165100" lvl="0" marL="34290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0" name="Shape 80"/>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1" name="Shape 81"/>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82" name="Shape 82"/>
        <p:cNvGrpSpPr/>
        <p:nvPr/>
      </p:nvGrpSpPr>
      <p:grpSpPr>
        <a:xfrm>
          <a:off x="0" y="0"/>
          <a:ext cx="0" cy="0"/>
          <a:chOff x="0" y="0"/>
          <a:chExt cx="0" cy="0"/>
        </a:xfrm>
      </p:grpSpPr>
      <p:sp>
        <p:nvSpPr>
          <p:cNvPr id="83" name="Shape 83"/>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4" name="Shape 84"/>
          <p:cNvSpPr txBox="1"/>
          <p:nvPr>
            <p:ph idx="1" type="body"/>
          </p:nvPr>
        </p:nvSpPr>
        <p:spPr>
          <a:xfrm>
            <a:off x="457200" y="1535113"/>
            <a:ext cx="4040188" cy="639762"/>
          </a:xfrm>
          <a:prstGeom prst="rect">
            <a:avLst/>
          </a:prstGeom>
          <a:noFill/>
          <a:ln>
            <a:noFill/>
          </a:ln>
        </p:spPr>
        <p:txBody>
          <a:bodyPr anchorCtr="0" anchor="b" bIns="91425" lIns="91425" rIns="91425" wrap="square" tIns="91425"/>
          <a:lstStyle>
            <a:lvl1pPr indent="0" lvl="0" marL="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85" name="Shape 85"/>
          <p:cNvSpPr txBox="1"/>
          <p:nvPr>
            <p:ph idx="2" type="body"/>
          </p:nvPr>
        </p:nvSpPr>
        <p:spPr>
          <a:xfrm>
            <a:off x="457200" y="2174875"/>
            <a:ext cx="4040188" cy="3951288"/>
          </a:xfrm>
          <a:prstGeom prst="rect">
            <a:avLst/>
          </a:prstGeom>
          <a:noFill/>
          <a:ln>
            <a:noFill/>
          </a:ln>
        </p:spPr>
        <p:txBody>
          <a:bodyPr anchorCtr="0" anchor="t" bIns="91425" lIns="91425" rIns="91425" wrap="square"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86" name="Shape 86"/>
          <p:cNvSpPr txBox="1"/>
          <p:nvPr>
            <p:ph idx="3" type="body"/>
          </p:nvPr>
        </p:nvSpPr>
        <p:spPr>
          <a:xfrm>
            <a:off x="4645025" y="1535113"/>
            <a:ext cx="4041775" cy="639762"/>
          </a:xfrm>
          <a:prstGeom prst="rect">
            <a:avLst/>
          </a:prstGeom>
          <a:noFill/>
          <a:ln>
            <a:noFill/>
          </a:ln>
        </p:spPr>
        <p:txBody>
          <a:bodyPr anchorCtr="0" anchor="b" bIns="91425" lIns="91425" rIns="91425" wrap="square" tIns="91425"/>
          <a:lstStyle>
            <a:lvl1pPr indent="0" lvl="0" marL="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87" name="Shape 87"/>
          <p:cNvSpPr txBox="1"/>
          <p:nvPr>
            <p:ph idx="4" type="body"/>
          </p:nvPr>
        </p:nvSpPr>
        <p:spPr>
          <a:xfrm>
            <a:off x="4645025" y="2174875"/>
            <a:ext cx="4041775" cy="3951288"/>
          </a:xfrm>
          <a:prstGeom prst="rect">
            <a:avLst/>
          </a:prstGeom>
          <a:noFill/>
          <a:ln>
            <a:noFill/>
          </a:ln>
        </p:spPr>
        <p:txBody>
          <a:bodyPr anchorCtr="0" anchor="t" bIns="91425" lIns="91425" rIns="91425" wrap="square"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88" name="Shape 88"/>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9" name="Shape 89"/>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0" name="Shape 90"/>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91" name="Shape 91"/>
        <p:cNvGrpSpPr/>
        <p:nvPr/>
      </p:nvGrpSpPr>
      <p:grpSpPr>
        <a:xfrm>
          <a:off x="0" y="0"/>
          <a:ext cx="0" cy="0"/>
          <a:chOff x="0" y="0"/>
          <a:chExt cx="0" cy="0"/>
        </a:xfrm>
      </p:grpSpPr>
      <p:sp>
        <p:nvSpPr>
          <p:cNvPr id="92" name="Shape 92"/>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3" name="Shape 93"/>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4" name="Shape 94"/>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5" name="Shape 95"/>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96" name="Shape 96"/>
        <p:cNvGrpSpPr/>
        <p:nvPr/>
      </p:nvGrpSpPr>
      <p:grpSpPr>
        <a:xfrm>
          <a:off x="0" y="0"/>
          <a:ext cx="0" cy="0"/>
          <a:chOff x="0" y="0"/>
          <a:chExt cx="0" cy="0"/>
        </a:xfrm>
      </p:grpSpPr>
      <p:sp>
        <p:nvSpPr>
          <p:cNvPr id="97" name="Shape 97"/>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8" name="Shape 98"/>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9" name="Shape 99"/>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100" name="Shape 100"/>
        <p:cNvGrpSpPr/>
        <p:nvPr/>
      </p:nvGrpSpPr>
      <p:grpSpPr>
        <a:xfrm>
          <a:off x="0" y="0"/>
          <a:ext cx="0" cy="0"/>
          <a:chOff x="0" y="0"/>
          <a:chExt cx="0" cy="0"/>
        </a:xfrm>
      </p:grpSpPr>
      <p:sp>
        <p:nvSpPr>
          <p:cNvPr id="101" name="Shape 101"/>
          <p:cNvSpPr txBox="1"/>
          <p:nvPr>
            <p:ph type="title"/>
          </p:nvPr>
        </p:nvSpPr>
        <p:spPr>
          <a:xfrm>
            <a:off x="457200" y="273050"/>
            <a:ext cx="3008313" cy="1162050"/>
          </a:xfrm>
          <a:prstGeom prst="rect">
            <a:avLst/>
          </a:prstGeom>
          <a:noFill/>
          <a:ln>
            <a:noFill/>
          </a:ln>
        </p:spPr>
        <p:txBody>
          <a:bodyPr anchorCtr="0" anchor="b" bIns="91425" lIns="91425" rIns="91425" wrap="square" tIns="91425"/>
          <a:lstStyle>
            <a:lvl1pPr indent="0" lvl="0" marL="0" marR="0" rtl="0" algn="l">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2" name="Shape 102"/>
          <p:cNvSpPr txBox="1"/>
          <p:nvPr>
            <p:ph idx="1" type="body"/>
          </p:nvPr>
        </p:nvSpPr>
        <p:spPr>
          <a:xfrm>
            <a:off x="3575050" y="273050"/>
            <a:ext cx="5111750" cy="5853113"/>
          </a:xfrm>
          <a:prstGeom prst="rect">
            <a:avLst/>
          </a:prstGeom>
          <a:noFill/>
          <a:ln>
            <a:noFill/>
          </a:ln>
        </p:spPr>
        <p:txBody>
          <a:bodyPr anchorCtr="0" anchor="t" bIns="91425" lIns="91425" rIns="91425" wrap="square"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03" name="Shape 103"/>
          <p:cNvSpPr txBox="1"/>
          <p:nvPr>
            <p:ph idx="2" type="body"/>
          </p:nvPr>
        </p:nvSpPr>
        <p:spPr>
          <a:xfrm>
            <a:off x="457200" y="1435100"/>
            <a:ext cx="3008313" cy="4691063"/>
          </a:xfrm>
          <a:prstGeom prst="rect">
            <a:avLst/>
          </a:prstGeom>
          <a:noFill/>
          <a:ln>
            <a:noFill/>
          </a:ln>
        </p:spPr>
        <p:txBody>
          <a:bodyPr anchorCtr="0" anchor="t" bIns="91425" lIns="91425" rIns="91425" wrap="square" tIns="91425"/>
          <a:lstStyle>
            <a:lvl1pPr indent="0" lvl="0" marL="0" marR="0" rtl="0" algn="l">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104" name="Shape 104"/>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05" name="Shape 105"/>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06" name="Shape 106"/>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107" name="Shape 107"/>
        <p:cNvGrpSpPr/>
        <p:nvPr/>
      </p:nvGrpSpPr>
      <p:grpSpPr>
        <a:xfrm>
          <a:off x="0" y="0"/>
          <a:ext cx="0" cy="0"/>
          <a:chOff x="0" y="0"/>
          <a:chExt cx="0" cy="0"/>
        </a:xfrm>
      </p:grpSpPr>
      <p:sp>
        <p:nvSpPr>
          <p:cNvPr id="108" name="Shape 108"/>
          <p:cNvSpPr txBox="1"/>
          <p:nvPr>
            <p:ph type="title"/>
          </p:nvPr>
        </p:nvSpPr>
        <p:spPr>
          <a:xfrm>
            <a:off x="1792288" y="4800600"/>
            <a:ext cx="5486400" cy="566738"/>
          </a:xfrm>
          <a:prstGeom prst="rect">
            <a:avLst/>
          </a:prstGeom>
          <a:noFill/>
          <a:ln>
            <a:noFill/>
          </a:ln>
        </p:spPr>
        <p:txBody>
          <a:bodyPr anchorCtr="0" anchor="b" bIns="91425" lIns="91425" rIns="91425" wrap="square" tIns="91425"/>
          <a:lstStyle>
            <a:lvl1pPr indent="0" lvl="0" marL="0" marR="0" rtl="0" algn="l">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9" name="Shape 109"/>
          <p:cNvSpPr/>
          <p:nvPr>
            <p:ph idx="2" type="pic"/>
          </p:nvPr>
        </p:nvSpPr>
        <p:spPr>
          <a:xfrm>
            <a:off x="1792288" y="612775"/>
            <a:ext cx="5486400" cy="4114800"/>
          </a:xfrm>
          <a:prstGeom prst="rect">
            <a:avLst/>
          </a:prstGeom>
          <a:noFill/>
          <a:ln>
            <a:noFill/>
          </a:ln>
        </p:spPr>
        <p:txBody>
          <a:bodyPr anchorCtr="0" anchor="t" bIns="91425" lIns="91425" rIns="91425" wrap="square" tIns="91425"/>
          <a:lstStyle>
            <a:lvl1pPr indent="0" lvl="0" marL="0" marR="0" rtl="0" algn="l">
              <a:spcBef>
                <a:spcPts val="64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110" name="Shape 110"/>
          <p:cNvSpPr txBox="1"/>
          <p:nvPr>
            <p:ph idx="1" type="body"/>
          </p:nvPr>
        </p:nvSpPr>
        <p:spPr>
          <a:xfrm>
            <a:off x="1792288" y="5367338"/>
            <a:ext cx="5486400" cy="804862"/>
          </a:xfrm>
          <a:prstGeom prst="rect">
            <a:avLst/>
          </a:prstGeom>
          <a:noFill/>
          <a:ln>
            <a:noFill/>
          </a:ln>
        </p:spPr>
        <p:txBody>
          <a:bodyPr anchorCtr="0" anchor="t" bIns="91425" lIns="91425" rIns="91425" wrap="square" tIns="91425"/>
          <a:lstStyle>
            <a:lvl1pPr indent="0" lvl="0" marL="0" marR="0" rtl="0" algn="l">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111" name="Shape 111"/>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12" name="Shape 112"/>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13" name="Shape 113"/>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114" name="Shape 114"/>
        <p:cNvGrpSpPr/>
        <p:nvPr/>
      </p:nvGrpSpPr>
      <p:grpSpPr>
        <a:xfrm>
          <a:off x="0" y="0"/>
          <a:ext cx="0" cy="0"/>
          <a:chOff x="0" y="0"/>
          <a:chExt cx="0" cy="0"/>
        </a:xfrm>
      </p:grpSpPr>
      <p:sp>
        <p:nvSpPr>
          <p:cNvPr id="115" name="Shape 115"/>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6" name="Shape 116"/>
          <p:cNvSpPr txBox="1"/>
          <p:nvPr>
            <p:ph idx="1" type="body"/>
          </p:nvPr>
        </p:nvSpPr>
        <p:spPr>
          <a:xfrm rot="5400000">
            <a:off x="2309018" y="-251619"/>
            <a:ext cx="4525963" cy="8229600"/>
          </a:xfrm>
          <a:prstGeom prst="rect">
            <a:avLst/>
          </a:prstGeom>
          <a:noFill/>
          <a:ln>
            <a:noFill/>
          </a:ln>
        </p:spPr>
        <p:txBody>
          <a:bodyPr anchorCtr="0" anchor="t" bIns="91425" lIns="91425" rIns="91425" wrap="square"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17" name="Shape 117"/>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18" name="Shape 118"/>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19" name="Shape 119"/>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20" name="Shape 120"/>
        <p:cNvGrpSpPr/>
        <p:nvPr/>
      </p:nvGrpSpPr>
      <p:grpSpPr>
        <a:xfrm>
          <a:off x="0" y="0"/>
          <a:ext cx="0" cy="0"/>
          <a:chOff x="0" y="0"/>
          <a:chExt cx="0" cy="0"/>
        </a:xfrm>
      </p:grpSpPr>
      <p:sp>
        <p:nvSpPr>
          <p:cNvPr id="121" name="Shape 121"/>
          <p:cNvSpPr txBox="1"/>
          <p:nvPr>
            <p:ph type="title"/>
          </p:nvPr>
        </p:nvSpPr>
        <p:spPr>
          <a:xfrm rot="5400000">
            <a:off x="4732337" y="2171700"/>
            <a:ext cx="5851525" cy="2057400"/>
          </a:xfrm>
          <a:prstGeom prst="rect">
            <a:avLst/>
          </a:prstGeom>
          <a:noFill/>
          <a:ln>
            <a:noFill/>
          </a:ln>
        </p:spPr>
        <p:txBody>
          <a:bodyPr anchorCtr="0" anchor="ctr" bIns="91425" lIns="91425" rIns="91425" wrap="square"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2" name="Shape 122"/>
          <p:cNvSpPr txBox="1"/>
          <p:nvPr>
            <p:ph idx="1" type="body"/>
          </p:nvPr>
        </p:nvSpPr>
        <p:spPr>
          <a:xfrm rot="5400000">
            <a:off x="541338" y="190501"/>
            <a:ext cx="5851525" cy="6019800"/>
          </a:xfrm>
          <a:prstGeom prst="rect">
            <a:avLst/>
          </a:prstGeom>
          <a:noFill/>
          <a:ln>
            <a:noFill/>
          </a:ln>
        </p:spPr>
        <p:txBody>
          <a:bodyPr anchorCtr="0" anchor="t" bIns="91425" lIns="91425" rIns="91425" wrap="square"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3" name="Shape 123"/>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24" name="Shape 124"/>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25" name="Shape 125"/>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132" name="Shape 132"/>
        <p:cNvGrpSpPr/>
        <p:nvPr/>
      </p:nvGrpSpPr>
      <p:grpSpPr>
        <a:xfrm>
          <a:off x="0" y="0"/>
          <a:ext cx="0" cy="0"/>
          <a:chOff x="0" y="0"/>
          <a:chExt cx="0" cy="0"/>
        </a:xfrm>
      </p:grpSpPr>
      <p:sp>
        <p:nvSpPr>
          <p:cNvPr id="133" name="Shape 133"/>
          <p:cNvSpPr txBox="1"/>
          <p:nvPr>
            <p:ph type="ctrTitle"/>
          </p:nvPr>
        </p:nvSpPr>
        <p:spPr>
          <a:xfrm>
            <a:off x="685800" y="2130425"/>
            <a:ext cx="7772400" cy="14700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34" name="Shape 134"/>
          <p:cNvSpPr txBox="1"/>
          <p:nvPr>
            <p:ph idx="1" type="subTitle"/>
          </p:nvPr>
        </p:nvSpPr>
        <p:spPr>
          <a:xfrm>
            <a:off x="1371600" y="3886200"/>
            <a:ext cx="6400800" cy="1752600"/>
          </a:xfrm>
          <a:prstGeom prst="rect">
            <a:avLst/>
          </a:prstGeom>
          <a:noFill/>
          <a:ln>
            <a:noFill/>
          </a:ln>
        </p:spPr>
        <p:txBody>
          <a:bodyPr anchorCtr="0" anchor="t" bIns="91425" lIns="91425" rIns="91425" wrap="square" tIns="91425"/>
          <a:lstStyle>
            <a:lvl1pPr indent="0" lvl="0" marL="0" marR="0" rtl="0" algn="ctr">
              <a:spcBef>
                <a:spcPts val="640"/>
              </a:spcBef>
              <a:spcAft>
                <a:spcPts val="0"/>
              </a:spcAft>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135" name="Shape 135"/>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6" name="Shape 136"/>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7" name="Shape 137"/>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138" name="Shape 138"/>
        <p:cNvGrpSpPr/>
        <p:nvPr/>
      </p:nvGrpSpPr>
      <p:grpSpPr>
        <a:xfrm>
          <a:off x="0" y="0"/>
          <a:ext cx="0" cy="0"/>
          <a:chOff x="0" y="0"/>
          <a:chExt cx="0" cy="0"/>
        </a:xfrm>
      </p:grpSpPr>
      <p:sp>
        <p:nvSpPr>
          <p:cNvPr id="139" name="Shape 139"/>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40" name="Shape 140"/>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41" name="Shape 141"/>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2" name="Shape 142"/>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3" name="Shape 143"/>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25" name="Shape 25"/>
        <p:cNvGrpSpPr/>
        <p:nvPr/>
      </p:nvGrpSpPr>
      <p:grpSpPr>
        <a:xfrm>
          <a:off x="0" y="0"/>
          <a:ext cx="0" cy="0"/>
          <a:chOff x="0" y="0"/>
          <a:chExt cx="0" cy="0"/>
        </a:xfrm>
      </p:grpSpPr>
      <p:sp>
        <p:nvSpPr>
          <p:cNvPr id="26" name="Shape 26"/>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rgbClr val="000099"/>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rgbClr val="000099"/>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rgbClr val="000099"/>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rgbClr val="000099"/>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rgbClr val="000099"/>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rgbClr val="000099"/>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rgbClr val="000099"/>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rgbClr val="000099"/>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rgbClr val="000099"/>
                </a:solidFill>
                <a:latin typeface="Arial"/>
                <a:ea typeface="Arial"/>
                <a:cs typeface="Arial"/>
                <a:sym typeface="Arial"/>
              </a:defRPr>
            </a:lvl9pPr>
          </a:lstStyle>
          <a:p/>
        </p:txBody>
      </p:sp>
      <p:sp>
        <p:nvSpPr>
          <p:cNvPr id="27" name="Shape 27"/>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28" name="Shape 28"/>
          <p:cNvSpPr txBox="1"/>
          <p:nvPr>
            <p:ph idx="11" type="ftr"/>
          </p:nvPr>
        </p:nvSpPr>
        <p:spPr>
          <a:xfrm>
            <a:off x="838200" y="6537325"/>
            <a:ext cx="7239000" cy="320675"/>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b="1" i="1" sz="1400" u="none" cap="none" strike="noStrike">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9" name="Shape 29"/>
          <p:cNvSpPr txBox="1"/>
          <p:nvPr>
            <p:ph idx="12" type="sldNum"/>
          </p:nvPr>
        </p:nvSpPr>
        <p:spPr>
          <a:xfrm>
            <a:off x="7010400" y="6477000"/>
            <a:ext cx="2133600" cy="381000"/>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44" name="Shape 144"/>
        <p:cNvGrpSpPr/>
        <p:nvPr/>
      </p:nvGrpSpPr>
      <p:grpSpPr>
        <a:xfrm>
          <a:off x="0" y="0"/>
          <a:ext cx="0" cy="0"/>
          <a:chOff x="0" y="0"/>
          <a:chExt cx="0" cy="0"/>
        </a:xfrm>
      </p:grpSpPr>
      <p:sp>
        <p:nvSpPr>
          <p:cNvPr id="145" name="Shape 145"/>
          <p:cNvSpPr txBox="1"/>
          <p:nvPr>
            <p:ph type="title"/>
          </p:nvPr>
        </p:nvSpPr>
        <p:spPr>
          <a:xfrm>
            <a:off x="722313" y="4406900"/>
            <a:ext cx="7772400" cy="1362075"/>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b="1" i="0" sz="4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46" name="Shape 146"/>
          <p:cNvSpPr txBox="1"/>
          <p:nvPr>
            <p:ph idx="1" type="body"/>
          </p:nvPr>
        </p:nvSpPr>
        <p:spPr>
          <a:xfrm>
            <a:off x="722313" y="2906713"/>
            <a:ext cx="7772400" cy="1500187"/>
          </a:xfrm>
          <a:prstGeom prst="rect">
            <a:avLst/>
          </a:prstGeom>
          <a:noFill/>
          <a:ln>
            <a:noFill/>
          </a:ln>
        </p:spPr>
        <p:txBody>
          <a:bodyPr anchorCtr="0" anchor="b" bIns="91425" lIns="91425" rIns="91425" wrap="square" tIns="91425"/>
          <a:lstStyle>
            <a:lvl1pPr indent="0" lvl="0" marL="0" marR="0" rtl="0" algn="l">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spcAft>
                <a:spcPts val="0"/>
              </a:spcAft>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147" name="Shape 147"/>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8" name="Shape 148"/>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9" name="Shape 149"/>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150" name="Shape 150"/>
        <p:cNvGrpSpPr/>
        <p:nvPr/>
      </p:nvGrpSpPr>
      <p:grpSpPr>
        <a:xfrm>
          <a:off x="0" y="0"/>
          <a:ext cx="0" cy="0"/>
          <a:chOff x="0" y="0"/>
          <a:chExt cx="0" cy="0"/>
        </a:xfrm>
      </p:grpSpPr>
      <p:sp>
        <p:nvSpPr>
          <p:cNvPr id="151" name="Shape 151"/>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52" name="Shape 152"/>
          <p:cNvSpPr txBox="1"/>
          <p:nvPr>
            <p:ph idx="1" type="body"/>
          </p:nvPr>
        </p:nvSpPr>
        <p:spPr>
          <a:xfrm>
            <a:off x="457200" y="1600200"/>
            <a:ext cx="4038600" cy="4525963"/>
          </a:xfrm>
          <a:prstGeom prst="rect">
            <a:avLst/>
          </a:prstGeom>
          <a:noFill/>
          <a:ln>
            <a:noFill/>
          </a:ln>
        </p:spPr>
        <p:txBody>
          <a:bodyPr anchorCtr="0" anchor="t" bIns="91425" lIns="91425" rIns="91425" wrap="square"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153" name="Shape 153"/>
          <p:cNvSpPr txBox="1"/>
          <p:nvPr>
            <p:ph idx="2" type="body"/>
          </p:nvPr>
        </p:nvSpPr>
        <p:spPr>
          <a:xfrm>
            <a:off x="4648200" y="1600200"/>
            <a:ext cx="4038600" cy="4525963"/>
          </a:xfrm>
          <a:prstGeom prst="rect">
            <a:avLst/>
          </a:prstGeom>
          <a:noFill/>
          <a:ln>
            <a:noFill/>
          </a:ln>
        </p:spPr>
        <p:txBody>
          <a:bodyPr anchorCtr="0" anchor="t" bIns="91425" lIns="91425" rIns="91425" wrap="square"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154" name="Shape 154"/>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55" name="Shape 155"/>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56" name="Shape 156"/>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157" name="Shape 157"/>
        <p:cNvGrpSpPr/>
        <p:nvPr/>
      </p:nvGrpSpPr>
      <p:grpSpPr>
        <a:xfrm>
          <a:off x="0" y="0"/>
          <a:ext cx="0" cy="0"/>
          <a:chOff x="0" y="0"/>
          <a:chExt cx="0" cy="0"/>
        </a:xfrm>
      </p:grpSpPr>
      <p:sp>
        <p:nvSpPr>
          <p:cNvPr id="158" name="Shape 158"/>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59" name="Shape 159"/>
          <p:cNvSpPr txBox="1"/>
          <p:nvPr>
            <p:ph idx="1" type="body"/>
          </p:nvPr>
        </p:nvSpPr>
        <p:spPr>
          <a:xfrm>
            <a:off x="457200" y="1535113"/>
            <a:ext cx="4040188" cy="639762"/>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160" name="Shape 160"/>
          <p:cNvSpPr txBox="1"/>
          <p:nvPr>
            <p:ph idx="2" type="body"/>
          </p:nvPr>
        </p:nvSpPr>
        <p:spPr>
          <a:xfrm>
            <a:off x="457200" y="2174875"/>
            <a:ext cx="4040188" cy="3951288"/>
          </a:xfrm>
          <a:prstGeom prst="rect">
            <a:avLst/>
          </a:prstGeom>
          <a:noFill/>
          <a:ln>
            <a:noFill/>
          </a:ln>
        </p:spPr>
        <p:txBody>
          <a:bodyPr anchorCtr="0" anchor="t" bIns="91425" lIns="91425" rIns="91425" wrap="square"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161" name="Shape 161"/>
          <p:cNvSpPr txBox="1"/>
          <p:nvPr>
            <p:ph idx="3" type="body"/>
          </p:nvPr>
        </p:nvSpPr>
        <p:spPr>
          <a:xfrm>
            <a:off x="4645025" y="1535113"/>
            <a:ext cx="4041775" cy="639762"/>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162" name="Shape 162"/>
          <p:cNvSpPr txBox="1"/>
          <p:nvPr>
            <p:ph idx="4" type="body"/>
          </p:nvPr>
        </p:nvSpPr>
        <p:spPr>
          <a:xfrm>
            <a:off x="4645025" y="2174875"/>
            <a:ext cx="4041775" cy="3951288"/>
          </a:xfrm>
          <a:prstGeom prst="rect">
            <a:avLst/>
          </a:prstGeom>
          <a:noFill/>
          <a:ln>
            <a:noFill/>
          </a:ln>
        </p:spPr>
        <p:txBody>
          <a:bodyPr anchorCtr="0" anchor="t" bIns="91425" lIns="91425" rIns="91425" wrap="square"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163" name="Shape 163"/>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64" name="Shape 164"/>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65" name="Shape 165"/>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166" name="Shape 166"/>
        <p:cNvGrpSpPr/>
        <p:nvPr/>
      </p:nvGrpSpPr>
      <p:grpSpPr>
        <a:xfrm>
          <a:off x="0" y="0"/>
          <a:ext cx="0" cy="0"/>
          <a:chOff x="0" y="0"/>
          <a:chExt cx="0" cy="0"/>
        </a:xfrm>
      </p:grpSpPr>
      <p:sp>
        <p:nvSpPr>
          <p:cNvPr id="167" name="Shape 167"/>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68" name="Shape 168"/>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69" name="Shape 169"/>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70" name="Shape 170"/>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171" name="Shape 171"/>
        <p:cNvGrpSpPr/>
        <p:nvPr/>
      </p:nvGrpSpPr>
      <p:grpSpPr>
        <a:xfrm>
          <a:off x="0" y="0"/>
          <a:ext cx="0" cy="0"/>
          <a:chOff x="0" y="0"/>
          <a:chExt cx="0" cy="0"/>
        </a:xfrm>
      </p:grpSpPr>
      <p:sp>
        <p:nvSpPr>
          <p:cNvPr id="172" name="Shape 172"/>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73" name="Shape 173"/>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74" name="Shape 174"/>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175" name="Shape 175"/>
        <p:cNvGrpSpPr/>
        <p:nvPr/>
      </p:nvGrpSpPr>
      <p:grpSpPr>
        <a:xfrm>
          <a:off x="0" y="0"/>
          <a:ext cx="0" cy="0"/>
          <a:chOff x="0" y="0"/>
          <a:chExt cx="0" cy="0"/>
        </a:xfrm>
      </p:grpSpPr>
      <p:sp>
        <p:nvSpPr>
          <p:cNvPr id="176" name="Shape 176"/>
          <p:cNvSpPr txBox="1"/>
          <p:nvPr>
            <p:ph type="title"/>
          </p:nvPr>
        </p:nvSpPr>
        <p:spPr>
          <a:xfrm>
            <a:off x="457200" y="273050"/>
            <a:ext cx="3008313" cy="1162050"/>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77" name="Shape 177"/>
          <p:cNvSpPr txBox="1"/>
          <p:nvPr>
            <p:ph idx="1" type="body"/>
          </p:nvPr>
        </p:nvSpPr>
        <p:spPr>
          <a:xfrm>
            <a:off x="3575050" y="273050"/>
            <a:ext cx="5111750" cy="585311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78" name="Shape 178"/>
          <p:cNvSpPr txBox="1"/>
          <p:nvPr>
            <p:ph idx="2" type="body"/>
          </p:nvPr>
        </p:nvSpPr>
        <p:spPr>
          <a:xfrm>
            <a:off x="457200" y="1435100"/>
            <a:ext cx="3008313" cy="4691063"/>
          </a:xfrm>
          <a:prstGeom prst="rect">
            <a:avLst/>
          </a:prstGeom>
          <a:noFill/>
          <a:ln>
            <a:noFill/>
          </a:ln>
        </p:spPr>
        <p:txBody>
          <a:bodyPr anchorCtr="0" anchor="t" bIns="91425" lIns="91425" rIns="91425" wrap="square"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179" name="Shape 179"/>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80" name="Shape 180"/>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81" name="Shape 181"/>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182" name="Shape 182"/>
        <p:cNvGrpSpPr/>
        <p:nvPr/>
      </p:nvGrpSpPr>
      <p:grpSpPr>
        <a:xfrm>
          <a:off x="0" y="0"/>
          <a:ext cx="0" cy="0"/>
          <a:chOff x="0" y="0"/>
          <a:chExt cx="0" cy="0"/>
        </a:xfrm>
      </p:grpSpPr>
      <p:sp>
        <p:nvSpPr>
          <p:cNvPr id="183" name="Shape 183"/>
          <p:cNvSpPr txBox="1"/>
          <p:nvPr>
            <p:ph type="title"/>
          </p:nvPr>
        </p:nvSpPr>
        <p:spPr>
          <a:xfrm>
            <a:off x="1792288" y="4800600"/>
            <a:ext cx="5486400" cy="566738"/>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84" name="Shape 184"/>
          <p:cNvSpPr/>
          <p:nvPr>
            <p:ph idx="2" type="pic"/>
          </p:nvPr>
        </p:nvSpPr>
        <p:spPr>
          <a:xfrm>
            <a:off x="1792288" y="612775"/>
            <a:ext cx="5486400" cy="4114800"/>
          </a:xfrm>
          <a:prstGeom prst="rect">
            <a:avLst/>
          </a:prstGeom>
          <a:noFill/>
          <a:ln>
            <a:noFill/>
          </a:ln>
        </p:spPr>
        <p:txBody>
          <a:bodyPr anchorCtr="0" anchor="t" bIns="91425" lIns="91425" rIns="91425" wrap="square" tIns="91425"/>
          <a:lstStyle>
            <a:lvl1pPr indent="0" lvl="0" marL="0" marR="0" rtl="0" algn="l">
              <a:spcBef>
                <a:spcPts val="640"/>
              </a:spcBef>
              <a:spcAft>
                <a:spcPts val="0"/>
              </a:spcAft>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185" name="Shape 185"/>
          <p:cNvSpPr txBox="1"/>
          <p:nvPr>
            <p:ph idx="1" type="body"/>
          </p:nvPr>
        </p:nvSpPr>
        <p:spPr>
          <a:xfrm>
            <a:off x="1792288" y="5367338"/>
            <a:ext cx="5486400" cy="804862"/>
          </a:xfrm>
          <a:prstGeom prst="rect">
            <a:avLst/>
          </a:prstGeom>
          <a:noFill/>
          <a:ln>
            <a:noFill/>
          </a:ln>
        </p:spPr>
        <p:txBody>
          <a:bodyPr anchorCtr="0" anchor="t" bIns="91425" lIns="91425" rIns="91425" wrap="square"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186" name="Shape 186"/>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87" name="Shape 187"/>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88" name="Shape 188"/>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189" name="Shape 189"/>
        <p:cNvGrpSpPr/>
        <p:nvPr/>
      </p:nvGrpSpPr>
      <p:grpSpPr>
        <a:xfrm>
          <a:off x="0" y="0"/>
          <a:ext cx="0" cy="0"/>
          <a:chOff x="0" y="0"/>
          <a:chExt cx="0" cy="0"/>
        </a:xfrm>
      </p:grpSpPr>
      <p:sp>
        <p:nvSpPr>
          <p:cNvPr id="190" name="Shape 190"/>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91" name="Shape 191"/>
          <p:cNvSpPr txBox="1"/>
          <p:nvPr>
            <p:ph idx="1" type="body"/>
          </p:nvPr>
        </p:nvSpPr>
        <p:spPr>
          <a:xfrm rot="5400000">
            <a:off x="2309018" y="-251619"/>
            <a:ext cx="4525963" cy="82296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92" name="Shape 192"/>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93" name="Shape 193"/>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94" name="Shape 194"/>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95" name="Shape 195"/>
        <p:cNvGrpSpPr/>
        <p:nvPr/>
      </p:nvGrpSpPr>
      <p:grpSpPr>
        <a:xfrm>
          <a:off x="0" y="0"/>
          <a:ext cx="0" cy="0"/>
          <a:chOff x="0" y="0"/>
          <a:chExt cx="0" cy="0"/>
        </a:xfrm>
      </p:grpSpPr>
      <p:sp>
        <p:nvSpPr>
          <p:cNvPr id="196" name="Shape 196"/>
          <p:cNvSpPr txBox="1"/>
          <p:nvPr>
            <p:ph type="title"/>
          </p:nvPr>
        </p:nvSpPr>
        <p:spPr>
          <a:xfrm rot="5400000">
            <a:off x="4732337" y="2171700"/>
            <a:ext cx="5851525" cy="20574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97" name="Shape 197"/>
          <p:cNvSpPr txBox="1"/>
          <p:nvPr>
            <p:ph idx="1" type="body"/>
          </p:nvPr>
        </p:nvSpPr>
        <p:spPr>
          <a:xfrm rot="5400000">
            <a:off x="541338" y="190501"/>
            <a:ext cx="5851525" cy="60198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98" name="Shape 198"/>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99" name="Shape 199"/>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00" name="Shape 200"/>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207" name="Shape 207"/>
        <p:cNvGrpSpPr/>
        <p:nvPr/>
      </p:nvGrpSpPr>
      <p:grpSpPr>
        <a:xfrm>
          <a:off x="0" y="0"/>
          <a:ext cx="0" cy="0"/>
          <a:chOff x="0" y="0"/>
          <a:chExt cx="0" cy="0"/>
        </a:xfrm>
      </p:grpSpPr>
      <p:sp>
        <p:nvSpPr>
          <p:cNvPr id="208" name="Shape 208"/>
          <p:cNvSpPr txBox="1"/>
          <p:nvPr>
            <p:ph type="ctrTitle"/>
          </p:nvPr>
        </p:nvSpPr>
        <p:spPr>
          <a:xfrm>
            <a:off x="685800" y="2130425"/>
            <a:ext cx="7772400" cy="14700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09" name="Shape 209"/>
          <p:cNvSpPr txBox="1"/>
          <p:nvPr>
            <p:ph idx="1" type="subTitle"/>
          </p:nvPr>
        </p:nvSpPr>
        <p:spPr>
          <a:xfrm>
            <a:off x="1371600" y="3886200"/>
            <a:ext cx="6400800" cy="1752600"/>
          </a:xfrm>
          <a:prstGeom prst="rect">
            <a:avLst/>
          </a:prstGeom>
          <a:noFill/>
          <a:ln>
            <a:noFill/>
          </a:ln>
        </p:spPr>
        <p:txBody>
          <a:bodyPr anchorCtr="0" anchor="t" bIns="91425" lIns="91425" rIns="91425" wrap="square" tIns="91425"/>
          <a:lstStyle>
            <a:lvl1pPr indent="0" lvl="0" marL="0" marR="0" rtl="0" algn="ctr">
              <a:spcBef>
                <a:spcPts val="640"/>
              </a:spcBef>
              <a:spcAft>
                <a:spcPts val="0"/>
              </a:spcAft>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10" name="Shape 210"/>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11" name="Shape 211"/>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12" name="Shape 212"/>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30" name="Shape 30"/>
        <p:cNvGrpSpPr/>
        <p:nvPr/>
      </p:nvGrpSpPr>
      <p:grpSpPr>
        <a:xfrm>
          <a:off x="0" y="0"/>
          <a:ext cx="0" cy="0"/>
          <a:chOff x="0" y="0"/>
          <a:chExt cx="0" cy="0"/>
        </a:xfrm>
      </p:grpSpPr>
      <p:sp>
        <p:nvSpPr>
          <p:cNvPr id="31" name="Shape 31"/>
          <p:cNvSpPr txBox="1"/>
          <p:nvPr>
            <p:ph idx="10" type="dt"/>
          </p:nvPr>
        </p:nvSpPr>
        <p:spPr>
          <a:xfrm>
            <a:off x="7010400" y="6553200"/>
            <a:ext cx="2133600" cy="304800"/>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b="0" i="0" sz="18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2" name="Shape 32"/>
          <p:cNvSpPr txBox="1"/>
          <p:nvPr>
            <p:ph idx="12" type="sldNum"/>
          </p:nvPr>
        </p:nvSpPr>
        <p:spPr>
          <a:xfrm>
            <a:off x="7010400" y="6553200"/>
            <a:ext cx="2133600" cy="304800"/>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US" sz="1400" u="none" cap="none" strike="noStrike">
                <a:solidFill>
                  <a:schemeClr val="dk1"/>
                </a:solidFill>
                <a:latin typeface="Arial"/>
                <a:ea typeface="Arial"/>
                <a:cs typeface="Arial"/>
                <a:sym typeface="Arial"/>
              </a:rPr>
              <a:t>‹#›</a:t>
            </a:fld>
          </a:p>
        </p:txBody>
      </p:sp>
      <p:sp>
        <p:nvSpPr>
          <p:cNvPr id="33" name="Shape 33"/>
          <p:cNvSpPr txBox="1"/>
          <p:nvPr>
            <p:ph idx="11" type="ftr"/>
          </p:nvPr>
        </p:nvSpPr>
        <p:spPr>
          <a:xfrm>
            <a:off x="838200" y="6553200"/>
            <a:ext cx="7239000" cy="304800"/>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b="1" i="1" sz="1400" u="none" cap="none" strike="noStrike">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213" name="Shape 213"/>
        <p:cNvGrpSpPr/>
        <p:nvPr/>
      </p:nvGrpSpPr>
      <p:grpSpPr>
        <a:xfrm>
          <a:off x="0" y="0"/>
          <a:ext cx="0" cy="0"/>
          <a:chOff x="0" y="0"/>
          <a:chExt cx="0" cy="0"/>
        </a:xfrm>
      </p:grpSpPr>
      <p:sp>
        <p:nvSpPr>
          <p:cNvPr id="214" name="Shape 214"/>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15" name="Shape 215"/>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16" name="Shape 216"/>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17" name="Shape 217"/>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18" name="Shape 218"/>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219" name="Shape 219"/>
        <p:cNvGrpSpPr/>
        <p:nvPr/>
      </p:nvGrpSpPr>
      <p:grpSpPr>
        <a:xfrm>
          <a:off x="0" y="0"/>
          <a:ext cx="0" cy="0"/>
          <a:chOff x="0" y="0"/>
          <a:chExt cx="0" cy="0"/>
        </a:xfrm>
      </p:grpSpPr>
      <p:sp>
        <p:nvSpPr>
          <p:cNvPr id="220" name="Shape 220"/>
          <p:cNvSpPr txBox="1"/>
          <p:nvPr>
            <p:ph type="title"/>
          </p:nvPr>
        </p:nvSpPr>
        <p:spPr>
          <a:xfrm>
            <a:off x="722313" y="4406900"/>
            <a:ext cx="7772400" cy="1362075"/>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b="1" i="0" sz="4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21" name="Shape 221"/>
          <p:cNvSpPr txBox="1"/>
          <p:nvPr>
            <p:ph idx="1" type="body"/>
          </p:nvPr>
        </p:nvSpPr>
        <p:spPr>
          <a:xfrm>
            <a:off x="722313" y="2906713"/>
            <a:ext cx="7772400" cy="1500187"/>
          </a:xfrm>
          <a:prstGeom prst="rect">
            <a:avLst/>
          </a:prstGeom>
          <a:noFill/>
          <a:ln>
            <a:noFill/>
          </a:ln>
        </p:spPr>
        <p:txBody>
          <a:bodyPr anchorCtr="0" anchor="b" bIns="91425" lIns="91425" rIns="91425" wrap="square" tIns="91425"/>
          <a:lstStyle>
            <a:lvl1pPr indent="0" lvl="0" marL="0" marR="0" rtl="0" algn="l">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spcAft>
                <a:spcPts val="0"/>
              </a:spcAft>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222" name="Shape 222"/>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23" name="Shape 223"/>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24" name="Shape 224"/>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225" name="Shape 225"/>
        <p:cNvGrpSpPr/>
        <p:nvPr/>
      </p:nvGrpSpPr>
      <p:grpSpPr>
        <a:xfrm>
          <a:off x="0" y="0"/>
          <a:ext cx="0" cy="0"/>
          <a:chOff x="0" y="0"/>
          <a:chExt cx="0" cy="0"/>
        </a:xfrm>
      </p:grpSpPr>
      <p:sp>
        <p:nvSpPr>
          <p:cNvPr id="226" name="Shape 226"/>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27" name="Shape 227"/>
          <p:cNvSpPr txBox="1"/>
          <p:nvPr>
            <p:ph idx="1" type="body"/>
          </p:nvPr>
        </p:nvSpPr>
        <p:spPr>
          <a:xfrm>
            <a:off x="457200" y="1600200"/>
            <a:ext cx="4038600" cy="4525963"/>
          </a:xfrm>
          <a:prstGeom prst="rect">
            <a:avLst/>
          </a:prstGeom>
          <a:noFill/>
          <a:ln>
            <a:noFill/>
          </a:ln>
        </p:spPr>
        <p:txBody>
          <a:bodyPr anchorCtr="0" anchor="t" bIns="91425" lIns="91425" rIns="91425" wrap="square"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228" name="Shape 228"/>
          <p:cNvSpPr txBox="1"/>
          <p:nvPr>
            <p:ph idx="2" type="body"/>
          </p:nvPr>
        </p:nvSpPr>
        <p:spPr>
          <a:xfrm>
            <a:off x="4648200" y="1600200"/>
            <a:ext cx="4038600" cy="4525963"/>
          </a:xfrm>
          <a:prstGeom prst="rect">
            <a:avLst/>
          </a:prstGeom>
          <a:noFill/>
          <a:ln>
            <a:noFill/>
          </a:ln>
        </p:spPr>
        <p:txBody>
          <a:bodyPr anchorCtr="0" anchor="t" bIns="91425" lIns="91425" rIns="91425" wrap="square"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229" name="Shape 229"/>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30" name="Shape 230"/>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31" name="Shape 231"/>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232" name="Shape 232"/>
        <p:cNvGrpSpPr/>
        <p:nvPr/>
      </p:nvGrpSpPr>
      <p:grpSpPr>
        <a:xfrm>
          <a:off x="0" y="0"/>
          <a:ext cx="0" cy="0"/>
          <a:chOff x="0" y="0"/>
          <a:chExt cx="0" cy="0"/>
        </a:xfrm>
      </p:grpSpPr>
      <p:sp>
        <p:nvSpPr>
          <p:cNvPr id="233" name="Shape 233"/>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34" name="Shape 234"/>
          <p:cNvSpPr txBox="1"/>
          <p:nvPr>
            <p:ph idx="1" type="body"/>
          </p:nvPr>
        </p:nvSpPr>
        <p:spPr>
          <a:xfrm>
            <a:off x="457200" y="1535113"/>
            <a:ext cx="4040188" cy="639762"/>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235" name="Shape 235"/>
          <p:cNvSpPr txBox="1"/>
          <p:nvPr>
            <p:ph idx="2" type="body"/>
          </p:nvPr>
        </p:nvSpPr>
        <p:spPr>
          <a:xfrm>
            <a:off x="457200" y="2174875"/>
            <a:ext cx="4040188" cy="3951288"/>
          </a:xfrm>
          <a:prstGeom prst="rect">
            <a:avLst/>
          </a:prstGeom>
          <a:noFill/>
          <a:ln>
            <a:noFill/>
          </a:ln>
        </p:spPr>
        <p:txBody>
          <a:bodyPr anchorCtr="0" anchor="t" bIns="91425" lIns="91425" rIns="91425" wrap="square"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236" name="Shape 236"/>
          <p:cNvSpPr txBox="1"/>
          <p:nvPr>
            <p:ph idx="3" type="body"/>
          </p:nvPr>
        </p:nvSpPr>
        <p:spPr>
          <a:xfrm>
            <a:off x="4645025" y="1535113"/>
            <a:ext cx="4041775" cy="639762"/>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237" name="Shape 237"/>
          <p:cNvSpPr txBox="1"/>
          <p:nvPr>
            <p:ph idx="4" type="body"/>
          </p:nvPr>
        </p:nvSpPr>
        <p:spPr>
          <a:xfrm>
            <a:off x="4645025" y="2174875"/>
            <a:ext cx="4041775" cy="3951288"/>
          </a:xfrm>
          <a:prstGeom prst="rect">
            <a:avLst/>
          </a:prstGeom>
          <a:noFill/>
          <a:ln>
            <a:noFill/>
          </a:ln>
        </p:spPr>
        <p:txBody>
          <a:bodyPr anchorCtr="0" anchor="t" bIns="91425" lIns="91425" rIns="91425" wrap="square"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238" name="Shape 238"/>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39" name="Shape 239"/>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40" name="Shape 240"/>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41" name="Shape 241"/>
        <p:cNvGrpSpPr/>
        <p:nvPr/>
      </p:nvGrpSpPr>
      <p:grpSpPr>
        <a:xfrm>
          <a:off x="0" y="0"/>
          <a:ext cx="0" cy="0"/>
          <a:chOff x="0" y="0"/>
          <a:chExt cx="0" cy="0"/>
        </a:xfrm>
      </p:grpSpPr>
      <p:sp>
        <p:nvSpPr>
          <p:cNvPr id="242" name="Shape 242"/>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43" name="Shape 243"/>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44" name="Shape 244"/>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45" name="Shape 245"/>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246" name="Shape 246"/>
        <p:cNvGrpSpPr/>
        <p:nvPr/>
      </p:nvGrpSpPr>
      <p:grpSpPr>
        <a:xfrm>
          <a:off x="0" y="0"/>
          <a:ext cx="0" cy="0"/>
          <a:chOff x="0" y="0"/>
          <a:chExt cx="0" cy="0"/>
        </a:xfrm>
      </p:grpSpPr>
      <p:sp>
        <p:nvSpPr>
          <p:cNvPr id="247" name="Shape 247"/>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48" name="Shape 248"/>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49" name="Shape 249"/>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250" name="Shape 250"/>
        <p:cNvGrpSpPr/>
        <p:nvPr/>
      </p:nvGrpSpPr>
      <p:grpSpPr>
        <a:xfrm>
          <a:off x="0" y="0"/>
          <a:ext cx="0" cy="0"/>
          <a:chOff x="0" y="0"/>
          <a:chExt cx="0" cy="0"/>
        </a:xfrm>
      </p:grpSpPr>
      <p:sp>
        <p:nvSpPr>
          <p:cNvPr id="251" name="Shape 251"/>
          <p:cNvSpPr txBox="1"/>
          <p:nvPr>
            <p:ph type="title"/>
          </p:nvPr>
        </p:nvSpPr>
        <p:spPr>
          <a:xfrm>
            <a:off x="457200" y="273050"/>
            <a:ext cx="3008313" cy="1162050"/>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52" name="Shape 252"/>
          <p:cNvSpPr txBox="1"/>
          <p:nvPr>
            <p:ph idx="1" type="body"/>
          </p:nvPr>
        </p:nvSpPr>
        <p:spPr>
          <a:xfrm>
            <a:off x="3575050" y="273050"/>
            <a:ext cx="5111750" cy="585311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53" name="Shape 253"/>
          <p:cNvSpPr txBox="1"/>
          <p:nvPr>
            <p:ph idx="2" type="body"/>
          </p:nvPr>
        </p:nvSpPr>
        <p:spPr>
          <a:xfrm>
            <a:off x="457200" y="1435100"/>
            <a:ext cx="3008313" cy="4691063"/>
          </a:xfrm>
          <a:prstGeom prst="rect">
            <a:avLst/>
          </a:prstGeom>
          <a:noFill/>
          <a:ln>
            <a:noFill/>
          </a:ln>
        </p:spPr>
        <p:txBody>
          <a:bodyPr anchorCtr="0" anchor="t" bIns="91425" lIns="91425" rIns="91425" wrap="square"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254" name="Shape 254"/>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55" name="Shape 255"/>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56" name="Shape 256"/>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257" name="Shape 257"/>
        <p:cNvGrpSpPr/>
        <p:nvPr/>
      </p:nvGrpSpPr>
      <p:grpSpPr>
        <a:xfrm>
          <a:off x="0" y="0"/>
          <a:ext cx="0" cy="0"/>
          <a:chOff x="0" y="0"/>
          <a:chExt cx="0" cy="0"/>
        </a:xfrm>
      </p:grpSpPr>
      <p:sp>
        <p:nvSpPr>
          <p:cNvPr id="258" name="Shape 258"/>
          <p:cNvSpPr txBox="1"/>
          <p:nvPr>
            <p:ph type="title"/>
          </p:nvPr>
        </p:nvSpPr>
        <p:spPr>
          <a:xfrm>
            <a:off x="1792288" y="4800600"/>
            <a:ext cx="5486400" cy="566738"/>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59" name="Shape 259"/>
          <p:cNvSpPr/>
          <p:nvPr>
            <p:ph idx="2" type="pic"/>
          </p:nvPr>
        </p:nvSpPr>
        <p:spPr>
          <a:xfrm>
            <a:off x="1792288" y="612775"/>
            <a:ext cx="5486400" cy="4114800"/>
          </a:xfrm>
          <a:prstGeom prst="rect">
            <a:avLst/>
          </a:prstGeom>
          <a:noFill/>
          <a:ln>
            <a:noFill/>
          </a:ln>
        </p:spPr>
        <p:txBody>
          <a:bodyPr anchorCtr="0" anchor="t" bIns="91425" lIns="91425" rIns="91425" wrap="square" tIns="91425"/>
          <a:lstStyle>
            <a:lvl1pPr indent="0" lvl="0" marL="0" marR="0" rtl="0" algn="l">
              <a:spcBef>
                <a:spcPts val="640"/>
              </a:spcBef>
              <a:spcAft>
                <a:spcPts val="0"/>
              </a:spcAft>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260" name="Shape 260"/>
          <p:cNvSpPr txBox="1"/>
          <p:nvPr>
            <p:ph idx="1" type="body"/>
          </p:nvPr>
        </p:nvSpPr>
        <p:spPr>
          <a:xfrm>
            <a:off x="1792288" y="5367338"/>
            <a:ext cx="5486400" cy="804862"/>
          </a:xfrm>
          <a:prstGeom prst="rect">
            <a:avLst/>
          </a:prstGeom>
          <a:noFill/>
          <a:ln>
            <a:noFill/>
          </a:ln>
        </p:spPr>
        <p:txBody>
          <a:bodyPr anchorCtr="0" anchor="t" bIns="91425" lIns="91425" rIns="91425" wrap="square"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261" name="Shape 261"/>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62" name="Shape 262"/>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63" name="Shape 263"/>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264" name="Shape 264"/>
        <p:cNvGrpSpPr/>
        <p:nvPr/>
      </p:nvGrpSpPr>
      <p:grpSpPr>
        <a:xfrm>
          <a:off x="0" y="0"/>
          <a:ext cx="0" cy="0"/>
          <a:chOff x="0" y="0"/>
          <a:chExt cx="0" cy="0"/>
        </a:xfrm>
      </p:grpSpPr>
      <p:sp>
        <p:nvSpPr>
          <p:cNvPr id="265" name="Shape 265"/>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66" name="Shape 266"/>
          <p:cNvSpPr txBox="1"/>
          <p:nvPr>
            <p:ph idx="1" type="body"/>
          </p:nvPr>
        </p:nvSpPr>
        <p:spPr>
          <a:xfrm rot="5400000">
            <a:off x="2309018" y="-251619"/>
            <a:ext cx="4525963" cy="82296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67" name="Shape 267"/>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68" name="Shape 268"/>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69" name="Shape 269"/>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270" name="Shape 270"/>
        <p:cNvGrpSpPr/>
        <p:nvPr/>
      </p:nvGrpSpPr>
      <p:grpSpPr>
        <a:xfrm>
          <a:off x="0" y="0"/>
          <a:ext cx="0" cy="0"/>
          <a:chOff x="0" y="0"/>
          <a:chExt cx="0" cy="0"/>
        </a:xfrm>
      </p:grpSpPr>
      <p:sp>
        <p:nvSpPr>
          <p:cNvPr id="271" name="Shape 271"/>
          <p:cNvSpPr txBox="1"/>
          <p:nvPr>
            <p:ph type="title"/>
          </p:nvPr>
        </p:nvSpPr>
        <p:spPr>
          <a:xfrm rot="5400000">
            <a:off x="4732337" y="2171700"/>
            <a:ext cx="5851525" cy="20574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72" name="Shape 272"/>
          <p:cNvSpPr txBox="1"/>
          <p:nvPr>
            <p:ph idx="1" type="body"/>
          </p:nvPr>
        </p:nvSpPr>
        <p:spPr>
          <a:xfrm rot="5400000">
            <a:off x="541338" y="190501"/>
            <a:ext cx="5851525" cy="60198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73" name="Shape 273"/>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74" name="Shape 274"/>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75" name="Shape 275"/>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bl">
  <p:cSld name="Title and Table">
    <p:spTree>
      <p:nvGrpSpPr>
        <p:cNvPr id="34" name="Shape 34"/>
        <p:cNvGrpSpPr/>
        <p:nvPr/>
      </p:nvGrpSpPr>
      <p:grpSpPr>
        <a:xfrm>
          <a:off x="0" y="0"/>
          <a:ext cx="0" cy="0"/>
          <a:chOff x="0" y="0"/>
          <a:chExt cx="0" cy="0"/>
        </a:xfrm>
      </p:grpSpPr>
      <p:sp>
        <p:nvSpPr>
          <p:cNvPr id="35" name="Shape 35"/>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rgbClr val="000099"/>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rgbClr val="000099"/>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rgbClr val="000099"/>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rgbClr val="000099"/>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rgbClr val="000099"/>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rgbClr val="000099"/>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rgbClr val="000099"/>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rgbClr val="000099"/>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rgbClr val="000099"/>
                </a:solidFill>
                <a:latin typeface="Arial"/>
                <a:ea typeface="Arial"/>
                <a:cs typeface="Arial"/>
                <a:sym typeface="Arial"/>
              </a:defRPr>
            </a:lvl9pPr>
          </a:lstStyle>
          <a:p/>
        </p:txBody>
      </p:sp>
      <p:sp>
        <p:nvSpPr>
          <p:cNvPr id="36" name="Shape 36"/>
          <p:cNvSpPr txBox="1"/>
          <p:nvPr>
            <p:ph idx="10" type="dt"/>
          </p:nvPr>
        </p:nvSpPr>
        <p:spPr>
          <a:xfrm>
            <a:off x="7010400" y="6553200"/>
            <a:ext cx="2133600" cy="304800"/>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7" name="Shape 37"/>
          <p:cNvSpPr txBox="1"/>
          <p:nvPr>
            <p:ph idx="12" type="sldNum"/>
          </p:nvPr>
        </p:nvSpPr>
        <p:spPr>
          <a:xfrm>
            <a:off x="7010400" y="6553200"/>
            <a:ext cx="2133600" cy="304800"/>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
        <p:nvSpPr>
          <p:cNvPr id="38" name="Shape 38"/>
          <p:cNvSpPr txBox="1"/>
          <p:nvPr>
            <p:ph idx="11" type="ftr"/>
          </p:nvPr>
        </p:nvSpPr>
        <p:spPr>
          <a:xfrm>
            <a:off x="838200" y="6553200"/>
            <a:ext cx="7239000" cy="304800"/>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b="1" i="1" sz="1400">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282" name="Shape 282"/>
        <p:cNvGrpSpPr/>
        <p:nvPr/>
      </p:nvGrpSpPr>
      <p:grpSpPr>
        <a:xfrm>
          <a:off x="0" y="0"/>
          <a:ext cx="0" cy="0"/>
          <a:chOff x="0" y="0"/>
          <a:chExt cx="0" cy="0"/>
        </a:xfrm>
      </p:grpSpPr>
      <p:sp>
        <p:nvSpPr>
          <p:cNvPr id="283" name="Shape 283"/>
          <p:cNvSpPr txBox="1"/>
          <p:nvPr>
            <p:ph type="ctrTitle"/>
          </p:nvPr>
        </p:nvSpPr>
        <p:spPr>
          <a:xfrm>
            <a:off x="685800" y="2130425"/>
            <a:ext cx="7772400" cy="14700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84" name="Shape 284"/>
          <p:cNvSpPr txBox="1"/>
          <p:nvPr>
            <p:ph idx="1" type="subTitle"/>
          </p:nvPr>
        </p:nvSpPr>
        <p:spPr>
          <a:xfrm>
            <a:off x="1371600" y="3886200"/>
            <a:ext cx="6400800" cy="1752600"/>
          </a:xfrm>
          <a:prstGeom prst="rect">
            <a:avLst/>
          </a:prstGeom>
          <a:noFill/>
          <a:ln>
            <a:noFill/>
          </a:ln>
        </p:spPr>
        <p:txBody>
          <a:bodyPr anchorCtr="0" anchor="t" bIns="91425" lIns="91425" rIns="91425" wrap="square" tIns="91425"/>
          <a:lstStyle>
            <a:lvl1pPr indent="0" lvl="0" marL="0" marR="0" rtl="0" algn="ctr">
              <a:spcBef>
                <a:spcPts val="640"/>
              </a:spcBef>
              <a:spcAft>
                <a:spcPts val="0"/>
              </a:spcAft>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85" name="Shape 285"/>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86" name="Shape 286"/>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87" name="Shape 287"/>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288" name="Shape 288"/>
        <p:cNvGrpSpPr/>
        <p:nvPr/>
      </p:nvGrpSpPr>
      <p:grpSpPr>
        <a:xfrm>
          <a:off x="0" y="0"/>
          <a:ext cx="0" cy="0"/>
          <a:chOff x="0" y="0"/>
          <a:chExt cx="0" cy="0"/>
        </a:xfrm>
      </p:grpSpPr>
      <p:sp>
        <p:nvSpPr>
          <p:cNvPr id="289" name="Shape 289"/>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90" name="Shape 290"/>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91" name="Shape 291"/>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92" name="Shape 292"/>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93" name="Shape 293"/>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294" name="Shape 294"/>
        <p:cNvGrpSpPr/>
        <p:nvPr/>
      </p:nvGrpSpPr>
      <p:grpSpPr>
        <a:xfrm>
          <a:off x="0" y="0"/>
          <a:ext cx="0" cy="0"/>
          <a:chOff x="0" y="0"/>
          <a:chExt cx="0" cy="0"/>
        </a:xfrm>
      </p:grpSpPr>
      <p:sp>
        <p:nvSpPr>
          <p:cNvPr id="295" name="Shape 295"/>
          <p:cNvSpPr txBox="1"/>
          <p:nvPr>
            <p:ph type="title"/>
          </p:nvPr>
        </p:nvSpPr>
        <p:spPr>
          <a:xfrm>
            <a:off x="722313" y="4406900"/>
            <a:ext cx="7772400" cy="1362075"/>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b="1" i="0" sz="4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96" name="Shape 296"/>
          <p:cNvSpPr txBox="1"/>
          <p:nvPr>
            <p:ph idx="1" type="body"/>
          </p:nvPr>
        </p:nvSpPr>
        <p:spPr>
          <a:xfrm>
            <a:off x="722313" y="2906713"/>
            <a:ext cx="7772400" cy="1500187"/>
          </a:xfrm>
          <a:prstGeom prst="rect">
            <a:avLst/>
          </a:prstGeom>
          <a:noFill/>
          <a:ln>
            <a:noFill/>
          </a:ln>
        </p:spPr>
        <p:txBody>
          <a:bodyPr anchorCtr="0" anchor="b" bIns="91425" lIns="91425" rIns="91425" wrap="square" tIns="91425"/>
          <a:lstStyle>
            <a:lvl1pPr indent="0" lvl="0" marL="0" marR="0" rtl="0" algn="l">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spcAft>
                <a:spcPts val="0"/>
              </a:spcAft>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297" name="Shape 297"/>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98" name="Shape 298"/>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99" name="Shape 299"/>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300" name="Shape 300"/>
        <p:cNvGrpSpPr/>
        <p:nvPr/>
      </p:nvGrpSpPr>
      <p:grpSpPr>
        <a:xfrm>
          <a:off x="0" y="0"/>
          <a:ext cx="0" cy="0"/>
          <a:chOff x="0" y="0"/>
          <a:chExt cx="0" cy="0"/>
        </a:xfrm>
      </p:grpSpPr>
      <p:sp>
        <p:nvSpPr>
          <p:cNvPr id="301" name="Shape 301"/>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02" name="Shape 302"/>
          <p:cNvSpPr txBox="1"/>
          <p:nvPr>
            <p:ph idx="1" type="body"/>
          </p:nvPr>
        </p:nvSpPr>
        <p:spPr>
          <a:xfrm>
            <a:off x="457200" y="1600200"/>
            <a:ext cx="4038600" cy="4525963"/>
          </a:xfrm>
          <a:prstGeom prst="rect">
            <a:avLst/>
          </a:prstGeom>
          <a:noFill/>
          <a:ln>
            <a:noFill/>
          </a:ln>
        </p:spPr>
        <p:txBody>
          <a:bodyPr anchorCtr="0" anchor="t" bIns="91425" lIns="91425" rIns="91425" wrap="square"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03" name="Shape 303"/>
          <p:cNvSpPr txBox="1"/>
          <p:nvPr>
            <p:ph idx="2" type="body"/>
          </p:nvPr>
        </p:nvSpPr>
        <p:spPr>
          <a:xfrm>
            <a:off x="4648200" y="1600200"/>
            <a:ext cx="4038600" cy="4525963"/>
          </a:xfrm>
          <a:prstGeom prst="rect">
            <a:avLst/>
          </a:prstGeom>
          <a:noFill/>
          <a:ln>
            <a:noFill/>
          </a:ln>
        </p:spPr>
        <p:txBody>
          <a:bodyPr anchorCtr="0" anchor="t" bIns="91425" lIns="91425" rIns="91425" wrap="square"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04" name="Shape 304"/>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05" name="Shape 305"/>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06" name="Shape 306"/>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307" name="Shape 307"/>
        <p:cNvGrpSpPr/>
        <p:nvPr/>
      </p:nvGrpSpPr>
      <p:grpSpPr>
        <a:xfrm>
          <a:off x="0" y="0"/>
          <a:ext cx="0" cy="0"/>
          <a:chOff x="0" y="0"/>
          <a:chExt cx="0" cy="0"/>
        </a:xfrm>
      </p:grpSpPr>
      <p:sp>
        <p:nvSpPr>
          <p:cNvPr id="308" name="Shape 308"/>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09" name="Shape 309"/>
          <p:cNvSpPr txBox="1"/>
          <p:nvPr>
            <p:ph idx="1" type="body"/>
          </p:nvPr>
        </p:nvSpPr>
        <p:spPr>
          <a:xfrm>
            <a:off x="457200" y="1535113"/>
            <a:ext cx="4040188" cy="639762"/>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310" name="Shape 310"/>
          <p:cNvSpPr txBox="1"/>
          <p:nvPr>
            <p:ph idx="2" type="body"/>
          </p:nvPr>
        </p:nvSpPr>
        <p:spPr>
          <a:xfrm>
            <a:off x="457200" y="2174875"/>
            <a:ext cx="4040188" cy="3951288"/>
          </a:xfrm>
          <a:prstGeom prst="rect">
            <a:avLst/>
          </a:prstGeom>
          <a:noFill/>
          <a:ln>
            <a:noFill/>
          </a:ln>
        </p:spPr>
        <p:txBody>
          <a:bodyPr anchorCtr="0" anchor="t" bIns="91425" lIns="91425" rIns="91425" wrap="square"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311" name="Shape 311"/>
          <p:cNvSpPr txBox="1"/>
          <p:nvPr>
            <p:ph idx="3" type="body"/>
          </p:nvPr>
        </p:nvSpPr>
        <p:spPr>
          <a:xfrm>
            <a:off x="4645025" y="1535113"/>
            <a:ext cx="4041775" cy="639762"/>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312" name="Shape 312"/>
          <p:cNvSpPr txBox="1"/>
          <p:nvPr>
            <p:ph idx="4" type="body"/>
          </p:nvPr>
        </p:nvSpPr>
        <p:spPr>
          <a:xfrm>
            <a:off x="4645025" y="2174875"/>
            <a:ext cx="4041775" cy="3951288"/>
          </a:xfrm>
          <a:prstGeom prst="rect">
            <a:avLst/>
          </a:prstGeom>
          <a:noFill/>
          <a:ln>
            <a:noFill/>
          </a:ln>
        </p:spPr>
        <p:txBody>
          <a:bodyPr anchorCtr="0" anchor="t" bIns="91425" lIns="91425" rIns="91425" wrap="square"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313" name="Shape 313"/>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14" name="Shape 314"/>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15" name="Shape 315"/>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316" name="Shape 316"/>
        <p:cNvGrpSpPr/>
        <p:nvPr/>
      </p:nvGrpSpPr>
      <p:grpSpPr>
        <a:xfrm>
          <a:off x="0" y="0"/>
          <a:ext cx="0" cy="0"/>
          <a:chOff x="0" y="0"/>
          <a:chExt cx="0" cy="0"/>
        </a:xfrm>
      </p:grpSpPr>
      <p:sp>
        <p:nvSpPr>
          <p:cNvPr id="317" name="Shape 317"/>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18" name="Shape 318"/>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19" name="Shape 319"/>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20" name="Shape 320"/>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321" name="Shape 321"/>
        <p:cNvGrpSpPr/>
        <p:nvPr/>
      </p:nvGrpSpPr>
      <p:grpSpPr>
        <a:xfrm>
          <a:off x="0" y="0"/>
          <a:ext cx="0" cy="0"/>
          <a:chOff x="0" y="0"/>
          <a:chExt cx="0" cy="0"/>
        </a:xfrm>
      </p:grpSpPr>
      <p:sp>
        <p:nvSpPr>
          <p:cNvPr id="322" name="Shape 322"/>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23" name="Shape 323"/>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24" name="Shape 324"/>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325" name="Shape 325"/>
        <p:cNvGrpSpPr/>
        <p:nvPr/>
      </p:nvGrpSpPr>
      <p:grpSpPr>
        <a:xfrm>
          <a:off x="0" y="0"/>
          <a:ext cx="0" cy="0"/>
          <a:chOff x="0" y="0"/>
          <a:chExt cx="0" cy="0"/>
        </a:xfrm>
      </p:grpSpPr>
      <p:sp>
        <p:nvSpPr>
          <p:cNvPr id="326" name="Shape 326"/>
          <p:cNvSpPr txBox="1"/>
          <p:nvPr>
            <p:ph type="title"/>
          </p:nvPr>
        </p:nvSpPr>
        <p:spPr>
          <a:xfrm>
            <a:off x="457200" y="273050"/>
            <a:ext cx="3008313" cy="1162050"/>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27" name="Shape 327"/>
          <p:cNvSpPr txBox="1"/>
          <p:nvPr>
            <p:ph idx="1" type="body"/>
          </p:nvPr>
        </p:nvSpPr>
        <p:spPr>
          <a:xfrm>
            <a:off x="3575050" y="273050"/>
            <a:ext cx="5111750" cy="585311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328" name="Shape 328"/>
          <p:cNvSpPr txBox="1"/>
          <p:nvPr>
            <p:ph idx="2" type="body"/>
          </p:nvPr>
        </p:nvSpPr>
        <p:spPr>
          <a:xfrm>
            <a:off x="457200" y="1435100"/>
            <a:ext cx="3008313" cy="4691063"/>
          </a:xfrm>
          <a:prstGeom prst="rect">
            <a:avLst/>
          </a:prstGeom>
          <a:noFill/>
          <a:ln>
            <a:noFill/>
          </a:ln>
        </p:spPr>
        <p:txBody>
          <a:bodyPr anchorCtr="0" anchor="t" bIns="91425" lIns="91425" rIns="91425" wrap="square"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329" name="Shape 329"/>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30" name="Shape 330"/>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31" name="Shape 331"/>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332" name="Shape 332"/>
        <p:cNvGrpSpPr/>
        <p:nvPr/>
      </p:nvGrpSpPr>
      <p:grpSpPr>
        <a:xfrm>
          <a:off x="0" y="0"/>
          <a:ext cx="0" cy="0"/>
          <a:chOff x="0" y="0"/>
          <a:chExt cx="0" cy="0"/>
        </a:xfrm>
      </p:grpSpPr>
      <p:sp>
        <p:nvSpPr>
          <p:cNvPr id="333" name="Shape 333"/>
          <p:cNvSpPr txBox="1"/>
          <p:nvPr>
            <p:ph type="title"/>
          </p:nvPr>
        </p:nvSpPr>
        <p:spPr>
          <a:xfrm>
            <a:off x="1792288" y="4800600"/>
            <a:ext cx="5486400" cy="566738"/>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34" name="Shape 334"/>
          <p:cNvSpPr/>
          <p:nvPr>
            <p:ph idx="2" type="pic"/>
          </p:nvPr>
        </p:nvSpPr>
        <p:spPr>
          <a:xfrm>
            <a:off x="1792288" y="612775"/>
            <a:ext cx="5486400" cy="4114800"/>
          </a:xfrm>
          <a:prstGeom prst="rect">
            <a:avLst/>
          </a:prstGeom>
          <a:noFill/>
          <a:ln>
            <a:noFill/>
          </a:ln>
        </p:spPr>
        <p:txBody>
          <a:bodyPr anchorCtr="0" anchor="t" bIns="91425" lIns="91425" rIns="91425" wrap="square" tIns="91425"/>
          <a:lstStyle>
            <a:lvl1pPr indent="0" lvl="0" marL="0" marR="0" rtl="0" algn="l">
              <a:spcBef>
                <a:spcPts val="640"/>
              </a:spcBef>
              <a:spcAft>
                <a:spcPts val="0"/>
              </a:spcAft>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335" name="Shape 335"/>
          <p:cNvSpPr txBox="1"/>
          <p:nvPr>
            <p:ph idx="1" type="body"/>
          </p:nvPr>
        </p:nvSpPr>
        <p:spPr>
          <a:xfrm>
            <a:off x="1792288" y="5367338"/>
            <a:ext cx="5486400" cy="804862"/>
          </a:xfrm>
          <a:prstGeom prst="rect">
            <a:avLst/>
          </a:prstGeom>
          <a:noFill/>
          <a:ln>
            <a:noFill/>
          </a:ln>
        </p:spPr>
        <p:txBody>
          <a:bodyPr anchorCtr="0" anchor="t" bIns="91425" lIns="91425" rIns="91425" wrap="square"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336" name="Shape 336"/>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37" name="Shape 337"/>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38" name="Shape 338"/>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339" name="Shape 339"/>
        <p:cNvGrpSpPr/>
        <p:nvPr/>
      </p:nvGrpSpPr>
      <p:grpSpPr>
        <a:xfrm>
          <a:off x="0" y="0"/>
          <a:ext cx="0" cy="0"/>
          <a:chOff x="0" y="0"/>
          <a:chExt cx="0" cy="0"/>
        </a:xfrm>
      </p:grpSpPr>
      <p:sp>
        <p:nvSpPr>
          <p:cNvPr id="340" name="Shape 340"/>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41" name="Shape 341"/>
          <p:cNvSpPr txBox="1"/>
          <p:nvPr>
            <p:ph idx="1" type="body"/>
          </p:nvPr>
        </p:nvSpPr>
        <p:spPr>
          <a:xfrm rot="5400000">
            <a:off x="2309018" y="-251619"/>
            <a:ext cx="4525963" cy="82296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342" name="Shape 342"/>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43" name="Shape 343"/>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44" name="Shape 344"/>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ntent">
    <p:spTree>
      <p:nvGrpSpPr>
        <p:cNvPr id="39" name="Shape 39"/>
        <p:cNvGrpSpPr/>
        <p:nvPr/>
      </p:nvGrpSpPr>
      <p:grpSpPr>
        <a:xfrm>
          <a:off x="0" y="0"/>
          <a:ext cx="0" cy="0"/>
          <a:chOff x="0" y="0"/>
          <a:chExt cx="0" cy="0"/>
        </a:xfrm>
      </p:grpSpPr>
      <p:sp>
        <p:nvSpPr>
          <p:cNvPr id="40" name="Shape 40"/>
          <p:cNvSpPr txBox="1"/>
          <p:nvPr>
            <p:ph idx="1" type="body"/>
          </p:nvPr>
        </p:nvSpPr>
        <p:spPr>
          <a:xfrm>
            <a:off x="457200" y="274638"/>
            <a:ext cx="8229600" cy="5851525"/>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41" name="Shape 41"/>
          <p:cNvSpPr txBox="1"/>
          <p:nvPr>
            <p:ph idx="10" type="dt"/>
          </p:nvPr>
        </p:nvSpPr>
        <p:spPr>
          <a:xfrm>
            <a:off x="7010400" y="6553200"/>
            <a:ext cx="2133600" cy="304800"/>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2" name="Shape 42"/>
          <p:cNvSpPr txBox="1"/>
          <p:nvPr>
            <p:ph idx="12" type="sldNum"/>
          </p:nvPr>
        </p:nvSpPr>
        <p:spPr>
          <a:xfrm>
            <a:off x="7010400" y="6553200"/>
            <a:ext cx="2133600" cy="304800"/>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
        <p:nvSpPr>
          <p:cNvPr id="43" name="Shape 43"/>
          <p:cNvSpPr txBox="1"/>
          <p:nvPr>
            <p:ph idx="11" type="ftr"/>
          </p:nvPr>
        </p:nvSpPr>
        <p:spPr>
          <a:xfrm>
            <a:off x="838200" y="6553200"/>
            <a:ext cx="7239000" cy="304800"/>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b="1" i="1" sz="1400">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345" name="Shape 345"/>
        <p:cNvGrpSpPr/>
        <p:nvPr/>
      </p:nvGrpSpPr>
      <p:grpSpPr>
        <a:xfrm>
          <a:off x="0" y="0"/>
          <a:ext cx="0" cy="0"/>
          <a:chOff x="0" y="0"/>
          <a:chExt cx="0" cy="0"/>
        </a:xfrm>
      </p:grpSpPr>
      <p:sp>
        <p:nvSpPr>
          <p:cNvPr id="346" name="Shape 346"/>
          <p:cNvSpPr txBox="1"/>
          <p:nvPr>
            <p:ph type="title"/>
          </p:nvPr>
        </p:nvSpPr>
        <p:spPr>
          <a:xfrm rot="5400000">
            <a:off x="4732337" y="2171700"/>
            <a:ext cx="5851525" cy="20574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47" name="Shape 347"/>
          <p:cNvSpPr txBox="1"/>
          <p:nvPr>
            <p:ph idx="1" type="body"/>
          </p:nvPr>
        </p:nvSpPr>
        <p:spPr>
          <a:xfrm rot="5400000">
            <a:off x="541338" y="190501"/>
            <a:ext cx="5851525" cy="60198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348" name="Shape 348"/>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49" name="Shape 349"/>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50" name="Shape 350"/>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AndObj">
  <p:cSld name="Title, Text, and Content">
    <p:spTree>
      <p:nvGrpSpPr>
        <p:cNvPr id="44" name="Shape 44"/>
        <p:cNvGrpSpPr/>
        <p:nvPr/>
      </p:nvGrpSpPr>
      <p:grpSpPr>
        <a:xfrm>
          <a:off x="0" y="0"/>
          <a:ext cx="0" cy="0"/>
          <a:chOff x="0" y="0"/>
          <a:chExt cx="0" cy="0"/>
        </a:xfrm>
      </p:grpSpPr>
      <p:sp>
        <p:nvSpPr>
          <p:cNvPr id="45" name="Shape 45"/>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rgbClr val="000099"/>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rgbClr val="000099"/>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rgbClr val="000099"/>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rgbClr val="000099"/>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rgbClr val="000099"/>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rgbClr val="000099"/>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rgbClr val="000099"/>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rgbClr val="000099"/>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rgbClr val="000099"/>
                </a:solidFill>
                <a:latin typeface="Arial"/>
                <a:ea typeface="Arial"/>
                <a:cs typeface="Arial"/>
                <a:sym typeface="Arial"/>
              </a:defRPr>
            </a:lvl9pPr>
          </a:lstStyle>
          <a:p/>
        </p:txBody>
      </p:sp>
      <p:sp>
        <p:nvSpPr>
          <p:cNvPr id="46" name="Shape 46"/>
          <p:cNvSpPr txBox="1"/>
          <p:nvPr>
            <p:ph idx="1" type="body"/>
          </p:nvPr>
        </p:nvSpPr>
        <p:spPr>
          <a:xfrm>
            <a:off x="457200" y="1600200"/>
            <a:ext cx="4038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47" name="Shape 47"/>
          <p:cNvSpPr txBox="1"/>
          <p:nvPr>
            <p:ph idx="2" type="body"/>
          </p:nvPr>
        </p:nvSpPr>
        <p:spPr>
          <a:xfrm>
            <a:off x="4648200" y="1600200"/>
            <a:ext cx="4038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48" name="Shape 48"/>
          <p:cNvSpPr txBox="1"/>
          <p:nvPr>
            <p:ph idx="10" type="dt"/>
          </p:nvPr>
        </p:nvSpPr>
        <p:spPr>
          <a:xfrm>
            <a:off x="7010400" y="6553200"/>
            <a:ext cx="2133600" cy="304800"/>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9" name="Shape 49"/>
          <p:cNvSpPr txBox="1"/>
          <p:nvPr>
            <p:ph idx="12" type="sldNum"/>
          </p:nvPr>
        </p:nvSpPr>
        <p:spPr>
          <a:xfrm>
            <a:off x="7010400" y="6553200"/>
            <a:ext cx="2133600" cy="304800"/>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
        <p:nvSpPr>
          <p:cNvPr id="50" name="Shape 50"/>
          <p:cNvSpPr txBox="1"/>
          <p:nvPr>
            <p:ph idx="11" type="ftr"/>
          </p:nvPr>
        </p:nvSpPr>
        <p:spPr>
          <a:xfrm>
            <a:off x="838200" y="6553200"/>
            <a:ext cx="7239000" cy="304800"/>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b="1" i="1" sz="1400">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57" name="Shape 57"/>
        <p:cNvGrpSpPr/>
        <p:nvPr/>
      </p:nvGrpSpPr>
      <p:grpSpPr>
        <a:xfrm>
          <a:off x="0" y="0"/>
          <a:ext cx="0" cy="0"/>
          <a:chOff x="0" y="0"/>
          <a:chExt cx="0" cy="0"/>
        </a:xfrm>
      </p:grpSpPr>
      <p:sp>
        <p:nvSpPr>
          <p:cNvPr id="58" name="Shape 58"/>
          <p:cNvSpPr txBox="1"/>
          <p:nvPr>
            <p:ph type="ctrTitle"/>
          </p:nvPr>
        </p:nvSpPr>
        <p:spPr>
          <a:xfrm>
            <a:off x="685800" y="2130425"/>
            <a:ext cx="7772400" cy="1470025"/>
          </a:xfrm>
          <a:prstGeom prst="rect">
            <a:avLst/>
          </a:prstGeom>
          <a:noFill/>
          <a:ln>
            <a:noFill/>
          </a:ln>
        </p:spPr>
        <p:txBody>
          <a:bodyPr anchorCtr="0" anchor="ctr" bIns="91425" lIns="91425" rIns="91425" wrap="square"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9" name="Shape 59"/>
          <p:cNvSpPr txBox="1"/>
          <p:nvPr>
            <p:ph idx="1" type="subTitle"/>
          </p:nvPr>
        </p:nvSpPr>
        <p:spPr>
          <a:xfrm>
            <a:off x="1371600" y="3886200"/>
            <a:ext cx="6400800" cy="1752600"/>
          </a:xfrm>
          <a:prstGeom prst="rect">
            <a:avLst/>
          </a:prstGeom>
          <a:noFill/>
          <a:ln>
            <a:noFill/>
          </a:ln>
        </p:spPr>
        <p:txBody>
          <a:bodyPr anchorCtr="0" anchor="t" bIns="91425" lIns="91425" rIns="91425" wrap="square" tIns="91425"/>
          <a:lstStyle>
            <a:lvl1pPr indent="0" lvl="0" marL="0" marR="0" rtl="0" algn="ctr">
              <a:spcBef>
                <a:spcPts val="640"/>
              </a:spcBef>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60" name="Shape 60"/>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1" name="Shape 61"/>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2" name="Shape 62"/>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63" name="Shape 63"/>
        <p:cNvGrpSpPr/>
        <p:nvPr/>
      </p:nvGrpSpPr>
      <p:grpSpPr>
        <a:xfrm>
          <a:off x="0" y="0"/>
          <a:ext cx="0" cy="0"/>
          <a:chOff x="0" y="0"/>
          <a:chExt cx="0" cy="0"/>
        </a:xfrm>
      </p:grpSpPr>
      <p:sp>
        <p:nvSpPr>
          <p:cNvPr id="64" name="Shape 64"/>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5" name="Shape 65"/>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6" name="Shape 66"/>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7" name="Shape 67"/>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8" name="Shape 68"/>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69" name="Shape 69"/>
        <p:cNvGrpSpPr/>
        <p:nvPr/>
      </p:nvGrpSpPr>
      <p:grpSpPr>
        <a:xfrm>
          <a:off x="0" y="0"/>
          <a:ext cx="0" cy="0"/>
          <a:chOff x="0" y="0"/>
          <a:chExt cx="0" cy="0"/>
        </a:xfrm>
      </p:grpSpPr>
      <p:sp>
        <p:nvSpPr>
          <p:cNvPr id="70" name="Shape 70"/>
          <p:cNvSpPr txBox="1"/>
          <p:nvPr>
            <p:ph type="title"/>
          </p:nvPr>
        </p:nvSpPr>
        <p:spPr>
          <a:xfrm>
            <a:off x="722313" y="4406900"/>
            <a:ext cx="7772400" cy="1362075"/>
          </a:xfrm>
          <a:prstGeom prst="rect">
            <a:avLst/>
          </a:prstGeom>
          <a:noFill/>
          <a:ln>
            <a:noFill/>
          </a:ln>
        </p:spPr>
        <p:txBody>
          <a:bodyPr anchorCtr="0" anchor="t" bIns="91425" lIns="91425" rIns="91425" wrap="square" tIns="91425"/>
          <a:lstStyle>
            <a:lvl1pPr indent="0" lvl="0" marL="0" marR="0" rtl="0" algn="l">
              <a:spcBef>
                <a:spcPts val="0"/>
              </a:spcBef>
              <a:buClr>
                <a:schemeClr val="dk1"/>
              </a:buClr>
              <a:buFont typeface="Calibri"/>
              <a:buNone/>
              <a:defRPr b="1" i="0" sz="4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1" name="Shape 71"/>
          <p:cNvSpPr txBox="1"/>
          <p:nvPr>
            <p:ph idx="1" type="body"/>
          </p:nvPr>
        </p:nvSpPr>
        <p:spPr>
          <a:xfrm>
            <a:off x="722313" y="2906713"/>
            <a:ext cx="7772400" cy="1500187"/>
          </a:xfrm>
          <a:prstGeom prst="rect">
            <a:avLst/>
          </a:prstGeom>
          <a:noFill/>
          <a:ln>
            <a:noFill/>
          </a:ln>
        </p:spPr>
        <p:txBody>
          <a:bodyPr anchorCtr="0" anchor="b" bIns="91425" lIns="91425" rIns="91425" wrap="square" tIns="91425"/>
          <a:lstStyle>
            <a:lvl1pPr indent="0" lvl="0" marL="0" marR="0" rtl="0" algn="l">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72" name="Shape 72"/>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73" name="Shape 73"/>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74" name="Shape 74"/>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jpg"/><Relationship Id="rId3" Type="http://schemas.openxmlformats.org/officeDocument/2006/relationships/image" Target="../media/image5.png"/><Relationship Id="rId4" Type="http://schemas.openxmlformats.org/officeDocument/2006/relationships/image" Target="../media/image4.png"/><Relationship Id="rId11" Type="http://schemas.openxmlformats.org/officeDocument/2006/relationships/slideLayout" Target="../slideLayouts/slideLayout6.xml"/><Relationship Id="rId10" Type="http://schemas.openxmlformats.org/officeDocument/2006/relationships/slideLayout" Target="../slideLayouts/slideLayout5.xml"/><Relationship Id="rId12" Type="http://schemas.openxmlformats.org/officeDocument/2006/relationships/theme" Target="../theme/theme5.xml"/><Relationship Id="rId9" Type="http://schemas.openxmlformats.org/officeDocument/2006/relationships/slideLayout" Target="../slideLayouts/slideLayout4.xml"/><Relationship Id="rId5" Type="http://schemas.openxmlformats.org/officeDocument/2006/relationships/image" Target="../media/image2.png"/><Relationship Id="rId6" Type="http://schemas.openxmlformats.org/officeDocument/2006/relationships/slideLayout" Target="../slideLayouts/slideLayout1.xml"/><Relationship Id="rId7" Type="http://schemas.openxmlformats.org/officeDocument/2006/relationships/slideLayout" Target="../slideLayouts/slideLayout2.xml"/><Relationship Id="rId8"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11" Type="http://schemas.openxmlformats.org/officeDocument/2006/relationships/slideLayout" Target="../slideLayouts/slideLayout17.xml"/><Relationship Id="rId10" Type="http://schemas.openxmlformats.org/officeDocument/2006/relationships/slideLayout" Target="../slideLayouts/slideLayout16.xml"/><Relationship Id="rId12" Type="http://schemas.openxmlformats.org/officeDocument/2006/relationships/theme" Target="../theme/theme2.xml"/><Relationship Id="rId9" Type="http://schemas.openxmlformats.org/officeDocument/2006/relationships/slideLayout" Target="../slideLayouts/slideLayout15.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slideLayout" Target="../slideLayouts/slideLayout19.xml"/><Relationship Id="rId3" Type="http://schemas.openxmlformats.org/officeDocument/2006/relationships/slideLayout" Target="../slideLayouts/slideLayout20.xml"/><Relationship Id="rId4" Type="http://schemas.openxmlformats.org/officeDocument/2006/relationships/slideLayout" Target="../slideLayouts/slideLayout21.xml"/><Relationship Id="rId11" Type="http://schemas.openxmlformats.org/officeDocument/2006/relationships/slideLayout" Target="../slideLayouts/slideLayout28.xml"/><Relationship Id="rId10" Type="http://schemas.openxmlformats.org/officeDocument/2006/relationships/slideLayout" Target="../slideLayouts/slideLayout27.xml"/><Relationship Id="rId12" Type="http://schemas.openxmlformats.org/officeDocument/2006/relationships/theme" Target="../theme/theme6.xml"/><Relationship Id="rId9" Type="http://schemas.openxmlformats.org/officeDocument/2006/relationships/slideLayout" Target="../slideLayouts/slideLayout26.xml"/><Relationship Id="rId5" Type="http://schemas.openxmlformats.org/officeDocument/2006/relationships/slideLayout" Target="../slideLayouts/slideLayout22.xml"/><Relationship Id="rId6" Type="http://schemas.openxmlformats.org/officeDocument/2006/relationships/slideLayout" Target="../slideLayouts/slideLayout23.xml"/><Relationship Id="rId7" Type="http://schemas.openxmlformats.org/officeDocument/2006/relationships/slideLayout" Target="../slideLayouts/slideLayout24.xml"/><Relationship Id="rId8"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slideLayout" Target="../slideLayouts/slideLayout30.xml"/><Relationship Id="rId3" Type="http://schemas.openxmlformats.org/officeDocument/2006/relationships/slideLayout" Target="../slideLayouts/slideLayout31.xml"/><Relationship Id="rId4" Type="http://schemas.openxmlformats.org/officeDocument/2006/relationships/slideLayout" Target="../slideLayouts/slideLayout32.xml"/><Relationship Id="rId11" Type="http://schemas.openxmlformats.org/officeDocument/2006/relationships/slideLayout" Target="../slideLayouts/slideLayout39.xml"/><Relationship Id="rId10" Type="http://schemas.openxmlformats.org/officeDocument/2006/relationships/slideLayout" Target="../slideLayouts/slideLayout38.xml"/><Relationship Id="rId12" Type="http://schemas.openxmlformats.org/officeDocument/2006/relationships/theme" Target="../theme/theme4.xml"/><Relationship Id="rId9" Type="http://schemas.openxmlformats.org/officeDocument/2006/relationships/slideLayout" Target="../slideLayouts/slideLayout37.xml"/><Relationship Id="rId5" Type="http://schemas.openxmlformats.org/officeDocument/2006/relationships/slideLayout" Target="../slideLayouts/slideLayout33.xml"/><Relationship Id="rId6" Type="http://schemas.openxmlformats.org/officeDocument/2006/relationships/slideLayout" Target="../slideLayouts/slideLayout34.xml"/><Relationship Id="rId7" Type="http://schemas.openxmlformats.org/officeDocument/2006/relationships/slideLayout" Target="../slideLayouts/slideLayout35.xml"/><Relationship Id="rId8"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slideLayout" Target="../slideLayouts/slideLayout41.xml"/><Relationship Id="rId3" Type="http://schemas.openxmlformats.org/officeDocument/2006/relationships/slideLayout" Target="../slideLayouts/slideLayout42.xml"/><Relationship Id="rId4" Type="http://schemas.openxmlformats.org/officeDocument/2006/relationships/slideLayout" Target="../slideLayouts/slideLayout43.xml"/><Relationship Id="rId11" Type="http://schemas.openxmlformats.org/officeDocument/2006/relationships/slideLayout" Target="../slideLayouts/slideLayout50.xml"/><Relationship Id="rId10" Type="http://schemas.openxmlformats.org/officeDocument/2006/relationships/slideLayout" Target="../slideLayouts/slideLayout49.xml"/><Relationship Id="rId12" Type="http://schemas.openxmlformats.org/officeDocument/2006/relationships/theme" Target="../theme/theme1.xml"/><Relationship Id="rId9" Type="http://schemas.openxmlformats.org/officeDocument/2006/relationships/slideLayout" Target="../slideLayouts/slideLayout48.xml"/><Relationship Id="rId5" Type="http://schemas.openxmlformats.org/officeDocument/2006/relationships/slideLayout" Target="../slideLayouts/slideLayout44.xml"/><Relationship Id="rId6" Type="http://schemas.openxmlformats.org/officeDocument/2006/relationships/slideLayout" Target="../slideLayouts/slideLayout45.xml"/><Relationship Id="rId7" Type="http://schemas.openxmlformats.org/officeDocument/2006/relationships/slideLayout" Target="../slideLayouts/slideLayout46.xml"/><Relationship Id="rId8"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pic>
        <p:nvPicPr>
          <p:cNvPr descr="Picture1.png" id="10" name="Shape 10"/>
          <p:cNvPicPr preferRelativeResize="0"/>
          <p:nvPr/>
        </p:nvPicPr>
        <p:blipFill rotWithShape="1">
          <a:blip r:embed="rId1">
            <a:alphaModFix/>
          </a:blip>
          <a:srcRect b="0" l="0" r="0" t="0"/>
          <a:stretch/>
        </p:blipFill>
        <p:spPr>
          <a:xfrm>
            <a:off x="0" y="0"/>
            <a:ext cx="9144000" cy="6847114"/>
          </a:xfrm>
          <a:prstGeom prst="rect">
            <a:avLst/>
          </a:prstGeom>
          <a:noFill/>
          <a:ln>
            <a:noFill/>
          </a:ln>
        </p:spPr>
      </p:pic>
      <p:sp>
        <p:nvSpPr>
          <p:cNvPr id="11" name="Shape 11"/>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rgbClr val="000099"/>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rgbClr val="000099"/>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rgbClr val="000099"/>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rgbClr val="000099"/>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rgbClr val="000099"/>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rgbClr val="000099"/>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rgbClr val="000099"/>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rgbClr val="000099"/>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rgbClr val="000099"/>
                </a:solidFill>
                <a:latin typeface="Arial"/>
                <a:ea typeface="Arial"/>
                <a:cs typeface="Arial"/>
                <a:sym typeface="Arial"/>
              </a:defRPr>
            </a:lvl9pPr>
          </a:lstStyle>
          <a:p/>
        </p:txBody>
      </p:sp>
      <p:sp>
        <p:nvSpPr>
          <p:cNvPr id="12" name="Shape 12"/>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3" name="Shape 13"/>
          <p:cNvSpPr txBox="1"/>
          <p:nvPr>
            <p:ph idx="11" type="ftr"/>
          </p:nvPr>
        </p:nvSpPr>
        <p:spPr>
          <a:xfrm>
            <a:off x="838200" y="6537325"/>
            <a:ext cx="7239000" cy="320675"/>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b="1" i="1" sz="1400" u="none" cap="none" strike="noStrike">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 name="Shape 14"/>
          <p:cNvSpPr txBox="1"/>
          <p:nvPr>
            <p:ph idx="12" type="sldNum"/>
          </p:nvPr>
        </p:nvSpPr>
        <p:spPr>
          <a:xfrm>
            <a:off x="7010400" y="6553200"/>
            <a:ext cx="2133600" cy="304800"/>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US" sz="1400" u="none" cap="none" strike="noStrike">
                <a:solidFill>
                  <a:schemeClr val="dk1"/>
                </a:solidFill>
                <a:latin typeface="Arial"/>
                <a:ea typeface="Arial"/>
                <a:cs typeface="Arial"/>
                <a:sym typeface="Arial"/>
              </a:rPr>
              <a:t>‹#›</a:t>
            </a:fld>
          </a:p>
        </p:txBody>
      </p:sp>
      <p:pic>
        <p:nvPicPr>
          <p:cNvPr descr="noaalogo" id="15" name="Shape 15"/>
          <p:cNvPicPr preferRelativeResize="0"/>
          <p:nvPr/>
        </p:nvPicPr>
        <p:blipFill rotWithShape="1">
          <a:blip r:embed="rId2">
            <a:alphaModFix/>
          </a:blip>
          <a:srcRect b="0" l="0" r="0" t="0"/>
          <a:stretch/>
        </p:blipFill>
        <p:spPr>
          <a:xfrm>
            <a:off x="0" y="0"/>
            <a:ext cx="457200" cy="457200"/>
          </a:xfrm>
          <a:prstGeom prst="rect">
            <a:avLst/>
          </a:prstGeom>
          <a:solidFill>
            <a:schemeClr val="accent1">
              <a:alpha val="49803"/>
            </a:schemeClr>
          </a:solidFill>
          <a:ln>
            <a:noFill/>
          </a:ln>
        </p:spPr>
      </p:pic>
      <p:pic>
        <p:nvPicPr>
          <p:cNvPr descr="ncep_80" id="16" name="Shape 16"/>
          <p:cNvPicPr preferRelativeResize="0"/>
          <p:nvPr/>
        </p:nvPicPr>
        <p:blipFill rotWithShape="1">
          <a:blip r:embed="rId3">
            <a:alphaModFix/>
          </a:blip>
          <a:srcRect b="0" l="0" r="0" t="0"/>
          <a:stretch/>
        </p:blipFill>
        <p:spPr>
          <a:xfrm>
            <a:off x="7848600" y="0"/>
            <a:ext cx="678561" cy="396240"/>
          </a:xfrm>
          <a:prstGeom prst="rect">
            <a:avLst/>
          </a:prstGeom>
          <a:noFill/>
          <a:ln>
            <a:noFill/>
          </a:ln>
        </p:spPr>
      </p:pic>
      <p:pic>
        <p:nvPicPr>
          <p:cNvPr descr="nws_logo" id="17" name="Shape 17"/>
          <p:cNvPicPr preferRelativeResize="0"/>
          <p:nvPr/>
        </p:nvPicPr>
        <p:blipFill rotWithShape="1">
          <a:blip r:embed="rId4">
            <a:alphaModFix/>
          </a:blip>
          <a:srcRect b="0" l="0" r="0" t="0"/>
          <a:stretch/>
        </p:blipFill>
        <p:spPr>
          <a:xfrm>
            <a:off x="457200" y="0"/>
            <a:ext cx="457200" cy="457200"/>
          </a:xfrm>
          <a:prstGeom prst="rect">
            <a:avLst/>
          </a:prstGeom>
          <a:noFill/>
          <a:ln>
            <a:noFill/>
          </a:ln>
        </p:spPr>
      </p:pic>
      <p:pic>
        <p:nvPicPr>
          <p:cNvPr descr="newblueNEMSlogo" id="18" name="Shape 18"/>
          <p:cNvPicPr preferRelativeResize="0"/>
          <p:nvPr/>
        </p:nvPicPr>
        <p:blipFill rotWithShape="1">
          <a:blip r:embed="rId5">
            <a:alphaModFix/>
          </a:blip>
          <a:srcRect b="0" l="0" r="0" t="0"/>
          <a:stretch/>
        </p:blipFill>
        <p:spPr>
          <a:xfrm>
            <a:off x="8549611" y="0"/>
            <a:ext cx="594389" cy="46200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6"/>
    <p:sldLayoutId id="2147483649" r:id="rId7"/>
    <p:sldLayoutId id="2147483650" r:id="rId8"/>
    <p:sldLayoutId id="2147483651" r:id="rId9"/>
    <p:sldLayoutId id="2147483652" r:id="rId10"/>
    <p:sldLayoutId id="2147483653"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1" name="Shape 51"/>
        <p:cNvGrpSpPr/>
        <p:nvPr/>
      </p:nvGrpSpPr>
      <p:grpSpPr>
        <a:xfrm>
          <a:off x="0" y="0"/>
          <a:ext cx="0" cy="0"/>
          <a:chOff x="0" y="0"/>
          <a:chExt cx="0" cy="0"/>
        </a:xfrm>
      </p:grpSpPr>
      <p:sp>
        <p:nvSpPr>
          <p:cNvPr id="52" name="Shape 52"/>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3" name="Shape 53"/>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54" name="Shape 54"/>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5" name="Shape 55"/>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6" name="Shape 56"/>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28" name="Shape 128"/>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9" name="Shape 129"/>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0" name="Shape 130"/>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1" name="Shape 131"/>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01" name="Shape 201"/>
        <p:cNvGrpSpPr/>
        <p:nvPr/>
      </p:nvGrpSpPr>
      <p:grpSpPr>
        <a:xfrm>
          <a:off x="0" y="0"/>
          <a:ext cx="0" cy="0"/>
          <a:chOff x="0" y="0"/>
          <a:chExt cx="0" cy="0"/>
        </a:xfrm>
      </p:grpSpPr>
      <p:sp>
        <p:nvSpPr>
          <p:cNvPr id="202" name="Shape 202"/>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03" name="Shape 203"/>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04" name="Shape 204"/>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05" name="Shape 205"/>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06" name="Shape 206"/>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76" name="Shape 276"/>
        <p:cNvGrpSpPr/>
        <p:nvPr/>
      </p:nvGrpSpPr>
      <p:grpSpPr>
        <a:xfrm>
          <a:off x="0" y="0"/>
          <a:ext cx="0" cy="0"/>
          <a:chOff x="0" y="0"/>
          <a:chExt cx="0" cy="0"/>
        </a:xfrm>
      </p:grpSpPr>
      <p:sp>
        <p:nvSpPr>
          <p:cNvPr id="277" name="Shape 277"/>
          <p:cNvSpPr txBox="1"/>
          <p:nvPr>
            <p:ph type="title"/>
          </p:nvPr>
        </p:nvSpPr>
        <p:spPr>
          <a:xfrm>
            <a:off x="457200" y="274638"/>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78" name="Shape 278"/>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79" name="Shape 279"/>
          <p:cNvSpPr txBox="1"/>
          <p:nvPr>
            <p:ph idx="10" type="dt"/>
          </p:nvPr>
        </p:nvSpPr>
        <p:spPr>
          <a:xfrm>
            <a:off x="457200" y="6356350"/>
            <a:ext cx="2133600" cy="365125"/>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80" name="Shape 280"/>
          <p:cNvSpPr txBox="1"/>
          <p:nvPr>
            <p:ph idx="11" type="ftr"/>
          </p:nvPr>
        </p:nvSpPr>
        <p:spPr>
          <a:xfrm>
            <a:off x="3124200" y="6356350"/>
            <a:ext cx="2895600" cy="365125"/>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81" name="Shape 281"/>
          <p:cNvSpPr txBox="1"/>
          <p:nvPr>
            <p:ph idx="12" type="sldNum"/>
          </p:nvPr>
        </p:nvSpPr>
        <p:spPr>
          <a:xfrm>
            <a:off x="6553200" y="6356350"/>
            <a:ext cx="2133600" cy="365125"/>
          </a:xfrm>
          <a:prstGeom prst="rect">
            <a:avLst/>
          </a:prstGeom>
          <a:noFill/>
          <a:ln>
            <a:noFill/>
          </a:ln>
        </p:spPr>
        <p:txBody>
          <a:bodyPr anchorCtr="0" anchor="ctr"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svnemc.ncep.noaa.gov/projects/nems/apps/NEMSfv3gfs/tags/fv3gfs.v0release/release/v0/sorc/fre-nctools.f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svnemc.ncep.noaa.gov/projects/nems/apps/NEMSfv3gfs" TargetMode="External"/><Relationship Id="rId4" Type="http://schemas.openxmlformats.org/officeDocument/2006/relationships/hyperlink" Target="https://svnemc.ncep.noaa.gov/projects/fv3" TargetMode="External"/><Relationship Id="rId10" Type="http://schemas.openxmlformats.org/officeDocument/2006/relationships/hyperlink" Target="about:blank" TargetMode="External"/><Relationship Id="rId9" Type="http://schemas.openxmlformats.org/officeDocument/2006/relationships/hyperlink" Target="about:blank" TargetMode="External"/><Relationship Id="rId5" Type="http://schemas.openxmlformats.org/officeDocument/2006/relationships/hyperlink" Target="https://svnemc.ncep.noaa.gov/projects/nems" TargetMode="External"/><Relationship Id="rId6" Type="http://schemas.openxmlformats.org/officeDocument/2006/relationships/hyperlink" Target="https://svnemc.ncep.noaa.gov/projects/nems/apps/NEMSfv3gfs" TargetMode="External"/><Relationship Id="rId7" Type="http://schemas.openxmlformats.org/officeDocument/2006/relationships/hyperlink" Target="https://svnemc.ncep.noaa.gov/projects/nems/apps/NEMSfv3gfs" TargetMode="External"/><Relationship Id="rId8" Type="http://schemas.openxmlformats.org/officeDocument/2006/relationships/hyperlink" Target="https://svnemc.ncep.noaa.gov/projects/nems/apps/NEMSfv3gfs/trun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4" name="Shape 354"/>
        <p:cNvGrpSpPr/>
        <p:nvPr/>
      </p:nvGrpSpPr>
      <p:grpSpPr>
        <a:xfrm>
          <a:off x="0" y="0"/>
          <a:ext cx="0" cy="0"/>
          <a:chOff x="0" y="0"/>
          <a:chExt cx="0" cy="0"/>
        </a:xfrm>
      </p:grpSpPr>
      <p:sp>
        <p:nvSpPr>
          <p:cNvPr id="355" name="Shape 355"/>
          <p:cNvSpPr txBox="1"/>
          <p:nvPr>
            <p:ph type="ctrTitle"/>
          </p:nvPr>
        </p:nvSpPr>
        <p:spPr>
          <a:xfrm>
            <a:off x="304800" y="1295400"/>
            <a:ext cx="8685509" cy="22860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4800" u="none" cap="none" strike="noStrike">
                <a:solidFill>
                  <a:srgbClr val="000099"/>
                </a:solidFill>
                <a:latin typeface="Calibri"/>
                <a:ea typeface="Calibri"/>
                <a:cs typeface="Calibri"/>
                <a:sym typeface="Calibri"/>
              </a:rPr>
              <a:t>How to run NEMS FV3 </a:t>
            </a:r>
            <a:br>
              <a:rPr b="1" i="0" lang="en-US" sz="4800" u="none" cap="none" strike="noStrike">
                <a:solidFill>
                  <a:srgbClr val="000099"/>
                </a:solidFill>
                <a:latin typeface="Calibri"/>
                <a:ea typeface="Calibri"/>
                <a:cs typeface="Calibri"/>
                <a:sym typeface="Calibri"/>
              </a:rPr>
            </a:br>
          </a:p>
        </p:txBody>
      </p:sp>
      <p:sp>
        <p:nvSpPr>
          <p:cNvPr id="356" name="Shape 356"/>
          <p:cNvSpPr/>
          <p:nvPr/>
        </p:nvSpPr>
        <p:spPr>
          <a:xfrm>
            <a:off x="369813" y="4698831"/>
            <a:ext cx="8610600" cy="1477328"/>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0" i="0" lang="en-US" sz="2400" u="none" cap="none" strike="noStrike">
                <a:solidFill>
                  <a:srgbClr val="000099"/>
                </a:solidFill>
                <a:latin typeface="Calibri"/>
                <a:ea typeface="Calibri"/>
                <a:cs typeface="Calibri"/>
                <a:sym typeface="Calibri"/>
              </a:rPr>
              <a:t>Jun Wang</a:t>
            </a:r>
          </a:p>
          <a:p>
            <a:pPr indent="0" lvl="0" marL="0" marR="0" rtl="0" algn="ctr">
              <a:spcBef>
                <a:spcPts val="0"/>
              </a:spcBef>
              <a:spcAft>
                <a:spcPts val="0"/>
              </a:spcAft>
              <a:buNone/>
            </a:pPr>
            <a:r>
              <a:t/>
            </a:r>
            <a:endParaRPr b="0" i="0" sz="2400" u="none" cap="none" strike="noStrike">
              <a:solidFill>
                <a:srgbClr val="000099"/>
              </a:solidFill>
              <a:latin typeface="Calibri"/>
              <a:ea typeface="Calibri"/>
              <a:cs typeface="Calibri"/>
              <a:sym typeface="Calibri"/>
            </a:endParaRPr>
          </a:p>
          <a:p>
            <a:pPr indent="0" lvl="0" marL="0" marR="0" rtl="0" algn="ctr">
              <a:spcBef>
                <a:spcPts val="0"/>
              </a:spcBef>
              <a:spcAft>
                <a:spcPts val="0"/>
              </a:spcAft>
              <a:buSzPct val="25000"/>
              <a:buNone/>
            </a:pPr>
            <a:r>
              <a:rPr b="0" i="0" lang="en-US" sz="2400" u="none" cap="none" strike="noStrike">
                <a:solidFill>
                  <a:srgbClr val="000099"/>
                </a:solidFill>
                <a:latin typeface="Calibri"/>
                <a:ea typeface="Calibri"/>
                <a:cs typeface="Calibri"/>
                <a:sym typeface="Calibri"/>
              </a:rPr>
              <a:t>NEMS architecture development team</a:t>
            </a:r>
          </a:p>
          <a:p>
            <a:pPr indent="0" lvl="0" marL="0" marR="0" rtl="0" algn="ctr">
              <a:spcBef>
                <a:spcPts val="0"/>
              </a:spcBef>
              <a:spcAft>
                <a:spcPts val="0"/>
              </a:spcAft>
              <a:buNone/>
            </a:pPr>
            <a:r>
              <a:t/>
            </a:r>
            <a:endParaRPr b="0" i="0" sz="1800" u="none" cap="none" strike="noStrike">
              <a:solidFill>
                <a:srgbClr val="000099"/>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1" name="Shape 451"/>
        <p:cNvGrpSpPr/>
        <p:nvPr/>
      </p:nvGrpSpPr>
      <p:grpSpPr>
        <a:xfrm>
          <a:off x="0" y="0"/>
          <a:ext cx="0" cy="0"/>
          <a:chOff x="0" y="0"/>
          <a:chExt cx="0" cy="0"/>
        </a:xfrm>
      </p:grpSpPr>
      <p:sp>
        <p:nvSpPr>
          <p:cNvPr id="452" name="Shape 452"/>
          <p:cNvSpPr txBox="1"/>
          <p:nvPr>
            <p:ph type="title"/>
          </p:nvPr>
        </p:nvSpPr>
        <p:spPr>
          <a:xfrm>
            <a:off x="457200" y="152400"/>
            <a:ext cx="8229600" cy="6096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Run a NEMS fv3 test case (cont.)</a:t>
            </a:r>
          </a:p>
        </p:txBody>
      </p:sp>
      <p:sp>
        <p:nvSpPr>
          <p:cNvPr id="453" name="Shape 453"/>
          <p:cNvSpPr txBox="1"/>
          <p:nvPr>
            <p:ph idx="1" type="body"/>
          </p:nvPr>
        </p:nvSpPr>
        <p:spPr>
          <a:xfrm>
            <a:off x="343395" y="685800"/>
            <a:ext cx="8229600" cy="47244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Clr>
                <a:schemeClr val="dk1"/>
              </a:buClr>
              <a:buSzPct val="25000"/>
              <a:buFont typeface="Calibri"/>
              <a:buNone/>
            </a:pPr>
            <a:r>
              <a:rPr b="1" i="0" lang="en-US" sz="1800" u="none" cap="none" strike="noStrike">
                <a:solidFill>
                  <a:schemeClr val="dk1"/>
                </a:solidFill>
                <a:latin typeface="Calibri"/>
                <a:ea typeface="Calibri"/>
                <a:cs typeface="Calibri"/>
                <a:sym typeface="Calibri"/>
              </a:rPr>
              <a:t>2. input data (cont.)</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Data field: data_table, diag_table, field_table</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Configuration and namelist: nems.configure, model_configure, input.nml</a:t>
            </a:r>
          </a:p>
          <a:p>
            <a:pPr indent="-292100" lvl="1" marL="685800" marR="0" rtl="0" algn="l">
              <a:spcBef>
                <a:spcPts val="320"/>
              </a:spcBef>
              <a:spcAft>
                <a:spcPts val="0"/>
              </a:spcAft>
              <a:buClr>
                <a:schemeClr val="dk1"/>
              </a:buClr>
              <a:buSzPct val="100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p:txBody>
      </p:sp>
      <p:sp>
        <p:nvSpPr>
          <p:cNvPr id="454" name="Shape 454"/>
          <p:cNvSpPr txBox="1"/>
          <p:nvPr>
            <p:ph idx="11" type="ftr"/>
          </p:nvPr>
        </p:nvSpPr>
        <p:spPr>
          <a:xfrm>
            <a:off x="838200" y="6537325"/>
            <a:ext cx="7239000" cy="320675"/>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
        <p:nvSpPr>
          <p:cNvPr id="455" name="Shape 455"/>
          <p:cNvSpPr txBox="1"/>
          <p:nvPr/>
        </p:nvSpPr>
        <p:spPr>
          <a:xfrm>
            <a:off x="134587" y="1677144"/>
            <a:ext cx="1840675" cy="2800767"/>
          </a:xfrm>
          <a:prstGeom prst="rect">
            <a:avLst/>
          </a:prstGeom>
          <a:noFill/>
          <a:ln cap="flat" cmpd="sng" w="9525">
            <a:solidFill>
              <a:srgbClr val="0070C0"/>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b="1" lang="en-US" sz="1600">
                <a:solidFill>
                  <a:schemeClr val="dk1"/>
                </a:solidFill>
                <a:latin typeface="Arial"/>
                <a:ea typeface="Arial"/>
                <a:cs typeface="Arial"/>
                <a:sym typeface="Arial"/>
              </a:rPr>
              <a:t>nems.configure</a:t>
            </a:r>
            <a:r>
              <a:rPr lang="en-US" sz="1600">
                <a:solidFill>
                  <a:schemeClr val="dk1"/>
                </a:solidFill>
                <a:latin typeface="Arial"/>
                <a:ea typeface="Arial"/>
                <a:cs typeface="Arial"/>
                <a:sym typeface="Arial"/>
              </a:rPr>
              <a:t>: </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EARTH_component_list: ATM</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 ATM_model:            ${atm_model:-fv3}</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 runSeq::</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  	 ATM</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 	::</a:t>
            </a:r>
          </a:p>
        </p:txBody>
      </p:sp>
      <p:sp>
        <p:nvSpPr>
          <p:cNvPr id="456" name="Shape 456"/>
          <p:cNvSpPr txBox="1"/>
          <p:nvPr/>
        </p:nvSpPr>
        <p:spPr>
          <a:xfrm>
            <a:off x="2258292" y="1677144"/>
            <a:ext cx="3048000" cy="4893647"/>
          </a:xfrm>
          <a:prstGeom prst="rect">
            <a:avLst/>
          </a:prstGeom>
          <a:noFill/>
          <a:ln cap="flat" cmpd="sng" w="9525">
            <a:solidFill>
              <a:srgbClr val="0070C0"/>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b="1" lang="en-US" sz="1600">
                <a:solidFill>
                  <a:schemeClr val="dk1"/>
                </a:solidFill>
                <a:latin typeface="Arial"/>
                <a:ea typeface="Arial"/>
                <a:cs typeface="Arial"/>
                <a:sym typeface="Arial"/>
              </a:rPr>
              <a:t>Module_confgiure:</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total_member:            1</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print_esmf:              .true.</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PE_MEMBER01:             1728</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start_year:              2016</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start_month:             09</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start_day:               29</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start_hour:              00</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start_minute:            0</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start_second:            0</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nhours_fcst:             24</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RUN_CONTINUE:            .false.</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ENS_SPS:                 .false.</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dt_atmos:                225</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calendar:                'julian'</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memuse_verbose:          .false.</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atmos_nthreads:          1</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use_hyper_thread:        .false.</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ncores_per_node:         24</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restart_interval:        0</a:t>
            </a:r>
          </a:p>
        </p:txBody>
      </p:sp>
      <p:sp>
        <p:nvSpPr>
          <p:cNvPr id="457" name="Shape 457"/>
          <p:cNvSpPr txBox="1"/>
          <p:nvPr/>
        </p:nvSpPr>
        <p:spPr>
          <a:xfrm>
            <a:off x="5638799" y="1677144"/>
            <a:ext cx="3278579" cy="4278094"/>
          </a:xfrm>
          <a:prstGeom prst="rect">
            <a:avLst/>
          </a:prstGeom>
          <a:noFill/>
          <a:ln cap="flat" cmpd="sng" w="9525">
            <a:solidFill>
              <a:srgbClr val="0070C0"/>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b="1" lang="en-US" sz="1600">
                <a:solidFill>
                  <a:schemeClr val="dk1"/>
                </a:solidFill>
                <a:latin typeface="Arial"/>
                <a:ea typeface="Arial"/>
                <a:cs typeface="Arial"/>
                <a:sym typeface="Arial"/>
              </a:rPr>
              <a:t>Module_confgiure (cont.):</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use_hyper_thread:        .false.</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ncores_per_node:         24</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restart_interval:        0</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quilting:</a:t>
            </a:r>
            <a:r>
              <a:rPr lang="en-US" sz="1600">
                <a:solidFill>
                  <a:schemeClr val="dk1"/>
                </a:solidFill>
                <a:latin typeface="Arial"/>
                <a:ea typeface="Arial"/>
                <a:cs typeface="Arial"/>
                <a:sym typeface="Arial"/>
              </a:rPr>
              <a:t>                          .true.</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write_groups:</a:t>
            </a:r>
            <a:r>
              <a:rPr lang="en-US" sz="1600">
                <a:solidFill>
                  <a:schemeClr val="dk1"/>
                </a:solidFill>
                <a:latin typeface="Arial"/>
                <a:ea typeface="Arial"/>
                <a:cs typeface="Arial"/>
                <a:sym typeface="Arial"/>
              </a:rPr>
              <a:t>                  2</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write_tasks_per_group:</a:t>
            </a:r>
            <a:r>
              <a:rPr lang="en-US" sz="1600">
                <a:solidFill>
                  <a:schemeClr val="dk1"/>
                </a:solidFill>
                <a:latin typeface="Arial"/>
                <a:ea typeface="Arial"/>
                <a:cs typeface="Arial"/>
                <a:sym typeface="Arial"/>
              </a:rPr>
              <a:t>   96</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num_files:</a:t>
            </a:r>
            <a:r>
              <a:rPr lang="en-US" sz="1600">
                <a:solidFill>
                  <a:schemeClr val="dk1"/>
                </a:solidFill>
                <a:latin typeface="Arial"/>
                <a:ea typeface="Arial"/>
                <a:cs typeface="Arial"/>
                <a:sym typeface="Arial"/>
              </a:rPr>
              <a:t>                    2</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filename_base</a:t>
            </a:r>
            <a:r>
              <a:rPr lang="en-US" sz="1600">
                <a:solidFill>
                  <a:schemeClr val="dk1"/>
                </a:solidFill>
                <a:latin typeface="Arial"/>
                <a:ea typeface="Arial"/>
                <a:cs typeface="Arial"/>
                <a:sym typeface="Arial"/>
              </a:rPr>
              <a:t>:           'dyn' 'phys'</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output_grid</a:t>
            </a:r>
            <a:r>
              <a:rPr lang="en-US" sz="1600">
                <a:solidFill>
                  <a:schemeClr val="dk1"/>
                </a:solidFill>
                <a:latin typeface="Arial"/>
                <a:ea typeface="Arial"/>
                <a:cs typeface="Arial"/>
                <a:sym typeface="Arial"/>
              </a:rPr>
              <a:t>:  "cubed_sphere_grid"</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nfhout:</a:t>
            </a:r>
            <a:r>
              <a:rPr lang="en-US" sz="1600">
                <a:solidFill>
                  <a:schemeClr val="dk1"/>
                </a:solidFill>
                <a:latin typeface="Arial"/>
                <a:ea typeface="Arial"/>
                <a:cs typeface="Arial"/>
                <a:sym typeface="Arial"/>
              </a:rPr>
              <a:t>                    3</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nfhmax_hf:</a:t>
            </a:r>
            <a:r>
              <a:rPr lang="en-US" sz="1600">
                <a:solidFill>
                  <a:schemeClr val="dk1"/>
                </a:solidFill>
                <a:latin typeface="Arial"/>
                <a:ea typeface="Arial"/>
                <a:cs typeface="Arial"/>
                <a:sym typeface="Arial"/>
              </a:rPr>
              <a:t>             120</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nfhout_hf:</a:t>
            </a:r>
            <a:r>
              <a:rPr lang="en-US" sz="1600">
                <a:solidFill>
                  <a:schemeClr val="dk1"/>
                </a:solidFill>
                <a:latin typeface="Arial"/>
                <a:ea typeface="Arial"/>
                <a:cs typeface="Arial"/>
                <a:sym typeface="Arial"/>
              </a:rPr>
              <a:t>               1</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nsout:</a:t>
            </a:r>
            <a:r>
              <a:rPr lang="en-US" sz="1600">
                <a:solidFill>
                  <a:schemeClr val="dk1"/>
                </a:solidFill>
                <a:latin typeface="Arial"/>
                <a:ea typeface="Arial"/>
                <a:cs typeface="Arial"/>
                <a:sym typeface="Arial"/>
              </a:rPr>
              <a:t>                     -1</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2" name="Shape 462"/>
        <p:cNvGrpSpPr/>
        <p:nvPr/>
      </p:nvGrpSpPr>
      <p:grpSpPr>
        <a:xfrm>
          <a:off x="0" y="0"/>
          <a:ext cx="0" cy="0"/>
          <a:chOff x="0" y="0"/>
          <a:chExt cx="0" cy="0"/>
        </a:xfrm>
      </p:grpSpPr>
      <p:sp>
        <p:nvSpPr>
          <p:cNvPr id="463" name="Shape 463"/>
          <p:cNvSpPr txBox="1"/>
          <p:nvPr>
            <p:ph type="title"/>
          </p:nvPr>
        </p:nvSpPr>
        <p:spPr>
          <a:xfrm>
            <a:off x="457200" y="304800"/>
            <a:ext cx="8229600" cy="6096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Run a NEMS fv3 test case (cont.)</a:t>
            </a:r>
          </a:p>
        </p:txBody>
      </p:sp>
      <p:sp>
        <p:nvSpPr>
          <p:cNvPr id="464" name="Shape 464"/>
          <p:cNvSpPr txBox="1"/>
          <p:nvPr>
            <p:ph idx="1" type="body"/>
          </p:nvPr>
        </p:nvSpPr>
        <p:spPr>
          <a:xfrm>
            <a:off x="381000" y="1143000"/>
            <a:ext cx="8229600" cy="47244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Clr>
                <a:schemeClr val="dk1"/>
              </a:buClr>
              <a:buSzPct val="25000"/>
              <a:buFont typeface="Calibri"/>
              <a:buNone/>
            </a:pPr>
            <a:r>
              <a:rPr b="1" i="0" lang="en-US" sz="1800" u="none" cap="none" strike="noStrike">
                <a:solidFill>
                  <a:schemeClr val="dk1"/>
                </a:solidFill>
                <a:latin typeface="Calibri"/>
                <a:ea typeface="Calibri"/>
                <a:cs typeface="Calibri"/>
                <a:sym typeface="Calibri"/>
              </a:rPr>
              <a:t>3. Remapping to lat/lon grid</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fregrid_parallel is used to map the 6 tiles cubed sphere grid data on to lat-lon grid</a:t>
            </a:r>
          </a:p>
          <a:p>
            <a:pPr indent="-6350" lvl="1" marL="400050" marR="0" rtl="0" algn="l">
              <a:spcBef>
                <a:spcPts val="320"/>
              </a:spcBef>
              <a:spcAft>
                <a:spcPts val="0"/>
              </a:spcAft>
              <a:buClr>
                <a:schemeClr val="dk1"/>
              </a:buClr>
              <a:buSzPct val="25000"/>
              <a:buFont typeface="Calibri"/>
              <a:buNone/>
            </a:pPr>
            <a:r>
              <a:rPr b="0" i="0" lang="en-US" sz="1600" u="sng" cap="none" strike="noStrike">
                <a:solidFill>
                  <a:schemeClr val="hlink"/>
                </a:solidFill>
                <a:latin typeface="Calibri"/>
                <a:ea typeface="Calibri"/>
                <a:cs typeface="Calibri"/>
                <a:sym typeface="Calibri"/>
                <a:hlinkClick r:id="rId3"/>
              </a:rPr>
              <a:t>https://svnemc.ncep.noaa.gov/projects/nems/apps/NEMSfv3gfs/tags/fv3gfs.v0release/release/v0/sorc/fre-nctools.fd/</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Compile</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 cd fre-nctools.fd</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 ./BUILD_TOOLS.csh machine_name (wcoss_cray, theia or jet)</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fregrid_parallel  will be located under: sorc/../exec</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   Run remapping: </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job card example: runjob_cray.sh, runjob_theia.sh</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script: fv3gfs_remap.sh</a:t>
            </a:r>
          </a:p>
          <a:p>
            <a:pPr indent="-6350" lvl="1" marL="400050" marR="0" rtl="0" algn="l">
              <a:spcBef>
                <a:spcPts val="320"/>
              </a:spcBef>
              <a:spcAft>
                <a:spcPts val="0"/>
              </a:spcAft>
              <a:buClr>
                <a:schemeClr val="dk1"/>
              </a:buClr>
              <a:buSzPct val="25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spcBef>
                <a:spcPts val="400"/>
              </a:spcBef>
              <a:spcAft>
                <a:spcPts val="0"/>
              </a:spcAft>
              <a:buClr>
                <a:schemeClr val="dk1"/>
              </a:buClr>
              <a:buSzPct val="25000"/>
              <a:buFont typeface="Calibri"/>
              <a:buNone/>
            </a:pPr>
            <a:r>
              <a:rPr b="0" i="0" lang="en-US" sz="2000" u="none" cap="none" strike="noStrike">
                <a:solidFill>
                  <a:schemeClr val="dk1"/>
                </a:solidFill>
                <a:latin typeface="Calibri"/>
                <a:ea typeface="Calibri"/>
                <a:cs typeface="Calibri"/>
                <a:sym typeface="Calibri"/>
              </a:rPr>
              <a:t>Please see Hui-ya Chuang presentation on post processing</a:t>
            </a:r>
          </a:p>
        </p:txBody>
      </p:sp>
      <p:sp>
        <p:nvSpPr>
          <p:cNvPr id="465" name="Shape 465"/>
          <p:cNvSpPr txBox="1"/>
          <p:nvPr>
            <p:ph idx="11" type="ftr"/>
          </p:nvPr>
        </p:nvSpPr>
        <p:spPr>
          <a:xfrm>
            <a:off x="838200" y="6537325"/>
            <a:ext cx="7239000" cy="320675"/>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9" name="Shape 469"/>
        <p:cNvGrpSpPr/>
        <p:nvPr/>
      </p:nvGrpSpPr>
      <p:grpSpPr>
        <a:xfrm>
          <a:off x="0" y="0"/>
          <a:ext cx="0" cy="0"/>
          <a:chOff x="0" y="0"/>
          <a:chExt cx="0" cy="0"/>
        </a:xfrm>
      </p:grpSpPr>
      <p:sp>
        <p:nvSpPr>
          <p:cNvPr id="470" name="Shape 470"/>
          <p:cNvSpPr txBox="1"/>
          <p:nvPr>
            <p:ph type="title"/>
          </p:nvPr>
        </p:nvSpPr>
        <p:spPr>
          <a:xfrm>
            <a:off x="457200" y="76200"/>
            <a:ext cx="8229600" cy="9144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NEMS FV3 regression test</a:t>
            </a:r>
          </a:p>
        </p:txBody>
      </p:sp>
      <p:sp>
        <p:nvSpPr>
          <p:cNvPr id="471" name="Shape 471"/>
          <p:cNvSpPr txBox="1"/>
          <p:nvPr>
            <p:ph idx="11" type="ftr"/>
          </p:nvPr>
        </p:nvSpPr>
        <p:spPr>
          <a:xfrm>
            <a:off x="838200" y="6553200"/>
            <a:ext cx="7239000" cy="304800"/>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
        <p:nvSpPr>
          <p:cNvPr id="472" name="Shape 472"/>
          <p:cNvSpPr/>
          <p:nvPr/>
        </p:nvSpPr>
        <p:spPr>
          <a:xfrm>
            <a:off x="161307" y="838200"/>
            <a:ext cx="8839200" cy="5539978"/>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NEMS FV3 regression test:</a:t>
            </a: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285750" lvl="1" marL="74295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Currently 8 tests on C96</a:t>
            </a:r>
          </a:p>
          <a:p>
            <a:pPr indent="0" lvl="1" marL="457200" marR="0" rtl="0" algn="l">
              <a:spcBef>
                <a:spcPts val="0"/>
              </a:spcBef>
              <a:spcAft>
                <a:spcPts val="0"/>
              </a:spcAft>
              <a:buSzPct val="25000"/>
              <a:buNone/>
            </a:pPr>
            <a:r>
              <a:rPr b="0" i="0" lang="en-US" sz="1600" u="none" cap="none" strike="noStrike">
                <a:solidFill>
                  <a:schemeClr val="dk1"/>
                </a:solidFill>
                <a:latin typeface="Arial"/>
                <a:ea typeface="Arial"/>
                <a:cs typeface="Arial"/>
                <a:sym typeface="Arial"/>
              </a:rPr>
              <a:t>Control, decomposition reproducibility, threading reproducibility, restart</a:t>
            </a:r>
          </a:p>
          <a:p>
            <a:pPr indent="0" lvl="1" marL="457200" marR="0" rtl="0" algn="l">
              <a:spcBef>
                <a:spcPts val="0"/>
              </a:spcBef>
              <a:spcAft>
                <a:spcPts val="0"/>
              </a:spcAft>
              <a:buSzPct val="25000"/>
              <a:buNone/>
            </a:pPr>
            <a:r>
              <a:rPr b="0" i="0" lang="en-US" sz="1600" u="none" cap="none" strike="noStrike">
                <a:solidFill>
                  <a:schemeClr val="dk1"/>
                </a:solidFill>
                <a:latin typeface="Arial"/>
                <a:ea typeface="Arial"/>
                <a:cs typeface="Arial"/>
                <a:sym typeface="Arial"/>
              </a:rPr>
              <a:t>Read incremental test, stretched grid test, stretched nest, nems app build test</a:t>
            </a:r>
          </a:p>
          <a:p>
            <a:pPr indent="0" lvl="1" marL="457200" marR="0" rtl="0" algn="l">
              <a:spcBef>
                <a:spcPts val="0"/>
              </a:spcBef>
              <a:spcAft>
                <a:spcPts val="0"/>
              </a:spcAft>
              <a:buNone/>
            </a:pPr>
            <a:r>
              <a:t/>
            </a:r>
            <a:endParaRPr b="0" i="0" sz="1600" u="none" cap="none" strike="noStrike">
              <a:solidFill>
                <a:schemeClr val="dk1"/>
              </a:solidFill>
              <a:latin typeface="Arial"/>
              <a:ea typeface="Arial"/>
              <a:cs typeface="Arial"/>
              <a:sym typeface="Arial"/>
            </a:endParaRPr>
          </a:p>
          <a:p>
            <a:pPr indent="-285750" lvl="1" marL="74295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Supported on theia, wcoss phase1,2 and cray, and jet</a:t>
            </a:r>
          </a:p>
          <a:p>
            <a:pPr indent="-285750" lvl="1" marL="742950" marR="0" rtl="0" algn="l">
              <a:spcBef>
                <a:spcPts val="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285750" lvl="1" marL="74295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Developers need to run the regression test, the regression test has to pass on all platforms or has verified new baseline before the code can be committed</a:t>
            </a:r>
          </a:p>
          <a:p>
            <a:pPr indent="0" lvl="1" marL="45720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285750" lvl="1" marL="74295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Consider to add C384 for ensemble/climate, and C768 for high resolution test</a:t>
            </a:r>
          </a:p>
          <a:p>
            <a:pPr indent="-285750" lvl="1" marL="742950" marR="0" rtl="0" algn="l">
              <a:spcBef>
                <a:spcPts val="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285750" lvl="1" marL="74295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The regression test can evolve, once implemented, operational setting will become new control test</a:t>
            </a:r>
          </a:p>
          <a:p>
            <a:pPr indent="-285750" lvl="1" marL="742950" marR="0" rtl="0" algn="l">
              <a:spcBef>
                <a:spcPts val="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0" lvl="1" marL="45720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A unified workflow system is under development and it will support all the NEMS application regression test. </a:t>
            </a:r>
          </a:p>
          <a:p>
            <a:pPr indent="0" lvl="1" marL="457200" marR="0" rtl="0" algn="l">
              <a:spcBef>
                <a:spcPts val="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0" lvl="1" marL="45720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Testing FV3 in both standalone model and coupled mode remains challenging</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6" name="Shape 476"/>
        <p:cNvGrpSpPr/>
        <p:nvPr/>
      </p:nvGrpSpPr>
      <p:grpSpPr>
        <a:xfrm>
          <a:off x="0" y="0"/>
          <a:ext cx="0" cy="0"/>
          <a:chOff x="0" y="0"/>
          <a:chExt cx="0" cy="0"/>
        </a:xfrm>
      </p:grpSpPr>
      <p:sp>
        <p:nvSpPr>
          <p:cNvPr id="477" name="Shape 477"/>
          <p:cNvSpPr txBox="1"/>
          <p:nvPr>
            <p:ph type="title"/>
          </p:nvPr>
        </p:nvSpPr>
        <p:spPr>
          <a:xfrm>
            <a:off x="457200" y="76200"/>
            <a:ext cx="8229600" cy="11430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600" u="none" cap="none" strike="noStrike">
                <a:solidFill>
                  <a:srgbClr val="000099"/>
                </a:solidFill>
                <a:latin typeface="Calibri"/>
                <a:ea typeface="Calibri"/>
                <a:cs typeface="Calibri"/>
                <a:sym typeface="Calibri"/>
              </a:rPr>
              <a:t>NEMSFV3 regression test (cont.)</a:t>
            </a:r>
          </a:p>
        </p:txBody>
      </p:sp>
      <p:sp>
        <p:nvSpPr>
          <p:cNvPr id="478" name="Shape 478"/>
          <p:cNvSpPr/>
          <p:nvPr/>
        </p:nvSpPr>
        <p:spPr>
          <a:xfrm>
            <a:off x="152400" y="1295400"/>
            <a:ext cx="8839200" cy="4893647"/>
          </a:xfrm>
          <a:prstGeom prst="rect">
            <a:avLst/>
          </a:prstGeom>
          <a:noFill/>
          <a:ln cap="flat" cmpd="sng" w="12700">
            <a:solidFill>
              <a:schemeClr val="dk1"/>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To run NEMS fv3 regression test:</a:t>
            </a: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285750" lvl="1" marL="742950" marR="0" rtl="0" algn="l">
              <a:spcBef>
                <a:spcPts val="600"/>
              </a:spcBef>
              <a:spcAft>
                <a:spcPts val="0"/>
              </a:spcAft>
              <a:buClr>
                <a:schemeClr val="dk1"/>
              </a:buClr>
              <a:buSzPct val="100000"/>
              <a:buFont typeface="Courier New"/>
              <a:buChar char="o"/>
            </a:pPr>
            <a:r>
              <a:rPr b="0" i="0" lang="en-US" sz="1800" u="none" cap="none" strike="noStrike">
                <a:solidFill>
                  <a:schemeClr val="dk1"/>
                </a:solidFill>
                <a:latin typeface="Arial"/>
                <a:ea typeface="Arial"/>
                <a:cs typeface="Arial"/>
                <a:sym typeface="Arial"/>
              </a:rPr>
              <a:t>Rocoto based nems regression test</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run full regression test: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cd fv3test/NEMS/tests</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./rt.sh –f</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create new baseline: </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./rt.sh –b fv3</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add a new test: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In fv3test/compsets, add new test in fv3.input, </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Check if special resources need to be set for the new set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add test name in test list in all.input</a:t>
            </a:r>
          </a:p>
          <a:p>
            <a:pPr indent="-285750" lvl="2" marL="1200150" marR="0" rtl="0" algn="l">
              <a:spcBef>
                <a:spcPts val="60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285750" lvl="2" marL="1200150" marR="0" rtl="0" algn="l">
              <a:spcBef>
                <a:spcPts val="60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p:txBody>
      </p:sp>
      <p:sp>
        <p:nvSpPr>
          <p:cNvPr id="479" name="Shape 479"/>
          <p:cNvSpPr txBox="1"/>
          <p:nvPr>
            <p:ph idx="11" type="ftr"/>
          </p:nvPr>
        </p:nvSpPr>
        <p:spPr>
          <a:xfrm>
            <a:off x="838200" y="6553200"/>
            <a:ext cx="7239000" cy="304800"/>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3" name="Shape 483"/>
        <p:cNvGrpSpPr/>
        <p:nvPr/>
      </p:nvGrpSpPr>
      <p:grpSpPr>
        <a:xfrm>
          <a:off x="0" y="0"/>
          <a:ext cx="0" cy="0"/>
          <a:chOff x="0" y="0"/>
          <a:chExt cx="0" cy="0"/>
        </a:xfrm>
      </p:grpSpPr>
      <p:sp>
        <p:nvSpPr>
          <p:cNvPr id="484" name="Shape 484"/>
          <p:cNvSpPr txBox="1"/>
          <p:nvPr>
            <p:ph type="title"/>
          </p:nvPr>
        </p:nvSpPr>
        <p:spPr>
          <a:xfrm>
            <a:off x="457200" y="76200"/>
            <a:ext cx="8229600" cy="11430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600" u="none" cap="none" strike="noStrike">
                <a:solidFill>
                  <a:srgbClr val="000099"/>
                </a:solidFill>
                <a:latin typeface="Calibri"/>
                <a:ea typeface="Calibri"/>
                <a:cs typeface="Calibri"/>
                <a:sym typeface="Calibri"/>
              </a:rPr>
              <a:t>NEMSFV3 regression test (cont.)</a:t>
            </a:r>
          </a:p>
        </p:txBody>
      </p:sp>
      <p:sp>
        <p:nvSpPr>
          <p:cNvPr id="485" name="Shape 485"/>
          <p:cNvSpPr/>
          <p:nvPr/>
        </p:nvSpPr>
        <p:spPr>
          <a:xfrm>
            <a:off x="152400" y="1295400"/>
            <a:ext cx="8839200" cy="5955476"/>
          </a:xfrm>
          <a:prstGeom prst="rect">
            <a:avLst/>
          </a:prstGeom>
          <a:noFill/>
          <a:ln cap="flat" cmpd="sng" w="12700">
            <a:solidFill>
              <a:schemeClr val="dk1"/>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To run NEMS fv3 regression test 2:</a:t>
            </a: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285750" lvl="1" marL="742950" marR="0" rtl="0" algn="l">
              <a:spcBef>
                <a:spcPts val="600"/>
              </a:spcBef>
              <a:spcAft>
                <a:spcPts val="0"/>
              </a:spcAft>
              <a:buClr>
                <a:schemeClr val="dk1"/>
              </a:buClr>
              <a:buSzPct val="100000"/>
              <a:buFont typeface="Courier New"/>
              <a:buChar char="o"/>
            </a:pPr>
            <a:r>
              <a:rPr b="0" i="0" lang="en-US" sz="1800" u="none" cap="none" strike="noStrike">
                <a:solidFill>
                  <a:schemeClr val="dk1"/>
                </a:solidFill>
                <a:latin typeface="Arial"/>
                <a:ea typeface="Arial"/>
                <a:cs typeface="Arial"/>
                <a:sym typeface="Arial"/>
              </a:rPr>
              <a:t>Fv3 application test</a:t>
            </a:r>
          </a:p>
          <a:p>
            <a:pPr indent="0" lvl="2" marL="914400" marR="0" rtl="0" algn="l">
              <a:spcBef>
                <a:spcPts val="600"/>
              </a:spcBef>
              <a:spcAft>
                <a:spcPts val="0"/>
              </a:spcAft>
              <a:buSzPct val="25000"/>
              <a:buNone/>
            </a:pPr>
            <a:r>
              <a:rPr b="0" i="0" lang="en-US" sz="1800" u="none" cap="none" strike="noStrike">
                <a:solidFill>
                  <a:schemeClr val="dk1"/>
                </a:solidFill>
                <a:latin typeface="Arial"/>
                <a:ea typeface="Arial"/>
                <a:cs typeface="Arial"/>
                <a:sym typeface="Arial"/>
              </a:rPr>
              <a:t>-    Contain all the extensive test, might not be in the nems test</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run full regression test: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cd fv3test/tests</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./rt.sh –f</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run specific test(s):</a:t>
            </a:r>
          </a:p>
          <a:p>
            <a:pPr indent="0" lvl="3" marL="1371600" marR="0" rtl="0" algn="l">
              <a:spcBef>
                <a:spcPts val="600"/>
              </a:spcBef>
              <a:spcAft>
                <a:spcPts val="0"/>
              </a:spcAft>
              <a:buSzPct val="25000"/>
              <a:buNone/>
            </a:pPr>
            <a:r>
              <a:rPr b="0" i="0" lang="en-US" sz="1800" u="none" cap="none" strike="noStrike">
                <a:solidFill>
                  <a:schemeClr val="dk1"/>
                </a:solidFill>
                <a:latin typeface="Arial"/>
                <a:ea typeface="Arial"/>
                <a:cs typeface="Arial"/>
                <a:sym typeface="Arial"/>
              </a:rPr>
              <a:t>-   % ./rt.sh –l rt.conf1</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create new baseline:</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./rt.sh –c fv3</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add a new test: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Cd fv3test/tests/tests, add a new test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Cd fv3test/test, add test name in the rt.conf</a:t>
            </a:r>
          </a:p>
          <a:p>
            <a:pPr indent="-285750" lvl="2" marL="1200150" marR="0" rtl="0" algn="l">
              <a:spcBef>
                <a:spcPts val="60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0" lvl="2" marL="914400" marR="0" rtl="0" algn="l">
              <a:spcBef>
                <a:spcPts val="600"/>
              </a:spcBef>
              <a:spcAft>
                <a:spcPts val="0"/>
              </a:spcAft>
              <a:buNone/>
            </a:pPr>
            <a:r>
              <a:t/>
            </a:r>
            <a:endParaRPr b="0" i="0" sz="1800" u="none" cap="none" strike="noStrike">
              <a:solidFill>
                <a:schemeClr val="dk1"/>
              </a:solidFill>
              <a:latin typeface="Arial"/>
              <a:ea typeface="Arial"/>
              <a:cs typeface="Arial"/>
              <a:sym typeface="Arial"/>
            </a:endParaRPr>
          </a:p>
          <a:p>
            <a:pPr indent="-285750" lvl="2" marL="1200150" marR="0" rtl="0" algn="l">
              <a:spcBef>
                <a:spcPts val="60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p:txBody>
      </p:sp>
      <p:sp>
        <p:nvSpPr>
          <p:cNvPr id="486" name="Shape 486"/>
          <p:cNvSpPr txBox="1"/>
          <p:nvPr>
            <p:ph idx="11" type="ftr"/>
          </p:nvPr>
        </p:nvSpPr>
        <p:spPr>
          <a:xfrm>
            <a:off x="838200" y="6553200"/>
            <a:ext cx="7239000" cy="304800"/>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0" name="Shape 490"/>
        <p:cNvGrpSpPr/>
        <p:nvPr/>
      </p:nvGrpSpPr>
      <p:grpSpPr>
        <a:xfrm>
          <a:off x="0" y="0"/>
          <a:ext cx="0" cy="0"/>
          <a:chOff x="0" y="0"/>
          <a:chExt cx="0" cy="0"/>
        </a:xfrm>
      </p:grpSpPr>
      <p:sp>
        <p:nvSpPr>
          <p:cNvPr id="491" name="Shape 491"/>
          <p:cNvSpPr txBox="1"/>
          <p:nvPr>
            <p:ph type="title"/>
          </p:nvPr>
        </p:nvSpPr>
        <p:spPr>
          <a:xfrm>
            <a:off x="457200" y="274638"/>
            <a:ext cx="8229600" cy="11430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600" u="none" cap="none" strike="noStrike">
                <a:solidFill>
                  <a:srgbClr val="000099"/>
                </a:solidFill>
                <a:latin typeface="Calibri"/>
                <a:ea typeface="Calibri"/>
                <a:cs typeface="Calibri"/>
                <a:sym typeface="Calibri"/>
              </a:rPr>
              <a:t>Making changes to NEMS FV3</a:t>
            </a:r>
          </a:p>
        </p:txBody>
      </p:sp>
      <p:sp>
        <p:nvSpPr>
          <p:cNvPr id="492" name="Shape 492"/>
          <p:cNvSpPr txBox="1"/>
          <p:nvPr>
            <p:ph idx="1" type="body"/>
          </p:nvPr>
        </p:nvSpPr>
        <p:spPr>
          <a:xfrm>
            <a:off x="457200" y="1371600"/>
            <a:ext cx="8229600" cy="3962400"/>
          </a:xfrm>
          <a:prstGeom prst="rect">
            <a:avLst/>
          </a:prstGeom>
          <a:noFill/>
          <a:ln>
            <a:noFill/>
          </a:ln>
        </p:spPr>
        <p:txBody>
          <a:bodyPr anchorCtr="0" anchor="t" bIns="45700" lIns="91425" rIns="91425" wrap="square" tIns="45700">
            <a:noAutofit/>
          </a:bodyPr>
          <a:lstStyle/>
          <a:p>
            <a:pPr indent="-342900" lvl="0" marL="342900" marR="0" rtl="0" algn="l">
              <a:spcBef>
                <a:spcPts val="0"/>
              </a:spcBef>
              <a:spcAft>
                <a:spcPts val="0"/>
              </a:spcAft>
              <a:buClr>
                <a:schemeClr val="dk1"/>
              </a:buClr>
              <a:buSzPct val="100000"/>
              <a:buFont typeface="Arial"/>
              <a:buChar char="•"/>
            </a:pPr>
            <a:r>
              <a:rPr b="0" i="0" lang="en-US" sz="2400" u="none" cap="none" strike="noStrike">
                <a:solidFill>
                  <a:schemeClr val="dk1"/>
                </a:solidFill>
                <a:latin typeface="Arial"/>
                <a:ea typeface="Arial"/>
                <a:cs typeface="Arial"/>
                <a:sym typeface="Arial"/>
              </a:rPr>
              <a:t>fv3 repository is evolving fast. The future updates may involve changes in namelist and model configuration. </a:t>
            </a:r>
          </a:p>
          <a:p>
            <a:pPr indent="-342900" lvl="0" marL="342900" marR="0" rtl="0" algn="l">
              <a:spcBef>
                <a:spcPts val="480"/>
              </a:spcBef>
              <a:spcAft>
                <a:spcPts val="0"/>
              </a:spcAft>
              <a:buClr>
                <a:schemeClr val="dk1"/>
              </a:buClr>
              <a:buSzPct val="100000"/>
              <a:buFont typeface="Arial"/>
              <a:buNone/>
            </a:pPr>
            <a:r>
              <a:t/>
            </a:r>
            <a:endParaRPr b="0" i="0" sz="2400" u="none" cap="none" strike="noStrike">
              <a:solidFill>
                <a:schemeClr val="dk1"/>
              </a:solidFill>
              <a:latin typeface="Arial"/>
              <a:ea typeface="Arial"/>
              <a:cs typeface="Arial"/>
              <a:sym typeface="Arial"/>
            </a:endParaRP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Arial"/>
                <a:ea typeface="Arial"/>
                <a:cs typeface="Arial"/>
                <a:sym typeface="Arial"/>
              </a:rPr>
              <a:t>Suggestion to work with fast evolving system</a:t>
            </a:r>
          </a:p>
          <a:p>
            <a:pPr indent="-463550" lvl="1" marL="857250" marR="0" rtl="0" algn="l">
              <a:spcBef>
                <a:spcPts val="400"/>
              </a:spcBef>
              <a:spcAft>
                <a:spcPts val="0"/>
              </a:spcAft>
              <a:buClr>
                <a:schemeClr val="dk1"/>
              </a:buClr>
              <a:buSzPct val="100000"/>
              <a:buFont typeface="Arial"/>
              <a:buChar char="-"/>
            </a:pPr>
            <a:r>
              <a:rPr b="0" i="0" lang="en-US" sz="2000" u="none" cap="none" strike="noStrike">
                <a:solidFill>
                  <a:schemeClr val="dk1"/>
                </a:solidFill>
                <a:latin typeface="Arial"/>
                <a:ea typeface="Arial"/>
                <a:cs typeface="Arial"/>
                <a:sym typeface="Arial"/>
              </a:rPr>
              <a:t>Ticket system: document all the code changes</a:t>
            </a:r>
          </a:p>
          <a:p>
            <a:pPr indent="-463550" lvl="1" marL="857250" marR="0" rtl="0" algn="l">
              <a:spcBef>
                <a:spcPts val="400"/>
              </a:spcBef>
              <a:spcAft>
                <a:spcPts val="0"/>
              </a:spcAft>
              <a:buClr>
                <a:schemeClr val="dk1"/>
              </a:buClr>
              <a:buSzPct val="100000"/>
              <a:buFont typeface="Arial"/>
              <a:buChar char="-"/>
            </a:pPr>
            <a:r>
              <a:rPr b="0" i="0" lang="en-US" sz="2000" u="none" cap="none" strike="noStrike">
                <a:solidFill>
                  <a:schemeClr val="dk1"/>
                </a:solidFill>
                <a:latin typeface="Arial"/>
                <a:ea typeface="Arial"/>
                <a:cs typeface="Arial"/>
                <a:sym typeface="Arial"/>
              </a:rPr>
              <a:t>Merge to trunk as frequently as possible</a:t>
            </a:r>
          </a:p>
          <a:p>
            <a:pPr indent="-463550" lvl="1" marL="857250" marR="0" rtl="0" algn="l">
              <a:spcBef>
                <a:spcPts val="400"/>
              </a:spcBef>
              <a:spcAft>
                <a:spcPts val="0"/>
              </a:spcAft>
              <a:buClr>
                <a:schemeClr val="dk1"/>
              </a:buClr>
              <a:buSzPct val="100000"/>
              <a:buFont typeface="Arial"/>
              <a:buChar char="-"/>
            </a:pPr>
            <a:r>
              <a:rPr b="0" i="0" lang="en-US" sz="2000" u="none" cap="none" strike="noStrike">
                <a:solidFill>
                  <a:schemeClr val="dk1"/>
                </a:solidFill>
                <a:latin typeface="Arial"/>
                <a:ea typeface="Arial"/>
                <a:cs typeface="Arial"/>
                <a:sym typeface="Arial"/>
              </a:rPr>
              <a:t>Break big task into small pieces and make several commits</a:t>
            </a:r>
          </a:p>
          <a:p>
            <a:pPr indent="-463550" lvl="1" marL="857250" marR="0" rtl="0" algn="l">
              <a:spcBef>
                <a:spcPts val="480"/>
              </a:spcBef>
              <a:spcAft>
                <a:spcPts val="0"/>
              </a:spcAft>
              <a:buClr>
                <a:schemeClr val="dk1"/>
              </a:buClr>
              <a:buSzPct val="100000"/>
              <a:buFont typeface="Arial"/>
              <a:buNone/>
            </a:pPr>
            <a:r>
              <a:t/>
            </a:r>
            <a:endParaRPr b="0" i="0" sz="2400" u="none" cap="none" strike="noStrike">
              <a:solidFill>
                <a:schemeClr val="dk1"/>
              </a:solidFill>
              <a:latin typeface="Arial"/>
              <a:ea typeface="Arial"/>
              <a:cs typeface="Arial"/>
              <a:sym typeface="Arial"/>
            </a:endParaRPr>
          </a:p>
          <a:p>
            <a:pPr indent="-457200" lvl="0" marL="4572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Arial"/>
                <a:ea typeface="Arial"/>
                <a:cs typeface="Arial"/>
                <a:sym typeface="Arial"/>
              </a:rPr>
              <a:t>Complexity</a:t>
            </a:r>
          </a:p>
          <a:p>
            <a:pPr indent="-349250" lvl="1" marL="742950" marR="0" rtl="0" algn="l">
              <a:spcBef>
                <a:spcPts val="400"/>
              </a:spcBef>
              <a:spcAft>
                <a:spcPts val="0"/>
              </a:spcAft>
              <a:buClr>
                <a:schemeClr val="dk1"/>
              </a:buClr>
              <a:buSzPct val="100000"/>
              <a:buFont typeface="Arial"/>
              <a:buChar char="-"/>
            </a:pPr>
            <a:r>
              <a:rPr b="0" i="0" lang="en-US" sz="2000" u="none" cap="none" strike="noStrike">
                <a:solidFill>
                  <a:schemeClr val="dk1"/>
                </a:solidFill>
                <a:latin typeface="Arial"/>
                <a:ea typeface="Arial"/>
                <a:cs typeface="Arial"/>
                <a:sym typeface="Arial"/>
              </a:rPr>
              <a:t>Many components, it is impossible to understand all the pieces</a:t>
            </a:r>
          </a:p>
          <a:p>
            <a:pPr indent="-349250" lvl="1" marL="742950" marR="0" rtl="0" algn="l">
              <a:spcBef>
                <a:spcPts val="400"/>
              </a:spcBef>
              <a:spcAft>
                <a:spcPts val="0"/>
              </a:spcAft>
              <a:buClr>
                <a:schemeClr val="dk1"/>
              </a:buClr>
              <a:buSzPct val="100000"/>
              <a:buFont typeface="Arial"/>
              <a:buChar char="-"/>
            </a:pPr>
            <a:r>
              <a:rPr b="0" i="0" lang="en-US" sz="2000" u="none" cap="none" strike="noStrike">
                <a:solidFill>
                  <a:schemeClr val="dk1"/>
                </a:solidFill>
                <a:latin typeface="Arial"/>
                <a:ea typeface="Arial"/>
                <a:cs typeface="Arial"/>
                <a:sym typeface="Arial"/>
              </a:rPr>
              <a:t>Communication is the key</a:t>
            </a:r>
          </a:p>
        </p:txBody>
      </p:sp>
      <p:sp>
        <p:nvSpPr>
          <p:cNvPr id="493" name="Shape 493"/>
          <p:cNvSpPr txBox="1"/>
          <p:nvPr>
            <p:ph idx="11" type="ftr"/>
          </p:nvPr>
        </p:nvSpPr>
        <p:spPr>
          <a:xfrm>
            <a:off x="838200" y="6537325"/>
            <a:ext cx="7239000" cy="320675"/>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7" name="Shape 497"/>
        <p:cNvGrpSpPr/>
        <p:nvPr/>
      </p:nvGrpSpPr>
      <p:grpSpPr>
        <a:xfrm>
          <a:off x="0" y="0"/>
          <a:ext cx="0" cy="0"/>
          <a:chOff x="0" y="0"/>
          <a:chExt cx="0" cy="0"/>
        </a:xfrm>
      </p:grpSpPr>
      <p:sp>
        <p:nvSpPr>
          <p:cNvPr id="498" name="Shape 498"/>
          <p:cNvSpPr txBox="1"/>
          <p:nvPr/>
        </p:nvSpPr>
        <p:spPr>
          <a:xfrm>
            <a:off x="2514600" y="2158548"/>
            <a:ext cx="3048000" cy="646331"/>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SzPct val="25000"/>
              <a:buNone/>
            </a:pPr>
            <a:r>
              <a:rPr i="1" lang="en-US" sz="3600">
                <a:solidFill>
                  <a:srgbClr val="000099"/>
                </a:solidFill>
                <a:latin typeface="Arial"/>
                <a:ea typeface="Arial"/>
                <a:cs typeface="Arial"/>
                <a:sym typeface="Arial"/>
              </a:rPr>
              <a:t>Thanks!</a:t>
            </a:r>
          </a:p>
        </p:txBody>
      </p:sp>
      <p:sp>
        <p:nvSpPr>
          <p:cNvPr id="499" name="Shape 499"/>
          <p:cNvSpPr txBox="1"/>
          <p:nvPr>
            <p:ph idx="11" type="ftr"/>
          </p:nvPr>
        </p:nvSpPr>
        <p:spPr>
          <a:xfrm>
            <a:off x="838200" y="6553200"/>
            <a:ext cx="7239000" cy="304800"/>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1" name="Shape 361"/>
        <p:cNvGrpSpPr/>
        <p:nvPr/>
      </p:nvGrpSpPr>
      <p:grpSpPr>
        <a:xfrm>
          <a:off x="0" y="0"/>
          <a:ext cx="0" cy="0"/>
          <a:chOff x="0" y="0"/>
          <a:chExt cx="0" cy="0"/>
        </a:xfrm>
      </p:grpSpPr>
      <p:sp>
        <p:nvSpPr>
          <p:cNvPr id="362" name="Shape 362"/>
          <p:cNvSpPr txBox="1"/>
          <p:nvPr>
            <p:ph type="title"/>
          </p:nvPr>
        </p:nvSpPr>
        <p:spPr>
          <a:xfrm>
            <a:off x="457200" y="228600"/>
            <a:ext cx="8229600" cy="884238"/>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600" u="none" cap="none" strike="noStrike">
                <a:solidFill>
                  <a:srgbClr val="000099"/>
                </a:solidFill>
                <a:latin typeface="Calibri"/>
                <a:ea typeface="Calibri"/>
                <a:cs typeface="Calibri"/>
                <a:sym typeface="Calibri"/>
              </a:rPr>
              <a:t>Overview</a:t>
            </a:r>
          </a:p>
        </p:txBody>
      </p:sp>
      <p:sp>
        <p:nvSpPr>
          <p:cNvPr id="363" name="Shape 363"/>
          <p:cNvSpPr txBox="1"/>
          <p:nvPr>
            <p:ph idx="1" type="body"/>
          </p:nvPr>
        </p:nvSpPr>
        <p:spPr>
          <a:xfrm>
            <a:off x="457200" y="1371601"/>
            <a:ext cx="8229600" cy="3810000"/>
          </a:xfrm>
          <a:prstGeom prst="rect">
            <a:avLst/>
          </a:prstGeom>
          <a:noFill/>
          <a:ln>
            <a:noFill/>
          </a:ln>
        </p:spPr>
        <p:txBody>
          <a:bodyPr anchorCtr="0" anchor="t" bIns="45700" lIns="91425" rIns="91425" wrap="square" tIns="45700">
            <a:noAutofit/>
          </a:bodyPr>
          <a:lstStyle/>
          <a:p>
            <a:pPr indent="-342900" lvl="0" marL="342900" marR="0" rtl="0" algn="l">
              <a:spcBef>
                <a:spcPts val="0"/>
              </a:spcBef>
              <a:spcAft>
                <a:spcPts val="0"/>
              </a:spcAft>
              <a:buClr>
                <a:schemeClr val="dk1"/>
              </a:buClr>
              <a:buSzPct val="100000"/>
              <a:buFont typeface="Calibri"/>
              <a:buChar char="•"/>
            </a:pPr>
            <a:r>
              <a:rPr b="0" i="0" lang="en-US" sz="2600" u="none" cap="none" strike="noStrike">
                <a:solidFill>
                  <a:schemeClr val="dk1"/>
                </a:solidFill>
                <a:latin typeface="Calibri"/>
                <a:ea typeface="Calibri"/>
                <a:cs typeface="Calibri"/>
                <a:sym typeface="Calibri"/>
              </a:rPr>
              <a:t>Standalone NEMS FV3 architecture</a:t>
            </a:r>
          </a:p>
          <a:p>
            <a:pPr indent="0" lvl="0" marL="0" marR="0" rtl="0" algn="l">
              <a:spcBef>
                <a:spcPts val="520"/>
              </a:spcBef>
              <a:spcAft>
                <a:spcPts val="0"/>
              </a:spcAft>
              <a:buClr>
                <a:schemeClr val="dk1"/>
              </a:buClr>
              <a:buSzPct val="25000"/>
              <a:buFont typeface="Arial"/>
              <a:buNone/>
            </a:pPr>
            <a:r>
              <a:t/>
            </a:r>
            <a:endParaRPr b="0" i="0" sz="2600" u="none" cap="none" strike="noStrike">
              <a:solidFill>
                <a:schemeClr val="dk1"/>
              </a:solidFill>
              <a:latin typeface="Calibri"/>
              <a:ea typeface="Calibri"/>
              <a:cs typeface="Calibri"/>
              <a:sym typeface="Calibri"/>
            </a:endParaRPr>
          </a:p>
          <a:p>
            <a:pPr indent="-342900" lvl="0" marL="342900" marR="0" rtl="0" algn="l">
              <a:spcBef>
                <a:spcPts val="520"/>
              </a:spcBef>
              <a:spcAft>
                <a:spcPts val="0"/>
              </a:spcAft>
              <a:buClr>
                <a:schemeClr val="dk1"/>
              </a:buClr>
              <a:buSzPct val="100000"/>
              <a:buFont typeface="Calibri"/>
              <a:buChar char="•"/>
            </a:pPr>
            <a:r>
              <a:rPr b="0" i="0" lang="en-US" sz="2600" u="none" cap="none" strike="noStrike">
                <a:solidFill>
                  <a:schemeClr val="dk1"/>
                </a:solidFill>
                <a:latin typeface="Calibri"/>
                <a:ea typeface="Calibri"/>
                <a:cs typeface="Calibri"/>
                <a:sym typeface="Calibri"/>
              </a:rPr>
              <a:t>How to run a  NEMS FV3 test case</a:t>
            </a:r>
          </a:p>
          <a:p>
            <a:pPr indent="-342900" lvl="0" marL="342900" marR="0" rtl="0" algn="l">
              <a:spcBef>
                <a:spcPts val="520"/>
              </a:spcBef>
              <a:spcAft>
                <a:spcPts val="0"/>
              </a:spcAft>
              <a:buClr>
                <a:schemeClr val="dk1"/>
              </a:buClr>
              <a:buSzPct val="100000"/>
              <a:buFont typeface="Arial"/>
              <a:buNone/>
            </a:pPr>
            <a:r>
              <a:t/>
            </a:r>
            <a:endParaRPr b="0" i="0" sz="2600" u="none" cap="none" strike="noStrike">
              <a:solidFill>
                <a:schemeClr val="dk1"/>
              </a:solidFill>
              <a:latin typeface="Calibri"/>
              <a:ea typeface="Calibri"/>
              <a:cs typeface="Calibri"/>
              <a:sym typeface="Calibri"/>
            </a:endParaRPr>
          </a:p>
          <a:p>
            <a:pPr indent="-342900" lvl="0" marL="342900" marR="0" rtl="0" algn="l">
              <a:spcBef>
                <a:spcPts val="520"/>
              </a:spcBef>
              <a:spcAft>
                <a:spcPts val="0"/>
              </a:spcAft>
              <a:buClr>
                <a:schemeClr val="dk1"/>
              </a:buClr>
              <a:buSzPct val="100000"/>
              <a:buFont typeface="Calibri"/>
              <a:buChar char="•"/>
            </a:pPr>
            <a:r>
              <a:rPr b="0" i="0" lang="en-US" sz="2600" u="none" cap="none" strike="noStrike">
                <a:solidFill>
                  <a:schemeClr val="dk1"/>
                </a:solidFill>
                <a:latin typeface="Calibri"/>
                <a:ea typeface="Calibri"/>
                <a:cs typeface="Calibri"/>
                <a:sym typeface="Calibri"/>
              </a:rPr>
              <a:t>How to run NEMS FV3 regression test</a:t>
            </a:r>
          </a:p>
          <a:p>
            <a:pPr indent="0" lvl="1" marL="45720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p:txBody>
      </p:sp>
      <p:sp>
        <p:nvSpPr>
          <p:cNvPr id="364" name="Shape 364"/>
          <p:cNvSpPr txBox="1"/>
          <p:nvPr>
            <p:ph idx="11" type="ftr"/>
          </p:nvPr>
        </p:nvSpPr>
        <p:spPr>
          <a:xfrm>
            <a:off x="838200" y="6553200"/>
            <a:ext cx="7239000" cy="304800"/>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u="none" cap="none" strike="noStrike">
                <a:solidFill>
                  <a:srgbClr val="000099"/>
                </a:solidFill>
                <a:latin typeface="Arial"/>
                <a:ea typeface="Arial"/>
                <a:cs typeface="Arial"/>
                <a:sym typeface="Arial"/>
              </a:rPr>
              <a:t>GFDL training-planning, 20170719-20</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8" name="Shape 368"/>
        <p:cNvGrpSpPr/>
        <p:nvPr/>
      </p:nvGrpSpPr>
      <p:grpSpPr>
        <a:xfrm>
          <a:off x="0" y="0"/>
          <a:ext cx="0" cy="0"/>
          <a:chOff x="0" y="0"/>
          <a:chExt cx="0" cy="0"/>
        </a:xfrm>
      </p:grpSpPr>
      <p:sp>
        <p:nvSpPr>
          <p:cNvPr id="369" name="Shape 369"/>
          <p:cNvSpPr txBox="1"/>
          <p:nvPr>
            <p:ph type="title"/>
          </p:nvPr>
        </p:nvSpPr>
        <p:spPr>
          <a:xfrm>
            <a:off x="457200" y="152400"/>
            <a:ext cx="8229600" cy="11430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ESMF based NEMS FV3 - object oriented design</a:t>
            </a:r>
          </a:p>
        </p:txBody>
      </p:sp>
      <p:sp>
        <p:nvSpPr>
          <p:cNvPr id="370" name="Shape 370"/>
          <p:cNvSpPr txBox="1"/>
          <p:nvPr>
            <p:ph idx="1" type="body"/>
          </p:nvPr>
        </p:nvSpPr>
        <p:spPr>
          <a:xfrm>
            <a:off x="457200" y="1219200"/>
            <a:ext cx="8229600" cy="4525963"/>
          </a:xfrm>
          <a:prstGeom prst="rect">
            <a:avLst/>
          </a:prstGeom>
          <a:noFill/>
          <a:ln>
            <a:noFill/>
          </a:ln>
        </p:spPr>
        <p:txBody>
          <a:bodyPr anchorCtr="0" anchor="t" bIns="45700" lIns="91425" rIns="91425" wrap="square" tIns="45700">
            <a:noAutofit/>
          </a:bodyPr>
          <a:lstStyle/>
          <a:p>
            <a:pPr indent="-342900" lvl="0" marL="342900" marR="0" rtl="0" algn="l">
              <a:spcBef>
                <a:spcPts val="0"/>
              </a:spcBef>
              <a:spcAft>
                <a:spcPts val="0"/>
              </a:spcAft>
              <a:buClr>
                <a:srgbClr val="FF0000"/>
              </a:buClr>
              <a:buSzPct val="100000"/>
              <a:buFont typeface="Calibri"/>
              <a:buChar char="•"/>
            </a:pPr>
            <a:r>
              <a:rPr b="0" i="0" lang="en-US" sz="2000" u="none" cap="none" strike="noStrike">
                <a:solidFill>
                  <a:srgbClr val="FF0000"/>
                </a:solidFill>
                <a:latin typeface="Calibri"/>
                <a:ea typeface="Calibri"/>
                <a:cs typeface="Calibri"/>
                <a:sym typeface="Calibri"/>
              </a:rPr>
              <a:t>NEMS</a:t>
            </a:r>
            <a:r>
              <a:rPr b="0" i="0" lang="en-US" sz="2000" u="none" cap="none" strike="noStrike">
                <a:solidFill>
                  <a:schemeClr val="dk1"/>
                </a:solidFill>
                <a:latin typeface="Calibri"/>
                <a:ea typeface="Calibri"/>
                <a:cs typeface="Calibri"/>
                <a:sym typeface="Calibri"/>
              </a:rPr>
              <a:t> (NOAA Environmental Modeling System) is a common modeling framework. It is based on </a:t>
            </a:r>
            <a:r>
              <a:rPr b="0" i="0" lang="en-US" sz="2000" u="none" cap="none" strike="noStrike">
                <a:solidFill>
                  <a:srgbClr val="FF0000"/>
                </a:solidFill>
                <a:latin typeface="Calibri"/>
                <a:ea typeface="Calibri"/>
                <a:cs typeface="Calibri"/>
                <a:sym typeface="Calibri"/>
              </a:rPr>
              <a:t>ESMF</a:t>
            </a:r>
            <a:r>
              <a:rPr b="0" i="0" lang="en-US" sz="2000" u="none" cap="none" strike="noStrike">
                <a:solidFill>
                  <a:schemeClr val="dk1"/>
                </a:solidFill>
                <a:latin typeface="Calibri"/>
                <a:ea typeface="Calibri"/>
                <a:cs typeface="Calibri"/>
                <a:sym typeface="Calibri"/>
              </a:rPr>
              <a:t> (Earth System Modeling Framework) and follows </a:t>
            </a:r>
            <a:r>
              <a:rPr b="0" i="0" lang="en-US" sz="2000" u="none" cap="none" strike="noStrike">
                <a:solidFill>
                  <a:srgbClr val="FF0000"/>
                </a:solidFill>
                <a:latin typeface="Calibri"/>
                <a:ea typeface="Calibri"/>
                <a:cs typeface="Calibri"/>
                <a:sym typeface="Calibri"/>
              </a:rPr>
              <a:t>NUOPC</a:t>
            </a:r>
            <a:r>
              <a:rPr b="0" i="0" lang="en-US" sz="2000" u="none" cap="none" strike="noStrike">
                <a:solidFill>
                  <a:schemeClr val="dk1"/>
                </a:solidFill>
                <a:latin typeface="Calibri"/>
                <a:ea typeface="Calibri"/>
                <a:cs typeface="Calibri"/>
                <a:sym typeface="Calibri"/>
              </a:rPr>
              <a:t> (The National NEMS Unified Operational Prediction Capability) convention</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A numerical model in NEMS is represented by software and is implemented as an ESMF grid component through a NUOPC CAP wrapped around the model</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A FV3 cap is implemented to integrate native FV3 model into NEMS. </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FV3 is currently running in </a:t>
            </a:r>
            <a:r>
              <a:rPr b="0" i="0" lang="en-US" sz="2000" u="none" cap="none" strike="noStrike">
                <a:solidFill>
                  <a:srgbClr val="FF0000"/>
                </a:solidFill>
                <a:latin typeface="Calibri"/>
                <a:ea typeface="Calibri"/>
                <a:cs typeface="Calibri"/>
                <a:sym typeface="Calibri"/>
              </a:rPr>
              <a:t>standalone mode </a:t>
            </a:r>
            <a:r>
              <a:rPr b="0" i="0" lang="en-US" sz="2000" u="none" cap="none" strike="noStrike">
                <a:solidFill>
                  <a:schemeClr val="dk1"/>
                </a:solidFill>
                <a:latin typeface="Calibri"/>
                <a:ea typeface="Calibri"/>
                <a:cs typeface="Calibri"/>
                <a:sym typeface="Calibri"/>
              </a:rPr>
              <a:t>inside NEMS</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Integrating FV3 in </a:t>
            </a:r>
            <a:r>
              <a:rPr b="0" i="0" lang="en-US" sz="2000" u="none" cap="none" strike="noStrike">
                <a:solidFill>
                  <a:srgbClr val="FF0000"/>
                </a:solidFill>
                <a:latin typeface="Calibri"/>
                <a:ea typeface="Calibri"/>
                <a:cs typeface="Calibri"/>
                <a:sym typeface="Calibri"/>
              </a:rPr>
              <a:t>coupled system</a:t>
            </a:r>
            <a:r>
              <a:rPr b="0" i="0" lang="en-US" sz="2000" u="none" cap="none" strike="noStrike">
                <a:solidFill>
                  <a:schemeClr val="dk1"/>
                </a:solidFill>
                <a:latin typeface="Calibri"/>
                <a:ea typeface="Calibri"/>
                <a:cs typeface="Calibri"/>
                <a:sym typeface="Calibri"/>
              </a:rPr>
              <a:t> is under development</a:t>
            </a:r>
          </a:p>
        </p:txBody>
      </p:sp>
      <p:sp>
        <p:nvSpPr>
          <p:cNvPr id="371" name="Shape 371"/>
          <p:cNvSpPr txBox="1"/>
          <p:nvPr>
            <p:ph idx="11" type="ftr"/>
          </p:nvPr>
        </p:nvSpPr>
        <p:spPr>
          <a:xfrm>
            <a:off x="838200" y="6537325"/>
            <a:ext cx="7239000" cy="320675"/>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u="none" cap="none" strike="noStrike">
                <a:solidFill>
                  <a:srgbClr val="000099"/>
                </a:solidFill>
                <a:latin typeface="Arial"/>
                <a:ea typeface="Arial"/>
                <a:cs typeface="Arial"/>
                <a:sym typeface="Arial"/>
              </a:rPr>
              <a:t>GFDL training-planning, 20170719-20</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6" name="Shape 376"/>
        <p:cNvGrpSpPr/>
        <p:nvPr/>
      </p:nvGrpSpPr>
      <p:grpSpPr>
        <a:xfrm>
          <a:off x="0" y="0"/>
          <a:ext cx="0" cy="0"/>
          <a:chOff x="0" y="0"/>
          <a:chExt cx="0" cy="0"/>
        </a:xfrm>
      </p:grpSpPr>
      <p:pic>
        <p:nvPicPr>
          <p:cNvPr id="377" name="Shape 377"/>
          <p:cNvPicPr preferRelativeResize="0"/>
          <p:nvPr/>
        </p:nvPicPr>
        <p:blipFill rotWithShape="1">
          <a:blip r:embed="rId3">
            <a:alphaModFix/>
          </a:blip>
          <a:srcRect b="0" l="0" r="0" t="0"/>
          <a:stretch/>
        </p:blipFill>
        <p:spPr>
          <a:xfrm>
            <a:off x="112486" y="1219200"/>
            <a:ext cx="9681027" cy="5449008"/>
          </a:xfrm>
          <a:prstGeom prst="rect">
            <a:avLst/>
          </a:prstGeom>
          <a:noFill/>
          <a:ln>
            <a:noFill/>
          </a:ln>
        </p:spPr>
      </p:pic>
      <p:sp>
        <p:nvSpPr>
          <p:cNvPr id="378" name="Shape 378"/>
          <p:cNvSpPr txBox="1"/>
          <p:nvPr/>
        </p:nvSpPr>
        <p:spPr>
          <a:xfrm>
            <a:off x="1905000" y="381000"/>
            <a:ext cx="5714999" cy="646331"/>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SzPct val="25000"/>
              <a:buNone/>
            </a:pPr>
            <a:r>
              <a:rPr b="1" i="0" lang="en-US" sz="3600" u="none" cap="none" strike="noStrike">
                <a:solidFill>
                  <a:srgbClr val="000099"/>
                </a:solidFill>
                <a:latin typeface="Calibri"/>
                <a:ea typeface="Calibri"/>
                <a:cs typeface="Calibri"/>
                <a:sym typeface="Calibri"/>
              </a:rPr>
              <a:t>NEMS coupled system</a:t>
            </a:r>
          </a:p>
        </p:txBody>
      </p:sp>
      <p:sp>
        <p:nvSpPr>
          <p:cNvPr id="379" name="Shape 379"/>
          <p:cNvSpPr/>
          <p:nvPr/>
        </p:nvSpPr>
        <p:spPr>
          <a:xfrm>
            <a:off x="1676400" y="2743200"/>
            <a:ext cx="1219200" cy="228600"/>
          </a:xfrm>
          <a:prstGeom prst="rect">
            <a:avLst/>
          </a:prstGeom>
          <a:solidFill>
            <a:srgbClr val="FFFF99"/>
          </a:solid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p:txBody>
      </p:sp>
      <p:sp>
        <p:nvSpPr>
          <p:cNvPr id="380" name="Shape 380"/>
          <p:cNvSpPr/>
          <p:nvPr/>
        </p:nvSpPr>
        <p:spPr>
          <a:xfrm>
            <a:off x="-8906" y="1828800"/>
            <a:ext cx="1026886" cy="609600"/>
          </a:xfrm>
          <a:prstGeom prst="cloud">
            <a:avLst/>
          </a:prstGeom>
          <a:solidFill>
            <a:srgbClr val="FFCC00"/>
          </a:solidFill>
          <a:ln cap="flat" cmpd="sng" w="9525">
            <a:solidFill>
              <a:srgbClr val="B2B2B2"/>
            </a:solidFill>
            <a:prstDash val="solid"/>
            <a:round/>
            <a:headEnd len="med" w="med" type="none"/>
            <a:tailEnd len="med" w="med" type="none"/>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000000"/>
              </a:buClr>
              <a:buSzPct val="25000"/>
              <a:buFont typeface="Arial"/>
              <a:buNone/>
            </a:pPr>
            <a:r>
              <a:rPr b="1" i="1" lang="en-US" sz="1600" u="none" cap="none" strike="noStrike">
                <a:solidFill>
                  <a:srgbClr val="000000"/>
                </a:solidFill>
                <a:latin typeface="Arial"/>
                <a:ea typeface="Arial"/>
                <a:cs typeface="Arial"/>
                <a:sym typeface="Arial"/>
              </a:rPr>
              <a:t>GSM</a:t>
            </a:r>
          </a:p>
        </p:txBody>
      </p:sp>
      <p:cxnSp>
        <p:nvCxnSpPr>
          <p:cNvPr id="381" name="Shape 381"/>
          <p:cNvCxnSpPr/>
          <p:nvPr/>
        </p:nvCxnSpPr>
        <p:spPr>
          <a:xfrm rot="10800000">
            <a:off x="914401" y="2286000"/>
            <a:ext cx="761999" cy="457200"/>
          </a:xfrm>
          <a:prstGeom prst="straightConnector1">
            <a:avLst/>
          </a:prstGeom>
          <a:noFill/>
          <a:ln cap="flat" cmpd="sng" w="9525">
            <a:solidFill>
              <a:schemeClr val="dk1"/>
            </a:solidFill>
            <a:prstDash val="solid"/>
            <a:round/>
            <a:headEnd len="med" w="med" type="none"/>
            <a:tailEnd len="lg" w="lg" type="stealth"/>
          </a:ln>
        </p:spPr>
      </p:cxnSp>
      <p:sp>
        <p:nvSpPr>
          <p:cNvPr id="382" name="Shape 382"/>
          <p:cNvSpPr txBox="1"/>
          <p:nvPr>
            <p:ph idx="11" type="ftr"/>
          </p:nvPr>
        </p:nvSpPr>
        <p:spPr>
          <a:xfrm>
            <a:off x="838200" y="6553200"/>
            <a:ext cx="7239000" cy="304800"/>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
        <p:nvSpPr>
          <p:cNvPr id="383" name="Shape 383"/>
          <p:cNvSpPr/>
          <p:nvPr/>
        </p:nvSpPr>
        <p:spPr>
          <a:xfrm>
            <a:off x="-8906" y="2667000"/>
            <a:ext cx="1026886" cy="609600"/>
          </a:xfrm>
          <a:prstGeom prst="cloud">
            <a:avLst/>
          </a:prstGeom>
          <a:solidFill>
            <a:srgbClr val="FFCC00"/>
          </a:solidFill>
          <a:ln cap="flat" cmpd="sng" w="9525">
            <a:solidFill>
              <a:srgbClr val="B2B2B2"/>
            </a:solidFill>
            <a:prstDash val="solid"/>
            <a:round/>
            <a:headEnd len="med" w="med" type="none"/>
            <a:tailEnd len="med" w="med" type="none"/>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000000"/>
              </a:buClr>
              <a:buSzPct val="25000"/>
              <a:buFont typeface="Arial"/>
              <a:buNone/>
            </a:pPr>
            <a:r>
              <a:rPr b="1" i="1" lang="en-US" sz="1600" u="none" cap="none" strike="noStrike">
                <a:solidFill>
                  <a:srgbClr val="000000"/>
                </a:solidFill>
                <a:latin typeface="Arial"/>
                <a:ea typeface="Arial"/>
                <a:cs typeface="Arial"/>
                <a:sym typeface="Arial"/>
              </a:rPr>
              <a:t>FV3</a:t>
            </a:r>
          </a:p>
        </p:txBody>
      </p:sp>
      <p:cxnSp>
        <p:nvCxnSpPr>
          <p:cNvPr id="384" name="Shape 384"/>
          <p:cNvCxnSpPr/>
          <p:nvPr/>
        </p:nvCxnSpPr>
        <p:spPr>
          <a:xfrm rot="10800000">
            <a:off x="1017124" y="2897084"/>
            <a:ext cx="659276" cy="74716"/>
          </a:xfrm>
          <a:prstGeom prst="straightConnector1">
            <a:avLst/>
          </a:prstGeom>
          <a:noFill/>
          <a:ln cap="flat" cmpd="sng" w="9525">
            <a:solidFill>
              <a:schemeClr val="dk1"/>
            </a:solidFill>
            <a:prstDash val="solid"/>
            <a:round/>
            <a:headEnd len="med" w="med" type="none"/>
            <a:tailEnd len="lg" w="lg" type="stealth"/>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3"/>
                                        </p:tgtEl>
                                        <p:attrNameLst>
                                          <p:attrName>style.visibility</p:attrName>
                                        </p:attrNameLst>
                                      </p:cBhvr>
                                      <p:to>
                                        <p:strVal val="visible"/>
                                      </p:to>
                                    </p:set>
                                    <p:animEffect filter="fade" transition="in">
                                      <p:cBhvr>
                                        <p:cTn dur="500"/>
                                        <p:tgtEl>
                                          <p:spTgt spid="383"/>
                                        </p:tgtEl>
                                      </p:cBhvr>
                                    </p:animEffect>
                                  </p:childTnLst>
                                </p:cTn>
                              </p:par>
                              <p:par>
                                <p:cTn fill="hold" nodeType="withEffect" presetClass="entr" presetID="10" presetSubtype="0">
                                  <p:stCondLst>
                                    <p:cond delay="0"/>
                                  </p:stCondLst>
                                  <p:childTnLst>
                                    <p:set>
                                      <p:cBhvr>
                                        <p:cTn dur="1" fill="hold">
                                          <p:stCondLst>
                                            <p:cond delay="0"/>
                                          </p:stCondLst>
                                        </p:cTn>
                                        <p:tgtEl>
                                          <p:spTgt spid="384"/>
                                        </p:tgtEl>
                                        <p:attrNameLst>
                                          <p:attrName>style.visibility</p:attrName>
                                        </p:attrNameLst>
                                      </p:cBhvr>
                                      <p:to>
                                        <p:strVal val="visible"/>
                                      </p:to>
                                    </p:set>
                                    <p:animEffect filter="fade" transition="in">
                                      <p:cBhvr>
                                        <p:cTn dur="500"/>
                                        <p:tgtEl>
                                          <p:spTgt spid="3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8" name="Shape 388"/>
        <p:cNvGrpSpPr/>
        <p:nvPr/>
      </p:nvGrpSpPr>
      <p:grpSpPr>
        <a:xfrm>
          <a:off x="0" y="0"/>
          <a:ext cx="0" cy="0"/>
          <a:chOff x="0" y="0"/>
          <a:chExt cx="0" cy="0"/>
        </a:xfrm>
      </p:grpSpPr>
      <p:sp>
        <p:nvSpPr>
          <p:cNvPr id="389" name="Shape 389"/>
          <p:cNvSpPr txBox="1"/>
          <p:nvPr/>
        </p:nvSpPr>
        <p:spPr>
          <a:xfrm>
            <a:off x="1287483" y="308994"/>
            <a:ext cx="6482621" cy="646331"/>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SzPct val="25000"/>
              <a:buNone/>
            </a:pPr>
            <a:r>
              <a:rPr b="1" lang="en-US" sz="3600">
                <a:solidFill>
                  <a:srgbClr val="000099"/>
                </a:solidFill>
                <a:latin typeface="Calibri"/>
                <a:ea typeface="Calibri"/>
                <a:cs typeface="Calibri"/>
                <a:sym typeface="Calibri"/>
              </a:rPr>
              <a:t>NEMS FV3 Standalone System</a:t>
            </a:r>
          </a:p>
        </p:txBody>
      </p:sp>
      <p:sp>
        <p:nvSpPr>
          <p:cNvPr id="390" name="Shape 390"/>
          <p:cNvSpPr txBox="1"/>
          <p:nvPr/>
        </p:nvSpPr>
        <p:spPr>
          <a:xfrm>
            <a:off x="6811023" y="1450538"/>
            <a:ext cx="1988773" cy="584775"/>
          </a:xfrm>
          <a:prstGeom prst="rect">
            <a:avLst/>
          </a:prstGeom>
          <a:noFill/>
          <a:ln cap="flat" cmpd="sng" w="9525">
            <a:solidFill>
              <a:srgbClr val="666666"/>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NEMS description</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 layer </a:t>
            </a:r>
          </a:p>
        </p:txBody>
      </p:sp>
      <p:sp>
        <p:nvSpPr>
          <p:cNvPr id="391" name="Shape 391"/>
          <p:cNvSpPr/>
          <p:nvPr/>
        </p:nvSpPr>
        <p:spPr>
          <a:xfrm>
            <a:off x="6142273" y="1635204"/>
            <a:ext cx="533400" cy="228600"/>
          </a:xfrm>
          <a:prstGeom prst="leftArrow">
            <a:avLst>
              <a:gd fmla="val 50000" name="adj1"/>
              <a:gd fmla="val 50000" name="adj2"/>
            </a:avLst>
          </a:prstGeom>
          <a:noFill/>
          <a:ln cap="flat" cmpd="sng" w="25400">
            <a:solidFill>
              <a:srgbClr val="88A3A5"/>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92" name="Shape 392"/>
          <p:cNvSpPr txBox="1"/>
          <p:nvPr/>
        </p:nvSpPr>
        <p:spPr>
          <a:xfrm>
            <a:off x="6867147" y="2691028"/>
            <a:ext cx="2135454" cy="646331"/>
          </a:xfrm>
          <a:prstGeom prst="rect">
            <a:avLst/>
          </a:prstGeom>
          <a:noFill/>
          <a:ln cap="flat" cmpd="sng" w="9525">
            <a:solidFill>
              <a:srgbClr val="666666"/>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NEMS NUOPC </a:t>
            </a:r>
          </a:p>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Layer &amp; mediator</a:t>
            </a:r>
          </a:p>
        </p:txBody>
      </p:sp>
      <p:sp>
        <p:nvSpPr>
          <p:cNvPr id="393" name="Shape 393"/>
          <p:cNvSpPr/>
          <p:nvPr/>
        </p:nvSpPr>
        <p:spPr>
          <a:xfrm>
            <a:off x="6142273" y="2864729"/>
            <a:ext cx="533400" cy="228600"/>
          </a:xfrm>
          <a:prstGeom prst="leftArrow">
            <a:avLst>
              <a:gd fmla="val 50000" name="adj1"/>
              <a:gd fmla="val 50000" name="adj2"/>
            </a:avLst>
          </a:prstGeom>
          <a:noFill/>
          <a:ln cap="flat" cmpd="sng" w="25400">
            <a:solidFill>
              <a:srgbClr val="88A3A5"/>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94" name="Shape 394"/>
          <p:cNvSpPr txBox="1"/>
          <p:nvPr/>
        </p:nvSpPr>
        <p:spPr>
          <a:xfrm>
            <a:off x="6885950" y="4481156"/>
            <a:ext cx="1768309" cy="369332"/>
          </a:xfrm>
          <a:prstGeom prst="rect">
            <a:avLst/>
          </a:prstGeom>
          <a:noFill/>
          <a:ln cap="flat" cmpd="sng" w="9525">
            <a:solidFill>
              <a:srgbClr val="666666"/>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User’s code</a:t>
            </a:r>
          </a:p>
        </p:txBody>
      </p:sp>
      <p:sp>
        <p:nvSpPr>
          <p:cNvPr id="395" name="Shape 395"/>
          <p:cNvSpPr/>
          <p:nvPr/>
        </p:nvSpPr>
        <p:spPr>
          <a:xfrm>
            <a:off x="6142273" y="4586682"/>
            <a:ext cx="533400" cy="228600"/>
          </a:xfrm>
          <a:prstGeom prst="leftArrow">
            <a:avLst>
              <a:gd fmla="val 50000" name="adj1"/>
              <a:gd fmla="val 50000" name="adj2"/>
            </a:avLst>
          </a:prstGeom>
          <a:noFill/>
          <a:ln cap="flat" cmpd="sng" w="25400">
            <a:solidFill>
              <a:srgbClr val="88A3A5"/>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96" name="Shape 396"/>
          <p:cNvSpPr txBox="1"/>
          <p:nvPr/>
        </p:nvSpPr>
        <p:spPr>
          <a:xfrm>
            <a:off x="6529238" y="5709520"/>
            <a:ext cx="2362200" cy="369332"/>
          </a:xfrm>
          <a:prstGeom prst="rect">
            <a:avLst/>
          </a:prstGeom>
          <a:noFill/>
          <a:ln cap="flat" cmpd="sng" w="9525">
            <a:solidFill>
              <a:srgbClr val="666666"/>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NEMS Infrastructure</a:t>
            </a:r>
          </a:p>
        </p:txBody>
      </p:sp>
      <p:sp>
        <p:nvSpPr>
          <p:cNvPr id="397" name="Shape 397"/>
          <p:cNvSpPr txBox="1"/>
          <p:nvPr/>
        </p:nvSpPr>
        <p:spPr>
          <a:xfrm>
            <a:off x="6888264" y="6277850"/>
            <a:ext cx="2255736" cy="338554"/>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ESMF grid component</a:t>
            </a:r>
          </a:p>
        </p:txBody>
      </p:sp>
      <p:sp>
        <p:nvSpPr>
          <p:cNvPr id="398" name="Shape 398"/>
          <p:cNvSpPr txBox="1"/>
          <p:nvPr/>
        </p:nvSpPr>
        <p:spPr>
          <a:xfrm>
            <a:off x="2004951" y="1265872"/>
            <a:ext cx="1752600" cy="369332"/>
          </a:xfrm>
          <a:prstGeom prst="rect">
            <a:avLst/>
          </a:prstGeom>
          <a:noFill/>
          <a:ln cap="flat" cmpd="sng" w="9525">
            <a:solidFill>
              <a:srgbClr val="B2B2B2"/>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Program Main</a:t>
            </a:r>
          </a:p>
        </p:txBody>
      </p:sp>
      <p:sp>
        <p:nvSpPr>
          <p:cNvPr id="399" name="Shape 399"/>
          <p:cNvSpPr txBox="1"/>
          <p:nvPr/>
        </p:nvSpPr>
        <p:spPr>
          <a:xfrm>
            <a:off x="1864426" y="2041891"/>
            <a:ext cx="2033650" cy="369332"/>
          </a:xfrm>
          <a:prstGeom prst="rect">
            <a:avLst/>
          </a:prstGeom>
          <a:solidFill>
            <a:srgbClr val="009AD0"/>
          </a:solidFill>
          <a:ln cap="flat" cmpd="sng" w="9525">
            <a:solidFill>
              <a:srgbClr val="7373D1"/>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NEMS grid comp</a:t>
            </a:r>
          </a:p>
        </p:txBody>
      </p:sp>
      <p:sp>
        <p:nvSpPr>
          <p:cNvPr id="400" name="Shape 400"/>
          <p:cNvSpPr txBox="1"/>
          <p:nvPr/>
        </p:nvSpPr>
        <p:spPr>
          <a:xfrm>
            <a:off x="1924793" y="2979029"/>
            <a:ext cx="1896094" cy="646331"/>
          </a:xfrm>
          <a:prstGeom prst="rect">
            <a:avLst/>
          </a:prstGeom>
          <a:solidFill>
            <a:srgbClr val="009AD0"/>
          </a:solidFill>
          <a:ln cap="flat" cmpd="sng" w="9525">
            <a:solidFill>
              <a:srgbClr val="B2B2B2"/>
            </a:solidFill>
            <a:prstDash val="solid"/>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Earth grid comp</a:t>
            </a:r>
          </a:p>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(ensemble)</a:t>
            </a:r>
          </a:p>
        </p:txBody>
      </p:sp>
      <p:sp>
        <p:nvSpPr>
          <p:cNvPr id="401" name="Shape 401"/>
          <p:cNvSpPr txBox="1"/>
          <p:nvPr/>
        </p:nvSpPr>
        <p:spPr>
          <a:xfrm>
            <a:off x="2358242" y="4143291"/>
            <a:ext cx="1021277" cy="1077218"/>
          </a:xfrm>
          <a:prstGeom prst="rect">
            <a:avLst/>
          </a:prstGeom>
          <a:solidFill>
            <a:srgbClr val="009AD0"/>
          </a:solidFill>
          <a:ln cap="flat" cmpd="sng" w="9525">
            <a:solidFill>
              <a:srgbClr val="B2B2B2"/>
            </a:solidFill>
            <a:prstDash val="solid"/>
            <a:round/>
            <a:headEnd len="med" w="med" type="none"/>
            <a:tailEnd len="med" w="med" type="none"/>
          </a:ln>
        </p:spPr>
        <p:txBody>
          <a:bodyPr anchorCtr="0" anchor="t" bIns="45700" lIns="91425" rIns="91425" wrap="square" tIns="45700">
            <a:noAutofit/>
          </a:bodyPr>
          <a:lstStyle/>
          <a:p>
            <a:pPr indent="0" lvl="0" marL="0" marR="0" rtl="0" algn="ctr">
              <a:spcBef>
                <a:spcPts val="0"/>
              </a:spcBef>
              <a:spcAft>
                <a:spcPts val="0"/>
              </a:spcAft>
              <a:buSzPct val="25000"/>
              <a:buNone/>
            </a:pPr>
            <a:r>
              <a:rPr b="1" lang="en-US" sz="1400">
                <a:solidFill>
                  <a:schemeClr val="dk1"/>
                </a:solidFill>
                <a:latin typeface="Arial"/>
                <a:ea typeface="Arial"/>
                <a:cs typeface="Arial"/>
                <a:sym typeface="Arial"/>
              </a:rPr>
              <a:t>FV3 CAP</a:t>
            </a:r>
          </a:p>
          <a:p>
            <a:pPr indent="0" lvl="0" marL="0" marR="0" rtl="0" algn="ctr">
              <a:spcBef>
                <a:spcPts val="0"/>
              </a:spcBef>
              <a:spcAft>
                <a:spcPts val="0"/>
              </a:spcAft>
              <a:buNone/>
            </a:pPr>
            <a:r>
              <a:t/>
            </a:r>
            <a:endParaRPr b="1" sz="14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cxnSp>
        <p:nvCxnSpPr>
          <p:cNvPr id="402" name="Shape 402"/>
          <p:cNvCxnSpPr>
            <a:stCxn id="398" idx="2"/>
            <a:endCxn id="399" idx="0"/>
          </p:cNvCxnSpPr>
          <p:nvPr/>
        </p:nvCxnSpPr>
        <p:spPr>
          <a:xfrm>
            <a:off x="2881251" y="1635204"/>
            <a:ext cx="0" cy="406800"/>
          </a:xfrm>
          <a:prstGeom prst="straightConnector1">
            <a:avLst/>
          </a:prstGeom>
          <a:noFill/>
          <a:ln cap="flat" cmpd="sng" w="9525">
            <a:solidFill>
              <a:srgbClr val="009AD0"/>
            </a:solidFill>
            <a:prstDash val="solid"/>
            <a:round/>
            <a:headEnd len="med" w="med" type="none"/>
            <a:tailEnd len="lg" w="lg" type="stealth"/>
          </a:ln>
        </p:spPr>
      </p:cxnSp>
      <p:cxnSp>
        <p:nvCxnSpPr>
          <p:cNvPr id="403" name="Shape 403"/>
          <p:cNvCxnSpPr>
            <a:stCxn id="401" idx="1"/>
          </p:cNvCxnSpPr>
          <p:nvPr/>
        </p:nvCxnSpPr>
        <p:spPr>
          <a:xfrm flipH="1">
            <a:off x="1900142" y="4681900"/>
            <a:ext cx="458100" cy="701100"/>
          </a:xfrm>
          <a:prstGeom prst="straightConnector1">
            <a:avLst/>
          </a:prstGeom>
          <a:noFill/>
          <a:ln cap="flat" cmpd="sng" w="9525">
            <a:solidFill>
              <a:srgbClr val="009AD0"/>
            </a:solidFill>
            <a:prstDash val="solid"/>
            <a:round/>
            <a:headEnd len="med" w="med" type="none"/>
            <a:tailEnd len="lg" w="lg" type="stealth"/>
          </a:ln>
        </p:spPr>
      </p:cxnSp>
      <p:cxnSp>
        <p:nvCxnSpPr>
          <p:cNvPr id="404" name="Shape 404"/>
          <p:cNvCxnSpPr>
            <a:stCxn id="400" idx="2"/>
            <a:endCxn id="401" idx="0"/>
          </p:cNvCxnSpPr>
          <p:nvPr/>
        </p:nvCxnSpPr>
        <p:spPr>
          <a:xfrm flipH="1">
            <a:off x="2868940" y="3625360"/>
            <a:ext cx="3900" cy="517800"/>
          </a:xfrm>
          <a:prstGeom prst="straightConnector1">
            <a:avLst/>
          </a:prstGeom>
          <a:noFill/>
          <a:ln cap="flat" cmpd="sng" w="9525">
            <a:solidFill>
              <a:srgbClr val="009AD0"/>
            </a:solidFill>
            <a:prstDash val="solid"/>
            <a:round/>
            <a:headEnd len="med" w="med" type="none"/>
            <a:tailEnd len="lg" w="lg" type="stealth"/>
          </a:ln>
        </p:spPr>
      </p:cxnSp>
      <p:sp>
        <p:nvSpPr>
          <p:cNvPr id="405" name="Shape 405"/>
          <p:cNvSpPr txBox="1"/>
          <p:nvPr/>
        </p:nvSpPr>
        <p:spPr>
          <a:xfrm>
            <a:off x="678261" y="4298277"/>
            <a:ext cx="1135083" cy="369332"/>
          </a:xfrm>
          <a:prstGeom prst="rect">
            <a:avLst/>
          </a:prstGeom>
          <a:solidFill>
            <a:srgbClr val="009AD0"/>
          </a:solidFill>
          <a:ln cap="flat" cmpd="sng" w="9525">
            <a:solidFill>
              <a:srgbClr val="FF0000"/>
            </a:solidFill>
            <a:prstDash val="dash"/>
            <a:round/>
            <a:headEnd len="med" w="med" type="none"/>
            <a:tailEnd len="med" w="med" type="none"/>
          </a:ln>
        </p:spPr>
        <p:txBody>
          <a:bodyPr anchorCtr="0" anchor="t" bIns="45700" lIns="91425" rIns="91425" wrap="square" tIns="45700">
            <a:noAutofit/>
          </a:bodyPr>
          <a:lstStyle/>
          <a:p>
            <a:pPr indent="0" lvl="0" marL="0" marR="0" rtl="0" algn="l">
              <a:spcBef>
                <a:spcPts val="0"/>
              </a:spcBef>
              <a:spcAft>
                <a:spcPts val="0"/>
              </a:spcAft>
              <a:buSzPct val="25000"/>
              <a:buNone/>
            </a:pPr>
            <a:r>
              <a:rPr lang="en-US" sz="1800">
                <a:solidFill>
                  <a:srgbClr val="FF0000"/>
                </a:solidFill>
                <a:latin typeface="Arial"/>
                <a:ea typeface="Arial"/>
                <a:cs typeface="Arial"/>
                <a:sym typeface="Arial"/>
              </a:rPr>
              <a:t>Mediator</a:t>
            </a:r>
          </a:p>
        </p:txBody>
      </p:sp>
      <p:cxnSp>
        <p:nvCxnSpPr>
          <p:cNvPr id="406" name="Shape 406"/>
          <p:cNvCxnSpPr>
            <a:stCxn id="399" idx="2"/>
            <a:endCxn id="405" idx="0"/>
          </p:cNvCxnSpPr>
          <p:nvPr/>
        </p:nvCxnSpPr>
        <p:spPr>
          <a:xfrm flipH="1">
            <a:off x="1245951" y="2411223"/>
            <a:ext cx="1635300" cy="1887000"/>
          </a:xfrm>
          <a:prstGeom prst="straightConnector1">
            <a:avLst/>
          </a:prstGeom>
          <a:noFill/>
          <a:ln>
            <a:noFill/>
          </a:ln>
        </p:spPr>
      </p:cxnSp>
      <p:sp>
        <p:nvSpPr>
          <p:cNvPr id="407" name="Shape 407"/>
          <p:cNvSpPr/>
          <p:nvPr/>
        </p:nvSpPr>
        <p:spPr>
          <a:xfrm>
            <a:off x="6304974" y="6365331"/>
            <a:ext cx="448527" cy="163592"/>
          </a:xfrm>
          <a:prstGeom prst="rect">
            <a:avLst/>
          </a:prstGeom>
          <a:solidFill>
            <a:srgbClr val="009AD0"/>
          </a:solidFill>
          <a:ln cap="flat" cmpd="sng" w="25400">
            <a:solidFill>
              <a:srgbClr val="88A3A5"/>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08" name="Shape 408"/>
          <p:cNvSpPr txBox="1"/>
          <p:nvPr>
            <p:ph idx="11" type="ftr"/>
          </p:nvPr>
        </p:nvSpPr>
        <p:spPr>
          <a:xfrm>
            <a:off x="838200" y="6553200"/>
            <a:ext cx="7239000" cy="304800"/>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
        <p:nvSpPr>
          <p:cNvPr id="409" name="Shape 409"/>
          <p:cNvSpPr/>
          <p:nvPr/>
        </p:nvSpPr>
        <p:spPr>
          <a:xfrm>
            <a:off x="2510147" y="4398676"/>
            <a:ext cx="685800" cy="630524"/>
          </a:xfrm>
          <a:prstGeom prst="rect">
            <a:avLst/>
          </a:prstGeom>
          <a:solidFill>
            <a:schemeClr val="accent3"/>
          </a:solidFill>
          <a:ln cap="flat" cmpd="sng" w="9525">
            <a:solidFill>
              <a:schemeClr val="accent3"/>
            </a:solidFill>
            <a:prstDash val="solid"/>
            <a:round/>
            <a:headEnd len="med" w="med" type="none"/>
            <a:tailEnd len="med" w="med" type="none"/>
          </a:ln>
        </p:spPr>
        <p:txBody>
          <a:bodyPr anchorCtr="0" anchor="t" bIns="45700" lIns="91425" rIns="91425" wrap="square" tIns="45700">
            <a:noAutofit/>
          </a:bodyPr>
          <a:lstStyle/>
          <a:p>
            <a:pPr indent="0" lvl="0" marL="0" marR="0" rtl="0" algn="ctr">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DYN</a:t>
            </a:r>
          </a:p>
          <a:p>
            <a:pPr indent="0" lvl="0" marL="0" marR="0" rtl="0" algn="ctr">
              <a:lnSpc>
                <a:spcPct val="100000"/>
              </a:lnSpc>
              <a:spcBef>
                <a:spcPts val="0"/>
              </a:spcBef>
              <a:spcAft>
                <a:spcPts val="0"/>
              </a:spcAft>
              <a:buClr>
                <a:schemeClr val="dk1"/>
              </a:buClr>
              <a:buSzPct val="25000"/>
              <a:buFont typeface="Arial"/>
              <a:buNone/>
            </a:pPr>
            <a:r>
              <a:rPr lang="en-US" sz="1200">
                <a:solidFill>
                  <a:schemeClr val="dk1"/>
                </a:solidFill>
                <a:latin typeface="Arial"/>
                <a:ea typeface="Arial"/>
                <a:cs typeface="Arial"/>
                <a:sym typeface="Arial"/>
              </a:rPr>
              <a:t>IPD4</a:t>
            </a:r>
          </a:p>
          <a:p>
            <a:pPr indent="0" lvl="0" marL="0" marR="0" rtl="0" algn="ctr">
              <a:lnSpc>
                <a:spcPct val="100000"/>
              </a:lnSpc>
              <a:spcBef>
                <a:spcPts val="0"/>
              </a:spcBef>
              <a:spcAft>
                <a:spcPts val="0"/>
              </a:spcAft>
              <a:buClr>
                <a:schemeClr val="dk1"/>
              </a:buClr>
              <a:buSzPct val="25000"/>
              <a:buFont typeface="Arial"/>
              <a:buNone/>
            </a:pPr>
            <a:r>
              <a:rPr lang="en-US" sz="1200">
                <a:solidFill>
                  <a:schemeClr val="dk1"/>
                </a:solidFill>
                <a:latin typeface="Arial"/>
                <a:ea typeface="Arial"/>
                <a:cs typeface="Arial"/>
                <a:sym typeface="Arial"/>
              </a:rPr>
              <a:t>Phys</a:t>
            </a:r>
          </a:p>
        </p:txBody>
      </p:sp>
      <p:cxnSp>
        <p:nvCxnSpPr>
          <p:cNvPr id="410" name="Shape 410"/>
          <p:cNvCxnSpPr>
            <a:stCxn id="400" idx="2"/>
            <a:endCxn id="405" idx="0"/>
          </p:cNvCxnSpPr>
          <p:nvPr/>
        </p:nvCxnSpPr>
        <p:spPr>
          <a:xfrm flipH="1">
            <a:off x="1245940" y="3625360"/>
            <a:ext cx="1626900" cy="672900"/>
          </a:xfrm>
          <a:prstGeom prst="straightConnector1">
            <a:avLst/>
          </a:prstGeom>
          <a:noFill/>
          <a:ln cap="flat" cmpd="sng" w="9525">
            <a:solidFill>
              <a:srgbClr val="009AD0"/>
            </a:solidFill>
            <a:prstDash val="solid"/>
            <a:round/>
            <a:headEnd len="med" w="med" type="none"/>
            <a:tailEnd len="lg" w="lg" type="stealth"/>
          </a:ln>
        </p:spPr>
      </p:cxnSp>
      <p:sp>
        <p:nvSpPr>
          <p:cNvPr id="411" name="Shape 411"/>
          <p:cNvSpPr/>
          <p:nvPr/>
        </p:nvSpPr>
        <p:spPr>
          <a:xfrm>
            <a:off x="1066800" y="5410201"/>
            <a:ext cx="1981200" cy="1036926"/>
          </a:xfrm>
          <a:prstGeom prst="rect">
            <a:avLst/>
          </a:prstGeom>
          <a:solidFill>
            <a:srgbClr val="009AD0"/>
          </a:solidFill>
          <a:ln cap="flat" cmpd="sng" w="25400">
            <a:solidFill>
              <a:srgbClr val="88A3A5"/>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spcAft>
                <a:spcPts val="0"/>
              </a:spcAft>
              <a:buSzPct val="25000"/>
              <a:buNone/>
            </a:pPr>
            <a:r>
              <a:rPr b="1" lang="en-US" sz="1800">
                <a:solidFill>
                  <a:schemeClr val="dk1"/>
                </a:solidFill>
                <a:latin typeface="Arial"/>
                <a:ea typeface="Arial"/>
                <a:cs typeface="Arial"/>
                <a:sym typeface="Arial"/>
              </a:rPr>
              <a:t>Fcst grid comp</a:t>
            </a:r>
          </a:p>
          <a:p>
            <a:pPr indent="0" lvl="0" marL="0" marR="0" rtl="0" algn="ctr">
              <a:spcBef>
                <a:spcPts val="0"/>
              </a:spcBef>
              <a:spcAft>
                <a:spcPts val="0"/>
              </a:spcAft>
              <a:buNone/>
            </a:pPr>
            <a:r>
              <a:t/>
            </a:r>
            <a:endParaRPr sz="1800">
              <a:solidFill>
                <a:schemeClr val="lt1"/>
              </a:solidFill>
              <a:latin typeface="Arial"/>
              <a:ea typeface="Arial"/>
              <a:cs typeface="Arial"/>
              <a:sym typeface="Arial"/>
            </a:endParaRPr>
          </a:p>
          <a:p>
            <a:pPr indent="0" lvl="0" marL="0" marR="0" rtl="0" algn="ctr">
              <a:spcBef>
                <a:spcPts val="0"/>
              </a:spcBef>
              <a:spcAft>
                <a:spcPts val="0"/>
              </a:spcAft>
              <a:buNone/>
            </a:pPr>
            <a:r>
              <a:t/>
            </a:r>
            <a:endParaRPr sz="1800">
              <a:solidFill>
                <a:schemeClr val="lt1"/>
              </a:solidFill>
              <a:latin typeface="Arial"/>
              <a:ea typeface="Arial"/>
              <a:cs typeface="Arial"/>
              <a:sym typeface="Arial"/>
            </a:endParaRPr>
          </a:p>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12" name="Shape 412"/>
          <p:cNvSpPr/>
          <p:nvPr/>
        </p:nvSpPr>
        <p:spPr>
          <a:xfrm>
            <a:off x="3878620" y="5474787"/>
            <a:ext cx="1219201" cy="719369"/>
          </a:xfrm>
          <a:prstGeom prst="rect">
            <a:avLst/>
          </a:prstGeom>
          <a:solidFill>
            <a:srgbClr val="009AD0"/>
          </a:solidFill>
          <a:ln cap="flat" cmpd="sng" w="25400">
            <a:solidFill>
              <a:srgbClr val="88A3A5"/>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spcAft>
                <a:spcPts val="0"/>
              </a:spcAft>
              <a:buSzPct val="25000"/>
              <a:buNone/>
            </a:pPr>
            <a:r>
              <a:rPr b="1" lang="en-US" sz="1800">
                <a:solidFill>
                  <a:schemeClr val="dk1"/>
                </a:solidFill>
                <a:latin typeface="Arial"/>
                <a:ea typeface="Arial"/>
                <a:cs typeface="Arial"/>
                <a:sym typeface="Arial"/>
              </a:rPr>
              <a:t>write grid comp(s)</a:t>
            </a:r>
          </a:p>
        </p:txBody>
      </p:sp>
      <p:sp>
        <p:nvSpPr>
          <p:cNvPr id="413" name="Shape 413"/>
          <p:cNvSpPr/>
          <p:nvPr/>
        </p:nvSpPr>
        <p:spPr>
          <a:xfrm>
            <a:off x="1531612" y="5734807"/>
            <a:ext cx="685800" cy="630524"/>
          </a:xfrm>
          <a:prstGeom prst="rect">
            <a:avLst/>
          </a:prstGeom>
          <a:solidFill>
            <a:schemeClr val="accent3"/>
          </a:solidFill>
          <a:ln cap="flat" cmpd="sng" w="9525">
            <a:solidFill>
              <a:schemeClr val="accent3"/>
            </a:solidFill>
            <a:prstDash val="solid"/>
            <a:round/>
            <a:headEnd len="med" w="med" type="none"/>
            <a:tailEnd len="med" w="med" type="none"/>
          </a:ln>
        </p:spPr>
        <p:txBody>
          <a:bodyPr anchorCtr="0" anchor="t" bIns="45700" lIns="91425" rIns="91425" wrap="square" tIns="45700">
            <a:noAutofit/>
          </a:bodyPr>
          <a:lstStyle/>
          <a:p>
            <a:pPr indent="0" lvl="0" marL="0" marR="0" rtl="0" algn="ctr">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DYN</a:t>
            </a:r>
          </a:p>
          <a:p>
            <a:pPr indent="0" lvl="0" marL="0" marR="0" rtl="0" algn="ctr">
              <a:lnSpc>
                <a:spcPct val="100000"/>
              </a:lnSpc>
              <a:spcBef>
                <a:spcPts val="0"/>
              </a:spcBef>
              <a:spcAft>
                <a:spcPts val="0"/>
              </a:spcAft>
              <a:buClr>
                <a:schemeClr val="dk1"/>
              </a:buClr>
              <a:buSzPct val="25000"/>
              <a:buFont typeface="Arial"/>
              <a:buNone/>
            </a:pPr>
            <a:r>
              <a:rPr lang="en-US" sz="1200">
                <a:solidFill>
                  <a:schemeClr val="dk1"/>
                </a:solidFill>
                <a:latin typeface="Arial"/>
                <a:ea typeface="Arial"/>
                <a:cs typeface="Arial"/>
                <a:sym typeface="Arial"/>
              </a:rPr>
              <a:t>IPD4</a:t>
            </a:r>
          </a:p>
          <a:p>
            <a:pPr indent="0" lvl="0" marL="0" marR="0" rtl="0" algn="ctr">
              <a:lnSpc>
                <a:spcPct val="100000"/>
              </a:lnSpc>
              <a:spcBef>
                <a:spcPts val="0"/>
              </a:spcBef>
              <a:spcAft>
                <a:spcPts val="0"/>
              </a:spcAft>
              <a:buClr>
                <a:schemeClr val="dk1"/>
              </a:buClr>
              <a:buSzPct val="25000"/>
              <a:buFont typeface="Arial"/>
              <a:buNone/>
            </a:pPr>
            <a:r>
              <a:rPr lang="en-US" sz="1200">
                <a:solidFill>
                  <a:schemeClr val="dk1"/>
                </a:solidFill>
                <a:latin typeface="Arial"/>
                <a:ea typeface="Arial"/>
                <a:cs typeface="Arial"/>
                <a:sym typeface="Arial"/>
              </a:rPr>
              <a:t>Phys</a:t>
            </a:r>
          </a:p>
        </p:txBody>
      </p:sp>
      <p:cxnSp>
        <p:nvCxnSpPr>
          <p:cNvPr id="414" name="Shape 414"/>
          <p:cNvCxnSpPr>
            <a:stCxn id="401" idx="3"/>
            <a:endCxn id="412" idx="0"/>
          </p:cNvCxnSpPr>
          <p:nvPr/>
        </p:nvCxnSpPr>
        <p:spPr>
          <a:xfrm>
            <a:off x="3379519" y="4681900"/>
            <a:ext cx="1108800" cy="792900"/>
          </a:xfrm>
          <a:prstGeom prst="straightConnector1">
            <a:avLst/>
          </a:prstGeom>
          <a:noFill/>
          <a:ln cap="flat" cmpd="sng" w="9525">
            <a:solidFill>
              <a:srgbClr val="009AD0"/>
            </a:solidFill>
            <a:prstDash val="solid"/>
            <a:round/>
            <a:headEnd len="med" w="med" type="none"/>
            <a:tailEnd len="lg" w="lg" type="stealth"/>
          </a:ln>
        </p:spPr>
      </p:cxnSp>
      <p:cxnSp>
        <p:nvCxnSpPr>
          <p:cNvPr id="415" name="Shape 415"/>
          <p:cNvCxnSpPr/>
          <p:nvPr/>
        </p:nvCxnSpPr>
        <p:spPr>
          <a:xfrm flipH="1">
            <a:off x="2872840" y="2446387"/>
            <a:ext cx="8411" cy="567806"/>
          </a:xfrm>
          <a:prstGeom prst="straightConnector1">
            <a:avLst/>
          </a:prstGeom>
          <a:noFill/>
          <a:ln cap="flat" cmpd="sng" w="9525">
            <a:solidFill>
              <a:srgbClr val="009AD0"/>
            </a:solidFill>
            <a:prstDash val="solid"/>
            <a:round/>
            <a:headEnd len="med" w="med" type="none"/>
            <a:tailEnd len="lg" w="lg" type="stealth"/>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40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3"/>
                                        </p:tgtEl>
                                        <p:attrNameLst>
                                          <p:attrName>style.visibility</p:attrName>
                                        </p:attrNameLst>
                                      </p:cBhvr>
                                      <p:to>
                                        <p:strVal val="visible"/>
                                      </p:to>
                                    </p:set>
                                    <p:animEffect filter="fade" transition="in">
                                      <p:cBhvr>
                                        <p:cTn dur="500"/>
                                        <p:tgtEl>
                                          <p:spTgt spid="403"/>
                                        </p:tgtEl>
                                      </p:cBhvr>
                                    </p:animEffect>
                                  </p:childTnLst>
                                </p:cTn>
                              </p:par>
                              <p:par>
                                <p:cTn fill="hold" nodeType="withEffect" presetClass="entr" presetID="10" presetSubtype="0">
                                  <p:stCondLst>
                                    <p:cond delay="0"/>
                                  </p:stCondLst>
                                  <p:childTnLst>
                                    <p:set>
                                      <p:cBhvr>
                                        <p:cTn dur="1" fill="hold">
                                          <p:stCondLst>
                                            <p:cond delay="0"/>
                                          </p:stCondLst>
                                        </p:cTn>
                                        <p:tgtEl>
                                          <p:spTgt spid="411"/>
                                        </p:tgtEl>
                                        <p:attrNameLst>
                                          <p:attrName>style.visibility</p:attrName>
                                        </p:attrNameLst>
                                      </p:cBhvr>
                                      <p:to>
                                        <p:strVal val="visible"/>
                                      </p:to>
                                    </p:set>
                                    <p:animEffect filter="fade" transition="in">
                                      <p:cBhvr>
                                        <p:cTn dur="500"/>
                                        <p:tgtEl>
                                          <p:spTgt spid="411"/>
                                        </p:tgtEl>
                                      </p:cBhvr>
                                    </p:animEffect>
                                  </p:childTnLst>
                                </p:cTn>
                              </p:par>
                              <p:par>
                                <p:cTn fill="hold" nodeType="withEffect" presetClass="entr" presetID="10" presetSubtype="0">
                                  <p:stCondLst>
                                    <p:cond delay="0"/>
                                  </p:stCondLst>
                                  <p:childTnLst>
                                    <p:set>
                                      <p:cBhvr>
                                        <p:cTn dur="1" fill="hold">
                                          <p:stCondLst>
                                            <p:cond delay="0"/>
                                          </p:stCondLst>
                                        </p:cTn>
                                        <p:tgtEl>
                                          <p:spTgt spid="413"/>
                                        </p:tgtEl>
                                        <p:attrNameLst>
                                          <p:attrName>style.visibility</p:attrName>
                                        </p:attrNameLst>
                                      </p:cBhvr>
                                      <p:to>
                                        <p:strVal val="visible"/>
                                      </p:to>
                                    </p:set>
                                    <p:animEffect filter="fade" transition="in">
                                      <p:cBhvr>
                                        <p:cTn dur="500"/>
                                        <p:tgtEl>
                                          <p:spTgt spid="413"/>
                                        </p:tgtEl>
                                      </p:cBhvr>
                                    </p:animEffect>
                                  </p:childTnLst>
                                </p:cTn>
                              </p:par>
                              <p:par>
                                <p:cTn fill="hold" nodeType="withEffect" presetClass="entr" presetID="10" presetSubtype="0">
                                  <p:stCondLst>
                                    <p:cond delay="0"/>
                                  </p:stCondLst>
                                  <p:childTnLst>
                                    <p:set>
                                      <p:cBhvr>
                                        <p:cTn dur="1" fill="hold">
                                          <p:stCondLst>
                                            <p:cond delay="0"/>
                                          </p:stCondLst>
                                        </p:cTn>
                                        <p:tgtEl>
                                          <p:spTgt spid="412"/>
                                        </p:tgtEl>
                                        <p:attrNameLst>
                                          <p:attrName>style.visibility</p:attrName>
                                        </p:attrNameLst>
                                      </p:cBhvr>
                                      <p:to>
                                        <p:strVal val="visible"/>
                                      </p:to>
                                    </p:set>
                                    <p:animEffect filter="fade" transition="in">
                                      <p:cBhvr>
                                        <p:cTn dur="500"/>
                                        <p:tgtEl>
                                          <p:spTgt spid="412"/>
                                        </p:tgtEl>
                                      </p:cBhvr>
                                    </p:animEffect>
                                  </p:childTnLst>
                                </p:cTn>
                              </p:par>
                              <p:par>
                                <p:cTn fill="hold" nodeType="withEffect" presetClass="entr" presetID="10" presetSubtype="0">
                                  <p:stCondLst>
                                    <p:cond delay="0"/>
                                  </p:stCondLst>
                                  <p:childTnLst>
                                    <p:set>
                                      <p:cBhvr>
                                        <p:cTn dur="1" fill="hold">
                                          <p:stCondLst>
                                            <p:cond delay="0"/>
                                          </p:stCondLst>
                                        </p:cTn>
                                        <p:tgtEl>
                                          <p:spTgt spid="414"/>
                                        </p:tgtEl>
                                        <p:attrNameLst>
                                          <p:attrName>style.visibility</p:attrName>
                                        </p:attrNameLst>
                                      </p:cBhvr>
                                      <p:to>
                                        <p:strVal val="visible"/>
                                      </p:to>
                                    </p:set>
                                    <p:animEffect filter="fade" transition="in">
                                      <p:cBhvr>
                                        <p:cTn dur="500"/>
                                        <p:tgtEl>
                                          <p:spTgt spid="4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9" name="Shape 419"/>
        <p:cNvGrpSpPr/>
        <p:nvPr/>
      </p:nvGrpSpPr>
      <p:grpSpPr>
        <a:xfrm>
          <a:off x="0" y="0"/>
          <a:ext cx="0" cy="0"/>
          <a:chOff x="0" y="0"/>
          <a:chExt cx="0" cy="0"/>
        </a:xfrm>
      </p:grpSpPr>
      <p:sp>
        <p:nvSpPr>
          <p:cNvPr id="420" name="Shape 420"/>
          <p:cNvSpPr txBox="1"/>
          <p:nvPr>
            <p:ph type="title"/>
          </p:nvPr>
        </p:nvSpPr>
        <p:spPr>
          <a:xfrm>
            <a:off x="457200" y="152400"/>
            <a:ext cx="8229600" cy="11430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NEMS FV3 repository and code management</a:t>
            </a:r>
          </a:p>
        </p:txBody>
      </p:sp>
      <p:sp>
        <p:nvSpPr>
          <p:cNvPr id="421" name="Shape 421"/>
          <p:cNvSpPr txBox="1"/>
          <p:nvPr>
            <p:ph idx="1" type="body"/>
          </p:nvPr>
        </p:nvSpPr>
        <p:spPr>
          <a:xfrm>
            <a:off x="457200" y="1447800"/>
            <a:ext cx="8229600" cy="4343400"/>
          </a:xfrm>
          <a:prstGeom prst="rect">
            <a:avLst/>
          </a:prstGeom>
          <a:noFill/>
          <a:ln>
            <a:noFill/>
          </a:ln>
        </p:spPr>
        <p:txBody>
          <a:bodyPr anchorCtr="0" anchor="t" bIns="45700" lIns="91425" rIns="91425" wrap="square" tIns="45700">
            <a:noAutofit/>
          </a:bodyPr>
          <a:lstStyle/>
          <a:p>
            <a:pPr indent="-342900" lvl="0" marL="342900" marR="0" rtl="0" algn="l">
              <a:spcBef>
                <a:spcPts val="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EMC is switching from Subversion (svn) repository to NOAA Virtual Lab (vlab) git repository. </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Currently NEMS FV3 svn repository and VLAB git repository are co-existing.</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Code updates are managed through svn trac system. Code changes are committed to svn repository and synced to VLAB git repository</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First Git training was conducted on Jul 10. A series of training on git,  VLAB ticketing system and review system will be started in the first week of August. The repository will be switched to git by Sept.</a:t>
            </a:r>
          </a:p>
        </p:txBody>
      </p:sp>
      <p:sp>
        <p:nvSpPr>
          <p:cNvPr id="422" name="Shape 422"/>
          <p:cNvSpPr txBox="1"/>
          <p:nvPr>
            <p:ph idx="11" type="ftr"/>
          </p:nvPr>
        </p:nvSpPr>
        <p:spPr>
          <a:xfrm>
            <a:off x="838200" y="6537325"/>
            <a:ext cx="7239000" cy="320675"/>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7" name="Shape 427"/>
        <p:cNvGrpSpPr/>
        <p:nvPr/>
      </p:nvGrpSpPr>
      <p:grpSpPr>
        <a:xfrm>
          <a:off x="0" y="0"/>
          <a:ext cx="0" cy="0"/>
          <a:chOff x="0" y="0"/>
          <a:chExt cx="0" cy="0"/>
        </a:xfrm>
      </p:grpSpPr>
      <p:sp>
        <p:nvSpPr>
          <p:cNvPr id="428" name="Shape 428"/>
          <p:cNvSpPr txBox="1"/>
          <p:nvPr>
            <p:ph type="title"/>
          </p:nvPr>
        </p:nvSpPr>
        <p:spPr>
          <a:xfrm>
            <a:off x="457200" y="152400"/>
            <a:ext cx="8229600" cy="11430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NEMS FV3 repository</a:t>
            </a:r>
          </a:p>
        </p:txBody>
      </p:sp>
      <p:sp>
        <p:nvSpPr>
          <p:cNvPr id="429" name="Shape 429"/>
          <p:cNvSpPr txBox="1"/>
          <p:nvPr>
            <p:ph idx="1" type="body"/>
          </p:nvPr>
        </p:nvSpPr>
        <p:spPr>
          <a:xfrm>
            <a:off x="457200" y="1295400"/>
            <a:ext cx="8229600" cy="4343400"/>
          </a:xfrm>
          <a:prstGeom prst="rect">
            <a:avLst/>
          </a:prstGeom>
          <a:noFill/>
          <a:ln>
            <a:noFill/>
          </a:ln>
        </p:spPr>
        <p:txBody>
          <a:bodyPr anchorCtr="0" anchor="t" bIns="45700" lIns="91425" rIns="91425" wrap="square" tIns="45700">
            <a:noAutofit/>
          </a:bodyPr>
          <a:lstStyle/>
          <a:p>
            <a:pPr indent="-342900" lvl="0" marL="342900" marR="0" rtl="0" algn="l">
              <a:spcBef>
                <a:spcPts val="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SVN repositories: </a:t>
            </a:r>
          </a:p>
          <a:p>
            <a:pPr indent="0" lvl="0" marL="0" marR="0" rtl="0" algn="l">
              <a:spcBef>
                <a:spcPts val="400"/>
              </a:spcBef>
              <a:spcAft>
                <a:spcPts val="0"/>
              </a:spcAft>
              <a:buClr>
                <a:schemeClr val="dk1"/>
              </a:buClr>
              <a:buSzPct val="25000"/>
              <a:buFont typeface="Calibri"/>
              <a:buNone/>
            </a:pPr>
            <a:r>
              <a:rPr b="0" i="0" lang="en-US" sz="2000" u="sng" cap="none" strike="noStrike">
                <a:solidFill>
                  <a:schemeClr val="hlink"/>
                </a:solidFill>
                <a:latin typeface="Calibri"/>
                <a:ea typeface="Calibri"/>
                <a:cs typeface="Calibri"/>
                <a:sym typeface="Calibri"/>
                <a:hlinkClick r:id="rId3"/>
              </a:rPr>
              <a:t>https://svnemc.ncep.noaa.gov/projects/nems/apps/NEMSfv3gfs</a:t>
            </a:r>
          </a:p>
          <a:p>
            <a:pPr indent="0" lvl="0" marL="0" marR="0" rtl="0" algn="l">
              <a:spcBef>
                <a:spcPts val="400"/>
              </a:spcBef>
              <a:spcAft>
                <a:spcPts val="0"/>
              </a:spcAft>
              <a:buClr>
                <a:schemeClr val="dk1"/>
              </a:buClr>
              <a:buSzPct val="25000"/>
              <a:buFont typeface="Calibri"/>
              <a:buNone/>
            </a:pPr>
            <a:r>
              <a:rPr b="0" i="0" lang="en-US" sz="2000" u="sng" cap="none" strike="noStrike">
                <a:solidFill>
                  <a:schemeClr val="hlink"/>
                </a:solidFill>
                <a:latin typeface="Calibri"/>
                <a:ea typeface="Calibri"/>
                <a:cs typeface="Calibri"/>
                <a:sym typeface="Calibri"/>
                <a:hlinkClick r:id="rId4"/>
              </a:rPr>
              <a:t>https://svnemc.ncep.noaa.gov/projects/fv3</a:t>
            </a:r>
          </a:p>
          <a:p>
            <a:pPr indent="0" lvl="0" marL="0" marR="0" rtl="0" algn="l">
              <a:spcBef>
                <a:spcPts val="400"/>
              </a:spcBef>
              <a:spcAft>
                <a:spcPts val="0"/>
              </a:spcAft>
              <a:buClr>
                <a:schemeClr val="dk1"/>
              </a:buClr>
              <a:buSzPct val="25000"/>
              <a:buFont typeface="Calibri"/>
              <a:buNone/>
            </a:pPr>
            <a:r>
              <a:rPr b="0" i="0" lang="en-US" sz="2000" u="sng" cap="none" strike="noStrike">
                <a:solidFill>
                  <a:schemeClr val="hlink"/>
                </a:solidFill>
                <a:latin typeface="Calibri"/>
                <a:ea typeface="Calibri"/>
                <a:cs typeface="Calibri"/>
                <a:sym typeface="Calibri"/>
                <a:hlinkClick r:id="rId5"/>
              </a:rPr>
              <a:t>https://svnemc.ncep.noaa.gov/projects/nems</a:t>
            </a:r>
          </a:p>
          <a:p>
            <a:pPr indent="0" lvl="0" marL="0" marR="0" rtl="0" algn="l">
              <a:spcBef>
                <a:spcPts val="400"/>
              </a:spcBef>
              <a:spcAft>
                <a:spcPts val="0"/>
              </a:spcAft>
              <a:buClr>
                <a:schemeClr val="dk1"/>
              </a:buClr>
              <a:buSzPct val="25000"/>
              <a:buFont typeface="Calibri"/>
              <a:buNone/>
            </a:pPr>
            <a:r>
              <a:rPr b="0" i="0" lang="en-US" sz="2000" u="none" cap="none" strike="noStrike">
                <a:solidFill>
                  <a:schemeClr val="dk1"/>
                </a:solidFill>
                <a:latin typeface="Calibri"/>
                <a:ea typeface="Calibri"/>
                <a:cs typeface="Calibri"/>
                <a:sym typeface="Calibri"/>
              </a:rPr>
              <a:t>To check out code: </a:t>
            </a:r>
          </a:p>
          <a:p>
            <a:pPr indent="0" lvl="0" marL="0" marR="0" rtl="0" algn="l">
              <a:spcBef>
                <a:spcPts val="400"/>
              </a:spcBef>
              <a:spcAft>
                <a:spcPts val="0"/>
              </a:spcAft>
              <a:buClr>
                <a:schemeClr val="dk1"/>
              </a:buClr>
              <a:buSzPct val="25000"/>
              <a:buFont typeface="Calibri"/>
              <a:buNone/>
            </a:pPr>
            <a:r>
              <a:rPr b="0" i="0" lang="en-US" sz="2000" u="sng" cap="none" strike="noStrike">
                <a:solidFill>
                  <a:schemeClr val="hlink"/>
                </a:solidFill>
                <a:latin typeface="Calibri"/>
                <a:ea typeface="Calibri"/>
                <a:cs typeface="Calibri"/>
                <a:sym typeface="Calibri"/>
                <a:hlinkClick r:id="rId6"/>
              </a:rPr>
              <a:t> </a:t>
            </a:r>
            <a:r>
              <a:rPr b="0" i="0" lang="en-US" sz="1600" u="sng" cap="none" strike="noStrike">
                <a:solidFill>
                  <a:schemeClr val="hlink"/>
                </a:solidFill>
                <a:latin typeface="Calibri"/>
                <a:ea typeface="Calibri"/>
                <a:cs typeface="Calibri"/>
                <a:sym typeface="Calibri"/>
                <a:hlinkClick r:id="rId7"/>
              </a:rPr>
              <a:t>svn co </a:t>
            </a:r>
            <a:r>
              <a:rPr b="0" i="0" lang="en-US" sz="1600" u="sng" cap="none" strike="noStrike">
                <a:solidFill>
                  <a:schemeClr val="hlink"/>
                </a:solidFill>
                <a:latin typeface="Calibri"/>
                <a:ea typeface="Calibri"/>
                <a:cs typeface="Calibri"/>
                <a:sym typeface="Calibri"/>
                <a:hlinkClick r:id="rId8"/>
              </a:rPr>
              <a:t>https://svnemc.ncep.noaa.gov/projects/nems/apps/NEMSfv3gfs/trunk</a:t>
            </a:r>
            <a:r>
              <a:rPr b="0" i="0" lang="en-US" sz="1600" u="none" cap="none" strike="noStrike">
                <a:solidFill>
                  <a:schemeClr val="dk1"/>
                </a:solidFill>
                <a:latin typeface="Calibri"/>
                <a:ea typeface="Calibri"/>
                <a:cs typeface="Calibri"/>
                <a:sym typeface="Calibri"/>
              </a:rPr>
              <a:t> fv3test</a:t>
            </a: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VLAB git repository</a:t>
            </a:r>
          </a:p>
          <a:p>
            <a:pPr indent="0" lvl="2" marL="0" marR="0" rtl="0" algn="l">
              <a:spcBef>
                <a:spcPts val="320"/>
              </a:spcBef>
              <a:spcAft>
                <a:spcPts val="0"/>
              </a:spcAft>
              <a:buClr>
                <a:schemeClr val="dk1"/>
              </a:buClr>
              <a:buSzPct val="25000"/>
              <a:buFont typeface="Arial"/>
              <a:buNone/>
            </a:pPr>
            <a:r>
              <a:rPr b="0" i="0" lang="en-US" sz="1600" u="sng" cap="none" strike="noStrike">
                <a:solidFill>
                  <a:schemeClr val="hlink"/>
                </a:solidFill>
                <a:latin typeface="Arial"/>
                <a:ea typeface="Arial"/>
                <a:cs typeface="Arial"/>
                <a:sym typeface="Arial"/>
                <a:hlinkClick r:id="rId9"/>
              </a:rPr>
              <a:t>https://user.name@vlab.ncep.noaa.gov/git/comfv3</a:t>
            </a:r>
          </a:p>
          <a:p>
            <a:pPr indent="0" lvl="2" marL="0" marR="0" rtl="0" algn="l">
              <a:spcBef>
                <a:spcPts val="32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To check out code:</a:t>
            </a:r>
          </a:p>
          <a:p>
            <a:pPr indent="-228600" lvl="2" marL="1143000" marR="0" rtl="0" algn="l">
              <a:spcBef>
                <a:spcPts val="320"/>
              </a:spcBef>
              <a:spcAft>
                <a:spcPts val="0"/>
              </a:spcAft>
              <a:buClr>
                <a:schemeClr val="dk1"/>
              </a:buClr>
              <a:buSzPct val="100000"/>
              <a:buFont typeface="Arial"/>
              <a:buChar char="-"/>
            </a:pPr>
            <a:r>
              <a:rPr b="0" i="0" lang="en-US" sz="1600" u="none" cap="none" strike="noStrike">
                <a:solidFill>
                  <a:schemeClr val="dk1"/>
                </a:solidFill>
                <a:latin typeface="Arial"/>
                <a:ea typeface="Arial"/>
                <a:cs typeface="Arial"/>
                <a:sym typeface="Arial"/>
              </a:rPr>
              <a:t>% git clone </a:t>
            </a:r>
            <a:r>
              <a:rPr b="0" i="0" lang="en-US" sz="1600" u="sng" cap="none" strike="noStrike">
                <a:solidFill>
                  <a:schemeClr val="hlink"/>
                </a:solidFill>
                <a:latin typeface="Arial"/>
                <a:ea typeface="Arial"/>
                <a:cs typeface="Arial"/>
                <a:sym typeface="Arial"/>
                <a:hlinkClick r:id="rId10"/>
              </a:rPr>
              <a:t>https://user.name@vlab.ncep.noaa.gov/git/comfv3</a:t>
            </a:r>
            <a:r>
              <a:rPr b="0" i="0" lang="en-US" sz="1600" u="none" cap="none" strike="noStrike">
                <a:solidFill>
                  <a:schemeClr val="dk1"/>
                </a:solidFill>
                <a:latin typeface="Arial"/>
                <a:ea typeface="Arial"/>
                <a:cs typeface="Arial"/>
                <a:sym typeface="Arial"/>
              </a:rPr>
              <a:t> fv3test</a:t>
            </a:r>
          </a:p>
          <a:p>
            <a:pPr indent="-228600" lvl="2" marL="1143000" marR="0" rtl="0" algn="l">
              <a:spcBef>
                <a:spcPts val="320"/>
              </a:spcBef>
              <a:spcAft>
                <a:spcPts val="0"/>
              </a:spcAft>
              <a:buClr>
                <a:schemeClr val="dk1"/>
              </a:buClr>
              <a:buSzPct val="100000"/>
              <a:buFont typeface="Arial"/>
              <a:buChar char="-"/>
            </a:pPr>
            <a:r>
              <a:rPr b="0" i="0" lang="en-US" sz="1600" u="none" cap="none" strike="noStrike">
                <a:solidFill>
                  <a:schemeClr val="dk1"/>
                </a:solidFill>
                <a:latin typeface="Arial"/>
                <a:ea typeface="Arial"/>
                <a:cs typeface="Arial"/>
                <a:sym typeface="Arial"/>
              </a:rPr>
              <a:t>% cd fv3test</a:t>
            </a:r>
          </a:p>
          <a:p>
            <a:pPr indent="-228600" lvl="2" marL="1143000" marR="0" rtl="0" algn="l">
              <a:spcBef>
                <a:spcPts val="320"/>
              </a:spcBef>
              <a:spcAft>
                <a:spcPts val="0"/>
              </a:spcAft>
              <a:buClr>
                <a:schemeClr val="dk1"/>
              </a:buClr>
              <a:buSzPct val="100000"/>
              <a:buFont typeface="Arial"/>
              <a:buChar char="-"/>
            </a:pPr>
            <a:r>
              <a:rPr b="0" i="0" lang="en-US" sz="1600" u="none" cap="none" strike="noStrike">
                <a:solidFill>
                  <a:schemeClr val="dk1"/>
                </a:solidFill>
                <a:latin typeface="Arial"/>
                <a:ea typeface="Arial"/>
                <a:cs typeface="Arial"/>
                <a:sym typeface="Arial"/>
              </a:rPr>
              <a:t>% git submodule init</a:t>
            </a:r>
          </a:p>
          <a:p>
            <a:pPr indent="-228600" lvl="2" marL="1143000" marR="0" rtl="0" algn="l">
              <a:spcBef>
                <a:spcPts val="320"/>
              </a:spcBef>
              <a:spcAft>
                <a:spcPts val="0"/>
              </a:spcAft>
              <a:buClr>
                <a:schemeClr val="dk1"/>
              </a:buClr>
              <a:buSzPct val="100000"/>
              <a:buFont typeface="Arial"/>
              <a:buChar char="-"/>
            </a:pPr>
            <a:r>
              <a:rPr b="0" i="0" lang="en-US" sz="1600" u="none" cap="none" strike="noStrike">
                <a:solidFill>
                  <a:schemeClr val="dk1"/>
                </a:solidFill>
                <a:latin typeface="Arial"/>
                <a:ea typeface="Arial"/>
                <a:cs typeface="Arial"/>
                <a:sym typeface="Arial"/>
              </a:rPr>
              <a:t>% git submodule update</a:t>
            </a:r>
          </a:p>
          <a:p>
            <a:pPr indent="0" lvl="2" marL="0" marR="0" rtl="0" algn="l">
              <a:spcBef>
                <a:spcPts val="320"/>
              </a:spcBef>
              <a:spcAft>
                <a:spcPts val="0"/>
              </a:spcAft>
              <a:buClr>
                <a:schemeClr val="dk1"/>
              </a:buClr>
              <a:buSzPct val="25000"/>
              <a:buFont typeface="Arial"/>
              <a:buNone/>
            </a:pPr>
            <a:r>
              <a:t/>
            </a:r>
            <a:endParaRPr b="0" i="0" sz="1600" u="none" cap="none" strike="noStrike">
              <a:solidFill>
                <a:schemeClr val="dk1"/>
              </a:solidFill>
              <a:latin typeface="Arial"/>
              <a:ea typeface="Arial"/>
              <a:cs typeface="Arial"/>
              <a:sym typeface="Arial"/>
            </a:endParaRPr>
          </a:p>
        </p:txBody>
      </p:sp>
      <p:sp>
        <p:nvSpPr>
          <p:cNvPr id="430" name="Shape 430"/>
          <p:cNvSpPr txBox="1"/>
          <p:nvPr>
            <p:ph idx="11" type="ftr"/>
          </p:nvPr>
        </p:nvSpPr>
        <p:spPr>
          <a:xfrm>
            <a:off x="838200" y="6537325"/>
            <a:ext cx="7239000" cy="320675"/>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5" name="Shape 435"/>
        <p:cNvGrpSpPr/>
        <p:nvPr/>
      </p:nvGrpSpPr>
      <p:grpSpPr>
        <a:xfrm>
          <a:off x="0" y="0"/>
          <a:ext cx="0" cy="0"/>
          <a:chOff x="0" y="0"/>
          <a:chExt cx="0" cy="0"/>
        </a:xfrm>
      </p:grpSpPr>
      <p:sp>
        <p:nvSpPr>
          <p:cNvPr id="436" name="Shape 436"/>
          <p:cNvSpPr txBox="1"/>
          <p:nvPr>
            <p:ph type="title"/>
          </p:nvPr>
        </p:nvSpPr>
        <p:spPr>
          <a:xfrm>
            <a:off x="457200" y="228600"/>
            <a:ext cx="8229600" cy="9144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Compile NEMS fv3 code</a:t>
            </a:r>
          </a:p>
        </p:txBody>
      </p:sp>
      <p:sp>
        <p:nvSpPr>
          <p:cNvPr id="437" name="Shape 437"/>
          <p:cNvSpPr txBox="1"/>
          <p:nvPr>
            <p:ph idx="1" type="body"/>
          </p:nvPr>
        </p:nvSpPr>
        <p:spPr>
          <a:xfrm>
            <a:off x="457200" y="1143000"/>
            <a:ext cx="8229600" cy="4724400"/>
          </a:xfrm>
          <a:prstGeom prst="rect">
            <a:avLst/>
          </a:prstGeom>
          <a:noFill/>
          <a:ln>
            <a:noFill/>
          </a:ln>
        </p:spPr>
        <p:txBody>
          <a:bodyPr anchorCtr="0" anchor="t" bIns="45700" lIns="91425" rIns="91425" wrap="square" tIns="45700">
            <a:noAutofit/>
          </a:bodyPr>
          <a:lstStyle/>
          <a:p>
            <a:pPr indent="-342900" lvl="0" marL="342900" marR="0" rtl="0" algn="l">
              <a:spcBef>
                <a:spcPts val="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To compile:</a:t>
            </a:r>
          </a:p>
          <a:p>
            <a:pPr indent="0" lvl="0" marL="0" marR="0" rtl="0" algn="l">
              <a:spcBef>
                <a:spcPts val="360"/>
              </a:spcBef>
              <a:spcAft>
                <a:spcPts val="0"/>
              </a:spcAft>
              <a:buClr>
                <a:schemeClr val="dk1"/>
              </a:buClr>
              <a:buSzPct val="25000"/>
              <a:buFont typeface="Calibri"/>
              <a:buNone/>
            </a:pPr>
            <a:r>
              <a:rPr b="1" i="0" lang="en-US" sz="1800" u="none" cap="none" strike="noStrike">
                <a:solidFill>
                  <a:schemeClr val="dk1"/>
                </a:solidFill>
                <a:latin typeface="Calibri"/>
                <a:ea typeface="Calibri"/>
                <a:cs typeface="Calibri"/>
                <a:sym typeface="Calibri"/>
              </a:rPr>
              <a:t>1. compile.sh</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cd fv3test/tests</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compile_option='HYDRO=N 32BIT=Y‘</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%FV3_full_path   =`pwd`/../FV3</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machine_name=“theia”</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%num_exec         =1</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%./compile.sh $FV3_full_path $machine_name "$compile_option" $num_exec</a:t>
            </a:r>
          </a:p>
          <a:p>
            <a:pPr indent="0" lvl="0" marL="0" marR="0" rtl="0" algn="l">
              <a:spcBef>
                <a:spcPts val="320"/>
              </a:spcBef>
              <a:spcAft>
                <a:spcPts val="0"/>
              </a:spcAft>
              <a:buClr>
                <a:schemeClr val="dk1"/>
              </a:buClr>
              <a:buSzPct val="25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Fv3test/release/v0/exp/build.sh is a script using compile.sh</a:t>
            </a:r>
          </a:p>
          <a:p>
            <a:pPr indent="0" lvl="0" marL="0" marR="0" rtl="0" algn="l">
              <a:spcBef>
                <a:spcPts val="360"/>
              </a:spcBef>
              <a:spcAft>
                <a:spcPts val="0"/>
              </a:spcAft>
              <a:buClr>
                <a:schemeClr val="dk1"/>
              </a:buClr>
              <a:buSzPct val="25000"/>
              <a:buFont typeface="Arial"/>
              <a:buNone/>
            </a:pPr>
            <a:r>
              <a:t/>
            </a:r>
            <a:endParaRPr b="1" i="0" sz="1800" u="none" cap="none" strike="noStrike">
              <a:solidFill>
                <a:schemeClr val="dk1"/>
              </a:solidFill>
              <a:latin typeface="Calibri"/>
              <a:ea typeface="Calibri"/>
              <a:cs typeface="Calibri"/>
              <a:sym typeface="Calibri"/>
            </a:endParaRPr>
          </a:p>
          <a:p>
            <a:pPr indent="0" lvl="0" marL="0" marR="0" rtl="0" algn="l">
              <a:spcBef>
                <a:spcPts val="360"/>
              </a:spcBef>
              <a:spcAft>
                <a:spcPts val="0"/>
              </a:spcAft>
              <a:buClr>
                <a:schemeClr val="dk1"/>
              </a:buClr>
              <a:buSzPct val="25000"/>
              <a:buFont typeface="Calibri"/>
              <a:buNone/>
            </a:pPr>
            <a:r>
              <a:rPr b="1" i="0" lang="en-US" sz="1800" u="none" cap="none" strike="noStrike">
                <a:solidFill>
                  <a:schemeClr val="dk1"/>
                </a:solidFill>
                <a:latin typeface="Calibri"/>
                <a:ea typeface="Calibri"/>
                <a:cs typeface="Calibri"/>
                <a:sym typeface="Calibri"/>
              </a:rPr>
              <a:t>2. NEMSAppBuild</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./appbuild.sh $FV3_full_path standaloneFV3 $num_exec</a:t>
            </a:r>
          </a:p>
          <a:p>
            <a:pPr indent="0" lvl="0" marL="0" marR="0" rtl="0" algn="l">
              <a:spcBef>
                <a:spcPts val="400"/>
              </a:spcBef>
              <a:spcAft>
                <a:spcPts val="0"/>
              </a:spcAft>
              <a:buClr>
                <a:schemeClr val="dk1"/>
              </a:buClr>
              <a:buSzPct val="25000"/>
              <a:buFont typeface="Calibri"/>
              <a:buNone/>
            </a:pPr>
            <a:r>
              <a:rPr b="0" i="0" lang="en-US" sz="2000" u="none" cap="none" strike="noStrike">
                <a:solidFill>
                  <a:schemeClr val="dk1"/>
                </a:solidFill>
                <a:latin typeface="Calibri"/>
                <a:ea typeface="Calibri"/>
                <a:cs typeface="Calibri"/>
                <a:sym typeface="Calibri"/>
              </a:rPr>
              <a:t> </a:t>
            </a:r>
          </a:p>
          <a:p>
            <a:pPr indent="0" lvl="0" marL="0" marR="0" rtl="0" algn="l">
              <a:spcBef>
                <a:spcPts val="400"/>
              </a:spcBef>
              <a:spcAft>
                <a:spcPts val="0"/>
              </a:spcAft>
              <a:buClr>
                <a:schemeClr val="dk1"/>
              </a:buClr>
              <a:buSzPct val="25000"/>
              <a:buFont typeface="Calibri"/>
              <a:buNone/>
            </a:pPr>
            <a:r>
              <a:rPr b="0" i="0" lang="en-US" sz="2000" u="none" cap="none" strike="noStrike">
                <a:solidFill>
                  <a:schemeClr val="dk1"/>
                </a:solidFill>
                <a:latin typeface="Calibri"/>
                <a:ea typeface="Calibri"/>
                <a:cs typeface="Calibri"/>
                <a:sym typeface="Calibri"/>
              </a:rPr>
              <a:t>An executable fv3_${num_exec}.exe will be shown in fv3test/tests directory</a:t>
            </a: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p:txBody>
      </p:sp>
      <p:sp>
        <p:nvSpPr>
          <p:cNvPr id="438" name="Shape 438"/>
          <p:cNvSpPr txBox="1"/>
          <p:nvPr>
            <p:ph idx="11" type="ftr"/>
          </p:nvPr>
        </p:nvSpPr>
        <p:spPr>
          <a:xfrm>
            <a:off x="838200" y="6537325"/>
            <a:ext cx="7239000" cy="320675"/>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3" name="Shape 443"/>
        <p:cNvGrpSpPr/>
        <p:nvPr/>
      </p:nvGrpSpPr>
      <p:grpSpPr>
        <a:xfrm>
          <a:off x="0" y="0"/>
          <a:ext cx="0" cy="0"/>
          <a:chOff x="0" y="0"/>
          <a:chExt cx="0" cy="0"/>
        </a:xfrm>
      </p:grpSpPr>
      <p:sp>
        <p:nvSpPr>
          <p:cNvPr id="444" name="Shape 444"/>
          <p:cNvSpPr txBox="1"/>
          <p:nvPr>
            <p:ph type="title"/>
          </p:nvPr>
        </p:nvSpPr>
        <p:spPr>
          <a:xfrm>
            <a:off x="457200" y="-34636"/>
            <a:ext cx="8229600" cy="914400"/>
          </a:xfrm>
          <a:prstGeom prst="rect">
            <a:avLst/>
          </a:prstGeom>
          <a:noFill/>
          <a:ln>
            <a:noFill/>
          </a:ln>
        </p:spPr>
        <p:txBody>
          <a:bodyPr anchorCtr="0" anchor="ctr" bIns="45700" lIns="91425" rIns="91425" wrap="square"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Run a NEMS fv3 test case</a:t>
            </a:r>
          </a:p>
        </p:txBody>
      </p:sp>
      <p:sp>
        <p:nvSpPr>
          <p:cNvPr id="445" name="Shape 445"/>
          <p:cNvSpPr txBox="1"/>
          <p:nvPr>
            <p:ph idx="1" type="body"/>
          </p:nvPr>
        </p:nvSpPr>
        <p:spPr>
          <a:xfrm>
            <a:off x="457200" y="762000"/>
            <a:ext cx="8229600" cy="4724400"/>
          </a:xfrm>
          <a:prstGeom prst="rect">
            <a:avLst/>
          </a:prstGeom>
          <a:noFill/>
          <a:ln>
            <a:noFill/>
          </a:ln>
        </p:spPr>
        <p:txBody>
          <a:bodyPr anchorCtr="0" anchor="t" bIns="45700" lIns="91425" rIns="91425" wrap="square" tIns="45700">
            <a:noAutofit/>
          </a:bodyPr>
          <a:lstStyle/>
          <a:p>
            <a:pPr indent="-342900" lvl="0" marL="342900" marR="0" rtl="0" algn="l">
              <a:spcBef>
                <a:spcPts val="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To run a nemsfv3 test case:</a:t>
            </a:r>
          </a:p>
          <a:p>
            <a:pPr indent="-342900" lvl="0" marL="342900" marR="0" rtl="0" algn="l">
              <a:spcBef>
                <a:spcPts val="360"/>
              </a:spcBef>
              <a:spcAft>
                <a:spcPts val="0"/>
              </a:spcAft>
              <a:buClr>
                <a:schemeClr val="dk1"/>
              </a:buClr>
              <a:buSzPct val="100000"/>
              <a:buFont typeface="Calibri"/>
              <a:buAutoNum type="arabicPeriod"/>
            </a:pPr>
            <a:r>
              <a:rPr b="1" i="0" lang="en-US" sz="1800" u="none" cap="none" strike="noStrike">
                <a:solidFill>
                  <a:schemeClr val="dk1"/>
                </a:solidFill>
                <a:latin typeface="Calibri"/>
                <a:ea typeface="Calibri"/>
                <a:cs typeface="Calibri"/>
                <a:sym typeface="Calibri"/>
              </a:rPr>
              <a:t>Job card</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Job card for theia and wcoss cray can be found at:</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Fv3test/release/v0/exp:  runjob_cray.sh  runjob_theia.sh</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Script: Fv3test/release/v0/scripts/exglobal_fcst_nemsfv3gfs.sh</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Set up date, run and IC directories, resolution specific  parameters,  run configurations,  set up IC, copy fixed files, namelist variable for different configuration, launch the  job, and save and clean data</a:t>
            </a:r>
          </a:p>
          <a:p>
            <a:pPr indent="-6350" lvl="1" marL="400050" marR="0" rtl="0" algn="l">
              <a:spcBef>
                <a:spcPts val="280"/>
              </a:spcBef>
              <a:spcAft>
                <a:spcPts val="0"/>
              </a:spcAft>
              <a:buClr>
                <a:schemeClr val="dk1"/>
              </a:buClr>
              <a:buSzPct val="25000"/>
              <a:buFont typeface="Arial"/>
              <a:buNone/>
            </a:pPr>
            <a:r>
              <a:t/>
            </a:r>
            <a:endParaRPr b="0" i="0" sz="1400" u="none" cap="none" strike="noStrike">
              <a:solidFill>
                <a:schemeClr val="dk1"/>
              </a:solidFill>
              <a:latin typeface="Calibri"/>
              <a:ea typeface="Calibri"/>
              <a:cs typeface="Calibri"/>
              <a:sym typeface="Calibri"/>
            </a:endParaRPr>
          </a:p>
          <a:p>
            <a:pPr indent="-342900" lvl="0" marL="342900" marR="0" rtl="0" algn="l">
              <a:spcBef>
                <a:spcPts val="360"/>
              </a:spcBef>
              <a:spcAft>
                <a:spcPts val="0"/>
              </a:spcAft>
              <a:buClr>
                <a:schemeClr val="dk1"/>
              </a:buClr>
              <a:buSzPct val="100000"/>
              <a:buFont typeface="Calibri"/>
              <a:buAutoNum type="arabicPeriod"/>
            </a:pPr>
            <a:r>
              <a:rPr b="1" i="0" lang="en-US" sz="1800" u="none" cap="none" strike="noStrike">
                <a:solidFill>
                  <a:schemeClr val="dk1"/>
                </a:solidFill>
                <a:latin typeface="Calibri"/>
                <a:ea typeface="Calibri"/>
                <a:cs typeface="Calibri"/>
                <a:sym typeface="Calibri"/>
              </a:rPr>
              <a:t>Input data</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IC conditions: (See George Gayno’s presentation on creating initial conditions)</a:t>
            </a:r>
          </a:p>
          <a:p>
            <a:pPr indent="-234950" lvl="2" marL="108585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gfs_data.tile$N.nc, sfc_data.tile$N.nc</a:t>
            </a:r>
          </a:p>
          <a:p>
            <a:pPr indent="-234950" lvl="2" marL="108585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If read_increment: fv3_increment.nc</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Fixed files:</a:t>
            </a:r>
          </a:p>
          <a:p>
            <a:pPr indent="-234950" lvl="2" marL="108585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Grid and orography: grid_spec.nc, C${RESOLUTION}_grid.tile$N.nc, oro_data.tile$N.nc</a:t>
            </a:r>
          </a:p>
          <a:p>
            <a:pPr indent="-234950" lvl="2" marL="108585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Climatology: co2historicaldata_$YYYY.txt, albedo, glacier …</a:t>
            </a:r>
          </a:p>
          <a:p>
            <a:pPr indent="-234950" lvl="2" marL="108585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A full list of fix files can be found at:</a:t>
            </a:r>
          </a:p>
          <a:p>
            <a:pPr indent="-234950" lvl="3" marL="1543050" marR="0" rtl="0" algn="l">
              <a:spcBef>
                <a:spcPts val="240"/>
              </a:spcBef>
              <a:spcAft>
                <a:spcPts val="0"/>
              </a:spcAft>
              <a:buClr>
                <a:schemeClr val="dk1"/>
              </a:buClr>
              <a:buSzPct val="100000"/>
              <a:buFont typeface="Calibri"/>
              <a:buChar char="-"/>
            </a:pPr>
            <a:r>
              <a:rPr b="0" i="0" lang="en-US" sz="1200" u="none" cap="none" strike="noStrike">
                <a:solidFill>
                  <a:schemeClr val="dk1"/>
                </a:solidFill>
                <a:latin typeface="Calibri"/>
                <a:ea typeface="Calibri"/>
                <a:cs typeface="Calibri"/>
                <a:sym typeface="Calibri"/>
              </a:rPr>
              <a:t>/scratch4/NCEPDEV/nems/noscrub/emc.nemspara/FV3GFS_V0_RELEASE (theia)</a:t>
            </a:r>
          </a:p>
          <a:p>
            <a:pPr indent="-234950" lvl="3" marL="1543050" marR="0" rtl="0" algn="l">
              <a:spcBef>
                <a:spcPts val="240"/>
              </a:spcBef>
              <a:spcAft>
                <a:spcPts val="0"/>
              </a:spcAft>
              <a:buClr>
                <a:schemeClr val="dk1"/>
              </a:buClr>
              <a:buSzPct val="100000"/>
              <a:buFont typeface="Calibri"/>
              <a:buChar char="-"/>
            </a:pPr>
            <a:r>
              <a:rPr b="0" i="0" lang="en-US" sz="1200" u="none" cap="none" strike="noStrike">
                <a:solidFill>
                  <a:schemeClr val="dk1"/>
                </a:solidFill>
                <a:latin typeface="Calibri"/>
                <a:ea typeface="Calibri"/>
                <a:cs typeface="Calibri"/>
                <a:sym typeface="Calibri"/>
              </a:rPr>
              <a:t>/gpfs/hps/emc/nems/noscrub/emc.nemspara/FV3GFS_V0_RELEASE</a:t>
            </a: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p:txBody>
      </p:sp>
      <p:sp>
        <p:nvSpPr>
          <p:cNvPr id="446" name="Shape 446"/>
          <p:cNvSpPr txBox="1"/>
          <p:nvPr>
            <p:ph idx="11" type="ftr"/>
          </p:nvPr>
        </p:nvSpPr>
        <p:spPr>
          <a:xfrm>
            <a:off x="838200" y="6537325"/>
            <a:ext cx="7239000" cy="320675"/>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theme/theme1.xml><?xml version="1.0" encoding="utf-8"?>
<a:theme xmlns:a="http://schemas.openxmlformats.org/drawingml/2006/main" xmlns:r="http://schemas.openxmlformats.org/officeDocument/2006/relationships" name="5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8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6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7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