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98" r:id="rId3"/>
    <p:sldMasterId id="2147483699" r:id="rId4"/>
    <p:sldMasterId id="2147483700" r:id="rId5"/>
    <p:sldMasterId id="2147483701" r:id="rId6"/>
    <p:sldMasterId id="2147483702"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Lst>
  <p:sldSz cy="6858000" cx="9144000"/>
  <p:notesSz cx="6934200" cy="92329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11" Type="http://schemas.openxmlformats.org/officeDocument/2006/relationships/slide" Target="slides/slide3.xml"/><Relationship Id="rId22" Type="http://schemas.openxmlformats.org/officeDocument/2006/relationships/slide" Target="slides/slide14.xml"/><Relationship Id="rId10" Type="http://schemas.openxmlformats.org/officeDocument/2006/relationships/slide" Target="slides/slide2.xml"/><Relationship Id="rId21" Type="http://schemas.openxmlformats.org/officeDocument/2006/relationships/slide" Target="slides/slide13.xml"/><Relationship Id="rId13" Type="http://schemas.openxmlformats.org/officeDocument/2006/relationships/slide" Target="slides/slide5.xml"/><Relationship Id="rId24" Type="http://schemas.openxmlformats.org/officeDocument/2006/relationships/slide" Target="slides/slide16.xml"/><Relationship Id="rId12" Type="http://schemas.openxmlformats.org/officeDocument/2006/relationships/slide" Target="slides/slide4.xml"/><Relationship Id="rId23" Type="http://schemas.openxmlformats.org/officeDocument/2006/relationships/slide" Target="slides/slide15.xml"/><Relationship Id="rId1" Type="http://schemas.openxmlformats.org/officeDocument/2006/relationships/theme" Target="theme/theme6.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3.xml"/><Relationship Id="rId19" Type="http://schemas.openxmlformats.org/officeDocument/2006/relationships/slide" Target="slides/slide11.xml"/><Relationship Id="rId6" Type="http://schemas.openxmlformats.org/officeDocument/2006/relationships/slideMaster" Target="slideMasters/slideMaster4.xml"/><Relationship Id="rId18" Type="http://schemas.openxmlformats.org/officeDocument/2006/relationships/slide" Target="slides/slide10.xml"/><Relationship Id="rId7" Type="http://schemas.openxmlformats.org/officeDocument/2006/relationships/slideMaster" Target="slideMasters/slideMaster5.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05138" cy="461962"/>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200" u="none" cap="none" strike="noStrike">
                <a:solidFill>
                  <a:schemeClr val="dk1"/>
                </a:solidFill>
                <a:latin typeface="Verdana"/>
                <a:ea typeface="Verdana"/>
                <a:cs typeface="Verdana"/>
                <a:sym typeface="Verdana"/>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 name="Shape 4"/>
          <p:cNvSpPr txBox="1"/>
          <p:nvPr>
            <p:ph idx="10" type="dt"/>
          </p:nvPr>
        </p:nvSpPr>
        <p:spPr>
          <a:xfrm>
            <a:off x="3929062" y="0"/>
            <a:ext cx="3005136" cy="461962"/>
          </a:xfrm>
          <a:prstGeom prst="rect">
            <a:avLst/>
          </a:prstGeom>
          <a:noFill/>
          <a:ln>
            <a:noFill/>
          </a:ln>
        </p:spPr>
        <p:txBody>
          <a:bodyPr anchorCtr="0" anchor="t" bIns="91425" lIns="91425" rIns="91425" tIns="91425"/>
          <a:lstStyle>
            <a:lvl1pPr indent="0" lvl="0" marL="0" marR="0" rtl="0" algn="r">
              <a:spcBef>
                <a:spcPts val="0"/>
              </a:spcBef>
              <a:spcAft>
                <a:spcPts val="0"/>
              </a:spcAft>
              <a:buNone/>
              <a:defRPr b="0" i="0" sz="1200" u="none" cap="none" strike="noStrike">
                <a:solidFill>
                  <a:schemeClr val="dk1"/>
                </a:solidFill>
                <a:latin typeface="Verdana"/>
                <a:ea typeface="Verdana"/>
                <a:cs typeface="Verdana"/>
                <a:sym typeface="Verdana"/>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 name="Shape 5"/>
          <p:cNvSpPr/>
          <p:nvPr>
            <p:ph idx="3"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25512" y="4386262"/>
            <a:ext cx="5083174" cy="4154487"/>
          </a:xfrm>
          <a:prstGeom prst="rect">
            <a:avLst/>
          </a:prstGeom>
          <a:noFill/>
          <a:ln>
            <a:noFill/>
          </a:ln>
        </p:spPr>
        <p:txBody>
          <a:bodyPr anchorCtr="0" anchor="t" bIns="91425" lIns="91425" rIns="91425" tIns="91425"/>
          <a:lstStyle>
            <a:lvl1pPr indent="0" lvl="0" marL="0" marR="0" rtl="0" algn="l">
              <a:spcBef>
                <a:spcPts val="360"/>
              </a:spcBef>
              <a:spcAft>
                <a:spcPts val="0"/>
              </a:spcAft>
              <a:buNone/>
              <a:defRPr b="0" i="0" sz="1200" u="none" cap="none" strike="noStrike">
                <a:solidFill>
                  <a:schemeClr val="dk1"/>
                </a:solidFill>
                <a:latin typeface="Arial"/>
                <a:ea typeface="Arial"/>
                <a:cs typeface="Arial"/>
                <a:sym typeface="Arial"/>
              </a:defRPr>
            </a:lvl1pPr>
            <a:lvl2pPr indent="0" lvl="1" marL="457200" marR="0" rtl="0" algn="l">
              <a:spcBef>
                <a:spcPts val="360"/>
              </a:spcBef>
              <a:spcAft>
                <a:spcPts val="0"/>
              </a:spcAft>
              <a:buNone/>
              <a:defRPr b="0" i="0" sz="1200" u="none" cap="none" strike="noStrike">
                <a:solidFill>
                  <a:schemeClr val="dk1"/>
                </a:solidFill>
                <a:latin typeface="Arial"/>
                <a:ea typeface="Arial"/>
                <a:cs typeface="Arial"/>
                <a:sym typeface="Arial"/>
              </a:defRPr>
            </a:lvl2pPr>
            <a:lvl3pPr indent="0" lvl="2" marL="914400" marR="0" rtl="0" algn="l">
              <a:spcBef>
                <a:spcPts val="360"/>
              </a:spcBef>
              <a:spcAft>
                <a:spcPts val="0"/>
              </a:spcAft>
              <a:buNone/>
              <a:defRPr b="0" i="0" sz="1200" u="none" cap="none" strike="noStrike">
                <a:solidFill>
                  <a:schemeClr val="dk1"/>
                </a:solidFill>
                <a:latin typeface="Arial"/>
                <a:ea typeface="Arial"/>
                <a:cs typeface="Arial"/>
                <a:sym typeface="Arial"/>
              </a:defRPr>
            </a:lvl3pPr>
            <a:lvl4pPr indent="0" lvl="3" marL="1371600" marR="0" rtl="0" algn="l">
              <a:spcBef>
                <a:spcPts val="360"/>
              </a:spcBef>
              <a:spcAft>
                <a:spcPts val="0"/>
              </a:spcAft>
              <a:buNone/>
              <a:defRPr b="0" i="0" sz="1200" u="none" cap="none" strike="noStrike">
                <a:solidFill>
                  <a:schemeClr val="dk1"/>
                </a:solidFill>
                <a:latin typeface="Arial"/>
                <a:ea typeface="Arial"/>
                <a:cs typeface="Arial"/>
                <a:sym typeface="Arial"/>
              </a:defRPr>
            </a:lvl4pPr>
            <a:lvl5pPr indent="0" lvl="4" marL="1828800" marR="0" rtl="0" algn="l">
              <a:spcBef>
                <a:spcPts val="360"/>
              </a:spcBef>
              <a:spcAft>
                <a:spcPts val="0"/>
              </a:spcAft>
              <a:buNone/>
              <a:defRPr b="0" i="0" sz="1200" u="none" cap="none" strike="noStrike">
                <a:solidFill>
                  <a:schemeClr val="dk1"/>
                </a:solidFill>
                <a:latin typeface="Arial"/>
                <a:ea typeface="Arial"/>
                <a:cs typeface="Arial"/>
                <a:sym typeface="Arial"/>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770938"/>
            <a:ext cx="3005138" cy="461961"/>
          </a:xfrm>
          <a:prstGeom prst="rect">
            <a:avLst/>
          </a:prstGeom>
          <a:noFill/>
          <a:ln>
            <a:noFill/>
          </a:ln>
        </p:spPr>
        <p:txBody>
          <a:bodyPr anchorCtr="0" anchor="b" bIns="91425" lIns="91425" rIns="91425" tIns="91425"/>
          <a:lstStyle>
            <a:lvl1pPr indent="0" lvl="0" marL="0" marR="0" rtl="0" algn="l">
              <a:spcBef>
                <a:spcPts val="0"/>
              </a:spcBef>
              <a:spcAft>
                <a:spcPts val="0"/>
              </a:spcAft>
              <a:buNone/>
              <a:defRPr b="0" i="0" sz="1200" u="none" cap="none" strike="noStrike">
                <a:solidFill>
                  <a:schemeClr val="dk1"/>
                </a:solidFill>
                <a:latin typeface="Verdana"/>
                <a:ea typeface="Verdana"/>
                <a:cs typeface="Verdana"/>
                <a:sym typeface="Verdana"/>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 name="Shape 8"/>
          <p:cNvSpPr txBox="1"/>
          <p:nvPr>
            <p:ph idx="12" type="sldNum"/>
          </p:nvPr>
        </p:nvSpPr>
        <p:spPr>
          <a:xfrm>
            <a:off x="3929062" y="8770938"/>
            <a:ext cx="3005136" cy="461961"/>
          </a:xfrm>
          <a:prstGeom prst="rect">
            <a:avLst/>
          </a:prstGeom>
          <a:noFill/>
          <a:ln>
            <a:noFill/>
          </a:ln>
        </p:spPr>
        <p:txBody>
          <a:bodyPr anchorCtr="0" anchor="b" bIns="46175" lIns="92375" rIns="92375" tIns="46175">
            <a:noAutofit/>
          </a:bodyPr>
          <a:lstStyle/>
          <a:p>
            <a:pPr indent="0" lvl="0" marL="0" marR="0" rtl="0" algn="r">
              <a:spcBef>
                <a:spcPts val="0"/>
              </a:spcBef>
              <a:spcAft>
                <a:spcPts val="0"/>
              </a:spcAft>
              <a:buSzPct val="25000"/>
              <a:buNone/>
            </a:pPr>
            <a:fld id="{00000000-1234-1234-1234-123412341234}" type="slidenum">
              <a:rPr b="0" i="0" lang="en-US" sz="1200" u="none" cap="none" strike="noStrike">
                <a:solidFill>
                  <a:schemeClr val="dk1"/>
                </a:solidFill>
                <a:latin typeface="Verdana"/>
                <a:ea typeface="Verdana"/>
                <a:cs typeface="Verdana"/>
                <a:sym typeface="Verdana"/>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1" name="Shape 351"/>
        <p:cNvGrpSpPr/>
        <p:nvPr/>
      </p:nvGrpSpPr>
      <p:grpSpPr>
        <a:xfrm>
          <a:off x="0" y="0"/>
          <a:ext cx="0" cy="0"/>
          <a:chOff x="0" y="0"/>
          <a:chExt cx="0" cy="0"/>
        </a:xfrm>
      </p:grpSpPr>
      <p:sp>
        <p:nvSpPr>
          <p:cNvPr id="352" name="Shape 352"/>
          <p:cNvSpPr txBox="1"/>
          <p:nvPr>
            <p:ph idx="1" type="body"/>
          </p:nvPr>
        </p:nvSpPr>
        <p:spPr>
          <a:xfrm>
            <a:off x="925512" y="4386262"/>
            <a:ext cx="5083174" cy="4154487"/>
          </a:xfrm>
          <a:prstGeom prst="rect">
            <a:avLst/>
          </a:prstGeom>
        </p:spPr>
        <p:txBody>
          <a:bodyPr anchorCtr="0" anchor="t" bIns="91425" lIns="91425" rIns="91425" tIns="91425">
            <a:noAutofit/>
          </a:bodyPr>
          <a:lstStyle/>
          <a:p>
            <a:pPr lvl="0">
              <a:spcBef>
                <a:spcPts val="0"/>
              </a:spcBef>
              <a:buNone/>
            </a:pPr>
            <a:r>
              <a:t/>
            </a:r>
            <a:endParaRPr/>
          </a:p>
        </p:txBody>
      </p:sp>
      <p:sp>
        <p:nvSpPr>
          <p:cNvPr id="353" name="Shape 353"/>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7" name="Shape 447"/>
        <p:cNvGrpSpPr/>
        <p:nvPr/>
      </p:nvGrpSpPr>
      <p:grpSpPr>
        <a:xfrm>
          <a:off x="0" y="0"/>
          <a:ext cx="0" cy="0"/>
          <a:chOff x="0" y="0"/>
          <a:chExt cx="0" cy="0"/>
        </a:xfrm>
      </p:grpSpPr>
      <p:sp>
        <p:nvSpPr>
          <p:cNvPr id="448" name="Shape 448"/>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449" name="Shape 449"/>
          <p:cNvSpPr txBox="1"/>
          <p:nvPr>
            <p:ph idx="1" type="body"/>
          </p:nvPr>
        </p:nvSpPr>
        <p:spPr>
          <a:xfrm>
            <a:off x="925512" y="4386262"/>
            <a:ext cx="5083174" cy="4154487"/>
          </a:xfrm>
          <a:prstGeom prst="rect">
            <a:avLst/>
          </a:prstGeom>
          <a:noFill/>
          <a:ln>
            <a:noFill/>
          </a:ln>
        </p:spPr>
        <p:txBody>
          <a:bodyPr anchorCtr="0" anchor="t" bIns="46175" lIns="92375" rIns="92375"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50" name="Shape 450"/>
          <p:cNvSpPr txBox="1"/>
          <p:nvPr>
            <p:ph idx="12" type="sldNum"/>
          </p:nvPr>
        </p:nvSpPr>
        <p:spPr>
          <a:xfrm>
            <a:off x="3929062" y="8770938"/>
            <a:ext cx="3005136" cy="461961"/>
          </a:xfrm>
          <a:prstGeom prst="rect">
            <a:avLst/>
          </a:prstGeom>
          <a:noFill/>
          <a:ln>
            <a:noFill/>
          </a:ln>
        </p:spPr>
        <p:txBody>
          <a:bodyPr anchorCtr="0" anchor="b" bIns="46175" lIns="92375" rIns="92375"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8" name="Shape 458"/>
        <p:cNvGrpSpPr/>
        <p:nvPr/>
      </p:nvGrpSpPr>
      <p:grpSpPr>
        <a:xfrm>
          <a:off x="0" y="0"/>
          <a:ext cx="0" cy="0"/>
          <a:chOff x="0" y="0"/>
          <a:chExt cx="0" cy="0"/>
        </a:xfrm>
      </p:grpSpPr>
      <p:sp>
        <p:nvSpPr>
          <p:cNvPr id="459" name="Shape 459"/>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460" name="Shape 460"/>
          <p:cNvSpPr txBox="1"/>
          <p:nvPr>
            <p:ph idx="1" type="body"/>
          </p:nvPr>
        </p:nvSpPr>
        <p:spPr>
          <a:xfrm>
            <a:off x="925512" y="4386262"/>
            <a:ext cx="5083174" cy="4154487"/>
          </a:xfrm>
          <a:prstGeom prst="rect">
            <a:avLst/>
          </a:prstGeom>
          <a:noFill/>
          <a:ln>
            <a:noFill/>
          </a:ln>
        </p:spPr>
        <p:txBody>
          <a:bodyPr anchorCtr="0" anchor="t" bIns="46175" lIns="92375" rIns="92375"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61" name="Shape 461"/>
          <p:cNvSpPr txBox="1"/>
          <p:nvPr>
            <p:ph idx="12" type="sldNum"/>
          </p:nvPr>
        </p:nvSpPr>
        <p:spPr>
          <a:xfrm>
            <a:off x="3929062" y="8770938"/>
            <a:ext cx="3005136" cy="461961"/>
          </a:xfrm>
          <a:prstGeom prst="rect">
            <a:avLst/>
          </a:prstGeom>
          <a:noFill/>
          <a:ln>
            <a:noFill/>
          </a:ln>
        </p:spPr>
        <p:txBody>
          <a:bodyPr anchorCtr="0" anchor="b" bIns="46175" lIns="92375" rIns="92375"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6" name="Shape 466"/>
        <p:cNvGrpSpPr/>
        <p:nvPr/>
      </p:nvGrpSpPr>
      <p:grpSpPr>
        <a:xfrm>
          <a:off x="0" y="0"/>
          <a:ext cx="0" cy="0"/>
          <a:chOff x="0" y="0"/>
          <a:chExt cx="0" cy="0"/>
        </a:xfrm>
      </p:grpSpPr>
      <p:sp>
        <p:nvSpPr>
          <p:cNvPr id="467" name="Shape 467"/>
          <p:cNvSpPr txBox="1"/>
          <p:nvPr>
            <p:ph idx="1" type="body"/>
          </p:nvPr>
        </p:nvSpPr>
        <p:spPr>
          <a:xfrm>
            <a:off x="925512" y="4386262"/>
            <a:ext cx="5083174" cy="4154487"/>
          </a:xfrm>
          <a:prstGeom prst="rect">
            <a:avLst/>
          </a:prstGeom>
        </p:spPr>
        <p:txBody>
          <a:bodyPr anchorCtr="0" anchor="t" bIns="91425" lIns="91425" rIns="91425" tIns="91425">
            <a:noAutofit/>
          </a:bodyPr>
          <a:lstStyle/>
          <a:p>
            <a:pPr lvl="0">
              <a:spcBef>
                <a:spcPts val="0"/>
              </a:spcBef>
              <a:buNone/>
            </a:pPr>
            <a:r>
              <a:t/>
            </a:r>
            <a:endParaRPr/>
          </a:p>
        </p:txBody>
      </p:sp>
      <p:sp>
        <p:nvSpPr>
          <p:cNvPr id="468" name="Shape 468"/>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3" name="Shape 473"/>
        <p:cNvGrpSpPr/>
        <p:nvPr/>
      </p:nvGrpSpPr>
      <p:grpSpPr>
        <a:xfrm>
          <a:off x="0" y="0"/>
          <a:ext cx="0" cy="0"/>
          <a:chOff x="0" y="0"/>
          <a:chExt cx="0" cy="0"/>
        </a:xfrm>
      </p:grpSpPr>
      <p:sp>
        <p:nvSpPr>
          <p:cNvPr id="474" name="Shape 474"/>
          <p:cNvSpPr txBox="1"/>
          <p:nvPr>
            <p:ph idx="1" type="body"/>
          </p:nvPr>
        </p:nvSpPr>
        <p:spPr>
          <a:xfrm>
            <a:off x="925512" y="4386262"/>
            <a:ext cx="5083174" cy="4154487"/>
          </a:xfrm>
          <a:prstGeom prst="rect">
            <a:avLst/>
          </a:prstGeom>
        </p:spPr>
        <p:txBody>
          <a:bodyPr anchorCtr="0" anchor="t" bIns="91425" lIns="91425" rIns="91425" tIns="91425">
            <a:noAutofit/>
          </a:bodyPr>
          <a:lstStyle/>
          <a:p>
            <a:pPr lvl="0">
              <a:spcBef>
                <a:spcPts val="0"/>
              </a:spcBef>
              <a:buNone/>
            </a:pPr>
            <a:r>
              <a:t/>
            </a:r>
            <a:endParaRPr/>
          </a:p>
        </p:txBody>
      </p:sp>
      <p:sp>
        <p:nvSpPr>
          <p:cNvPr id="475" name="Shape 475"/>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0" name="Shape 480"/>
        <p:cNvGrpSpPr/>
        <p:nvPr/>
      </p:nvGrpSpPr>
      <p:grpSpPr>
        <a:xfrm>
          <a:off x="0" y="0"/>
          <a:ext cx="0" cy="0"/>
          <a:chOff x="0" y="0"/>
          <a:chExt cx="0" cy="0"/>
        </a:xfrm>
      </p:grpSpPr>
      <p:sp>
        <p:nvSpPr>
          <p:cNvPr id="481" name="Shape 481"/>
          <p:cNvSpPr txBox="1"/>
          <p:nvPr>
            <p:ph idx="1" type="body"/>
          </p:nvPr>
        </p:nvSpPr>
        <p:spPr>
          <a:xfrm>
            <a:off x="925512" y="4386262"/>
            <a:ext cx="5083174" cy="4154487"/>
          </a:xfrm>
          <a:prstGeom prst="rect">
            <a:avLst/>
          </a:prstGeom>
        </p:spPr>
        <p:txBody>
          <a:bodyPr anchorCtr="0" anchor="t" bIns="91425" lIns="91425" rIns="91425" tIns="91425">
            <a:noAutofit/>
          </a:bodyPr>
          <a:lstStyle/>
          <a:p>
            <a:pPr lvl="0">
              <a:spcBef>
                <a:spcPts val="0"/>
              </a:spcBef>
              <a:buNone/>
            </a:pPr>
            <a:r>
              <a:t/>
            </a:r>
            <a:endParaRPr/>
          </a:p>
        </p:txBody>
      </p:sp>
      <p:sp>
        <p:nvSpPr>
          <p:cNvPr id="482" name="Shape 482"/>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7" name="Shape 487"/>
        <p:cNvGrpSpPr/>
        <p:nvPr/>
      </p:nvGrpSpPr>
      <p:grpSpPr>
        <a:xfrm>
          <a:off x="0" y="0"/>
          <a:ext cx="0" cy="0"/>
          <a:chOff x="0" y="0"/>
          <a:chExt cx="0" cy="0"/>
        </a:xfrm>
      </p:grpSpPr>
      <p:sp>
        <p:nvSpPr>
          <p:cNvPr id="488" name="Shape 488"/>
          <p:cNvSpPr txBox="1"/>
          <p:nvPr>
            <p:ph idx="1" type="body"/>
          </p:nvPr>
        </p:nvSpPr>
        <p:spPr>
          <a:xfrm>
            <a:off x="925512" y="4386262"/>
            <a:ext cx="5083174" cy="4154487"/>
          </a:xfrm>
          <a:prstGeom prst="rect">
            <a:avLst/>
          </a:prstGeom>
        </p:spPr>
        <p:txBody>
          <a:bodyPr anchorCtr="0" anchor="t" bIns="91425" lIns="91425" rIns="91425" tIns="91425">
            <a:noAutofit/>
          </a:bodyPr>
          <a:lstStyle/>
          <a:p>
            <a:pPr lvl="0">
              <a:spcBef>
                <a:spcPts val="0"/>
              </a:spcBef>
              <a:buNone/>
            </a:pPr>
            <a:r>
              <a:t/>
            </a:r>
            <a:endParaRPr/>
          </a:p>
        </p:txBody>
      </p:sp>
      <p:sp>
        <p:nvSpPr>
          <p:cNvPr id="489" name="Shape 489"/>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4" name="Shape 494"/>
        <p:cNvGrpSpPr/>
        <p:nvPr/>
      </p:nvGrpSpPr>
      <p:grpSpPr>
        <a:xfrm>
          <a:off x="0" y="0"/>
          <a:ext cx="0" cy="0"/>
          <a:chOff x="0" y="0"/>
          <a:chExt cx="0" cy="0"/>
        </a:xfrm>
      </p:grpSpPr>
      <p:sp>
        <p:nvSpPr>
          <p:cNvPr id="495" name="Shape 495"/>
          <p:cNvSpPr txBox="1"/>
          <p:nvPr>
            <p:ph idx="1" type="body"/>
          </p:nvPr>
        </p:nvSpPr>
        <p:spPr>
          <a:xfrm>
            <a:off x="925512" y="4386262"/>
            <a:ext cx="5083174" cy="4154487"/>
          </a:xfrm>
          <a:prstGeom prst="rect">
            <a:avLst/>
          </a:prstGeom>
        </p:spPr>
        <p:txBody>
          <a:bodyPr anchorCtr="0" anchor="t" bIns="91425" lIns="91425" rIns="91425" tIns="91425">
            <a:noAutofit/>
          </a:bodyPr>
          <a:lstStyle/>
          <a:p>
            <a:pPr lvl="0">
              <a:spcBef>
                <a:spcPts val="0"/>
              </a:spcBef>
              <a:buNone/>
            </a:pPr>
            <a:r>
              <a:t/>
            </a:r>
            <a:endParaRPr/>
          </a:p>
        </p:txBody>
      </p:sp>
      <p:sp>
        <p:nvSpPr>
          <p:cNvPr id="496" name="Shape 496"/>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7" name="Shape 357"/>
        <p:cNvGrpSpPr/>
        <p:nvPr/>
      </p:nvGrpSpPr>
      <p:grpSpPr>
        <a:xfrm>
          <a:off x="0" y="0"/>
          <a:ext cx="0" cy="0"/>
          <a:chOff x="0" y="0"/>
          <a:chExt cx="0" cy="0"/>
        </a:xfrm>
      </p:grpSpPr>
      <p:sp>
        <p:nvSpPr>
          <p:cNvPr id="358" name="Shape 358"/>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359" name="Shape 359"/>
          <p:cNvSpPr txBox="1"/>
          <p:nvPr>
            <p:ph idx="1" type="body"/>
          </p:nvPr>
        </p:nvSpPr>
        <p:spPr>
          <a:xfrm>
            <a:off x="925512" y="4386262"/>
            <a:ext cx="5083174" cy="4154487"/>
          </a:xfrm>
          <a:prstGeom prst="rect">
            <a:avLst/>
          </a:prstGeom>
          <a:noFill/>
          <a:ln>
            <a:noFill/>
          </a:ln>
        </p:spPr>
        <p:txBody>
          <a:bodyPr anchorCtr="0" anchor="t" bIns="46175" lIns="92375" rIns="92375"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360" name="Shape 360"/>
          <p:cNvSpPr txBox="1"/>
          <p:nvPr>
            <p:ph idx="12" type="sldNum"/>
          </p:nvPr>
        </p:nvSpPr>
        <p:spPr>
          <a:xfrm>
            <a:off x="3929062" y="8770938"/>
            <a:ext cx="3005136" cy="461961"/>
          </a:xfrm>
          <a:prstGeom prst="rect">
            <a:avLst/>
          </a:prstGeom>
          <a:noFill/>
          <a:ln>
            <a:noFill/>
          </a:ln>
        </p:spPr>
        <p:txBody>
          <a:bodyPr anchorCtr="0" anchor="b" bIns="46175" lIns="92375" rIns="92375" tIns="46175">
            <a:noAutofit/>
          </a:bodyPr>
          <a:lstStyle/>
          <a:p>
            <a:pPr indent="0" lvl="0" marL="0" marR="0" rtl="0" algn="r">
              <a:spcBef>
                <a:spcPts val="0"/>
              </a:spcBef>
              <a:spcAft>
                <a:spcPts val="0"/>
              </a:spcAft>
              <a:buSzPct val="25000"/>
              <a:buNone/>
            </a:pPr>
            <a:fld id="{00000000-1234-1234-1234-123412341234}" type="slidenum">
              <a:rPr b="0" i="0" lang="en-US" sz="1200" u="none" cap="none" strike="noStrike">
                <a:solidFill>
                  <a:schemeClr val="dk1"/>
                </a:solidFill>
                <a:latin typeface="Verdana"/>
                <a:ea typeface="Verdana"/>
                <a:cs typeface="Verdana"/>
                <a:sym typeface="Verdana"/>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5" name="Shape 365"/>
        <p:cNvGrpSpPr/>
        <p:nvPr/>
      </p:nvGrpSpPr>
      <p:grpSpPr>
        <a:xfrm>
          <a:off x="0" y="0"/>
          <a:ext cx="0" cy="0"/>
          <a:chOff x="0" y="0"/>
          <a:chExt cx="0" cy="0"/>
        </a:xfrm>
      </p:grpSpPr>
      <p:sp>
        <p:nvSpPr>
          <p:cNvPr id="366" name="Shape 366"/>
          <p:cNvSpPr txBox="1"/>
          <p:nvPr>
            <p:ph idx="1" type="body"/>
          </p:nvPr>
        </p:nvSpPr>
        <p:spPr>
          <a:xfrm>
            <a:off x="925512" y="4386262"/>
            <a:ext cx="5083174" cy="4154487"/>
          </a:xfrm>
          <a:prstGeom prst="rect">
            <a:avLst/>
          </a:prstGeom>
        </p:spPr>
        <p:txBody>
          <a:bodyPr anchorCtr="0" anchor="t" bIns="91425" lIns="91425" rIns="91425" tIns="91425">
            <a:noAutofit/>
          </a:bodyPr>
          <a:lstStyle/>
          <a:p>
            <a:pPr lvl="0">
              <a:spcBef>
                <a:spcPts val="0"/>
              </a:spcBef>
              <a:buNone/>
            </a:pPr>
            <a:r>
              <a:t/>
            </a:r>
            <a:endParaRPr/>
          </a:p>
        </p:txBody>
      </p:sp>
      <p:sp>
        <p:nvSpPr>
          <p:cNvPr id="367" name="Shape 367"/>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2" name="Shape 372"/>
        <p:cNvGrpSpPr/>
        <p:nvPr/>
      </p:nvGrpSpPr>
      <p:grpSpPr>
        <a:xfrm>
          <a:off x="0" y="0"/>
          <a:ext cx="0" cy="0"/>
          <a:chOff x="0" y="0"/>
          <a:chExt cx="0" cy="0"/>
        </a:xfrm>
      </p:grpSpPr>
      <p:sp>
        <p:nvSpPr>
          <p:cNvPr id="373" name="Shape 373"/>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374" name="Shape 374"/>
          <p:cNvSpPr txBox="1"/>
          <p:nvPr>
            <p:ph idx="1" type="body"/>
          </p:nvPr>
        </p:nvSpPr>
        <p:spPr>
          <a:xfrm>
            <a:off x="925512" y="4386262"/>
            <a:ext cx="5083174" cy="4154487"/>
          </a:xfrm>
          <a:prstGeom prst="rect">
            <a:avLst/>
          </a:prstGeom>
          <a:noFill/>
          <a:ln>
            <a:noFill/>
          </a:ln>
        </p:spPr>
        <p:txBody>
          <a:bodyPr anchorCtr="0" anchor="t" bIns="46175" lIns="92375" rIns="92375"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375" name="Shape 375"/>
          <p:cNvSpPr txBox="1"/>
          <p:nvPr>
            <p:ph idx="12" type="sldNum"/>
          </p:nvPr>
        </p:nvSpPr>
        <p:spPr>
          <a:xfrm>
            <a:off x="3929062" y="8770938"/>
            <a:ext cx="3005136" cy="461961"/>
          </a:xfrm>
          <a:prstGeom prst="rect">
            <a:avLst/>
          </a:prstGeom>
          <a:noFill/>
          <a:ln>
            <a:noFill/>
          </a:ln>
        </p:spPr>
        <p:txBody>
          <a:bodyPr anchorCtr="0" anchor="b" bIns="46175" lIns="92375" rIns="92375"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5" name="Shape 385"/>
        <p:cNvGrpSpPr/>
        <p:nvPr/>
      </p:nvGrpSpPr>
      <p:grpSpPr>
        <a:xfrm>
          <a:off x="0" y="0"/>
          <a:ext cx="0" cy="0"/>
          <a:chOff x="0" y="0"/>
          <a:chExt cx="0" cy="0"/>
        </a:xfrm>
      </p:grpSpPr>
      <p:sp>
        <p:nvSpPr>
          <p:cNvPr id="386" name="Shape 386"/>
          <p:cNvSpPr txBox="1"/>
          <p:nvPr>
            <p:ph idx="1" type="body"/>
          </p:nvPr>
        </p:nvSpPr>
        <p:spPr>
          <a:xfrm>
            <a:off x="925512" y="4386262"/>
            <a:ext cx="5083174" cy="4154487"/>
          </a:xfrm>
          <a:prstGeom prst="rect">
            <a:avLst/>
          </a:prstGeom>
        </p:spPr>
        <p:txBody>
          <a:bodyPr anchorCtr="0" anchor="t" bIns="91425" lIns="91425" rIns="91425" tIns="91425">
            <a:noAutofit/>
          </a:bodyPr>
          <a:lstStyle/>
          <a:p>
            <a:pPr lvl="0">
              <a:spcBef>
                <a:spcPts val="0"/>
              </a:spcBef>
              <a:buNone/>
            </a:pPr>
            <a:r>
              <a:t/>
            </a:r>
            <a:endParaRPr/>
          </a:p>
        </p:txBody>
      </p:sp>
      <p:sp>
        <p:nvSpPr>
          <p:cNvPr id="387" name="Shape 387"/>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6" name="Shape 416"/>
        <p:cNvGrpSpPr/>
        <p:nvPr/>
      </p:nvGrpSpPr>
      <p:grpSpPr>
        <a:xfrm>
          <a:off x="0" y="0"/>
          <a:ext cx="0" cy="0"/>
          <a:chOff x="0" y="0"/>
          <a:chExt cx="0" cy="0"/>
        </a:xfrm>
      </p:grpSpPr>
      <p:sp>
        <p:nvSpPr>
          <p:cNvPr id="417" name="Shape 417"/>
          <p:cNvSpPr txBox="1"/>
          <p:nvPr>
            <p:ph idx="1" type="body"/>
          </p:nvPr>
        </p:nvSpPr>
        <p:spPr>
          <a:xfrm>
            <a:off x="925512" y="4386262"/>
            <a:ext cx="5083174" cy="4154487"/>
          </a:xfrm>
          <a:prstGeom prst="rect">
            <a:avLst/>
          </a:prstGeom>
        </p:spPr>
        <p:txBody>
          <a:bodyPr anchorCtr="0" anchor="t" bIns="91425" lIns="91425" rIns="91425" tIns="91425">
            <a:noAutofit/>
          </a:bodyPr>
          <a:lstStyle/>
          <a:p>
            <a:pPr lvl="0">
              <a:spcBef>
                <a:spcPts val="0"/>
              </a:spcBef>
              <a:buNone/>
            </a:pPr>
            <a:r>
              <a:t/>
            </a:r>
            <a:endParaRPr/>
          </a:p>
        </p:txBody>
      </p:sp>
      <p:sp>
        <p:nvSpPr>
          <p:cNvPr id="418" name="Shape 418"/>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3" name="Shape 423"/>
        <p:cNvGrpSpPr/>
        <p:nvPr/>
      </p:nvGrpSpPr>
      <p:grpSpPr>
        <a:xfrm>
          <a:off x="0" y="0"/>
          <a:ext cx="0" cy="0"/>
          <a:chOff x="0" y="0"/>
          <a:chExt cx="0" cy="0"/>
        </a:xfrm>
      </p:grpSpPr>
      <p:sp>
        <p:nvSpPr>
          <p:cNvPr id="424" name="Shape 424"/>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425" name="Shape 425"/>
          <p:cNvSpPr txBox="1"/>
          <p:nvPr>
            <p:ph idx="1" type="body"/>
          </p:nvPr>
        </p:nvSpPr>
        <p:spPr>
          <a:xfrm>
            <a:off x="925512" y="4386262"/>
            <a:ext cx="5083174" cy="4154487"/>
          </a:xfrm>
          <a:prstGeom prst="rect">
            <a:avLst/>
          </a:prstGeom>
          <a:noFill/>
          <a:ln>
            <a:noFill/>
          </a:ln>
        </p:spPr>
        <p:txBody>
          <a:bodyPr anchorCtr="0" anchor="t" bIns="46175" lIns="92375" rIns="92375"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26" name="Shape 426"/>
          <p:cNvSpPr txBox="1"/>
          <p:nvPr>
            <p:ph idx="12" type="sldNum"/>
          </p:nvPr>
        </p:nvSpPr>
        <p:spPr>
          <a:xfrm>
            <a:off x="3929062" y="8770938"/>
            <a:ext cx="3005136" cy="461961"/>
          </a:xfrm>
          <a:prstGeom prst="rect">
            <a:avLst/>
          </a:prstGeom>
          <a:noFill/>
          <a:ln>
            <a:noFill/>
          </a:ln>
        </p:spPr>
        <p:txBody>
          <a:bodyPr anchorCtr="0" anchor="b" bIns="46175" lIns="92375" rIns="92375"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1" name="Shape 431"/>
        <p:cNvGrpSpPr/>
        <p:nvPr/>
      </p:nvGrpSpPr>
      <p:grpSpPr>
        <a:xfrm>
          <a:off x="0" y="0"/>
          <a:ext cx="0" cy="0"/>
          <a:chOff x="0" y="0"/>
          <a:chExt cx="0" cy="0"/>
        </a:xfrm>
      </p:grpSpPr>
      <p:sp>
        <p:nvSpPr>
          <p:cNvPr id="432" name="Shape 432"/>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433" name="Shape 433"/>
          <p:cNvSpPr txBox="1"/>
          <p:nvPr>
            <p:ph idx="1" type="body"/>
          </p:nvPr>
        </p:nvSpPr>
        <p:spPr>
          <a:xfrm>
            <a:off x="925512" y="4386262"/>
            <a:ext cx="5083174" cy="4154487"/>
          </a:xfrm>
          <a:prstGeom prst="rect">
            <a:avLst/>
          </a:prstGeom>
          <a:noFill/>
          <a:ln>
            <a:noFill/>
          </a:ln>
        </p:spPr>
        <p:txBody>
          <a:bodyPr anchorCtr="0" anchor="t" bIns="46175" lIns="92375" rIns="92375"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34" name="Shape 434"/>
          <p:cNvSpPr txBox="1"/>
          <p:nvPr>
            <p:ph idx="12" type="sldNum"/>
          </p:nvPr>
        </p:nvSpPr>
        <p:spPr>
          <a:xfrm>
            <a:off x="3929062" y="8770938"/>
            <a:ext cx="3005136" cy="461961"/>
          </a:xfrm>
          <a:prstGeom prst="rect">
            <a:avLst/>
          </a:prstGeom>
          <a:noFill/>
          <a:ln>
            <a:noFill/>
          </a:ln>
        </p:spPr>
        <p:txBody>
          <a:bodyPr anchorCtr="0" anchor="b" bIns="46175" lIns="92375" rIns="92375"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9" name="Shape 439"/>
        <p:cNvGrpSpPr/>
        <p:nvPr/>
      </p:nvGrpSpPr>
      <p:grpSpPr>
        <a:xfrm>
          <a:off x="0" y="0"/>
          <a:ext cx="0" cy="0"/>
          <a:chOff x="0" y="0"/>
          <a:chExt cx="0" cy="0"/>
        </a:xfrm>
      </p:grpSpPr>
      <p:sp>
        <p:nvSpPr>
          <p:cNvPr id="440" name="Shape 440"/>
          <p:cNvSpPr/>
          <p:nvPr>
            <p:ph idx="2" type="sldImg"/>
          </p:nvPr>
        </p:nvSpPr>
        <p:spPr>
          <a:xfrm>
            <a:off x="1158875" y="692150"/>
            <a:ext cx="4616450" cy="3462338"/>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441" name="Shape 441"/>
          <p:cNvSpPr txBox="1"/>
          <p:nvPr>
            <p:ph idx="1" type="body"/>
          </p:nvPr>
        </p:nvSpPr>
        <p:spPr>
          <a:xfrm>
            <a:off x="925512" y="4386262"/>
            <a:ext cx="5083174" cy="4154487"/>
          </a:xfrm>
          <a:prstGeom prst="rect">
            <a:avLst/>
          </a:prstGeom>
          <a:noFill/>
          <a:ln>
            <a:noFill/>
          </a:ln>
        </p:spPr>
        <p:txBody>
          <a:bodyPr anchorCtr="0" anchor="t" bIns="46175" lIns="92375" rIns="92375" tIns="46175">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442" name="Shape 442"/>
          <p:cNvSpPr txBox="1"/>
          <p:nvPr>
            <p:ph idx="12" type="sldNum"/>
          </p:nvPr>
        </p:nvSpPr>
        <p:spPr>
          <a:xfrm>
            <a:off x="3929062" y="8770938"/>
            <a:ext cx="3005136" cy="461961"/>
          </a:xfrm>
          <a:prstGeom prst="rect">
            <a:avLst/>
          </a:prstGeom>
          <a:noFill/>
          <a:ln>
            <a:noFill/>
          </a:ln>
        </p:spPr>
        <p:txBody>
          <a:bodyPr anchorCtr="0" anchor="b" bIns="46175" lIns="92375" rIns="92375" tIns="46175">
            <a:noAutofit/>
          </a:bodyPr>
          <a:lstStyle/>
          <a:p>
            <a:pPr indent="0" lvl="0" marL="0" marR="0" rtl="0" algn="r">
              <a:spcBef>
                <a:spcPts val="0"/>
              </a:spcBef>
              <a:spcAft>
                <a:spcPts val="0"/>
              </a:spcAft>
              <a:buSzPct val="25000"/>
              <a:buNone/>
            </a:pPr>
            <a:fld id="{00000000-1234-1234-1234-123412341234}" type="slidenum">
              <a:rPr lang="en-US" sz="1200">
                <a:solidFill>
                  <a:schemeClr val="dk1"/>
                </a:solidFill>
                <a:latin typeface="Verdana"/>
                <a:ea typeface="Verdana"/>
                <a:cs typeface="Verdana"/>
                <a:sym typeface="Verdana"/>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19" name="Shape 19"/>
        <p:cNvGrpSpPr/>
        <p:nvPr/>
      </p:nvGrpSpPr>
      <p:grpSpPr>
        <a:xfrm>
          <a:off x="0" y="0"/>
          <a:ext cx="0" cy="0"/>
          <a:chOff x="0" y="0"/>
          <a:chExt cx="0" cy="0"/>
        </a:xfrm>
      </p:grpSpPr>
      <p:sp>
        <p:nvSpPr>
          <p:cNvPr id="20" name="Shape 20"/>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21" name="Shape 21"/>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dk1"/>
              </a:buClr>
              <a:buFont typeface="Arial"/>
              <a:buNone/>
              <a:defRPr b="0" i="0" sz="3200" u="none" cap="none" strike="noStrike">
                <a:solidFill>
                  <a:schemeClr val="dk1"/>
                </a:solidFill>
                <a:latin typeface="Arial"/>
                <a:ea typeface="Arial"/>
                <a:cs typeface="Arial"/>
                <a:sym typeface="Arial"/>
              </a:defRPr>
            </a:lvl1pPr>
            <a:lvl2pPr indent="0" lvl="1" marL="457200" marR="0" rtl="0" algn="ctr">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ctr">
              <a:spcBef>
                <a:spcPts val="480"/>
              </a:spcBef>
              <a:spcAft>
                <a:spcPts val="0"/>
              </a:spcAft>
              <a:buClr>
                <a:schemeClr val="dk1"/>
              </a:buClr>
              <a:buFont typeface="Arial"/>
              <a:buNone/>
              <a:defRPr b="0" i="0" sz="2400" u="none" cap="none" strike="noStrike">
                <a:solidFill>
                  <a:schemeClr val="dk1"/>
                </a:solidFill>
                <a:latin typeface="Arial"/>
                <a:ea typeface="Arial"/>
                <a:cs typeface="Arial"/>
                <a:sym typeface="Arial"/>
              </a:defRPr>
            </a:lvl3pPr>
            <a:lvl4pPr indent="0" lvl="3" marL="13716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0" lvl="5" marL="22860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6pPr>
            <a:lvl7pPr indent="0" lvl="6" marL="27432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7pPr>
            <a:lvl8pPr indent="0" lvl="7" marL="32004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8pPr>
            <a:lvl9pPr indent="0" lvl="8" marL="36576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9pPr>
          </a:lstStyle>
          <a:p/>
        </p:txBody>
      </p:sp>
      <p:sp>
        <p:nvSpPr>
          <p:cNvPr id="22" name="Shape 22"/>
          <p:cNvSpPr txBox="1"/>
          <p:nvPr>
            <p:ph idx="10" type="dt"/>
          </p:nvPr>
        </p:nvSpPr>
        <p:spPr>
          <a:xfrm>
            <a:off x="7010400" y="6553200"/>
            <a:ext cx="2133599" cy="304799"/>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8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 name="Shape 23"/>
          <p:cNvSpPr txBox="1"/>
          <p:nvPr>
            <p:ph idx="12" type="sldNum"/>
          </p:nvPr>
        </p:nvSpPr>
        <p:spPr>
          <a:xfrm>
            <a:off x="7010400" y="6553200"/>
            <a:ext cx="2133599" cy="30479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b="0" i="0" lang="en-US" sz="1400" u="none" cap="none" strike="noStrike">
                <a:solidFill>
                  <a:schemeClr val="dk1"/>
                </a:solidFill>
                <a:latin typeface="Arial"/>
                <a:ea typeface="Arial"/>
                <a:cs typeface="Arial"/>
                <a:sym typeface="Arial"/>
              </a:rPr>
              <a:t>‹#›</a:t>
            </a:fld>
          </a:p>
        </p:txBody>
      </p:sp>
      <p:sp>
        <p:nvSpPr>
          <p:cNvPr id="24" name="Shape 24"/>
          <p:cNvSpPr txBox="1"/>
          <p:nvPr>
            <p:ph idx="11" type="ftr"/>
          </p:nvPr>
        </p:nvSpPr>
        <p:spPr>
          <a:xfrm>
            <a:off x="838200" y="6537325"/>
            <a:ext cx="7239000" cy="320675"/>
          </a:xfrm>
          <a:prstGeom prst="rect">
            <a:avLst/>
          </a:prstGeom>
          <a:noFill/>
          <a:ln>
            <a:noFill/>
          </a:ln>
        </p:spPr>
        <p:txBody>
          <a:bodyPr anchorCtr="0" anchor="t" bIns="91425" lIns="91425" rIns="91425" tIns="91425"/>
          <a:lstStyle>
            <a:lvl1pPr indent="0" lvl="0" marL="0" marR="0" rtl="0" algn="ctr">
              <a:spcBef>
                <a:spcPts val="0"/>
              </a:spcBef>
              <a:spcAft>
                <a:spcPts val="0"/>
              </a:spcAft>
              <a:buNone/>
              <a:defRPr b="1" i="1" sz="1400" u="none" cap="none" strike="noStrike">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75" name="Shape 75"/>
        <p:cNvGrpSpPr/>
        <p:nvPr/>
      </p:nvGrpSpPr>
      <p:grpSpPr>
        <a:xfrm>
          <a:off x="0" y="0"/>
          <a:ext cx="0" cy="0"/>
          <a:chOff x="0" y="0"/>
          <a:chExt cx="0" cy="0"/>
        </a:xfrm>
      </p:grpSpPr>
      <p:sp>
        <p:nvSpPr>
          <p:cNvPr id="76" name="Shape 7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7" name="Shape 77"/>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78" name="Shape 78"/>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0" name="Shape 8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1" name="Shape 8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82" name="Shape 82"/>
        <p:cNvGrpSpPr/>
        <p:nvPr/>
      </p:nvGrpSpPr>
      <p:grpSpPr>
        <a:xfrm>
          <a:off x="0" y="0"/>
          <a:ext cx="0" cy="0"/>
          <a:chOff x="0" y="0"/>
          <a:chExt cx="0" cy="0"/>
        </a:xfrm>
      </p:grpSpPr>
      <p:sp>
        <p:nvSpPr>
          <p:cNvPr id="83" name="Shape 83"/>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4" name="Shape 84"/>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85" name="Shape 85"/>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86" name="Shape 86"/>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87" name="Shape 87"/>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88" name="Shape 8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9" name="Shape 8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0" name="Shape 9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91" name="Shape 91"/>
        <p:cNvGrpSpPr/>
        <p:nvPr/>
      </p:nvGrpSpPr>
      <p:grpSpPr>
        <a:xfrm>
          <a:off x="0" y="0"/>
          <a:ext cx="0" cy="0"/>
          <a:chOff x="0" y="0"/>
          <a:chExt cx="0" cy="0"/>
        </a:xfrm>
      </p:grpSpPr>
      <p:sp>
        <p:nvSpPr>
          <p:cNvPr id="92" name="Shape 92"/>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3" name="Shape 9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4" name="Shape 9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5" name="Shape 9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96" name="Shape 96"/>
        <p:cNvGrpSpPr/>
        <p:nvPr/>
      </p:nvGrpSpPr>
      <p:grpSpPr>
        <a:xfrm>
          <a:off x="0" y="0"/>
          <a:ext cx="0" cy="0"/>
          <a:chOff x="0" y="0"/>
          <a:chExt cx="0" cy="0"/>
        </a:xfrm>
      </p:grpSpPr>
      <p:sp>
        <p:nvSpPr>
          <p:cNvPr id="97" name="Shape 9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8" name="Shape 9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9" name="Shape 9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100" name="Shape 100"/>
        <p:cNvGrpSpPr/>
        <p:nvPr/>
      </p:nvGrpSpPr>
      <p:grpSpPr>
        <a:xfrm>
          <a:off x="0" y="0"/>
          <a:ext cx="0" cy="0"/>
          <a:chOff x="0" y="0"/>
          <a:chExt cx="0" cy="0"/>
        </a:xfrm>
      </p:grpSpPr>
      <p:sp>
        <p:nvSpPr>
          <p:cNvPr id="101" name="Shape 101"/>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2" name="Shape 10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03" name="Shape 10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04" name="Shape 10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05" name="Shape 10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06" name="Shape 10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107" name="Shape 107"/>
        <p:cNvGrpSpPr/>
        <p:nvPr/>
      </p:nvGrpSpPr>
      <p:grpSpPr>
        <a:xfrm>
          <a:off x="0" y="0"/>
          <a:ext cx="0" cy="0"/>
          <a:chOff x="0" y="0"/>
          <a:chExt cx="0" cy="0"/>
        </a:xfrm>
      </p:grpSpPr>
      <p:sp>
        <p:nvSpPr>
          <p:cNvPr id="108" name="Shape 108"/>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9" name="Shape 109"/>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110" name="Shape 110"/>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11" name="Shape 11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12" name="Shape 11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13" name="Shape 11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114" name="Shape 114"/>
        <p:cNvGrpSpPr/>
        <p:nvPr/>
      </p:nvGrpSpPr>
      <p:grpSpPr>
        <a:xfrm>
          <a:off x="0" y="0"/>
          <a:ext cx="0" cy="0"/>
          <a:chOff x="0" y="0"/>
          <a:chExt cx="0" cy="0"/>
        </a:xfrm>
      </p:grpSpPr>
      <p:sp>
        <p:nvSpPr>
          <p:cNvPr id="115" name="Shape 11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6" name="Shape 116"/>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17" name="Shape 11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18" name="Shape 11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19" name="Shape 11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20" name="Shape 120"/>
        <p:cNvGrpSpPr/>
        <p:nvPr/>
      </p:nvGrpSpPr>
      <p:grpSpPr>
        <a:xfrm>
          <a:off x="0" y="0"/>
          <a:ext cx="0" cy="0"/>
          <a:chOff x="0" y="0"/>
          <a:chExt cx="0" cy="0"/>
        </a:xfrm>
      </p:grpSpPr>
      <p:sp>
        <p:nvSpPr>
          <p:cNvPr id="121" name="Shape 121"/>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2" name="Shape 122"/>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3" name="Shape 12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24" name="Shape 12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25" name="Shape 12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132" name="Shape 132"/>
        <p:cNvGrpSpPr/>
        <p:nvPr/>
      </p:nvGrpSpPr>
      <p:grpSpPr>
        <a:xfrm>
          <a:off x="0" y="0"/>
          <a:ext cx="0" cy="0"/>
          <a:chOff x="0" y="0"/>
          <a:chExt cx="0" cy="0"/>
        </a:xfrm>
      </p:grpSpPr>
      <p:sp>
        <p:nvSpPr>
          <p:cNvPr id="133" name="Shape 133"/>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34" name="Shape 134"/>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135" name="Shape 13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6" name="Shape 13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7" name="Shape 13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138" name="Shape 138"/>
        <p:cNvGrpSpPr/>
        <p:nvPr/>
      </p:nvGrpSpPr>
      <p:grpSpPr>
        <a:xfrm>
          <a:off x="0" y="0"/>
          <a:ext cx="0" cy="0"/>
          <a:chOff x="0" y="0"/>
          <a:chExt cx="0" cy="0"/>
        </a:xfrm>
      </p:grpSpPr>
      <p:sp>
        <p:nvSpPr>
          <p:cNvPr id="139" name="Shape 13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40" name="Shape 140"/>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41" name="Shape 14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2" name="Shape 14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3" name="Shape 14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25" name="Shape 25"/>
        <p:cNvGrpSpPr/>
        <p:nvPr/>
      </p:nvGrpSpPr>
      <p:grpSpPr>
        <a:xfrm>
          <a:off x="0" y="0"/>
          <a:ext cx="0" cy="0"/>
          <a:chOff x="0" y="0"/>
          <a:chExt cx="0" cy="0"/>
        </a:xfrm>
      </p:grpSpPr>
      <p:sp>
        <p:nvSpPr>
          <p:cNvPr id="26" name="Shape 2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27" name="Shape 27"/>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28" name="Shape 28"/>
          <p:cNvSpPr txBox="1"/>
          <p:nvPr>
            <p:ph idx="11" type="ftr"/>
          </p:nvPr>
        </p:nvSpPr>
        <p:spPr>
          <a:xfrm>
            <a:off x="838200" y="6537325"/>
            <a:ext cx="7239000" cy="320675"/>
          </a:xfrm>
          <a:prstGeom prst="rect">
            <a:avLst/>
          </a:prstGeom>
          <a:noFill/>
          <a:ln>
            <a:noFill/>
          </a:ln>
        </p:spPr>
        <p:txBody>
          <a:bodyPr anchorCtr="0" anchor="t" bIns="91425" lIns="91425" rIns="91425" tIns="91425"/>
          <a:lstStyle>
            <a:lvl1pPr indent="0" lvl="0" marL="0" marR="0" rtl="0" algn="ctr">
              <a:spcBef>
                <a:spcPts val="0"/>
              </a:spcBef>
              <a:spcAft>
                <a:spcPts val="0"/>
              </a:spcAft>
              <a:buNone/>
              <a:defRPr b="1" i="1" sz="1400" u="none" cap="none" strike="noStrike">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 name="Shape 29"/>
          <p:cNvSpPr txBox="1"/>
          <p:nvPr>
            <p:ph idx="12" type="sldNum"/>
          </p:nvPr>
        </p:nvSpPr>
        <p:spPr>
          <a:xfrm>
            <a:off x="7010400" y="6477000"/>
            <a:ext cx="2133599" cy="381000"/>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44" name="Shape 144"/>
        <p:cNvGrpSpPr/>
        <p:nvPr/>
      </p:nvGrpSpPr>
      <p:grpSpPr>
        <a:xfrm>
          <a:off x="0" y="0"/>
          <a:ext cx="0" cy="0"/>
          <a:chOff x="0" y="0"/>
          <a:chExt cx="0" cy="0"/>
        </a:xfrm>
      </p:grpSpPr>
      <p:sp>
        <p:nvSpPr>
          <p:cNvPr id="145" name="Shape 145"/>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spcBef>
                <a:spcPts val="0"/>
              </a:spcBef>
              <a:spcAft>
                <a:spcPts val="0"/>
              </a:spcAft>
              <a:buNone/>
              <a:defRPr b="1" i="0" sz="4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46" name="Shape 14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147" name="Shape 14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8" name="Shape 14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9" name="Shape 14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150" name="Shape 150"/>
        <p:cNvGrpSpPr/>
        <p:nvPr/>
      </p:nvGrpSpPr>
      <p:grpSpPr>
        <a:xfrm>
          <a:off x="0" y="0"/>
          <a:ext cx="0" cy="0"/>
          <a:chOff x="0" y="0"/>
          <a:chExt cx="0" cy="0"/>
        </a:xfrm>
      </p:grpSpPr>
      <p:sp>
        <p:nvSpPr>
          <p:cNvPr id="151" name="Shape 151"/>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52" name="Shape 152"/>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153" name="Shape 153"/>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154" name="Shape 15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55" name="Shape 1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56" name="Shape 15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157" name="Shape 157"/>
        <p:cNvGrpSpPr/>
        <p:nvPr/>
      </p:nvGrpSpPr>
      <p:grpSpPr>
        <a:xfrm>
          <a:off x="0" y="0"/>
          <a:ext cx="0" cy="0"/>
          <a:chOff x="0" y="0"/>
          <a:chExt cx="0" cy="0"/>
        </a:xfrm>
      </p:grpSpPr>
      <p:sp>
        <p:nvSpPr>
          <p:cNvPr id="158" name="Shape 15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59" name="Shape 159"/>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160" name="Shape 160"/>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161" name="Shape 161"/>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162" name="Shape 162"/>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163" name="Shape 16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64" name="Shape 16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65" name="Shape 16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166" name="Shape 166"/>
        <p:cNvGrpSpPr/>
        <p:nvPr/>
      </p:nvGrpSpPr>
      <p:grpSpPr>
        <a:xfrm>
          <a:off x="0" y="0"/>
          <a:ext cx="0" cy="0"/>
          <a:chOff x="0" y="0"/>
          <a:chExt cx="0" cy="0"/>
        </a:xfrm>
      </p:grpSpPr>
      <p:sp>
        <p:nvSpPr>
          <p:cNvPr id="167" name="Shape 167"/>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68" name="Shape 16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69" name="Shape 16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70" name="Shape 17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171" name="Shape 171"/>
        <p:cNvGrpSpPr/>
        <p:nvPr/>
      </p:nvGrpSpPr>
      <p:grpSpPr>
        <a:xfrm>
          <a:off x="0" y="0"/>
          <a:ext cx="0" cy="0"/>
          <a:chOff x="0" y="0"/>
          <a:chExt cx="0" cy="0"/>
        </a:xfrm>
      </p:grpSpPr>
      <p:sp>
        <p:nvSpPr>
          <p:cNvPr id="172" name="Shape 17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73" name="Shape 17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74" name="Shape 17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175" name="Shape 175"/>
        <p:cNvGrpSpPr/>
        <p:nvPr/>
      </p:nvGrpSpPr>
      <p:grpSpPr>
        <a:xfrm>
          <a:off x="0" y="0"/>
          <a:ext cx="0" cy="0"/>
          <a:chOff x="0" y="0"/>
          <a:chExt cx="0" cy="0"/>
        </a:xfrm>
      </p:grpSpPr>
      <p:sp>
        <p:nvSpPr>
          <p:cNvPr id="176" name="Shape 176"/>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77" name="Shape 177"/>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78" name="Shape 178"/>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79" name="Shape 17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80" name="Shape 18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81" name="Shape 18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182" name="Shape 182"/>
        <p:cNvGrpSpPr/>
        <p:nvPr/>
      </p:nvGrpSpPr>
      <p:grpSpPr>
        <a:xfrm>
          <a:off x="0" y="0"/>
          <a:ext cx="0" cy="0"/>
          <a:chOff x="0" y="0"/>
          <a:chExt cx="0" cy="0"/>
        </a:xfrm>
      </p:grpSpPr>
      <p:sp>
        <p:nvSpPr>
          <p:cNvPr id="183" name="Shape 183"/>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84" name="Shape 184"/>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185" name="Shape 18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186" name="Shape 186"/>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87" name="Shape 18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88" name="Shape 188"/>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189" name="Shape 189"/>
        <p:cNvGrpSpPr/>
        <p:nvPr/>
      </p:nvGrpSpPr>
      <p:grpSpPr>
        <a:xfrm>
          <a:off x="0" y="0"/>
          <a:ext cx="0" cy="0"/>
          <a:chOff x="0" y="0"/>
          <a:chExt cx="0" cy="0"/>
        </a:xfrm>
      </p:grpSpPr>
      <p:sp>
        <p:nvSpPr>
          <p:cNvPr id="190" name="Shape 19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91" name="Shape 191"/>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92" name="Shape 19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93" name="Shape 19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94" name="Shape 19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95" name="Shape 195"/>
        <p:cNvGrpSpPr/>
        <p:nvPr/>
      </p:nvGrpSpPr>
      <p:grpSpPr>
        <a:xfrm>
          <a:off x="0" y="0"/>
          <a:ext cx="0" cy="0"/>
          <a:chOff x="0" y="0"/>
          <a:chExt cx="0" cy="0"/>
        </a:xfrm>
      </p:grpSpPr>
      <p:sp>
        <p:nvSpPr>
          <p:cNvPr id="196" name="Shape 196"/>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97" name="Shape 197"/>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98" name="Shape 19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99" name="Shape 19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00" name="Shape 20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207" name="Shape 207"/>
        <p:cNvGrpSpPr/>
        <p:nvPr/>
      </p:nvGrpSpPr>
      <p:grpSpPr>
        <a:xfrm>
          <a:off x="0" y="0"/>
          <a:ext cx="0" cy="0"/>
          <a:chOff x="0" y="0"/>
          <a:chExt cx="0" cy="0"/>
        </a:xfrm>
      </p:grpSpPr>
      <p:sp>
        <p:nvSpPr>
          <p:cNvPr id="208" name="Shape 208"/>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09" name="Shape 209"/>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10" name="Shape 21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11" name="Shape 21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12" name="Shape 21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30" name="Shape 30"/>
        <p:cNvGrpSpPr/>
        <p:nvPr/>
      </p:nvGrpSpPr>
      <p:grpSpPr>
        <a:xfrm>
          <a:off x="0" y="0"/>
          <a:ext cx="0" cy="0"/>
          <a:chOff x="0" y="0"/>
          <a:chExt cx="0" cy="0"/>
        </a:xfrm>
      </p:grpSpPr>
      <p:sp>
        <p:nvSpPr>
          <p:cNvPr id="31" name="Shape 31"/>
          <p:cNvSpPr txBox="1"/>
          <p:nvPr>
            <p:ph idx="10" type="dt"/>
          </p:nvPr>
        </p:nvSpPr>
        <p:spPr>
          <a:xfrm>
            <a:off x="7010400" y="6553200"/>
            <a:ext cx="2133599" cy="304799"/>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8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2" name="Shape 32"/>
          <p:cNvSpPr txBox="1"/>
          <p:nvPr>
            <p:ph idx="12" type="sldNum"/>
          </p:nvPr>
        </p:nvSpPr>
        <p:spPr>
          <a:xfrm>
            <a:off x="7010400" y="6553200"/>
            <a:ext cx="2133599" cy="30479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b="0" i="0" lang="en-US" sz="1400" u="none" cap="none" strike="noStrike">
                <a:solidFill>
                  <a:schemeClr val="dk1"/>
                </a:solidFill>
                <a:latin typeface="Arial"/>
                <a:ea typeface="Arial"/>
                <a:cs typeface="Arial"/>
                <a:sym typeface="Arial"/>
              </a:rPr>
              <a:t>‹#›</a:t>
            </a:fld>
          </a:p>
        </p:txBody>
      </p:sp>
      <p:sp>
        <p:nvSpPr>
          <p:cNvPr id="33" name="Shape 33"/>
          <p:cNvSpPr txBox="1"/>
          <p:nvPr>
            <p:ph idx="11" type="ftr"/>
          </p:nvPr>
        </p:nvSpPr>
        <p:spPr>
          <a:xfrm>
            <a:off x="838200" y="6553200"/>
            <a:ext cx="7239000" cy="304799"/>
          </a:xfrm>
          <a:prstGeom prst="rect">
            <a:avLst/>
          </a:prstGeom>
          <a:noFill/>
          <a:ln>
            <a:noFill/>
          </a:ln>
        </p:spPr>
        <p:txBody>
          <a:bodyPr anchorCtr="0" anchor="t" bIns="91425" lIns="91425" rIns="91425" tIns="91425"/>
          <a:lstStyle>
            <a:lvl1pPr indent="0" lvl="0" marL="0" marR="0" rtl="0" algn="ctr">
              <a:spcBef>
                <a:spcPts val="0"/>
              </a:spcBef>
              <a:spcAft>
                <a:spcPts val="0"/>
              </a:spcAft>
              <a:buNone/>
              <a:defRPr b="1" i="1" sz="1400" u="none" cap="none" strike="noStrike">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213" name="Shape 213"/>
        <p:cNvGrpSpPr/>
        <p:nvPr/>
      </p:nvGrpSpPr>
      <p:grpSpPr>
        <a:xfrm>
          <a:off x="0" y="0"/>
          <a:ext cx="0" cy="0"/>
          <a:chOff x="0" y="0"/>
          <a:chExt cx="0" cy="0"/>
        </a:xfrm>
      </p:grpSpPr>
      <p:sp>
        <p:nvSpPr>
          <p:cNvPr id="214" name="Shape 21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15" name="Shape 215"/>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16" name="Shape 216"/>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17" name="Shape 21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18" name="Shape 218"/>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219" name="Shape 219"/>
        <p:cNvGrpSpPr/>
        <p:nvPr/>
      </p:nvGrpSpPr>
      <p:grpSpPr>
        <a:xfrm>
          <a:off x="0" y="0"/>
          <a:ext cx="0" cy="0"/>
          <a:chOff x="0" y="0"/>
          <a:chExt cx="0" cy="0"/>
        </a:xfrm>
      </p:grpSpPr>
      <p:sp>
        <p:nvSpPr>
          <p:cNvPr id="220" name="Shape 220"/>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spcBef>
                <a:spcPts val="0"/>
              </a:spcBef>
              <a:spcAft>
                <a:spcPts val="0"/>
              </a:spcAft>
              <a:buNone/>
              <a:defRPr b="1" i="0" sz="4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21" name="Shape 221"/>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222" name="Shape 22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23" name="Shape 22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24" name="Shape 22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225" name="Shape 225"/>
        <p:cNvGrpSpPr/>
        <p:nvPr/>
      </p:nvGrpSpPr>
      <p:grpSpPr>
        <a:xfrm>
          <a:off x="0" y="0"/>
          <a:ext cx="0" cy="0"/>
          <a:chOff x="0" y="0"/>
          <a:chExt cx="0" cy="0"/>
        </a:xfrm>
      </p:grpSpPr>
      <p:sp>
        <p:nvSpPr>
          <p:cNvPr id="226" name="Shape 22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27" name="Shape 227"/>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228" name="Shape 228"/>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229" name="Shape 22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0" name="Shape 23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1" name="Shape 23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232" name="Shape 232"/>
        <p:cNvGrpSpPr/>
        <p:nvPr/>
      </p:nvGrpSpPr>
      <p:grpSpPr>
        <a:xfrm>
          <a:off x="0" y="0"/>
          <a:ext cx="0" cy="0"/>
          <a:chOff x="0" y="0"/>
          <a:chExt cx="0" cy="0"/>
        </a:xfrm>
      </p:grpSpPr>
      <p:sp>
        <p:nvSpPr>
          <p:cNvPr id="233" name="Shape 233"/>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34" name="Shape 234"/>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235" name="Shape 235"/>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236" name="Shape 236"/>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237" name="Shape 237"/>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238" name="Shape 23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9" name="Shape 23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0" name="Shape 24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41" name="Shape 241"/>
        <p:cNvGrpSpPr/>
        <p:nvPr/>
      </p:nvGrpSpPr>
      <p:grpSpPr>
        <a:xfrm>
          <a:off x="0" y="0"/>
          <a:ext cx="0" cy="0"/>
          <a:chOff x="0" y="0"/>
          <a:chExt cx="0" cy="0"/>
        </a:xfrm>
      </p:grpSpPr>
      <p:sp>
        <p:nvSpPr>
          <p:cNvPr id="242" name="Shape 242"/>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43" name="Shape 24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4" name="Shape 24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5" name="Shape 24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246" name="Shape 246"/>
        <p:cNvGrpSpPr/>
        <p:nvPr/>
      </p:nvGrpSpPr>
      <p:grpSpPr>
        <a:xfrm>
          <a:off x="0" y="0"/>
          <a:ext cx="0" cy="0"/>
          <a:chOff x="0" y="0"/>
          <a:chExt cx="0" cy="0"/>
        </a:xfrm>
      </p:grpSpPr>
      <p:sp>
        <p:nvSpPr>
          <p:cNvPr id="247" name="Shape 24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8" name="Shape 24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49" name="Shape 24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250" name="Shape 250"/>
        <p:cNvGrpSpPr/>
        <p:nvPr/>
      </p:nvGrpSpPr>
      <p:grpSpPr>
        <a:xfrm>
          <a:off x="0" y="0"/>
          <a:ext cx="0" cy="0"/>
          <a:chOff x="0" y="0"/>
          <a:chExt cx="0" cy="0"/>
        </a:xfrm>
      </p:grpSpPr>
      <p:sp>
        <p:nvSpPr>
          <p:cNvPr id="251" name="Shape 251"/>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52" name="Shape 25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53" name="Shape 25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254" name="Shape 25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55" name="Shape 2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56" name="Shape 25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257" name="Shape 257"/>
        <p:cNvGrpSpPr/>
        <p:nvPr/>
      </p:nvGrpSpPr>
      <p:grpSpPr>
        <a:xfrm>
          <a:off x="0" y="0"/>
          <a:ext cx="0" cy="0"/>
          <a:chOff x="0" y="0"/>
          <a:chExt cx="0" cy="0"/>
        </a:xfrm>
      </p:grpSpPr>
      <p:sp>
        <p:nvSpPr>
          <p:cNvPr id="258" name="Shape 258"/>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59" name="Shape 259"/>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260" name="Shape 260"/>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261" name="Shape 26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62" name="Shape 26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63" name="Shape 26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264" name="Shape 264"/>
        <p:cNvGrpSpPr/>
        <p:nvPr/>
      </p:nvGrpSpPr>
      <p:grpSpPr>
        <a:xfrm>
          <a:off x="0" y="0"/>
          <a:ext cx="0" cy="0"/>
          <a:chOff x="0" y="0"/>
          <a:chExt cx="0" cy="0"/>
        </a:xfrm>
      </p:grpSpPr>
      <p:sp>
        <p:nvSpPr>
          <p:cNvPr id="265" name="Shape 26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66" name="Shape 266"/>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67" name="Shape 26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68" name="Shape 26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69" name="Shape 26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270" name="Shape 270"/>
        <p:cNvGrpSpPr/>
        <p:nvPr/>
      </p:nvGrpSpPr>
      <p:grpSpPr>
        <a:xfrm>
          <a:off x="0" y="0"/>
          <a:ext cx="0" cy="0"/>
          <a:chOff x="0" y="0"/>
          <a:chExt cx="0" cy="0"/>
        </a:xfrm>
      </p:grpSpPr>
      <p:sp>
        <p:nvSpPr>
          <p:cNvPr id="271" name="Shape 271"/>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72" name="Shape 272"/>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73" name="Shape 27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74" name="Shape 27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75" name="Shape 27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bl">
  <p:cSld name="Title and Table">
    <p:spTree>
      <p:nvGrpSpPr>
        <p:cNvPr id="34" name="Shape 34"/>
        <p:cNvGrpSpPr/>
        <p:nvPr/>
      </p:nvGrpSpPr>
      <p:grpSpPr>
        <a:xfrm>
          <a:off x="0" y="0"/>
          <a:ext cx="0" cy="0"/>
          <a:chOff x="0" y="0"/>
          <a:chExt cx="0" cy="0"/>
        </a:xfrm>
      </p:grpSpPr>
      <p:sp>
        <p:nvSpPr>
          <p:cNvPr id="35" name="Shape 3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36" name="Shape 36"/>
          <p:cNvSpPr txBox="1"/>
          <p:nvPr>
            <p:ph idx="10" type="dt"/>
          </p:nvPr>
        </p:nvSpPr>
        <p:spPr>
          <a:xfrm>
            <a:off x="7010400" y="6553200"/>
            <a:ext cx="2133599" cy="304799"/>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7" name="Shape 37"/>
          <p:cNvSpPr txBox="1"/>
          <p:nvPr>
            <p:ph idx="12" type="sldNum"/>
          </p:nvPr>
        </p:nvSpPr>
        <p:spPr>
          <a:xfrm>
            <a:off x="7010400" y="6553200"/>
            <a:ext cx="2133599" cy="30479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
        <p:nvSpPr>
          <p:cNvPr id="38" name="Shape 38"/>
          <p:cNvSpPr txBox="1"/>
          <p:nvPr>
            <p:ph idx="11" type="ftr"/>
          </p:nvPr>
        </p:nvSpPr>
        <p:spPr>
          <a:xfrm>
            <a:off x="838200" y="6553200"/>
            <a:ext cx="7239000" cy="304799"/>
          </a:xfrm>
          <a:prstGeom prst="rect">
            <a:avLst/>
          </a:prstGeom>
          <a:noFill/>
          <a:ln>
            <a:noFill/>
          </a:ln>
        </p:spPr>
        <p:txBody>
          <a:bodyPr anchorCtr="0" anchor="t" bIns="91425" lIns="91425" rIns="91425" tIns="91425"/>
          <a:lstStyle>
            <a:lvl1pPr indent="0" lvl="0" marL="0" marR="0" rtl="0" algn="ctr">
              <a:spcBef>
                <a:spcPts val="0"/>
              </a:spcBef>
              <a:spcAft>
                <a:spcPts val="0"/>
              </a:spcAft>
              <a:buNone/>
              <a:defRPr b="1" i="1" sz="1400">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282" name="Shape 282"/>
        <p:cNvGrpSpPr/>
        <p:nvPr/>
      </p:nvGrpSpPr>
      <p:grpSpPr>
        <a:xfrm>
          <a:off x="0" y="0"/>
          <a:ext cx="0" cy="0"/>
          <a:chOff x="0" y="0"/>
          <a:chExt cx="0" cy="0"/>
        </a:xfrm>
      </p:grpSpPr>
      <p:sp>
        <p:nvSpPr>
          <p:cNvPr id="283" name="Shape 283"/>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84" name="Shape 284"/>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85" name="Shape 28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86" name="Shape 28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87" name="Shape 28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288" name="Shape 288"/>
        <p:cNvGrpSpPr/>
        <p:nvPr/>
      </p:nvGrpSpPr>
      <p:grpSpPr>
        <a:xfrm>
          <a:off x="0" y="0"/>
          <a:ext cx="0" cy="0"/>
          <a:chOff x="0" y="0"/>
          <a:chExt cx="0" cy="0"/>
        </a:xfrm>
      </p:grpSpPr>
      <p:sp>
        <p:nvSpPr>
          <p:cNvPr id="289" name="Shape 28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90" name="Shape 290"/>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91" name="Shape 29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2" name="Shape 29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3" name="Shape 29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294" name="Shape 294"/>
        <p:cNvGrpSpPr/>
        <p:nvPr/>
      </p:nvGrpSpPr>
      <p:grpSpPr>
        <a:xfrm>
          <a:off x="0" y="0"/>
          <a:ext cx="0" cy="0"/>
          <a:chOff x="0" y="0"/>
          <a:chExt cx="0" cy="0"/>
        </a:xfrm>
      </p:grpSpPr>
      <p:sp>
        <p:nvSpPr>
          <p:cNvPr id="295" name="Shape 295"/>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spcBef>
                <a:spcPts val="0"/>
              </a:spcBef>
              <a:spcAft>
                <a:spcPts val="0"/>
              </a:spcAft>
              <a:buNone/>
              <a:defRPr b="1" i="0" sz="4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96" name="Shape 29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297" name="Shape 29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8" name="Shape 29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99" name="Shape 29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300" name="Shape 300"/>
        <p:cNvGrpSpPr/>
        <p:nvPr/>
      </p:nvGrpSpPr>
      <p:grpSpPr>
        <a:xfrm>
          <a:off x="0" y="0"/>
          <a:ext cx="0" cy="0"/>
          <a:chOff x="0" y="0"/>
          <a:chExt cx="0" cy="0"/>
        </a:xfrm>
      </p:grpSpPr>
      <p:sp>
        <p:nvSpPr>
          <p:cNvPr id="301" name="Shape 301"/>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02" name="Shape 302"/>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03" name="Shape 303"/>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04" name="Shape 30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05" name="Shape 30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06" name="Shape 30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307" name="Shape 307"/>
        <p:cNvGrpSpPr/>
        <p:nvPr/>
      </p:nvGrpSpPr>
      <p:grpSpPr>
        <a:xfrm>
          <a:off x="0" y="0"/>
          <a:ext cx="0" cy="0"/>
          <a:chOff x="0" y="0"/>
          <a:chExt cx="0" cy="0"/>
        </a:xfrm>
      </p:grpSpPr>
      <p:sp>
        <p:nvSpPr>
          <p:cNvPr id="308" name="Shape 30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09" name="Shape 309"/>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310" name="Shape 310"/>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311" name="Shape 311"/>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312" name="Shape 312"/>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313" name="Shape 31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14" name="Shape 31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15" name="Shape 31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316" name="Shape 316"/>
        <p:cNvGrpSpPr/>
        <p:nvPr/>
      </p:nvGrpSpPr>
      <p:grpSpPr>
        <a:xfrm>
          <a:off x="0" y="0"/>
          <a:ext cx="0" cy="0"/>
          <a:chOff x="0" y="0"/>
          <a:chExt cx="0" cy="0"/>
        </a:xfrm>
      </p:grpSpPr>
      <p:sp>
        <p:nvSpPr>
          <p:cNvPr id="317" name="Shape 317"/>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18" name="Shape 31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19" name="Shape 31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20" name="Shape 32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321" name="Shape 321"/>
        <p:cNvGrpSpPr/>
        <p:nvPr/>
      </p:nvGrpSpPr>
      <p:grpSpPr>
        <a:xfrm>
          <a:off x="0" y="0"/>
          <a:ext cx="0" cy="0"/>
          <a:chOff x="0" y="0"/>
          <a:chExt cx="0" cy="0"/>
        </a:xfrm>
      </p:grpSpPr>
      <p:sp>
        <p:nvSpPr>
          <p:cNvPr id="322" name="Shape 32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23" name="Shape 32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24" name="Shape 32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325" name="Shape 325"/>
        <p:cNvGrpSpPr/>
        <p:nvPr/>
      </p:nvGrpSpPr>
      <p:grpSpPr>
        <a:xfrm>
          <a:off x="0" y="0"/>
          <a:ext cx="0" cy="0"/>
          <a:chOff x="0" y="0"/>
          <a:chExt cx="0" cy="0"/>
        </a:xfrm>
      </p:grpSpPr>
      <p:sp>
        <p:nvSpPr>
          <p:cNvPr id="326" name="Shape 326"/>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27" name="Shape 327"/>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328" name="Shape 328"/>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329" name="Shape 32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30" name="Shape 33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31" name="Shape 33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332" name="Shape 332"/>
        <p:cNvGrpSpPr/>
        <p:nvPr/>
      </p:nvGrpSpPr>
      <p:grpSpPr>
        <a:xfrm>
          <a:off x="0" y="0"/>
          <a:ext cx="0" cy="0"/>
          <a:chOff x="0" y="0"/>
          <a:chExt cx="0" cy="0"/>
        </a:xfrm>
      </p:grpSpPr>
      <p:sp>
        <p:nvSpPr>
          <p:cNvPr id="333" name="Shape 333"/>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34" name="Shape 334"/>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335" name="Shape 33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336" name="Shape 336"/>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37" name="Shape 33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38" name="Shape 338"/>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339" name="Shape 339"/>
        <p:cNvGrpSpPr/>
        <p:nvPr/>
      </p:nvGrpSpPr>
      <p:grpSpPr>
        <a:xfrm>
          <a:off x="0" y="0"/>
          <a:ext cx="0" cy="0"/>
          <a:chOff x="0" y="0"/>
          <a:chExt cx="0" cy="0"/>
        </a:xfrm>
      </p:grpSpPr>
      <p:sp>
        <p:nvSpPr>
          <p:cNvPr id="340" name="Shape 34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41" name="Shape 341"/>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342" name="Shape 34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43" name="Shape 34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44" name="Shape 34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ntent">
    <p:spTree>
      <p:nvGrpSpPr>
        <p:cNvPr id="39" name="Shape 39"/>
        <p:cNvGrpSpPr/>
        <p:nvPr/>
      </p:nvGrpSpPr>
      <p:grpSpPr>
        <a:xfrm>
          <a:off x="0" y="0"/>
          <a:ext cx="0" cy="0"/>
          <a:chOff x="0" y="0"/>
          <a:chExt cx="0" cy="0"/>
        </a:xfrm>
      </p:grpSpPr>
      <p:sp>
        <p:nvSpPr>
          <p:cNvPr id="40" name="Shape 40"/>
          <p:cNvSpPr txBox="1"/>
          <p:nvPr>
            <p:ph idx="1" type="body"/>
          </p:nvPr>
        </p:nvSpPr>
        <p:spPr>
          <a:xfrm>
            <a:off x="457200" y="274637"/>
            <a:ext cx="8229600" cy="5851525"/>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41" name="Shape 41"/>
          <p:cNvSpPr txBox="1"/>
          <p:nvPr>
            <p:ph idx="10" type="dt"/>
          </p:nvPr>
        </p:nvSpPr>
        <p:spPr>
          <a:xfrm>
            <a:off x="7010400" y="6553200"/>
            <a:ext cx="2133599" cy="304799"/>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2" name="Shape 42"/>
          <p:cNvSpPr txBox="1"/>
          <p:nvPr>
            <p:ph idx="12" type="sldNum"/>
          </p:nvPr>
        </p:nvSpPr>
        <p:spPr>
          <a:xfrm>
            <a:off x="7010400" y="6553200"/>
            <a:ext cx="2133599" cy="30479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
        <p:nvSpPr>
          <p:cNvPr id="43" name="Shape 43"/>
          <p:cNvSpPr txBox="1"/>
          <p:nvPr>
            <p:ph idx="11" type="ftr"/>
          </p:nvPr>
        </p:nvSpPr>
        <p:spPr>
          <a:xfrm>
            <a:off x="838200" y="6553200"/>
            <a:ext cx="7239000" cy="304799"/>
          </a:xfrm>
          <a:prstGeom prst="rect">
            <a:avLst/>
          </a:prstGeom>
          <a:noFill/>
          <a:ln>
            <a:noFill/>
          </a:ln>
        </p:spPr>
        <p:txBody>
          <a:bodyPr anchorCtr="0" anchor="t" bIns="91425" lIns="91425" rIns="91425" tIns="91425"/>
          <a:lstStyle>
            <a:lvl1pPr indent="0" lvl="0" marL="0" marR="0" rtl="0" algn="ctr">
              <a:spcBef>
                <a:spcPts val="0"/>
              </a:spcBef>
              <a:spcAft>
                <a:spcPts val="0"/>
              </a:spcAft>
              <a:buNone/>
              <a:defRPr b="1" i="1" sz="1400">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345" name="Shape 345"/>
        <p:cNvGrpSpPr/>
        <p:nvPr/>
      </p:nvGrpSpPr>
      <p:grpSpPr>
        <a:xfrm>
          <a:off x="0" y="0"/>
          <a:ext cx="0" cy="0"/>
          <a:chOff x="0" y="0"/>
          <a:chExt cx="0" cy="0"/>
        </a:xfrm>
      </p:grpSpPr>
      <p:sp>
        <p:nvSpPr>
          <p:cNvPr id="346" name="Shape 346"/>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347" name="Shape 347"/>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348" name="Shape 34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49" name="Shape 34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50" name="Shape 35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AndObj">
  <p:cSld name="Title, Text, and Content">
    <p:spTree>
      <p:nvGrpSpPr>
        <p:cNvPr id="44" name="Shape 44"/>
        <p:cNvGrpSpPr/>
        <p:nvPr/>
      </p:nvGrpSpPr>
      <p:grpSpPr>
        <a:xfrm>
          <a:off x="0" y="0"/>
          <a:ext cx="0" cy="0"/>
          <a:chOff x="0" y="0"/>
          <a:chExt cx="0" cy="0"/>
        </a:xfrm>
      </p:grpSpPr>
      <p:sp>
        <p:nvSpPr>
          <p:cNvPr id="45" name="Shape 4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46" name="Shape 46"/>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47" name="Shape 47"/>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48" name="Shape 48"/>
          <p:cNvSpPr txBox="1"/>
          <p:nvPr>
            <p:ph idx="10" type="dt"/>
          </p:nvPr>
        </p:nvSpPr>
        <p:spPr>
          <a:xfrm>
            <a:off x="7010400" y="6553200"/>
            <a:ext cx="2133599" cy="304799"/>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800">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9" name="Shape 49"/>
          <p:cNvSpPr txBox="1"/>
          <p:nvPr>
            <p:ph idx="12" type="sldNum"/>
          </p:nvPr>
        </p:nvSpPr>
        <p:spPr>
          <a:xfrm>
            <a:off x="7010400" y="6553200"/>
            <a:ext cx="2133599" cy="30479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
        <p:nvSpPr>
          <p:cNvPr id="50" name="Shape 50"/>
          <p:cNvSpPr txBox="1"/>
          <p:nvPr>
            <p:ph idx="11" type="ftr"/>
          </p:nvPr>
        </p:nvSpPr>
        <p:spPr>
          <a:xfrm>
            <a:off x="838200" y="6553200"/>
            <a:ext cx="7239000" cy="304799"/>
          </a:xfrm>
          <a:prstGeom prst="rect">
            <a:avLst/>
          </a:prstGeom>
          <a:noFill/>
          <a:ln>
            <a:noFill/>
          </a:ln>
        </p:spPr>
        <p:txBody>
          <a:bodyPr anchorCtr="0" anchor="t" bIns="91425" lIns="91425" rIns="91425" tIns="91425"/>
          <a:lstStyle>
            <a:lvl1pPr indent="0" lvl="0" marL="0" marR="0" rtl="0" algn="ctr">
              <a:spcBef>
                <a:spcPts val="0"/>
              </a:spcBef>
              <a:spcAft>
                <a:spcPts val="0"/>
              </a:spcAft>
              <a:buNone/>
              <a:defRPr b="1" i="1" sz="1400">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57" name="Shape 57"/>
        <p:cNvGrpSpPr/>
        <p:nvPr/>
      </p:nvGrpSpPr>
      <p:grpSpPr>
        <a:xfrm>
          <a:off x="0" y="0"/>
          <a:ext cx="0" cy="0"/>
          <a:chOff x="0" y="0"/>
          <a:chExt cx="0" cy="0"/>
        </a:xfrm>
      </p:grpSpPr>
      <p:sp>
        <p:nvSpPr>
          <p:cNvPr id="58" name="Shape 58"/>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60" name="Shape 6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1" name="Shape 6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2" name="Shape 6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63" name="Shape 63"/>
        <p:cNvGrpSpPr/>
        <p:nvPr/>
      </p:nvGrpSpPr>
      <p:grpSpPr>
        <a:xfrm>
          <a:off x="0" y="0"/>
          <a:ext cx="0" cy="0"/>
          <a:chOff x="0" y="0"/>
          <a:chExt cx="0" cy="0"/>
        </a:xfrm>
      </p:grpSpPr>
      <p:sp>
        <p:nvSpPr>
          <p:cNvPr id="64" name="Shape 6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5" name="Shape 65"/>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6" name="Shape 66"/>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7" name="Shape 6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8" name="Shape 68"/>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69" name="Shape 69"/>
        <p:cNvGrpSpPr/>
        <p:nvPr/>
      </p:nvGrpSpPr>
      <p:grpSpPr>
        <a:xfrm>
          <a:off x="0" y="0"/>
          <a:ext cx="0" cy="0"/>
          <a:chOff x="0" y="0"/>
          <a:chExt cx="0" cy="0"/>
        </a:xfrm>
      </p:grpSpPr>
      <p:sp>
        <p:nvSpPr>
          <p:cNvPr id="70" name="Shape 70"/>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spcBef>
                <a:spcPts val="0"/>
              </a:spcBef>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1" name="Shape 71"/>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72" name="Shape 7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3" name="Shape 7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4" name="Shape 7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jpg"/><Relationship Id="rId3" Type="http://schemas.openxmlformats.org/officeDocument/2006/relationships/image" Target="../media/image3.png"/><Relationship Id="rId4" Type="http://schemas.openxmlformats.org/officeDocument/2006/relationships/image" Target="../media/image5.png"/><Relationship Id="rId11" Type="http://schemas.openxmlformats.org/officeDocument/2006/relationships/slideLayout" Target="../slideLayouts/slideLayout6.xml"/><Relationship Id="rId10" Type="http://schemas.openxmlformats.org/officeDocument/2006/relationships/slideLayout" Target="../slideLayouts/slideLayout5.xml"/><Relationship Id="rId12" Type="http://schemas.openxmlformats.org/officeDocument/2006/relationships/theme" Target="../theme/theme6.xml"/><Relationship Id="rId9" Type="http://schemas.openxmlformats.org/officeDocument/2006/relationships/slideLayout" Target="../slideLayouts/slideLayout4.xml"/><Relationship Id="rId5" Type="http://schemas.openxmlformats.org/officeDocument/2006/relationships/image" Target="../media/image2.png"/><Relationship Id="rId6" Type="http://schemas.openxmlformats.org/officeDocument/2006/relationships/slideLayout" Target="../slideLayouts/slideLayout1.xml"/><Relationship Id="rId7" Type="http://schemas.openxmlformats.org/officeDocument/2006/relationships/slideLayout" Target="../slideLayouts/slideLayout2.xml"/><Relationship Id="rId8"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11" Type="http://schemas.openxmlformats.org/officeDocument/2006/relationships/slideLayout" Target="../slideLayouts/slideLayout17.xml"/><Relationship Id="rId10" Type="http://schemas.openxmlformats.org/officeDocument/2006/relationships/slideLayout" Target="../slideLayouts/slideLayout16.xml"/><Relationship Id="rId12" Type="http://schemas.openxmlformats.org/officeDocument/2006/relationships/theme" Target="../theme/theme5.xml"/><Relationship Id="rId9" Type="http://schemas.openxmlformats.org/officeDocument/2006/relationships/slideLayout" Target="../slideLayouts/slideLayout15.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slideLayout" Target="../slideLayouts/slideLayout20.xml"/><Relationship Id="rId4" Type="http://schemas.openxmlformats.org/officeDocument/2006/relationships/slideLayout" Target="../slideLayouts/slideLayout21.xml"/><Relationship Id="rId11" Type="http://schemas.openxmlformats.org/officeDocument/2006/relationships/slideLayout" Target="../slideLayouts/slideLayout28.xml"/><Relationship Id="rId10" Type="http://schemas.openxmlformats.org/officeDocument/2006/relationships/slideLayout" Target="../slideLayouts/slideLayout27.xml"/><Relationship Id="rId12" Type="http://schemas.openxmlformats.org/officeDocument/2006/relationships/theme" Target="../theme/theme2.xml"/><Relationship Id="rId9" Type="http://schemas.openxmlformats.org/officeDocument/2006/relationships/slideLayout" Target="../slideLayouts/slideLayout26.xml"/><Relationship Id="rId5" Type="http://schemas.openxmlformats.org/officeDocument/2006/relationships/slideLayout" Target="../slideLayouts/slideLayout22.xml"/><Relationship Id="rId6" Type="http://schemas.openxmlformats.org/officeDocument/2006/relationships/slideLayout" Target="../slideLayouts/slideLayout23.xml"/><Relationship Id="rId7" Type="http://schemas.openxmlformats.org/officeDocument/2006/relationships/slideLayout" Target="../slideLayouts/slideLayout24.xml"/><Relationship Id="rId8"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slideLayout" Target="../slideLayouts/slideLayout30.xml"/><Relationship Id="rId3" Type="http://schemas.openxmlformats.org/officeDocument/2006/relationships/slideLayout" Target="../slideLayouts/slideLayout31.xml"/><Relationship Id="rId4" Type="http://schemas.openxmlformats.org/officeDocument/2006/relationships/slideLayout" Target="../slideLayouts/slideLayout32.xml"/><Relationship Id="rId11" Type="http://schemas.openxmlformats.org/officeDocument/2006/relationships/slideLayout" Target="../slideLayouts/slideLayout39.xml"/><Relationship Id="rId10" Type="http://schemas.openxmlformats.org/officeDocument/2006/relationships/slideLayout" Target="../slideLayouts/slideLayout38.xml"/><Relationship Id="rId12" Type="http://schemas.openxmlformats.org/officeDocument/2006/relationships/theme" Target="../theme/theme3.xml"/><Relationship Id="rId9" Type="http://schemas.openxmlformats.org/officeDocument/2006/relationships/slideLayout" Target="../slideLayouts/slideLayout37.xml"/><Relationship Id="rId5" Type="http://schemas.openxmlformats.org/officeDocument/2006/relationships/slideLayout" Target="../slideLayouts/slideLayout33.xml"/><Relationship Id="rId6" Type="http://schemas.openxmlformats.org/officeDocument/2006/relationships/slideLayout" Target="../slideLayouts/slideLayout34.xml"/><Relationship Id="rId7" Type="http://schemas.openxmlformats.org/officeDocument/2006/relationships/slideLayout" Target="../slideLayouts/slideLayout35.xml"/><Relationship Id="rId8"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slideLayout" Target="../slideLayouts/slideLayout41.xml"/><Relationship Id="rId3" Type="http://schemas.openxmlformats.org/officeDocument/2006/relationships/slideLayout" Target="../slideLayouts/slideLayout42.xml"/><Relationship Id="rId4" Type="http://schemas.openxmlformats.org/officeDocument/2006/relationships/slideLayout" Target="../slideLayouts/slideLayout43.xml"/><Relationship Id="rId11" Type="http://schemas.openxmlformats.org/officeDocument/2006/relationships/slideLayout" Target="../slideLayouts/slideLayout50.xml"/><Relationship Id="rId10" Type="http://schemas.openxmlformats.org/officeDocument/2006/relationships/slideLayout" Target="../slideLayouts/slideLayout49.xml"/><Relationship Id="rId12" Type="http://schemas.openxmlformats.org/officeDocument/2006/relationships/theme" Target="../theme/theme1.xml"/><Relationship Id="rId9" Type="http://schemas.openxmlformats.org/officeDocument/2006/relationships/slideLayout" Target="../slideLayouts/slideLayout48.xml"/><Relationship Id="rId5" Type="http://schemas.openxmlformats.org/officeDocument/2006/relationships/slideLayout" Target="../slideLayouts/slideLayout44.xml"/><Relationship Id="rId6" Type="http://schemas.openxmlformats.org/officeDocument/2006/relationships/slideLayout" Target="../slideLayouts/slideLayout45.xml"/><Relationship Id="rId7" Type="http://schemas.openxmlformats.org/officeDocument/2006/relationships/slideLayout" Target="../slideLayouts/slideLayout46.xml"/><Relationship Id="rId8"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pic>
        <p:nvPicPr>
          <p:cNvPr descr="Picture1.png" id="10" name="Shape 10"/>
          <p:cNvPicPr preferRelativeResize="0"/>
          <p:nvPr/>
        </p:nvPicPr>
        <p:blipFill rotWithShape="1">
          <a:blip r:embed="rId1">
            <a:alphaModFix/>
          </a:blip>
          <a:srcRect b="0" l="0" r="0" t="0"/>
          <a:stretch/>
        </p:blipFill>
        <p:spPr>
          <a:xfrm>
            <a:off x="0" y="0"/>
            <a:ext cx="9144000" cy="6847113"/>
          </a:xfrm>
          <a:prstGeom prst="rect">
            <a:avLst/>
          </a:prstGeom>
          <a:noFill/>
          <a:ln>
            <a:noFill/>
          </a:ln>
        </p:spPr>
      </p:pic>
      <p:sp>
        <p:nvSpPr>
          <p:cNvPr id="11" name="Shape 11"/>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rgbClr val="000099"/>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rgbClr val="000099"/>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rgbClr val="000099"/>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rgbClr val="000099"/>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rgbClr val="000099"/>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rgbClr val="000099"/>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rgbClr val="000099"/>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rgbClr val="000099"/>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rgbClr val="000099"/>
                </a:solidFill>
                <a:latin typeface="Arial"/>
                <a:ea typeface="Arial"/>
                <a:cs typeface="Arial"/>
                <a:sym typeface="Arial"/>
              </a:defRPr>
            </a:lvl9pPr>
          </a:lstStyle>
          <a:p/>
        </p:txBody>
      </p:sp>
      <p:sp>
        <p:nvSpPr>
          <p:cNvPr id="12" name="Shape 12"/>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3" name="Shape 13"/>
          <p:cNvSpPr txBox="1"/>
          <p:nvPr>
            <p:ph idx="11" type="ftr"/>
          </p:nvPr>
        </p:nvSpPr>
        <p:spPr>
          <a:xfrm>
            <a:off x="838200" y="6537325"/>
            <a:ext cx="7239000" cy="320675"/>
          </a:xfrm>
          <a:prstGeom prst="rect">
            <a:avLst/>
          </a:prstGeom>
          <a:noFill/>
          <a:ln>
            <a:noFill/>
          </a:ln>
        </p:spPr>
        <p:txBody>
          <a:bodyPr anchorCtr="0" anchor="t" bIns="91425" lIns="91425" rIns="91425" tIns="91425"/>
          <a:lstStyle>
            <a:lvl1pPr indent="0" lvl="0" marL="0" marR="0" rtl="0" algn="ctr">
              <a:spcBef>
                <a:spcPts val="0"/>
              </a:spcBef>
              <a:spcAft>
                <a:spcPts val="0"/>
              </a:spcAft>
              <a:buNone/>
              <a:defRPr b="1" i="1" sz="1400" u="none" cap="none" strike="noStrike">
                <a:solidFill>
                  <a:srgbClr val="000099"/>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 name="Shape 14"/>
          <p:cNvSpPr txBox="1"/>
          <p:nvPr>
            <p:ph idx="12" type="sldNum"/>
          </p:nvPr>
        </p:nvSpPr>
        <p:spPr>
          <a:xfrm>
            <a:off x="7010400" y="6553200"/>
            <a:ext cx="2133599" cy="30479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b="0" i="0" lang="en-US" sz="1400" u="none" cap="none" strike="noStrike">
                <a:solidFill>
                  <a:schemeClr val="dk1"/>
                </a:solidFill>
                <a:latin typeface="Arial"/>
                <a:ea typeface="Arial"/>
                <a:cs typeface="Arial"/>
                <a:sym typeface="Arial"/>
              </a:rPr>
              <a:t>‹#›</a:t>
            </a:fld>
          </a:p>
        </p:txBody>
      </p:sp>
      <p:pic>
        <p:nvPicPr>
          <p:cNvPr descr="noaalogo" id="15" name="Shape 15"/>
          <p:cNvPicPr preferRelativeResize="0"/>
          <p:nvPr/>
        </p:nvPicPr>
        <p:blipFill rotWithShape="1">
          <a:blip r:embed="rId2">
            <a:alphaModFix/>
          </a:blip>
          <a:srcRect b="0" l="0" r="0" t="0"/>
          <a:stretch/>
        </p:blipFill>
        <p:spPr>
          <a:xfrm>
            <a:off x="0" y="0"/>
            <a:ext cx="457200" cy="457200"/>
          </a:xfrm>
          <a:prstGeom prst="rect">
            <a:avLst/>
          </a:prstGeom>
          <a:solidFill>
            <a:schemeClr val="accent1">
              <a:alpha val="49803"/>
            </a:schemeClr>
          </a:solidFill>
          <a:ln>
            <a:noFill/>
          </a:ln>
        </p:spPr>
      </p:pic>
      <p:pic>
        <p:nvPicPr>
          <p:cNvPr descr="ncep_80" id="16" name="Shape 16"/>
          <p:cNvPicPr preferRelativeResize="0"/>
          <p:nvPr/>
        </p:nvPicPr>
        <p:blipFill rotWithShape="1">
          <a:blip r:embed="rId3">
            <a:alphaModFix/>
          </a:blip>
          <a:srcRect b="0" l="0" r="0" t="0"/>
          <a:stretch/>
        </p:blipFill>
        <p:spPr>
          <a:xfrm>
            <a:off x="7848600" y="0"/>
            <a:ext cx="678561" cy="396240"/>
          </a:xfrm>
          <a:prstGeom prst="rect">
            <a:avLst/>
          </a:prstGeom>
          <a:noFill/>
          <a:ln>
            <a:noFill/>
          </a:ln>
        </p:spPr>
      </p:pic>
      <p:pic>
        <p:nvPicPr>
          <p:cNvPr descr="nws_logo" id="17" name="Shape 17"/>
          <p:cNvPicPr preferRelativeResize="0"/>
          <p:nvPr/>
        </p:nvPicPr>
        <p:blipFill rotWithShape="1">
          <a:blip r:embed="rId4">
            <a:alphaModFix/>
          </a:blip>
          <a:srcRect b="0" l="0" r="0" t="0"/>
          <a:stretch/>
        </p:blipFill>
        <p:spPr>
          <a:xfrm>
            <a:off x="457200" y="0"/>
            <a:ext cx="457200" cy="457200"/>
          </a:xfrm>
          <a:prstGeom prst="rect">
            <a:avLst/>
          </a:prstGeom>
          <a:noFill/>
          <a:ln>
            <a:noFill/>
          </a:ln>
        </p:spPr>
      </p:pic>
      <p:pic>
        <p:nvPicPr>
          <p:cNvPr descr="newblueNEMSlogo" id="18" name="Shape 18"/>
          <p:cNvPicPr preferRelativeResize="0"/>
          <p:nvPr/>
        </p:nvPicPr>
        <p:blipFill rotWithShape="1">
          <a:blip r:embed="rId5">
            <a:alphaModFix/>
          </a:blip>
          <a:srcRect b="0" l="0" r="0" t="0"/>
          <a:stretch/>
        </p:blipFill>
        <p:spPr>
          <a:xfrm>
            <a:off x="8549610" y="0"/>
            <a:ext cx="594389" cy="46200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6"/>
    <p:sldLayoutId id="2147483649" r:id="rId7"/>
    <p:sldLayoutId id="2147483650" r:id="rId8"/>
    <p:sldLayoutId id="2147483651" r:id="rId9"/>
    <p:sldLayoutId id="2147483652" r:id="rId10"/>
    <p:sldLayoutId id="2147483653"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3" name="Shape 53"/>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54" name="Shape 5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6" name="Shape 5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128" name="Shape 128"/>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9" name="Shape 12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0" name="Shape 13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1" name="Shape 13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01" name="Shape 201"/>
        <p:cNvGrpSpPr/>
        <p:nvPr/>
      </p:nvGrpSpPr>
      <p:grpSpPr>
        <a:xfrm>
          <a:off x="0" y="0"/>
          <a:ext cx="0" cy="0"/>
          <a:chOff x="0" y="0"/>
          <a:chExt cx="0" cy="0"/>
        </a:xfrm>
      </p:grpSpPr>
      <p:sp>
        <p:nvSpPr>
          <p:cNvPr id="202" name="Shape 202"/>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03" name="Shape 203"/>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04" name="Shape 20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05" name="Shape 20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06" name="Shape 20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76" name="Shape 276"/>
        <p:cNvGrpSpPr/>
        <p:nvPr/>
      </p:nvGrpSpPr>
      <p:grpSpPr>
        <a:xfrm>
          <a:off x="0" y="0"/>
          <a:ext cx="0" cy="0"/>
          <a:chOff x="0" y="0"/>
          <a:chExt cx="0" cy="0"/>
        </a:xfrm>
      </p:grpSpPr>
      <p:sp>
        <p:nvSpPr>
          <p:cNvPr id="277" name="Shape 277"/>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4400" u="none" cap="none" strike="noStrike">
                <a:solidFill>
                  <a:schemeClr val="dk1"/>
                </a:solidFill>
                <a:latin typeface="Calibri"/>
                <a:ea typeface="Calibri"/>
                <a:cs typeface="Calibri"/>
                <a:sym typeface="Calibri"/>
              </a:defRPr>
            </a:lvl1pPr>
            <a:lvl2pPr indent="0" lvl="1" marL="0" marR="0" rtl="0" algn="ctr">
              <a:spcBef>
                <a:spcPts val="0"/>
              </a:spcBef>
              <a:spcAft>
                <a:spcPts val="0"/>
              </a:spcAft>
              <a:buNone/>
              <a:defRPr b="0" i="0" sz="4400" u="none" cap="none" strike="noStrike">
                <a:solidFill>
                  <a:schemeClr val="dk1"/>
                </a:solidFill>
                <a:latin typeface="Calibri"/>
                <a:ea typeface="Calibri"/>
                <a:cs typeface="Calibri"/>
                <a:sym typeface="Calibri"/>
              </a:defRPr>
            </a:lvl2pPr>
            <a:lvl3pPr indent="0" lvl="2" marL="0" marR="0" rtl="0" algn="ctr">
              <a:spcBef>
                <a:spcPts val="0"/>
              </a:spcBef>
              <a:spcAft>
                <a:spcPts val="0"/>
              </a:spcAft>
              <a:buNone/>
              <a:defRPr b="0" i="0" sz="4400" u="none" cap="none" strike="noStrike">
                <a:solidFill>
                  <a:schemeClr val="dk1"/>
                </a:solidFill>
                <a:latin typeface="Calibri"/>
                <a:ea typeface="Calibri"/>
                <a:cs typeface="Calibri"/>
                <a:sym typeface="Calibri"/>
              </a:defRPr>
            </a:lvl3pPr>
            <a:lvl4pPr indent="0" lvl="3" marL="0" marR="0" rtl="0" algn="ctr">
              <a:spcBef>
                <a:spcPts val="0"/>
              </a:spcBef>
              <a:spcAft>
                <a:spcPts val="0"/>
              </a:spcAft>
              <a:buNone/>
              <a:defRPr b="0" i="0" sz="4400" u="none" cap="none" strike="noStrike">
                <a:solidFill>
                  <a:schemeClr val="dk1"/>
                </a:solidFill>
                <a:latin typeface="Calibri"/>
                <a:ea typeface="Calibri"/>
                <a:cs typeface="Calibri"/>
                <a:sym typeface="Calibri"/>
              </a:defRPr>
            </a:lvl4pPr>
            <a:lvl5pPr indent="0" lvl="4" marL="0" marR="0" rtl="0" algn="ctr">
              <a:spcBef>
                <a:spcPts val="0"/>
              </a:spcBef>
              <a:spcAft>
                <a:spcPts val="0"/>
              </a:spcAft>
              <a:buNone/>
              <a:defRPr b="0" i="0" sz="4400" u="none" cap="none" strike="noStrike">
                <a:solidFill>
                  <a:schemeClr val="dk1"/>
                </a:solidFill>
                <a:latin typeface="Calibri"/>
                <a:ea typeface="Calibri"/>
                <a:cs typeface="Calibri"/>
                <a:sym typeface="Calibri"/>
              </a:defRPr>
            </a:lvl5pPr>
            <a:lvl6pPr indent="0" lvl="5" marL="457200" marR="0" rtl="0" algn="ctr">
              <a:spcBef>
                <a:spcPts val="0"/>
              </a:spcBef>
              <a:spcAft>
                <a:spcPts val="0"/>
              </a:spcAft>
              <a:buNone/>
              <a:defRPr b="0" i="0" sz="4400" u="none" cap="none" strike="noStrike">
                <a:solidFill>
                  <a:schemeClr val="dk1"/>
                </a:solidFill>
                <a:latin typeface="Calibri"/>
                <a:ea typeface="Calibri"/>
                <a:cs typeface="Calibri"/>
                <a:sym typeface="Calibri"/>
              </a:defRPr>
            </a:lvl6pPr>
            <a:lvl7pPr indent="0" lvl="6" marL="914400" marR="0" rtl="0" algn="ctr">
              <a:spcBef>
                <a:spcPts val="0"/>
              </a:spcBef>
              <a:spcAft>
                <a:spcPts val="0"/>
              </a:spcAft>
              <a:buNone/>
              <a:defRPr b="0" i="0" sz="4400" u="none" cap="none" strike="noStrike">
                <a:solidFill>
                  <a:schemeClr val="dk1"/>
                </a:solidFill>
                <a:latin typeface="Calibri"/>
                <a:ea typeface="Calibri"/>
                <a:cs typeface="Calibri"/>
                <a:sym typeface="Calibri"/>
              </a:defRPr>
            </a:lvl7pPr>
            <a:lvl8pPr indent="0" lvl="7" marL="1371600" marR="0" rtl="0" algn="ctr">
              <a:spcBef>
                <a:spcPts val="0"/>
              </a:spcBef>
              <a:spcAft>
                <a:spcPts val="0"/>
              </a:spcAft>
              <a:buNone/>
              <a:defRPr b="0" i="0" sz="4400" u="none" cap="none" strike="noStrike">
                <a:solidFill>
                  <a:schemeClr val="dk1"/>
                </a:solidFill>
                <a:latin typeface="Calibri"/>
                <a:ea typeface="Calibri"/>
                <a:cs typeface="Calibri"/>
                <a:sym typeface="Calibri"/>
              </a:defRPr>
            </a:lvl8pPr>
            <a:lvl9pPr indent="0" lvl="8" marL="1828800" marR="0" rtl="0" algn="ctr">
              <a:spcBef>
                <a:spcPts val="0"/>
              </a:spcBef>
              <a:spcAft>
                <a:spcPts val="0"/>
              </a:spcAft>
              <a:buNone/>
              <a:defRPr b="0" i="0" sz="4400" u="none" cap="none" strike="noStrike">
                <a:solidFill>
                  <a:schemeClr val="dk1"/>
                </a:solidFill>
                <a:latin typeface="Calibri"/>
                <a:ea typeface="Calibri"/>
                <a:cs typeface="Calibri"/>
                <a:sym typeface="Calibri"/>
              </a:defRPr>
            </a:lvl9pPr>
          </a:lstStyle>
          <a:p/>
        </p:txBody>
      </p:sp>
      <p:sp>
        <p:nvSpPr>
          <p:cNvPr id="278" name="Shape 278"/>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79" name="Shape 27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80" name="Shape 28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sz="1200">
                <a:solidFill>
                  <a:srgbClr val="888888"/>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81" name="Shape 28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fld id="{00000000-1234-1234-1234-123412341234}" type="slidenum">
              <a:rPr lang="en-US" sz="1200">
                <a:solidFill>
                  <a:srgbClr val="888888"/>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svnemc.ncep.noaa.gov/projects/nems/apps/NEMSfv3gfs/tags/fv3gfs.v0release/release/v0/sorc/fre-nctools.f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svnemc.ncep.noaa.gov/projects/nems/apps/NEMSfv3gfs" TargetMode="External"/><Relationship Id="rId4" Type="http://schemas.openxmlformats.org/officeDocument/2006/relationships/hyperlink" Target="https://svnemc.ncep.noaa.gov/projects/fv3" TargetMode="External"/><Relationship Id="rId10" Type="http://schemas.openxmlformats.org/officeDocument/2006/relationships/hyperlink" Target="about:blank" TargetMode="External"/><Relationship Id="rId9" Type="http://schemas.openxmlformats.org/officeDocument/2006/relationships/hyperlink" Target="about:blank" TargetMode="External"/><Relationship Id="rId5" Type="http://schemas.openxmlformats.org/officeDocument/2006/relationships/hyperlink" Target="https://svnemc.ncep.noaa.gov/projects/nems" TargetMode="External"/><Relationship Id="rId6" Type="http://schemas.openxmlformats.org/officeDocument/2006/relationships/hyperlink" Target="https://svnemc.ncep.noaa.gov/projects/nems/apps/NEMSfv3gfs" TargetMode="External"/><Relationship Id="rId7" Type="http://schemas.openxmlformats.org/officeDocument/2006/relationships/hyperlink" Target="https://svnemc.ncep.noaa.gov/projects/nems/apps/NEMSfv3gfs" TargetMode="External"/><Relationship Id="rId8" Type="http://schemas.openxmlformats.org/officeDocument/2006/relationships/hyperlink" Target="https://svnemc.ncep.noaa.gov/projects/nems/apps/NEMSfv3gfs/trun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4" name="Shape 354"/>
        <p:cNvGrpSpPr/>
        <p:nvPr/>
      </p:nvGrpSpPr>
      <p:grpSpPr>
        <a:xfrm>
          <a:off x="0" y="0"/>
          <a:ext cx="0" cy="0"/>
          <a:chOff x="0" y="0"/>
          <a:chExt cx="0" cy="0"/>
        </a:xfrm>
      </p:grpSpPr>
      <p:sp>
        <p:nvSpPr>
          <p:cNvPr id="355" name="Shape 355"/>
          <p:cNvSpPr txBox="1"/>
          <p:nvPr>
            <p:ph type="ctrTitle"/>
          </p:nvPr>
        </p:nvSpPr>
        <p:spPr>
          <a:xfrm>
            <a:off x="304800" y="1295400"/>
            <a:ext cx="8685509" cy="2286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4800" u="none" cap="none" strike="noStrike">
                <a:solidFill>
                  <a:srgbClr val="000099"/>
                </a:solidFill>
                <a:latin typeface="Calibri"/>
                <a:ea typeface="Calibri"/>
                <a:cs typeface="Calibri"/>
                <a:sym typeface="Calibri"/>
              </a:rPr>
              <a:t>How to run NEMS FV3 </a:t>
            </a:r>
            <a:br>
              <a:rPr b="1" i="0" lang="en-US" sz="4800" u="none" cap="none" strike="noStrike">
                <a:solidFill>
                  <a:srgbClr val="000099"/>
                </a:solidFill>
                <a:latin typeface="Calibri"/>
                <a:ea typeface="Calibri"/>
                <a:cs typeface="Calibri"/>
                <a:sym typeface="Calibri"/>
              </a:rPr>
            </a:br>
          </a:p>
        </p:txBody>
      </p:sp>
      <p:sp>
        <p:nvSpPr>
          <p:cNvPr id="356" name="Shape 356"/>
          <p:cNvSpPr/>
          <p:nvPr/>
        </p:nvSpPr>
        <p:spPr>
          <a:xfrm>
            <a:off x="369812" y="4698830"/>
            <a:ext cx="8610599" cy="1477328"/>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0" i="0" lang="en-US" sz="2400" u="none" cap="none" strike="noStrike">
                <a:solidFill>
                  <a:srgbClr val="000099"/>
                </a:solidFill>
                <a:latin typeface="Calibri"/>
                <a:ea typeface="Calibri"/>
                <a:cs typeface="Calibri"/>
                <a:sym typeface="Calibri"/>
              </a:rPr>
              <a:t>Jun Wang</a:t>
            </a:r>
          </a:p>
          <a:p>
            <a:pPr indent="0" lvl="0" marL="0" marR="0" rtl="0" algn="ctr">
              <a:spcBef>
                <a:spcPts val="0"/>
              </a:spcBef>
              <a:spcAft>
                <a:spcPts val="0"/>
              </a:spcAft>
              <a:buNone/>
            </a:pPr>
            <a:r>
              <a:t/>
            </a:r>
            <a:endParaRPr b="0" i="0" sz="2400" u="none" cap="none" strike="noStrike">
              <a:solidFill>
                <a:srgbClr val="000099"/>
              </a:solidFill>
              <a:latin typeface="Calibri"/>
              <a:ea typeface="Calibri"/>
              <a:cs typeface="Calibri"/>
              <a:sym typeface="Calibri"/>
            </a:endParaRPr>
          </a:p>
          <a:p>
            <a:pPr indent="0" lvl="0" marL="0" marR="0" rtl="0" algn="ctr">
              <a:spcBef>
                <a:spcPts val="0"/>
              </a:spcBef>
              <a:spcAft>
                <a:spcPts val="0"/>
              </a:spcAft>
              <a:buSzPct val="25000"/>
              <a:buNone/>
            </a:pPr>
            <a:r>
              <a:rPr b="0" i="0" lang="en-US" sz="2400" u="none" cap="none" strike="noStrike">
                <a:solidFill>
                  <a:srgbClr val="000099"/>
                </a:solidFill>
                <a:latin typeface="Calibri"/>
                <a:ea typeface="Calibri"/>
                <a:cs typeface="Calibri"/>
                <a:sym typeface="Calibri"/>
              </a:rPr>
              <a:t>NEMS architecture development team</a:t>
            </a:r>
          </a:p>
          <a:p>
            <a:pPr indent="0" lvl="0" marL="0" marR="0" rtl="0" algn="ctr">
              <a:spcBef>
                <a:spcPts val="0"/>
              </a:spcBef>
              <a:spcAft>
                <a:spcPts val="0"/>
              </a:spcAft>
              <a:buNone/>
            </a:pPr>
            <a:r>
              <a:t/>
            </a:r>
            <a:endParaRPr b="0" i="0" sz="1800" u="none" cap="none" strike="noStrike">
              <a:solidFill>
                <a:srgbClr val="000099"/>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1" name="Shape 451"/>
        <p:cNvGrpSpPr/>
        <p:nvPr/>
      </p:nvGrpSpPr>
      <p:grpSpPr>
        <a:xfrm>
          <a:off x="0" y="0"/>
          <a:ext cx="0" cy="0"/>
          <a:chOff x="0" y="0"/>
          <a:chExt cx="0" cy="0"/>
        </a:xfrm>
      </p:grpSpPr>
      <p:sp>
        <p:nvSpPr>
          <p:cNvPr id="452" name="Shape 452"/>
          <p:cNvSpPr txBox="1"/>
          <p:nvPr>
            <p:ph type="title"/>
          </p:nvPr>
        </p:nvSpPr>
        <p:spPr>
          <a:xfrm>
            <a:off x="457200" y="152400"/>
            <a:ext cx="8229600" cy="609599"/>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Run a NEMS fv3 test case (cont.)</a:t>
            </a:r>
          </a:p>
        </p:txBody>
      </p:sp>
      <p:sp>
        <p:nvSpPr>
          <p:cNvPr id="453" name="Shape 453"/>
          <p:cNvSpPr txBox="1"/>
          <p:nvPr>
            <p:ph idx="1" type="body"/>
          </p:nvPr>
        </p:nvSpPr>
        <p:spPr>
          <a:xfrm>
            <a:off x="343394" y="685800"/>
            <a:ext cx="8229600" cy="47244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Pr>
              <a:t>2. input data (cont.)</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Data field: data_table, diag_table, field_table</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Configuration and namelist: nems.configure, model_configure, input.nml</a:t>
            </a:r>
          </a:p>
          <a:p>
            <a:pPr indent="-292100" lvl="1" marL="685800" marR="0" rtl="0" algn="l">
              <a:spcBef>
                <a:spcPts val="320"/>
              </a:spcBef>
              <a:spcAft>
                <a:spcPts val="0"/>
              </a:spcAft>
              <a:buClr>
                <a:schemeClr val="dk1"/>
              </a:buClr>
              <a:buSzPct val="100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p:txBody>
      </p:sp>
      <p:sp>
        <p:nvSpPr>
          <p:cNvPr id="454" name="Shape 454"/>
          <p:cNvSpPr txBox="1"/>
          <p:nvPr>
            <p:ph idx="11" type="ftr"/>
          </p:nvPr>
        </p:nvSpPr>
        <p:spPr>
          <a:xfrm>
            <a:off x="838200" y="6537325"/>
            <a:ext cx="7239000" cy="320675"/>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
        <p:nvSpPr>
          <p:cNvPr id="455" name="Shape 455"/>
          <p:cNvSpPr txBox="1"/>
          <p:nvPr/>
        </p:nvSpPr>
        <p:spPr>
          <a:xfrm>
            <a:off x="134586" y="1677143"/>
            <a:ext cx="1840675" cy="2800766"/>
          </a:xfrm>
          <a:prstGeom prst="rect">
            <a:avLst/>
          </a:prstGeom>
          <a:noFill/>
          <a:ln cap="flat" cmpd="sng" w="9525">
            <a:solidFill>
              <a:srgbClr val="0070C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b="1" lang="en-US" sz="1600">
                <a:solidFill>
                  <a:schemeClr val="dk1"/>
                </a:solidFill>
                <a:latin typeface="Arial"/>
                <a:ea typeface="Arial"/>
                <a:cs typeface="Arial"/>
                <a:sym typeface="Arial"/>
              </a:rPr>
              <a:t>nems.configure</a:t>
            </a:r>
            <a:r>
              <a:rPr lang="en-US" sz="1600">
                <a:solidFill>
                  <a:schemeClr val="dk1"/>
                </a:solidFill>
                <a:latin typeface="Arial"/>
                <a:ea typeface="Arial"/>
                <a:cs typeface="Arial"/>
                <a:sym typeface="Arial"/>
              </a:rPr>
              <a:t>: </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EARTH_component_list: ATM</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ATM_model:            ${atm_model:-fv3}</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runSeq::</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ATM</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a:t>
            </a:r>
          </a:p>
        </p:txBody>
      </p:sp>
      <p:sp>
        <p:nvSpPr>
          <p:cNvPr id="456" name="Shape 456"/>
          <p:cNvSpPr txBox="1"/>
          <p:nvPr/>
        </p:nvSpPr>
        <p:spPr>
          <a:xfrm>
            <a:off x="2258291" y="1677143"/>
            <a:ext cx="3048000" cy="4893647"/>
          </a:xfrm>
          <a:prstGeom prst="rect">
            <a:avLst/>
          </a:prstGeom>
          <a:noFill/>
          <a:ln cap="flat" cmpd="sng" w="9525">
            <a:solidFill>
              <a:srgbClr val="0070C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b="1" lang="en-US" sz="1600">
                <a:solidFill>
                  <a:schemeClr val="dk1"/>
                </a:solidFill>
                <a:latin typeface="Arial"/>
                <a:ea typeface="Arial"/>
                <a:cs typeface="Arial"/>
                <a:sym typeface="Arial"/>
              </a:rPr>
              <a:t>Module_confgiure:</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total_member:            1</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print_esmf:              .true.</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PE_MEMBER01:             1728</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start_year:              2016</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start_month:             09</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start_day:               29</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start_hour:              00</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start_minute:            0</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start_second:            0</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nhours_fcst:             24</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RUN_CONTINUE:            .false.</a:t>
            </a:r>
          </a:p>
          <a:p>
            <a:pPr indent="0" lvl="0" marL="0" marR="0" rtl="0" algn="l">
              <a:spcBef>
                <a:spcPts val="0"/>
              </a:spcBef>
              <a:spcAft>
                <a:spcPts val="0"/>
              </a:spcAft>
              <a:buSzPct val="25000"/>
              <a:buNone/>
            </a:pPr>
            <a:r>
              <a:rPr lang="en-US" sz="1400">
                <a:solidFill>
                  <a:schemeClr val="dk1"/>
                </a:solidFill>
                <a:latin typeface="Arial"/>
                <a:ea typeface="Arial"/>
                <a:cs typeface="Arial"/>
                <a:sym typeface="Arial"/>
              </a:rPr>
              <a:t>ENS_SPS:                 .false.</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dt_atmos:                225</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calendar:                'julian'</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memuse_verbose:          .false.</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atmos_nthreads:          1</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use_hyper_thread:        .false.</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ncores_per_node:         24</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restart_interval:        0</a:t>
            </a:r>
          </a:p>
        </p:txBody>
      </p:sp>
      <p:sp>
        <p:nvSpPr>
          <p:cNvPr id="457" name="Shape 457"/>
          <p:cNvSpPr txBox="1"/>
          <p:nvPr/>
        </p:nvSpPr>
        <p:spPr>
          <a:xfrm>
            <a:off x="5638798" y="1677143"/>
            <a:ext cx="3278578" cy="4278094"/>
          </a:xfrm>
          <a:prstGeom prst="rect">
            <a:avLst/>
          </a:prstGeom>
          <a:noFill/>
          <a:ln cap="flat" cmpd="sng" w="9525">
            <a:solidFill>
              <a:srgbClr val="0070C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b="1" lang="en-US" sz="1600">
                <a:solidFill>
                  <a:schemeClr val="dk1"/>
                </a:solidFill>
                <a:latin typeface="Arial"/>
                <a:ea typeface="Arial"/>
                <a:cs typeface="Arial"/>
                <a:sym typeface="Arial"/>
              </a:rPr>
              <a:t>Module_confgiure (cont.):</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use_hyper_thread:        .false.</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ncores_per_node:         24</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restart_interval:        0</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quilting:</a:t>
            </a:r>
            <a:r>
              <a:rPr lang="en-US" sz="1600">
                <a:solidFill>
                  <a:schemeClr val="dk1"/>
                </a:solidFill>
                <a:latin typeface="Arial"/>
                <a:ea typeface="Arial"/>
                <a:cs typeface="Arial"/>
                <a:sym typeface="Arial"/>
              </a:rPr>
              <a:t>                          .true.</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write_groups:</a:t>
            </a:r>
            <a:r>
              <a:rPr lang="en-US" sz="1600">
                <a:solidFill>
                  <a:schemeClr val="dk1"/>
                </a:solidFill>
                <a:latin typeface="Arial"/>
                <a:ea typeface="Arial"/>
                <a:cs typeface="Arial"/>
                <a:sym typeface="Arial"/>
              </a:rPr>
              <a:t>                  2</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write_tasks_per_group:</a:t>
            </a:r>
            <a:r>
              <a:rPr lang="en-US" sz="1600">
                <a:solidFill>
                  <a:schemeClr val="dk1"/>
                </a:solidFill>
                <a:latin typeface="Arial"/>
                <a:ea typeface="Arial"/>
                <a:cs typeface="Arial"/>
                <a:sym typeface="Arial"/>
              </a:rPr>
              <a:t>   96</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num_files:</a:t>
            </a:r>
            <a:r>
              <a:rPr lang="en-US" sz="1600">
                <a:solidFill>
                  <a:schemeClr val="dk1"/>
                </a:solidFill>
                <a:latin typeface="Arial"/>
                <a:ea typeface="Arial"/>
                <a:cs typeface="Arial"/>
                <a:sym typeface="Arial"/>
              </a:rPr>
              <a:t>                    2</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filename_base</a:t>
            </a:r>
            <a:r>
              <a:rPr lang="en-US" sz="1600">
                <a:solidFill>
                  <a:schemeClr val="dk1"/>
                </a:solidFill>
                <a:latin typeface="Arial"/>
                <a:ea typeface="Arial"/>
                <a:cs typeface="Arial"/>
                <a:sym typeface="Arial"/>
              </a:rPr>
              <a:t>:           'dyn' 'phys'</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output_grid</a:t>
            </a:r>
            <a:r>
              <a:rPr lang="en-US" sz="1600">
                <a:solidFill>
                  <a:schemeClr val="dk1"/>
                </a:solidFill>
                <a:latin typeface="Arial"/>
                <a:ea typeface="Arial"/>
                <a:cs typeface="Arial"/>
                <a:sym typeface="Arial"/>
              </a:rPr>
              <a:t>:  "cubed_sphere_grid"</a:t>
            </a:r>
          </a:p>
          <a:p>
            <a:pPr indent="0" lvl="0" marL="0" marR="0" rtl="0" algn="l">
              <a:spcBef>
                <a:spcPts val="0"/>
              </a:spcBef>
              <a:spcAft>
                <a:spcPts val="0"/>
              </a:spcAft>
              <a:buNone/>
            </a:pPr>
            <a:r>
              <a:t/>
            </a:r>
            <a:endParaRPr sz="1600">
              <a:solidFill>
                <a:schemeClr val="dk1"/>
              </a:solidFill>
              <a:latin typeface="Arial"/>
              <a:ea typeface="Arial"/>
              <a:cs typeface="Arial"/>
              <a:sym typeface="Arial"/>
            </a:endParaRP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nfhout:</a:t>
            </a:r>
            <a:r>
              <a:rPr lang="en-US" sz="1600">
                <a:solidFill>
                  <a:schemeClr val="dk1"/>
                </a:solidFill>
                <a:latin typeface="Arial"/>
                <a:ea typeface="Arial"/>
                <a:cs typeface="Arial"/>
                <a:sym typeface="Arial"/>
              </a:rPr>
              <a:t>                    3</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nfhmax_hf:</a:t>
            </a:r>
            <a:r>
              <a:rPr lang="en-US" sz="1600">
                <a:solidFill>
                  <a:schemeClr val="dk1"/>
                </a:solidFill>
                <a:latin typeface="Arial"/>
                <a:ea typeface="Arial"/>
                <a:cs typeface="Arial"/>
                <a:sym typeface="Arial"/>
              </a:rPr>
              <a:t>             120</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nfhout_hf:</a:t>
            </a:r>
            <a:r>
              <a:rPr lang="en-US" sz="1600">
                <a:solidFill>
                  <a:schemeClr val="dk1"/>
                </a:solidFill>
                <a:latin typeface="Arial"/>
                <a:ea typeface="Arial"/>
                <a:cs typeface="Arial"/>
                <a:sym typeface="Arial"/>
              </a:rPr>
              <a:t>               1</a:t>
            </a:r>
          </a:p>
          <a:p>
            <a:pPr indent="0" lvl="0" marL="0" marR="0" rtl="0" algn="l">
              <a:spcBef>
                <a:spcPts val="0"/>
              </a:spcBef>
              <a:spcAft>
                <a:spcPts val="0"/>
              </a:spcAft>
              <a:buSzPct val="25000"/>
              <a:buNone/>
            </a:pPr>
            <a:r>
              <a:rPr lang="en-US" sz="1600">
                <a:solidFill>
                  <a:srgbClr val="0070C0"/>
                </a:solidFill>
                <a:latin typeface="Arial"/>
                <a:ea typeface="Arial"/>
                <a:cs typeface="Arial"/>
                <a:sym typeface="Arial"/>
              </a:rPr>
              <a:t>nsout:</a:t>
            </a:r>
            <a:r>
              <a:rPr lang="en-US" sz="1600">
                <a:solidFill>
                  <a:schemeClr val="dk1"/>
                </a:solidFill>
                <a:latin typeface="Arial"/>
                <a:ea typeface="Arial"/>
                <a:cs typeface="Arial"/>
                <a:sym typeface="Arial"/>
              </a:rPr>
              <a:t>                     -1</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2" name="Shape 462"/>
        <p:cNvGrpSpPr/>
        <p:nvPr/>
      </p:nvGrpSpPr>
      <p:grpSpPr>
        <a:xfrm>
          <a:off x="0" y="0"/>
          <a:ext cx="0" cy="0"/>
          <a:chOff x="0" y="0"/>
          <a:chExt cx="0" cy="0"/>
        </a:xfrm>
      </p:grpSpPr>
      <p:sp>
        <p:nvSpPr>
          <p:cNvPr id="463" name="Shape 463"/>
          <p:cNvSpPr txBox="1"/>
          <p:nvPr>
            <p:ph type="title"/>
          </p:nvPr>
        </p:nvSpPr>
        <p:spPr>
          <a:xfrm>
            <a:off x="457200" y="304800"/>
            <a:ext cx="8229600" cy="609599"/>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Run a NEMS fv3 test case (cont.)</a:t>
            </a:r>
          </a:p>
        </p:txBody>
      </p:sp>
      <p:sp>
        <p:nvSpPr>
          <p:cNvPr id="464" name="Shape 464"/>
          <p:cNvSpPr txBox="1"/>
          <p:nvPr>
            <p:ph idx="1" type="body"/>
          </p:nvPr>
        </p:nvSpPr>
        <p:spPr>
          <a:xfrm>
            <a:off x="381000" y="1143000"/>
            <a:ext cx="8229600" cy="47244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Pr>
              <a:t>3. Remapping to lat/lon grid</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fregrid_parallel is used to map the 6 tiles cubed sphere grid data on to lat-lon grid</a:t>
            </a:r>
          </a:p>
          <a:p>
            <a:pPr indent="-6350" lvl="1" marL="400050" marR="0" rtl="0" algn="l">
              <a:spcBef>
                <a:spcPts val="320"/>
              </a:spcBef>
              <a:spcAft>
                <a:spcPts val="0"/>
              </a:spcAft>
              <a:buClr>
                <a:schemeClr val="dk1"/>
              </a:buClr>
              <a:buSzPct val="25000"/>
              <a:buFont typeface="Calibri"/>
              <a:buNone/>
            </a:pPr>
            <a:r>
              <a:rPr b="0" i="0" lang="en-US" sz="1600" u="sng" cap="none" strike="noStrike">
                <a:solidFill>
                  <a:schemeClr val="hlink"/>
                </a:solidFill>
                <a:latin typeface="Calibri"/>
                <a:ea typeface="Calibri"/>
                <a:cs typeface="Calibri"/>
                <a:sym typeface="Calibri"/>
                <a:hlinkClick r:id="rId3"/>
              </a:rPr>
              <a:t>https://svnemc.ncep.noaa.gov/projects/nems/apps/NEMSfv3gfs/tags/fv3gfs.v0release/release/v0/sorc/fre-nctools.fd/</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Compile</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 cd fre-nctools.fd</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 ./BUILD_TOOLS.csh machine_name (wcoss_cray, theia or jet)</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fregrid_parallel  will be located under: sorc/../exec</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   Run remapping: </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job card example: runjob_cray.sh, runjob_theia.sh</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script: fv3gfs_remap.sh</a:t>
            </a:r>
          </a:p>
          <a:p>
            <a:pPr indent="-6350" lvl="1" marL="400050" marR="0" rtl="0" algn="l">
              <a:spcBef>
                <a:spcPts val="320"/>
              </a:spcBef>
              <a:spcAft>
                <a:spcPts val="0"/>
              </a:spcAft>
              <a:buClr>
                <a:schemeClr val="dk1"/>
              </a:buClr>
              <a:buSzPct val="25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Calibri"/>
              <a:buNone/>
            </a:pPr>
            <a:r>
              <a:rPr b="0" i="0" lang="en-US" sz="2000" u="none" cap="none" strike="noStrike">
                <a:solidFill>
                  <a:schemeClr val="dk1"/>
                </a:solidFill>
                <a:latin typeface="Calibri"/>
                <a:ea typeface="Calibri"/>
                <a:cs typeface="Calibri"/>
                <a:sym typeface="Calibri"/>
              </a:rPr>
              <a:t>Please see Hui-ya Chuang presentation on post processing</a:t>
            </a:r>
          </a:p>
        </p:txBody>
      </p:sp>
      <p:sp>
        <p:nvSpPr>
          <p:cNvPr id="465" name="Shape 465"/>
          <p:cNvSpPr txBox="1"/>
          <p:nvPr>
            <p:ph idx="11" type="ftr"/>
          </p:nvPr>
        </p:nvSpPr>
        <p:spPr>
          <a:xfrm>
            <a:off x="838200" y="6537325"/>
            <a:ext cx="7239000" cy="320675"/>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9" name="Shape 469"/>
        <p:cNvGrpSpPr/>
        <p:nvPr/>
      </p:nvGrpSpPr>
      <p:grpSpPr>
        <a:xfrm>
          <a:off x="0" y="0"/>
          <a:ext cx="0" cy="0"/>
          <a:chOff x="0" y="0"/>
          <a:chExt cx="0" cy="0"/>
        </a:xfrm>
      </p:grpSpPr>
      <p:sp>
        <p:nvSpPr>
          <p:cNvPr id="470" name="Shape 470"/>
          <p:cNvSpPr txBox="1"/>
          <p:nvPr>
            <p:ph type="title"/>
          </p:nvPr>
        </p:nvSpPr>
        <p:spPr>
          <a:xfrm>
            <a:off x="457200" y="76200"/>
            <a:ext cx="8229600" cy="9144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NEMS FV3 regression test</a:t>
            </a:r>
          </a:p>
        </p:txBody>
      </p:sp>
      <p:sp>
        <p:nvSpPr>
          <p:cNvPr id="471" name="Shape 471"/>
          <p:cNvSpPr txBox="1"/>
          <p:nvPr>
            <p:ph idx="11" type="ftr"/>
          </p:nvPr>
        </p:nvSpPr>
        <p:spPr>
          <a:xfrm>
            <a:off x="838200" y="6553200"/>
            <a:ext cx="7239000" cy="304799"/>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
        <p:nvSpPr>
          <p:cNvPr id="472" name="Shape 472"/>
          <p:cNvSpPr/>
          <p:nvPr/>
        </p:nvSpPr>
        <p:spPr>
          <a:xfrm>
            <a:off x="161306" y="838200"/>
            <a:ext cx="8839199" cy="5539977"/>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NEMS FV3 regression test:</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Currently 8 tests on C96</a:t>
            </a:r>
          </a:p>
          <a:p>
            <a:pPr indent="0" lvl="1" marL="457200" marR="0" rtl="0" algn="l">
              <a:spcBef>
                <a:spcPts val="0"/>
              </a:spcBef>
              <a:spcAft>
                <a:spcPts val="0"/>
              </a:spcAft>
              <a:buSzPct val="25000"/>
              <a:buNone/>
            </a:pPr>
            <a:r>
              <a:rPr b="0" i="0" lang="en-US" sz="1600" u="none" cap="none" strike="noStrike">
                <a:solidFill>
                  <a:schemeClr val="dk1"/>
                </a:solidFill>
                <a:latin typeface="Arial"/>
                <a:ea typeface="Arial"/>
                <a:cs typeface="Arial"/>
                <a:sym typeface="Arial"/>
              </a:rPr>
              <a:t>Control, decomposition reproducibility, threading reproducibility, restart</a:t>
            </a:r>
          </a:p>
          <a:p>
            <a:pPr indent="0" lvl="1" marL="457200" marR="0" rtl="0" algn="l">
              <a:spcBef>
                <a:spcPts val="0"/>
              </a:spcBef>
              <a:spcAft>
                <a:spcPts val="0"/>
              </a:spcAft>
              <a:buSzPct val="25000"/>
              <a:buNone/>
            </a:pPr>
            <a:r>
              <a:rPr b="0" i="0" lang="en-US" sz="1600" u="none" cap="none" strike="noStrike">
                <a:solidFill>
                  <a:schemeClr val="dk1"/>
                </a:solidFill>
                <a:latin typeface="Arial"/>
                <a:ea typeface="Arial"/>
                <a:cs typeface="Arial"/>
                <a:sym typeface="Arial"/>
              </a:rPr>
              <a:t>Read incremental test, stretched grid test, stretched nest, nems app build test</a:t>
            </a:r>
          </a:p>
          <a:p>
            <a:pPr indent="0" lvl="1" marL="457200" marR="0" rtl="0" algn="l">
              <a:spcBef>
                <a:spcPts val="0"/>
              </a:spcBef>
              <a:spcAft>
                <a:spcPts val="0"/>
              </a:spcAft>
              <a:buNone/>
            </a:pPr>
            <a:r>
              <a:t/>
            </a:r>
            <a:endParaRPr b="0" i="0" sz="1600" u="none" cap="none" strike="noStrike">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Supported on theia, wcoss phase1,2 and cray, and jet</a:t>
            </a:r>
          </a:p>
          <a:p>
            <a:pPr indent="-285750" lvl="1" marL="742950" marR="0" rtl="0" algn="l">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Developers need to run the regression test, the regression test has to pass on all platforms or has verified new baseline before the code can be committed</a:t>
            </a:r>
          </a:p>
          <a:p>
            <a:pPr indent="0" lvl="1" marL="45720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Consider to add C384 for ensemble/climate, and C768 for high resolution test</a:t>
            </a:r>
          </a:p>
          <a:p>
            <a:pPr indent="-285750" lvl="1" marL="742950" marR="0" rtl="0" algn="l">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285750" lvl="1" marL="74295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The regression test can evolve, once implemented, operational setting will become new control test</a:t>
            </a:r>
          </a:p>
          <a:p>
            <a:pPr indent="-285750" lvl="1" marL="742950" marR="0" rtl="0" algn="l">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0" lvl="1" marL="45720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A unified workflow system is under development and it will support all the NEMS application regression test. </a:t>
            </a:r>
          </a:p>
          <a:p>
            <a:pPr indent="0" lvl="1" marL="457200" marR="0" rtl="0" algn="l">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0" lvl="1" marL="45720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Testing FV3 in both standalone model and coupled mode remains challenging</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6" name="Shape 476"/>
        <p:cNvGrpSpPr/>
        <p:nvPr/>
      </p:nvGrpSpPr>
      <p:grpSpPr>
        <a:xfrm>
          <a:off x="0" y="0"/>
          <a:ext cx="0" cy="0"/>
          <a:chOff x="0" y="0"/>
          <a:chExt cx="0" cy="0"/>
        </a:xfrm>
      </p:grpSpPr>
      <p:sp>
        <p:nvSpPr>
          <p:cNvPr id="477" name="Shape 477"/>
          <p:cNvSpPr txBox="1"/>
          <p:nvPr>
            <p:ph type="title"/>
          </p:nvPr>
        </p:nvSpPr>
        <p:spPr>
          <a:xfrm>
            <a:off x="457200" y="76200"/>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NEMSFV3 regression test (cont.)</a:t>
            </a:r>
          </a:p>
        </p:txBody>
      </p:sp>
      <p:sp>
        <p:nvSpPr>
          <p:cNvPr id="478" name="Shape 478"/>
          <p:cNvSpPr/>
          <p:nvPr/>
        </p:nvSpPr>
        <p:spPr>
          <a:xfrm>
            <a:off x="152400" y="1295400"/>
            <a:ext cx="8839199" cy="4893647"/>
          </a:xfrm>
          <a:prstGeom prst="rect">
            <a:avLst/>
          </a:prstGeom>
          <a:noFill/>
          <a:ln cap="flat" cmpd="sng" w="127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To run NEMS fv3 regression test:</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285750" lvl="1" marL="742950" marR="0" rtl="0" algn="l">
              <a:spcBef>
                <a:spcPts val="600"/>
              </a:spcBef>
              <a:spcAft>
                <a:spcPts val="0"/>
              </a:spcAft>
              <a:buClr>
                <a:schemeClr val="dk1"/>
              </a:buClr>
              <a:buSzPct val="100000"/>
              <a:buFont typeface="Courier New"/>
              <a:buChar char="o"/>
            </a:pPr>
            <a:r>
              <a:rPr b="0" i="0" lang="en-US" sz="1800" u="none" cap="none" strike="noStrike">
                <a:solidFill>
                  <a:schemeClr val="dk1"/>
                </a:solidFill>
                <a:latin typeface="Arial"/>
                <a:ea typeface="Arial"/>
                <a:cs typeface="Arial"/>
                <a:sym typeface="Arial"/>
              </a:rPr>
              <a:t>Rocoto based nems regression test</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run full regression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cd fv3test/NEMS/tests</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./rt.sh –f</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create new baseline: </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./rt.sh –b fv3</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add a new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In fv3test/compsets, add new test in fv3.input, </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Check if special resources need to be set for the new set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add test name in test list in all.input</a:t>
            </a:r>
          </a:p>
          <a:p>
            <a:pPr indent="-285750" lvl="2" marL="1200150" marR="0" rtl="0" algn="l">
              <a:spcBef>
                <a:spcPts val="6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285750" lvl="2" marL="1200150" marR="0" rtl="0" algn="l">
              <a:spcBef>
                <a:spcPts val="6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p:txBody>
      </p:sp>
      <p:sp>
        <p:nvSpPr>
          <p:cNvPr id="479" name="Shape 479"/>
          <p:cNvSpPr txBox="1"/>
          <p:nvPr>
            <p:ph idx="11" type="ftr"/>
          </p:nvPr>
        </p:nvSpPr>
        <p:spPr>
          <a:xfrm>
            <a:off x="838200" y="6553200"/>
            <a:ext cx="7239000" cy="304799"/>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3" name="Shape 483"/>
        <p:cNvGrpSpPr/>
        <p:nvPr/>
      </p:nvGrpSpPr>
      <p:grpSpPr>
        <a:xfrm>
          <a:off x="0" y="0"/>
          <a:ext cx="0" cy="0"/>
          <a:chOff x="0" y="0"/>
          <a:chExt cx="0" cy="0"/>
        </a:xfrm>
      </p:grpSpPr>
      <p:sp>
        <p:nvSpPr>
          <p:cNvPr id="484" name="Shape 484"/>
          <p:cNvSpPr txBox="1"/>
          <p:nvPr>
            <p:ph type="title"/>
          </p:nvPr>
        </p:nvSpPr>
        <p:spPr>
          <a:xfrm>
            <a:off x="457200" y="76200"/>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NEMSFV3 regression test (cont.)</a:t>
            </a:r>
          </a:p>
        </p:txBody>
      </p:sp>
      <p:sp>
        <p:nvSpPr>
          <p:cNvPr id="485" name="Shape 485"/>
          <p:cNvSpPr/>
          <p:nvPr/>
        </p:nvSpPr>
        <p:spPr>
          <a:xfrm>
            <a:off x="152400" y="1295400"/>
            <a:ext cx="8839199" cy="5955476"/>
          </a:xfrm>
          <a:prstGeom prst="rect">
            <a:avLst/>
          </a:prstGeom>
          <a:noFill/>
          <a:ln cap="flat" cmpd="sng" w="127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To run NEMS fv3 regression test 2:</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285750" lvl="1" marL="742950" marR="0" rtl="0" algn="l">
              <a:spcBef>
                <a:spcPts val="600"/>
              </a:spcBef>
              <a:spcAft>
                <a:spcPts val="0"/>
              </a:spcAft>
              <a:buClr>
                <a:schemeClr val="dk1"/>
              </a:buClr>
              <a:buSzPct val="100000"/>
              <a:buFont typeface="Courier New"/>
              <a:buChar char="o"/>
            </a:pPr>
            <a:r>
              <a:rPr b="0" i="0" lang="en-US" sz="1800" u="none" cap="none" strike="noStrike">
                <a:solidFill>
                  <a:schemeClr val="dk1"/>
                </a:solidFill>
                <a:latin typeface="Arial"/>
                <a:ea typeface="Arial"/>
                <a:cs typeface="Arial"/>
                <a:sym typeface="Arial"/>
              </a:rPr>
              <a:t>Fv3 application test</a:t>
            </a:r>
          </a:p>
          <a:p>
            <a:pPr indent="0" lvl="2" marL="914400" marR="0" rtl="0" algn="l">
              <a:spcBef>
                <a:spcPts val="600"/>
              </a:spcBef>
              <a:spcAft>
                <a:spcPts val="0"/>
              </a:spcAft>
              <a:buSzPct val="25000"/>
              <a:buNone/>
            </a:pPr>
            <a:r>
              <a:rPr b="0" i="0" lang="en-US" sz="1800" u="none" cap="none" strike="noStrike">
                <a:solidFill>
                  <a:schemeClr val="dk1"/>
                </a:solidFill>
                <a:latin typeface="Arial"/>
                <a:ea typeface="Arial"/>
                <a:cs typeface="Arial"/>
                <a:sym typeface="Arial"/>
              </a:rPr>
              <a:t>-    Contain all the extensive test, might not be in the nems test</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run full regression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cd fv3test/tests</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./rt.sh –f</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run specific test(s):</a:t>
            </a:r>
          </a:p>
          <a:p>
            <a:pPr indent="0" lvl="3" marL="1371600" marR="0" rtl="0" algn="l">
              <a:spcBef>
                <a:spcPts val="600"/>
              </a:spcBef>
              <a:spcAft>
                <a:spcPts val="0"/>
              </a:spcAft>
              <a:buSzPct val="25000"/>
              <a:buNone/>
            </a:pPr>
            <a:r>
              <a:rPr b="0" i="0" lang="en-US" sz="1800" u="none" cap="none" strike="noStrike">
                <a:solidFill>
                  <a:schemeClr val="dk1"/>
                </a:solidFill>
                <a:latin typeface="Arial"/>
                <a:ea typeface="Arial"/>
                <a:cs typeface="Arial"/>
                <a:sym typeface="Arial"/>
              </a:rPr>
              <a:t>-   % ./rt.sh –l rt.conf1</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create new baseline:</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 ./rt.sh –c fv3</a:t>
            </a:r>
          </a:p>
          <a:p>
            <a:pPr indent="-285750" lvl="2" marL="12001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To add a new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Cd fv3test/tests/tests, add a new test</a:t>
            </a:r>
          </a:p>
          <a:p>
            <a:pPr indent="-285750" lvl="3" marL="1657350" marR="0" rtl="0" algn="l">
              <a:spcBef>
                <a:spcPts val="60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Cd fv3test/test, add test name in the rt.conf</a:t>
            </a:r>
          </a:p>
          <a:p>
            <a:pPr indent="-285750" lvl="2" marL="1200150" marR="0" rtl="0" algn="l">
              <a:spcBef>
                <a:spcPts val="6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a:p>
            <a:pPr indent="0" lvl="2" marL="914400" marR="0" rtl="0" algn="l">
              <a:spcBef>
                <a:spcPts val="600"/>
              </a:spcBef>
              <a:spcAft>
                <a:spcPts val="0"/>
              </a:spcAft>
              <a:buNone/>
            </a:pPr>
            <a:r>
              <a:t/>
            </a:r>
            <a:endParaRPr b="0" i="0" sz="1800" u="none" cap="none" strike="noStrike">
              <a:solidFill>
                <a:schemeClr val="dk1"/>
              </a:solidFill>
              <a:latin typeface="Arial"/>
              <a:ea typeface="Arial"/>
              <a:cs typeface="Arial"/>
              <a:sym typeface="Arial"/>
            </a:endParaRPr>
          </a:p>
          <a:p>
            <a:pPr indent="-285750" lvl="2" marL="1200150" marR="0" rtl="0" algn="l">
              <a:spcBef>
                <a:spcPts val="60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p:txBody>
      </p:sp>
      <p:sp>
        <p:nvSpPr>
          <p:cNvPr id="486" name="Shape 486"/>
          <p:cNvSpPr txBox="1"/>
          <p:nvPr>
            <p:ph idx="11" type="ftr"/>
          </p:nvPr>
        </p:nvSpPr>
        <p:spPr>
          <a:xfrm>
            <a:off x="838200" y="6553200"/>
            <a:ext cx="7239000" cy="304799"/>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0" name="Shape 490"/>
        <p:cNvGrpSpPr/>
        <p:nvPr/>
      </p:nvGrpSpPr>
      <p:grpSpPr>
        <a:xfrm>
          <a:off x="0" y="0"/>
          <a:ext cx="0" cy="0"/>
          <a:chOff x="0" y="0"/>
          <a:chExt cx="0" cy="0"/>
        </a:xfrm>
      </p:grpSpPr>
      <p:sp>
        <p:nvSpPr>
          <p:cNvPr id="491" name="Shape 491"/>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Making changes to NEMS FV3</a:t>
            </a:r>
          </a:p>
        </p:txBody>
      </p:sp>
      <p:sp>
        <p:nvSpPr>
          <p:cNvPr id="492" name="Shape 492"/>
          <p:cNvSpPr txBox="1"/>
          <p:nvPr>
            <p:ph idx="1" type="body"/>
          </p:nvPr>
        </p:nvSpPr>
        <p:spPr>
          <a:xfrm>
            <a:off x="457200" y="1371600"/>
            <a:ext cx="8229600" cy="3962399"/>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en-US" sz="2400" u="none" cap="none" strike="noStrike">
                <a:solidFill>
                  <a:schemeClr val="dk1"/>
                </a:solidFill>
                <a:latin typeface="Arial"/>
                <a:ea typeface="Arial"/>
                <a:cs typeface="Arial"/>
                <a:sym typeface="Arial"/>
              </a:rPr>
              <a:t>fv3 repository is evolving fast. The future updates may involve changes in namelist and model configuration. </a:t>
            </a:r>
          </a:p>
          <a:p>
            <a:pPr indent="-342900" lvl="0" marL="342900" marR="0" rtl="0" algn="l">
              <a:spcBef>
                <a:spcPts val="480"/>
              </a:spcBef>
              <a:spcAft>
                <a:spcPts val="0"/>
              </a:spcAft>
              <a:buClr>
                <a:schemeClr val="dk1"/>
              </a:buClr>
              <a:buSzPct val="100000"/>
              <a:buFont typeface="Arial"/>
              <a:buNone/>
            </a:pPr>
            <a:r>
              <a:t/>
            </a:r>
            <a:endParaRPr b="0" i="0" sz="2400" u="none" cap="none" strike="noStrike">
              <a:solidFill>
                <a:schemeClr val="dk1"/>
              </a:solidFill>
              <a:latin typeface="Arial"/>
              <a:ea typeface="Arial"/>
              <a:cs typeface="Arial"/>
              <a:sym typeface="Arial"/>
            </a:endParaRPr>
          </a:p>
          <a:p>
            <a:pPr indent="-342900" lvl="0" marL="3429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Arial"/>
                <a:ea typeface="Arial"/>
                <a:cs typeface="Arial"/>
                <a:sym typeface="Arial"/>
              </a:rPr>
              <a:t>Suggestion to work with fast evolving system</a:t>
            </a:r>
          </a:p>
          <a:p>
            <a:pPr indent="-463550" lvl="1" marL="8572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Ticket system: document all the code changes</a:t>
            </a:r>
          </a:p>
          <a:p>
            <a:pPr indent="-463550" lvl="1" marL="8572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Merge to trunk as frequently as possible</a:t>
            </a:r>
          </a:p>
          <a:p>
            <a:pPr indent="-463550" lvl="1" marL="8572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Break big task into small pieces and make several commits</a:t>
            </a:r>
          </a:p>
          <a:p>
            <a:pPr indent="-463550" lvl="1" marL="857250" marR="0" rtl="0" algn="l">
              <a:spcBef>
                <a:spcPts val="480"/>
              </a:spcBef>
              <a:spcAft>
                <a:spcPts val="0"/>
              </a:spcAft>
              <a:buClr>
                <a:schemeClr val="dk1"/>
              </a:buClr>
              <a:buSzPct val="100000"/>
              <a:buFont typeface="Arial"/>
              <a:buNone/>
            </a:pPr>
            <a:r>
              <a:t/>
            </a:r>
            <a:endParaRPr b="0" i="0" sz="2400" u="none" cap="none" strike="noStrike">
              <a:solidFill>
                <a:schemeClr val="dk1"/>
              </a:solidFill>
              <a:latin typeface="Arial"/>
              <a:ea typeface="Arial"/>
              <a:cs typeface="Arial"/>
              <a:sym typeface="Arial"/>
            </a:endParaRPr>
          </a:p>
          <a:p>
            <a:pPr indent="-457200" lvl="0" marL="457200" marR="0" rtl="0" algn="l">
              <a:spcBef>
                <a:spcPts val="480"/>
              </a:spcBef>
              <a:spcAft>
                <a:spcPts val="0"/>
              </a:spcAft>
              <a:buClr>
                <a:schemeClr val="dk1"/>
              </a:buClr>
              <a:buSzPct val="100000"/>
              <a:buFont typeface="Arial"/>
              <a:buChar char="•"/>
            </a:pPr>
            <a:r>
              <a:rPr b="0" i="0" lang="en-US" sz="2400" u="none" cap="none" strike="noStrike">
                <a:solidFill>
                  <a:schemeClr val="dk1"/>
                </a:solidFill>
                <a:latin typeface="Arial"/>
                <a:ea typeface="Arial"/>
                <a:cs typeface="Arial"/>
                <a:sym typeface="Arial"/>
              </a:rPr>
              <a:t>Complexity</a:t>
            </a:r>
          </a:p>
          <a:p>
            <a:pPr indent="-349250" lvl="1" marL="7429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Many components, it is impossible to understand all the pieces</a:t>
            </a:r>
          </a:p>
          <a:p>
            <a:pPr indent="-349250" lvl="1" marL="742950" marR="0" rtl="0" algn="l">
              <a:spcBef>
                <a:spcPts val="400"/>
              </a:spcBef>
              <a:spcAft>
                <a:spcPts val="0"/>
              </a:spcAft>
              <a:buClr>
                <a:schemeClr val="dk1"/>
              </a:buClr>
              <a:buSzPct val="100000"/>
              <a:buFont typeface="Arial"/>
              <a:buChar char="-"/>
            </a:pPr>
            <a:r>
              <a:rPr b="0" i="0" lang="en-US" sz="2000" u="none" cap="none" strike="noStrike">
                <a:solidFill>
                  <a:schemeClr val="dk1"/>
                </a:solidFill>
                <a:latin typeface="Arial"/>
                <a:ea typeface="Arial"/>
                <a:cs typeface="Arial"/>
                <a:sym typeface="Arial"/>
              </a:rPr>
              <a:t>Communication is the key</a:t>
            </a:r>
          </a:p>
        </p:txBody>
      </p:sp>
      <p:sp>
        <p:nvSpPr>
          <p:cNvPr id="493" name="Shape 493"/>
          <p:cNvSpPr txBox="1"/>
          <p:nvPr>
            <p:ph idx="11" type="ftr"/>
          </p:nvPr>
        </p:nvSpPr>
        <p:spPr>
          <a:xfrm>
            <a:off x="838200" y="6537325"/>
            <a:ext cx="7239000" cy="320675"/>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7" name="Shape 497"/>
        <p:cNvGrpSpPr/>
        <p:nvPr/>
      </p:nvGrpSpPr>
      <p:grpSpPr>
        <a:xfrm>
          <a:off x="0" y="0"/>
          <a:ext cx="0" cy="0"/>
          <a:chOff x="0" y="0"/>
          <a:chExt cx="0" cy="0"/>
        </a:xfrm>
      </p:grpSpPr>
      <p:sp>
        <p:nvSpPr>
          <p:cNvPr id="498" name="Shape 498"/>
          <p:cNvSpPr txBox="1"/>
          <p:nvPr/>
        </p:nvSpPr>
        <p:spPr>
          <a:xfrm>
            <a:off x="2514600" y="2158548"/>
            <a:ext cx="3048000" cy="646331"/>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i="1" lang="en-US" sz="3600">
                <a:solidFill>
                  <a:srgbClr val="000099"/>
                </a:solidFill>
                <a:latin typeface="Arial"/>
                <a:ea typeface="Arial"/>
                <a:cs typeface="Arial"/>
                <a:sym typeface="Arial"/>
              </a:rPr>
              <a:t>Thanks!</a:t>
            </a:r>
          </a:p>
        </p:txBody>
      </p:sp>
      <p:sp>
        <p:nvSpPr>
          <p:cNvPr id="499" name="Shape 499"/>
          <p:cNvSpPr txBox="1"/>
          <p:nvPr>
            <p:ph idx="11" type="ftr"/>
          </p:nvPr>
        </p:nvSpPr>
        <p:spPr>
          <a:xfrm>
            <a:off x="838200" y="6553200"/>
            <a:ext cx="7239000" cy="304799"/>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1" name="Shape 361"/>
        <p:cNvGrpSpPr/>
        <p:nvPr/>
      </p:nvGrpSpPr>
      <p:grpSpPr>
        <a:xfrm>
          <a:off x="0" y="0"/>
          <a:ext cx="0" cy="0"/>
          <a:chOff x="0" y="0"/>
          <a:chExt cx="0" cy="0"/>
        </a:xfrm>
      </p:grpSpPr>
      <p:sp>
        <p:nvSpPr>
          <p:cNvPr id="362" name="Shape 362"/>
          <p:cNvSpPr txBox="1"/>
          <p:nvPr>
            <p:ph type="title"/>
          </p:nvPr>
        </p:nvSpPr>
        <p:spPr>
          <a:xfrm>
            <a:off x="457200" y="228600"/>
            <a:ext cx="8229600" cy="884238"/>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Overview</a:t>
            </a:r>
          </a:p>
        </p:txBody>
      </p:sp>
      <p:sp>
        <p:nvSpPr>
          <p:cNvPr id="363" name="Shape 363"/>
          <p:cNvSpPr txBox="1"/>
          <p:nvPr>
            <p:ph idx="1" type="body"/>
          </p:nvPr>
        </p:nvSpPr>
        <p:spPr>
          <a:xfrm>
            <a:off x="457200" y="1371600"/>
            <a:ext cx="8229600" cy="3809999"/>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Calibri"/>
              <a:buChar char="•"/>
            </a:pPr>
            <a:r>
              <a:rPr b="0" i="0" lang="en-US" sz="2600" u="none" cap="none" strike="noStrike">
                <a:solidFill>
                  <a:schemeClr val="dk1"/>
                </a:solidFill>
                <a:latin typeface="Calibri"/>
                <a:ea typeface="Calibri"/>
                <a:cs typeface="Calibri"/>
                <a:sym typeface="Calibri"/>
              </a:rPr>
              <a:t>Standalone NEMS FV3 architecture</a:t>
            </a:r>
          </a:p>
          <a:p>
            <a:pPr indent="0" lvl="0" marL="0" marR="0" rtl="0" algn="l">
              <a:spcBef>
                <a:spcPts val="520"/>
              </a:spcBef>
              <a:spcAft>
                <a:spcPts val="0"/>
              </a:spcAft>
              <a:buClr>
                <a:schemeClr val="dk1"/>
              </a:buClr>
              <a:buSzPct val="25000"/>
              <a:buFont typeface="Arial"/>
              <a:buNone/>
            </a:pPr>
            <a:r>
              <a:t/>
            </a:r>
            <a:endParaRPr b="0" i="0" sz="2600" u="none" cap="none" strike="noStrike">
              <a:solidFill>
                <a:schemeClr val="dk1"/>
              </a:solidFill>
              <a:latin typeface="Calibri"/>
              <a:ea typeface="Calibri"/>
              <a:cs typeface="Calibri"/>
              <a:sym typeface="Calibri"/>
            </a:endParaRPr>
          </a:p>
          <a:p>
            <a:pPr indent="-342900" lvl="0" marL="342900" marR="0" rtl="0" algn="l">
              <a:spcBef>
                <a:spcPts val="520"/>
              </a:spcBef>
              <a:spcAft>
                <a:spcPts val="0"/>
              </a:spcAft>
              <a:buClr>
                <a:schemeClr val="dk1"/>
              </a:buClr>
              <a:buSzPct val="100000"/>
              <a:buFont typeface="Calibri"/>
              <a:buChar char="•"/>
            </a:pPr>
            <a:r>
              <a:rPr b="0" i="0" lang="en-US" sz="2600" u="none" cap="none" strike="noStrike">
                <a:solidFill>
                  <a:schemeClr val="dk1"/>
                </a:solidFill>
                <a:latin typeface="Calibri"/>
                <a:ea typeface="Calibri"/>
                <a:cs typeface="Calibri"/>
                <a:sym typeface="Calibri"/>
              </a:rPr>
              <a:t>How to run a  NEMS FV3 test case</a:t>
            </a:r>
          </a:p>
          <a:p>
            <a:pPr indent="-342900" lvl="0" marL="342900" marR="0" rtl="0" algn="l">
              <a:spcBef>
                <a:spcPts val="520"/>
              </a:spcBef>
              <a:spcAft>
                <a:spcPts val="0"/>
              </a:spcAft>
              <a:buClr>
                <a:schemeClr val="dk1"/>
              </a:buClr>
              <a:buSzPct val="100000"/>
              <a:buFont typeface="Arial"/>
              <a:buNone/>
            </a:pPr>
            <a:r>
              <a:t/>
            </a:r>
            <a:endParaRPr b="0" i="0" sz="2600" u="none" cap="none" strike="noStrike">
              <a:solidFill>
                <a:schemeClr val="dk1"/>
              </a:solidFill>
              <a:latin typeface="Calibri"/>
              <a:ea typeface="Calibri"/>
              <a:cs typeface="Calibri"/>
              <a:sym typeface="Calibri"/>
            </a:endParaRPr>
          </a:p>
          <a:p>
            <a:pPr indent="-342900" lvl="0" marL="342900" marR="0" rtl="0" algn="l">
              <a:spcBef>
                <a:spcPts val="520"/>
              </a:spcBef>
              <a:spcAft>
                <a:spcPts val="0"/>
              </a:spcAft>
              <a:buClr>
                <a:schemeClr val="dk1"/>
              </a:buClr>
              <a:buSzPct val="100000"/>
              <a:buFont typeface="Calibri"/>
              <a:buChar char="•"/>
            </a:pPr>
            <a:r>
              <a:rPr b="0" i="0" lang="en-US" sz="2600" u="none" cap="none" strike="noStrike">
                <a:solidFill>
                  <a:schemeClr val="dk1"/>
                </a:solidFill>
                <a:latin typeface="Calibri"/>
                <a:ea typeface="Calibri"/>
                <a:cs typeface="Calibri"/>
                <a:sym typeface="Calibri"/>
              </a:rPr>
              <a:t>How to run NEMS FV3 regression test</a:t>
            </a:r>
          </a:p>
          <a:p>
            <a:pPr indent="0" lvl="1" marL="45720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p:txBody>
      </p:sp>
      <p:sp>
        <p:nvSpPr>
          <p:cNvPr id="364" name="Shape 364"/>
          <p:cNvSpPr txBox="1"/>
          <p:nvPr>
            <p:ph idx="11" type="ftr"/>
          </p:nvPr>
        </p:nvSpPr>
        <p:spPr>
          <a:xfrm>
            <a:off x="838200" y="6553200"/>
            <a:ext cx="7239000" cy="304799"/>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u="none" cap="none" strike="noStrike">
                <a:solidFill>
                  <a:srgbClr val="000099"/>
                </a:solidFill>
                <a:latin typeface="Arial"/>
                <a:ea typeface="Arial"/>
                <a:cs typeface="Arial"/>
                <a:sym typeface="Arial"/>
              </a:rPr>
              <a:t>GFDL training-planning, 20170719-20</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8" name="Shape 368"/>
        <p:cNvGrpSpPr/>
        <p:nvPr/>
      </p:nvGrpSpPr>
      <p:grpSpPr>
        <a:xfrm>
          <a:off x="0" y="0"/>
          <a:ext cx="0" cy="0"/>
          <a:chOff x="0" y="0"/>
          <a:chExt cx="0" cy="0"/>
        </a:xfrm>
      </p:grpSpPr>
      <p:sp>
        <p:nvSpPr>
          <p:cNvPr id="369" name="Shape 369"/>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ESMF based NEMS FV3 - object oriented design</a:t>
            </a:r>
          </a:p>
        </p:txBody>
      </p:sp>
      <p:sp>
        <p:nvSpPr>
          <p:cNvPr id="370" name="Shape 370"/>
          <p:cNvSpPr txBox="1"/>
          <p:nvPr>
            <p:ph idx="1" type="body"/>
          </p:nvPr>
        </p:nvSpPr>
        <p:spPr>
          <a:xfrm>
            <a:off x="457200" y="1219200"/>
            <a:ext cx="8229600" cy="45259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rgbClr val="FF0000"/>
              </a:buClr>
              <a:buSzPct val="100000"/>
              <a:buFont typeface="Calibri"/>
              <a:buChar char="•"/>
            </a:pPr>
            <a:r>
              <a:rPr b="0" i="0" lang="en-US" sz="2000" u="none" cap="none" strike="noStrike">
                <a:solidFill>
                  <a:srgbClr val="FF0000"/>
                </a:solidFill>
                <a:latin typeface="Calibri"/>
                <a:ea typeface="Calibri"/>
                <a:cs typeface="Calibri"/>
                <a:sym typeface="Calibri"/>
              </a:rPr>
              <a:t>NEMS</a:t>
            </a:r>
            <a:r>
              <a:rPr b="0" i="0" lang="en-US" sz="2000" u="none" cap="none" strike="noStrike">
                <a:solidFill>
                  <a:schemeClr val="dk1"/>
                </a:solidFill>
                <a:latin typeface="Calibri"/>
                <a:ea typeface="Calibri"/>
                <a:cs typeface="Calibri"/>
                <a:sym typeface="Calibri"/>
              </a:rPr>
              <a:t> (NOAA Environmental Modeling System) is a common modeling framework. It is based on </a:t>
            </a:r>
            <a:r>
              <a:rPr b="0" i="0" lang="en-US" sz="2000" u="none" cap="none" strike="noStrike">
                <a:solidFill>
                  <a:srgbClr val="FF0000"/>
                </a:solidFill>
                <a:latin typeface="Calibri"/>
                <a:ea typeface="Calibri"/>
                <a:cs typeface="Calibri"/>
                <a:sym typeface="Calibri"/>
              </a:rPr>
              <a:t>ESMF</a:t>
            </a:r>
            <a:r>
              <a:rPr b="0" i="0" lang="en-US" sz="2000" u="none" cap="none" strike="noStrike">
                <a:solidFill>
                  <a:schemeClr val="dk1"/>
                </a:solidFill>
                <a:latin typeface="Calibri"/>
                <a:ea typeface="Calibri"/>
                <a:cs typeface="Calibri"/>
                <a:sym typeface="Calibri"/>
              </a:rPr>
              <a:t> (Earth System Modeling Framework) and follows </a:t>
            </a:r>
            <a:r>
              <a:rPr b="0" i="0" lang="en-US" sz="2000" u="none" cap="none" strike="noStrike">
                <a:solidFill>
                  <a:srgbClr val="FF0000"/>
                </a:solidFill>
                <a:latin typeface="Calibri"/>
                <a:ea typeface="Calibri"/>
                <a:cs typeface="Calibri"/>
                <a:sym typeface="Calibri"/>
              </a:rPr>
              <a:t>NUOPC</a:t>
            </a:r>
            <a:r>
              <a:rPr b="0" i="0" lang="en-US" sz="2000" u="none" cap="none" strike="noStrike">
                <a:solidFill>
                  <a:schemeClr val="dk1"/>
                </a:solidFill>
                <a:latin typeface="Calibri"/>
                <a:ea typeface="Calibri"/>
                <a:cs typeface="Calibri"/>
                <a:sym typeface="Calibri"/>
              </a:rPr>
              <a:t> (The National NEMS Unified Operational Prediction Capability) convention</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A numerical model in NEMS is represented by software and is implemented as an ESMF grid component through a NUOPC CAP wrapped around the model</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A FV3 cap is implemented to integrate native FV3 model into NEMS. </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FV3 is currently running in </a:t>
            </a:r>
            <a:r>
              <a:rPr b="0" i="0" lang="en-US" sz="2000" u="none" cap="none" strike="noStrike">
                <a:solidFill>
                  <a:srgbClr val="FF0000"/>
                </a:solidFill>
                <a:latin typeface="Calibri"/>
                <a:ea typeface="Calibri"/>
                <a:cs typeface="Calibri"/>
                <a:sym typeface="Calibri"/>
              </a:rPr>
              <a:t>standalone mode </a:t>
            </a:r>
            <a:r>
              <a:rPr b="0" i="0" lang="en-US" sz="2000" u="none" cap="none" strike="noStrike">
                <a:solidFill>
                  <a:schemeClr val="dk1"/>
                </a:solidFill>
                <a:latin typeface="Calibri"/>
                <a:ea typeface="Calibri"/>
                <a:cs typeface="Calibri"/>
                <a:sym typeface="Calibri"/>
              </a:rPr>
              <a:t>inside NEMS</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Integrating FV3 in </a:t>
            </a:r>
            <a:r>
              <a:rPr b="0" i="0" lang="en-US" sz="2000" u="none" cap="none" strike="noStrike">
                <a:solidFill>
                  <a:srgbClr val="FF0000"/>
                </a:solidFill>
                <a:latin typeface="Calibri"/>
                <a:ea typeface="Calibri"/>
                <a:cs typeface="Calibri"/>
                <a:sym typeface="Calibri"/>
              </a:rPr>
              <a:t>coupled system</a:t>
            </a:r>
            <a:r>
              <a:rPr b="0" i="0" lang="en-US" sz="2000" u="none" cap="none" strike="noStrike">
                <a:solidFill>
                  <a:schemeClr val="dk1"/>
                </a:solidFill>
                <a:latin typeface="Calibri"/>
                <a:ea typeface="Calibri"/>
                <a:cs typeface="Calibri"/>
                <a:sym typeface="Calibri"/>
              </a:rPr>
              <a:t> is under development</a:t>
            </a:r>
          </a:p>
        </p:txBody>
      </p:sp>
      <p:sp>
        <p:nvSpPr>
          <p:cNvPr id="371" name="Shape 371"/>
          <p:cNvSpPr txBox="1"/>
          <p:nvPr>
            <p:ph idx="11" type="ftr"/>
          </p:nvPr>
        </p:nvSpPr>
        <p:spPr>
          <a:xfrm>
            <a:off x="838200" y="6537325"/>
            <a:ext cx="7239000" cy="320675"/>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u="none" cap="none" strike="noStrike">
                <a:solidFill>
                  <a:srgbClr val="000099"/>
                </a:solidFill>
                <a:latin typeface="Arial"/>
                <a:ea typeface="Arial"/>
                <a:cs typeface="Arial"/>
                <a:sym typeface="Arial"/>
              </a:rPr>
              <a:t>GFDL training-planning, 20170719-20</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6" name="Shape 376"/>
        <p:cNvGrpSpPr/>
        <p:nvPr/>
      </p:nvGrpSpPr>
      <p:grpSpPr>
        <a:xfrm>
          <a:off x="0" y="0"/>
          <a:ext cx="0" cy="0"/>
          <a:chOff x="0" y="0"/>
          <a:chExt cx="0" cy="0"/>
        </a:xfrm>
      </p:grpSpPr>
      <p:pic>
        <p:nvPicPr>
          <p:cNvPr id="377" name="Shape 377"/>
          <p:cNvPicPr preferRelativeResize="0"/>
          <p:nvPr/>
        </p:nvPicPr>
        <p:blipFill rotWithShape="1">
          <a:blip r:embed="rId3">
            <a:alphaModFix/>
          </a:blip>
          <a:srcRect b="0" l="0" r="0" t="0"/>
          <a:stretch/>
        </p:blipFill>
        <p:spPr>
          <a:xfrm>
            <a:off x="112485" y="1219200"/>
            <a:ext cx="9681027" cy="5449008"/>
          </a:xfrm>
          <a:prstGeom prst="rect">
            <a:avLst/>
          </a:prstGeom>
          <a:noFill/>
          <a:ln>
            <a:noFill/>
          </a:ln>
        </p:spPr>
      </p:pic>
      <p:sp>
        <p:nvSpPr>
          <p:cNvPr id="378" name="Shape 378"/>
          <p:cNvSpPr txBox="1"/>
          <p:nvPr/>
        </p:nvSpPr>
        <p:spPr>
          <a:xfrm>
            <a:off x="1905000" y="381000"/>
            <a:ext cx="5714998" cy="646331"/>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i="0" lang="en-US" sz="3600" u="none" cap="none" strike="noStrike">
                <a:solidFill>
                  <a:srgbClr val="000099"/>
                </a:solidFill>
                <a:latin typeface="Calibri"/>
                <a:ea typeface="Calibri"/>
                <a:cs typeface="Calibri"/>
                <a:sym typeface="Calibri"/>
              </a:rPr>
              <a:t>NEMS coupled system</a:t>
            </a:r>
          </a:p>
        </p:txBody>
      </p:sp>
      <p:sp>
        <p:nvSpPr>
          <p:cNvPr id="379" name="Shape 379"/>
          <p:cNvSpPr/>
          <p:nvPr/>
        </p:nvSpPr>
        <p:spPr>
          <a:xfrm>
            <a:off x="1676400" y="2743200"/>
            <a:ext cx="1219199" cy="228600"/>
          </a:xfrm>
          <a:prstGeom prst="rect">
            <a:avLst/>
          </a:prstGeom>
          <a:solidFill>
            <a:srgbClr val="FFFF99"/>
          </a:solid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Font typeface="Arial"/>
              <a:buNone/>
            </a:pPr>
            <a:r>
              <a:t/>
            </a:r>
            <a:endParaRPr b="0" i="0" sz="1800" u="none" cap="none" strike="noStrike">
              <a:solidFill>
                <a:schemeClr val="dk1"/>
              </a:solidFill>
              <a:latin typeface="Arial"/>
              <a:ea typeface="Arial"/>
              <a:cs typeface="Arial"/>
              <a:sym typeface="Arial"/>
            </a:endParaRPr>
          </a:p>
        </p:txBody>
      </p:sp>
      <p:sp>
        <p:nvSpPr>
          <p:cNvPr id="380" name="Shape 380"/>
          <p:cNvSpPr/>
          <p:nvPr/>
        </p:nvSpPr>
        <p:spPr>
          <a:xfrm>
            <a:off x="-8905" y="1828800"/>
            <a:ext cx="1026886" cy="609599"/>
          </a:xfrm>
          <a:prstGeom prst="cloud">
            <a:avLst/>
          </a:prstGeom>
          <a:solidFill>
            <a:srgbClr val="FFCC00"/>
          </a:solidFill>
          <a:ln cap="flat" cmpd="sng" w="9525">
            <a:solidFill>
              <a:srgbClr val="B2B2B2"/>
            </a:solidFill>
            <a:prstDash val="solid"/>
            <a:round/>
            <a:headEnd len="med" w="med" type="none"/>
            <a:tailEnd len="med" w="med" type="none"/>
          </a:ln>
        </p:spPr>
        <p:txBody>
          <a:bodyPr anchorCtr="0" anchor="t"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1" lang="en-US" sz="1600" u="none" cap="none" strike="noStrike">
                <a:solidFill>
                  <a:srgbClr val="000000"/>
                </a:solidFill>
                <a:latin typeface="Arial"/>
                <a:ea typeface="Arial"/>
                <a:cs typeface="Arial"/>
                <a:sym typeface="Arial"/>
              </a:rPr>
              <a:t>GSM</a:t>
            </a:r>
          </a:p>
        </p:txBody>
      </p:sp>
      <p:cxnSp>
        <p:nvCxnSpPr>
          <p:cNvPr id="381" name="Shape 381"/>
          <p:cNvCxnSpPr/>
          <p:nvPr/>
        </p:nvCxnSpPr>
        <p:spPr>
          <a:xfrm rot="10800000">
            <a:off x="914400" y="2285999"/>
            <a:ext cx="761999" cy="457200"/>
          </a:xfrm>
          <a:prstGeom prst="straightConnector1">
            <a:avLst/>
          </a:prstGeom>
          <a:noFill/>
          <a:ln cap="flat" cmpd="sng" w="9525">
            <a:solidFill>
              <a:schemeClr val="dk1"/>
            </a:solidFill>
            <a:prstDash val="solid"/>
            <a:round/>
            <a:headEnd len="med" w="med" type="none"/>
            <a:tailEnd len="lg" w="lg" type="stealth"/>
          </a:ln>
        </p:spPr>
      </p:cxnSp>
      <p:sp>
        <p:nvSpPr>
          <p:cNvPr id="382" name="Shape 382"/>
          <p:cNvSpPr txBox="1"/>
          <p:nvPr>
            <p:ph idx="11" type="ftr"/>
          </p:nvPr>
        </p:nvSpPr>
        <p:spPr>
          <a:xfrm>
            <a:off x="838200" y="6553200"/>
            <a:ext cx="7239000" cy="304799"/>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
        <p:nvSpPr>
          <p:cNvPr id="383" name="Shape 383"/>
          <p:cNvSpPr/>
          <p:nvPr/>
        </p:nvSpPr>
        <p:spPr>
          <a:xfrm>
            <a:off x="-8905" y="2667000"/>
            <a:ext cx="1026886" cy="609599"/>
          </a:xfrm>
          <a:prstGeom prst="cloud">
            <a:avLst/>
          </a:prstGeom>
          <a:solidFill>
            <a:srgbClr val="FFCC00"/>
          </a:solidFill>
          <a:ln cap="flat" cmpd="sng" w="9525">
            <a:solidFill>
              <a:srgbClr val="B2B2B2"/>
            </a:solidFill>
            <a:prstDash val="solid"/>
            <a:round/>
            <a:headEnd len="med" w="med" type="none"/>
            <a:tailEnd len="med" w="med" type="none"/>
          </a:ln>
        </p:spPr>
        <p:txBody>
          <a:bodyPr anchorCtr="0" anchor="t" bIns="45700" lIns="91425" rIns="91425" tIns="45700">
            <a:noAutofit/>
          </a:bodyPr>
          <a:lstStyle/>
          <a:p>
            <a:pPr indent="0" lvl="0" marL="0" marR="0" rtl="0" algn="ctr">
              <a:lnSpc>
                <a:spcPct val="100000"/>
              </a:lnSpc>
              <a:spcBef>
                <a:spcPts val="0"/>
              </a:spcBef>
              <a:spcAft>
                <a:spcPts val="0"/>
              </a:spcAft>
              <a:buClr>
                <a:srgbClr val="000000"/>
              </a:buClr>
              <a:buSzPct val="25000"/>
              <a:buFont typeface="Arial"/>
              <a:buNone/>
            </a:pPr>
            <a:r>
              <a:rPr b="1" i="1" lang="en-US" sz="1600" u="none" cap="none" strike="noStrike">
                <a:solidFill>
                  <a:srgbClr val="000000"/>
                </a:solidFill>
                <a:latin typeface="Arial"/>
                <a:ea typeface="Arial"/>
                <a:cs typeface="Arial"/>
                <a:sym typeface="Arial"/>
              </a:rPr>
              <a:t>FV3</a:t>
            </a:r>
          </a:p>
        </p:txBody>
      </p:sp>
      <p:cxnSp>
        <p:nvCxnSpPr>
          <p:cNvPr id="384" name="Shape 384"/>
          <p:cNvCxnSpPr/>
          <p:nvPr/>
        </p:nvCxnSpPr>
        <p:spPr>
          <a:xfrm rot="10800000">
            <a:off x="1017124" y="2897084"/>
            <a:ext cx="659275" cy="74715"/>
          </a:xfrm>
          <a:prstGeom prst="straightConnector1">
            <a:avLst/>
          </a:prstGeom>
          <a:noFill/>
          <a:ln cap="flat" cmpd="sng" w="9525">
            <a:solidFill>
              <a:schemeClr val="dk1"/>
            </a:solidFill>
            <a:prstDash val="solid"/>
            <a:round/>
            <a:headEnd len="med" w="med" type="none"/>
            <a:tailEnd len="lg" w="lg" type="stealth"/>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3"/>
                                        </p:tgtEl>
                                        <p:attrNameLst>
                                          <p:attrName>style.visibility</p:attrName>
                                        </p:attrNameLst>
                                      </p:cBhvr>
                                      <p:to>
                                        <p:strVal val="visible"/>
                                      </p:to>
                                    </p:set>
                                    <p:animEffect filter="fade" transition="in">
                                      <p:cBhvr>
                                        <p:cTn dur="500"/>
                                        <p:tgtEl>
                                          <p:spTgt spid="383"/>
                                        </p:tgtEl>
                                      </p:cBhvr>
                                    </p:animEffect>
                                  </p:childTnLst>
                                </p:cTn>
                              </p:par>
                              <p:par>
                                <p:cTn fill="hold" nodeType="withEffect" presetClass="entr" presetID="10" presetSubtype="0">
                                  <p:stCondLst>
                                    <p:cond delay="0"/>
                                  </p:stCondLst>
                                  <p:childTnLst>
                                    <p:set>
                                      <p:cBhvr>
                                        <p:cTn dur="1" fill="hold">
                                          <p:stCondLst>
                                            <p:cond delay="0"/>
                                          </p:stCondLst>
                                        </p:cTn>
                                        <p:tgtEl>
                                          <p:spTgt spid="384"/>
                                        </p:tgtEl>
                                        <p:attrNameLst>
                                          <p:attrName>style.visibility</p:attrName>
                                        </p:attrNameLst>
                                      </p:cBhvr>
                                      <p:to>
                                        <p:strVal val="visible"/>
                                      </p:to>
                                    </p:set>
                                    <p:animEffect filter="fade" transition="in">
                                      <p:cBhvr>
                                        <p:cTn dur="500"/>
                                        <p:tgtEl>
                                          <p:spTgt spid="3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8" name="Shape 388"/>
        <p:cNvGrpSpPr/>
        <p:nvPr/>
      </p:nvGrpSpPr>
      <p:grpSpPr>
        <a:xfrm>
          <a:off x="0" y="0"/>
          <a:ext cx="0" cy="0"/>
          <a:chOff x="0" y="0"/>
          <a:chExt cx="0" cy="0"/>
        </a:xfrm>
      </p:grpSpPr>
      <p:sp>
        <p:nvSpPr>
          <p:cNvPr id="389" name="Shape 389"/>
          <p:cNvSpPr txBox="1"/>
          <p:nvPr/>
        </p:nvSpPr>
        <p:spPr>
          <a:xfrm>
            <a:off x="1287483" y="308993"/>
            <a:ext cx="6482620" cy="646331"/>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lang="en-US" sz="3600">
                <a:solidFill>
                  <a:srgbClr val="000099"/>
                </a:solidFill>
                <a:latin typeface="Calibri"/>
                <a:ea typeface="Calibri"/>
                <a:cs typeface="Calibri"/>
                <a:sym typeface="Calibri"/>
              </a:rPr>
              <a:t>NEMS FV3 Standalone System</a:t>
            </a:r>
          </a:p>
        </p:txBody>
      </p:sp>
      <p:sp>
        <p:nvSpPr>
          <p:cNvPr id="390" name="Shape 390"/>
          <p:cNvSpPr txBox="1"/>
          <p:nvPr/>
        </p:nvSpPr>
        <p:spPr>
          <a:xfrm>
            <a:off x="6811022" y="1450537"/>
            <a:ext cx="1988773" cy="584774"/>
          </a:xfrm>
          <a:prstGeom prst="rect">
            <a:avLst/>
          </a:prstGeom>
          <a:noFill/>
          <a:ln cap="flat" cmpd="sng" w="9525">
            <a:solidFill>
              <a:srgbClr val="666666"/>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NEMS description</a:t>
            </a:r>
          </a:p>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 layer </a:t>
            </a:r>
          </a:p>
        </p:txBody>
      </p:sp>
      <p:sp>
        <p:nvSpPr>
          <p:cNvPr id="391" name="Shape 391"/>
          <p:cNvSpPr/>
          <p:nvPr/>
        </p:nvSpPr>
        <p:spPr>
          <a:xfrm>
            <a:off x="6142273" y="1635204"/>
            <a:ext cx="533399" cy="228600"/>
          </a:xfrm>
          <a:prstGeom prst="leftArrow">
            <a:avLst>
              <a:gd fmla="val 50000" name="adj1"/>
              <a:gd fmla="val 50000" name="adj2"/>
            </a:avLst>
          </a:prstGeom>
          <a:noFill/>
          <a:ln cap="flat" cmpd="sng" w="25400">
            <a:solidFill>
              <a:srgbClr val="88A3A5"/>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2" name="Shape 392"/>
          <p:cNvSpPr txBox="1"/>
          <p:nvPr/>
        </p:nvSpPr>
        <p:spPr>
          <a:xfrm>
            <a:off x="6867146" y="2691027"/>
            <a:ext cx="2135453" cy="646331"/>
          </a:xfrm>
          <a:prstGeom prst="rect">
            <a:avLst/>
          </a:prstGeom>
          <a:noFill/>
          <a:ln cap="flat" cmpd="sng" w="9525">
            <a:solidFill>
              <a:srgbClr val="666666"/>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NEMS NUOPC </a:t>
            </a:r>
          </a:p>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Layer &amp; mediator</a:t>
            </a:r>
          </a:p>
        </p:txBody>
      </p:sp>
      <p:sp>
        <p:nvSpPr>
          <p:cNvPr id="393" name="Shape 393"/>
          <p:cNvSpPr/>
          <p:nvPr/>
        </p:nvSpPr>
        <p:spPr>
          <a:xfrm>
            <a:off x="6142273" y="2864728"/>
            <a:ext cx="533399" cy="228600"/>
          </a:xfrm>
          <a:prstGeom prst="leftArrow">
            <a:avLst>
              <a:gd fmla="val 50000" name="adj1"/>
              <a:gd fmla="val 50000" name="adj2"/>
            </a:avLst>
          </a:prstGeom>
          <a:noFill/>
          <a:ln cap="flat" cmpd="sng" w="25400">
            <a:solidFill>
              <a:srgbClr val="88A3A5"/>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4" name="Shape 394"/>
          <p:cNvSpPr txBox="1"/>
          <p:nvPr/>
        </p:nvSpPr>
        <p:spPr>
          <a:xfrm>
            <a:off x="6885950" y="4481155"/>
            <a:ext cx="1768309" cy="369332"/>
          </a:xfrm>
          <a:prstGeom prst="rect">
            <a:avLst/>
          </a:prstGeom>
          <a:noFill/>
          <a:ln cap="flat" cmpd="sng" w="9525">
            <a:solidFill>
              <a:srgbClr val="666666"/>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User’s code</a:t>
            </a:r>
          </a:p>
        </p:txBody>
      </p:sp>
      <p:sp>
        <p:nvSpPr>
          <p:cNvPr id="395" name="Shape 395"/>
          <p:cNvSpPr/>
          <p:nvPr/>
        </p:nvSpPr>
        <p:spPr>
          <a:xfrm>
            <a:off x="6142273" y="4586682"/>
            <a:ext cx="533399" cy="228600"/>
          </a:xfrm>
          <a:prstGeom prst="leftArrow">
            <a:avLst>
              <a:gd fmla="val 50000" name="adj1"/>
              <a:gd fmla="val 50000" name="adj2"/>
            </a:avLst>
          </a:prstGeom>
          <a:noFill/>
          <a:ln cap="flat" cmpd="sng" w="25400">
            <a:solidFill>
              <a:srgbClr val="88A3A5"/>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6" name="Shape 396"/>
          <p:cNvSpPr txBox="1"/>
          <p:nvPr/>
        </p:nvSpPr>
        <p:spPr>
          <a:xfrm>
            <a:off x="6529237" y="5709519"/>
            <a:ext cx="2362200" cy="369332"/>
          </a:xfrm>
          <a:prstGeom prst="rect">
            <a:avLst/>
          </a:prstGeom>
          <a:noFill/>
          <a:ln cap="flat" cmpd="sng" w="9525">
            <a:solidFill>
              <a:srgbClr val="666666"/>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NEMS Infrastructure</a:t>
            </a:r>
          </a:p>
        </p:txBody>
      </p:sp>
      <p:sp>
        <p:nvSpPr>
          <p:cNvPr id="397" name="Shape 397"/>
          <p:cNvSpPr txBox="1"/>
          <p:nvPr/>
        </p:nvSpPr>
        <p:spPr>
          <a:xfrm>
            <a:off x="6888264" y="6277850"/>
            <a:ext cx="2255735" cy="338554"/>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lang="en-US" sz="1600">
                <a:solidFill>
                  <a:schemeClr val="dk1"/>
                </a:solidFill>
                <a:latin typeface="Arial"/>
                <a:ea typeface="Arial"/>
                <a:cs typeface="Arial"/>
                <a:sym typeface="Arial"/>
              </a:rPr>
              <a:t>ESMF grid component</a:t>
            </a:r>
          </a:p>
        </p:txBody>
      </p:sp>
      <p:sp>
        <p:nvSpPr>
          <p:cNvPr id="398" name="Shape 398"/>
          <p:cNvSpPr txBox="1"/>
          <p:nvPr/>
        </p:nvSpPr>
        <p:spPr>
          <a:xfrm>
            <a:off x="2004950" y="1265871"/>
            <a:ext cx="1752600" cy="369332"/>
          </a:xfrm>
          <a:prstGeom prst="rect">
            <a:avLst/>
          </a:prstGeom>
          <a:noFill/>
          <a:ln cap="flat" cmpd="sng" w="9525">
            <a:solidFill>
              <a:srgbClr val="B2B2B2"/>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Program Main</a:t>
            </a:r>
          </a:p>
        </p:txBody>
      </p:sp>
      <p:sp>
        <p:nvSpPr>
          <p:cNvPr id="399" name="Shape 399"/>
          <p:cNvSpPr txBox="1"/>
          <p:nvPr/>
        </p:nvSpPr>
        <p:spPr>
          <a:xfrm>
            <a:off x="1864425" y="2041891"/>
            <a:ext cx="2033649" cy="369332"/>
          </a:xfrm>
          <a:prstGeom prst="rect">
            <a:avLst/>
          </a:prstGeom>
          <a:solidFill>
            <a:srgbClr val="009AD0"/>
          </a:solidFill>
          <a:ln cap="flat" cmpd="sng" w="9525">
            <a:solidFill>
              <a:srgbClr val="7373D1"/>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NEMS grid comp</a:t>
            </a:r>
          </a:p>
        </p:txBody>
      </p:sp>
      <p:sp>
        <p:nvSpPr>
          <p:cNvPr id="400" name="Shape 400"/>
          <p:cNvSpPr txBox="1"/>
          <p:nvPr/>
        </p:nvSpPr>
        <p:spPr>
          <a:xfrm>
            <a:off x="1924792" y="2979028"/>
            <a:ext cx="1896093" cy="646331"/>
          </a:xfrm>
          <a:prstGeom prst="rect">
            <a:avLst/>
          </a:prstGeom>
          <a:solidFill>
            <a:srgbClr val="009AD0"/>
          </a:solidFill>
          <a:ln cap="flat" cmpd="sng" w="9525">
            <a:solidFill>
              <a:srgbClr val="B2B2B2"/>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Earth grid comp</a:t>
            </a:r>
          </a:p>
          <a:p>
            <a:pPr indent="0" lvl="0" marL="0" marR="0" rtl="0" algn="l">
              <a:spcBef>
                <a:spcPts val="0"/>
              </a:spcBef>
              <a:spcAft>
                <a:spcPts val="0"/>
              </a:spcAft>
              <a:buSzPct val="25000"/>
              <a:buNone/>
            </a:pPr>
            <a:r>
              <a:rPr lang="en-US" sz="1800">
                <a:solidFill>
                  <a:schemeClr val="dk1"/>
                </a:solidFill>
                <a:latin typeface="Arial"/>
                <a:ea typeface="Arial"/>
                <a:cs typeface="Arial"/>
                <a:sym typeface="Arial"/>
              </a:rPr>
              <a:t>(ensemble)</a:t>
            </a:r>
          </a:p>
        </p:txBody>
      </p:sp>
      <p:sp>
        <p:nvSpPr>
          <p:cNvPr id="401" name="Shape 401"/>
          <p:cNvSpPr txBox="1"/>
          <p:nvPr/>
        </p:nvSpPr>
        <p:spPr>
          <a:xfrm>
            <a:off x="2358241" y="4143291"/>
            <a:ext cx="1021277" cy="1077217"/>
          </a:xfrm>
          <a:prstGeom prst="rect">
            <a:avLst/>
          </a:prstGeom>
          <a:solidFill>
            <a:srgbClr val="009AD0"/>
          </a:solidFill>
          <a:ln cap="flat" cmpd="sng" w="9525">
            <a:solidFill>
              <a:srgbClr val="B2B2B2"/>
            </a:solidFill>
            <a:prstDash val="solid"/>
            <a:round/>
            <a:headEnd len="med" w="med" type="none"/>
            <a:tailEnd len="med" w="med" type="none"/>
          </a:ln>
        </p:spPr>
        <p:txBody>
          <a:bodyPr anchorCtr="0" anchor="t" bIns="45700" lIns="91425" rIns="91425" tIns="45700">
            <a:noAutofit/>
          </a:bodyPr>
          <a:lstStyle/>
          <a:p>
            <a:pPr indent="0" lvl="0" marL="0" marR="0" rtl="0" algn="ctr">
              <a:spcBef>
                <a:spcPts val="0"/>
              </a:spcBef>
              <a:spcAft>
                <a:spcPts val="0"/>
              </a:spcAft>
              <a:buSzPct val="25000"/>
              <a:buNone/>
            </a:pPr>
            <a:r>
              <a:rPr b="1" lang="en-US" sz="1400">
                <a:solidFill>
                  <a:schemeClr val="dk1"/>
                </a:solidFill>
                <a:latin typeface="Arial"/>
                <a:ea typeface="Arial"/>
                <a:cs typeface="Arial"/>
                <a:sym typeface="Arial"/>
              </a:rPr>
              <a:t>FV3 CAP</a:t>
            </a:r>
          </a:p>
          <a:p>
            <a:pPr indent="0" lvl="0" marL="0" marR="0" rtl="0" algn="ctr">
              <a:spcBef>
                <a:spcPts val="0"/>
              </a:spcBef>
              <a:spcAft>
                <a:spcPts val="0"/>
              </a:spcAft>
              <a:buNone/>
            </a:pPr>
            <a:r>
              <a:t/>
            </a:r>
            <a:endParaRPr b="1" sz="14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cxnSp>
        <p:nvCxnSpPr>
          <p:cNvPr id="402" name="Shape 402"/>
          <p:cNvCxnSpPr>
            <a:stCxn id="398" idx="2"/>
            <a:endCxn id="399" idx="0"/>
          </p:cNvCxnSpPr>
          <p:nvPr/>
        </p:nvCxnSpPr>
        <p:spPr>
          <a:xfrm>
            <a:off x="2881251" y="1635203"/>
            <a:ext cx="0" cy="406800"/>
          </a:xfrm>
          <a:prstGeom prst="straightConnector1">
            <a:avLst/>
          </a:prstGeom>
          <a:noFill/>
          <a:ln cap="flat" cmpd="sng" w="9525">
            <a:solidFill>
              <a:srgbClr val="009AD0"/>
            </a:solidFill>
            <a:prstDash val="solid"/>
            <a:round/>
            <a:headEnd len="med" w="med" type="none"/>
            <a:tailEnd len="lg" w="lg" type="stealth"/>
          </a:ln>
        </p:spPr>
      </p:cxnSp>
      <p:cxnSp>
        <p:nvCxnSpPr>
          <p:cNvPr id="403" name="Shape 403"/>
          <p:cNvCxnSpPr>
            <a:stCxn id="401" idx="1"/>
          </p:cNvCxnSpPr>
          <p:nvPr/>
        </p:nvCxnSpPr>
        <p:spPr>
          <a:xfrm flipH="1">
            <a:off x="1900141" y="4681900"/>
            <a:ext cx="458100" cy="701100"/>
          </a:xfrm>
          <a:prstGeom prst="straightConnector1">
            <a:avLst/>
          </a:prstGeom>
          <a:noFill/>
          <a:ln cap="flat" cmpd="sng" w="9525">
            <a:solidFill>
              <a:srgbClr val="009AD0"/>
            </a:solidFill>
            <a:prstDash val="solid"/>
            <a:round/>
            <a:headEnd len="med" w="med" type="none"/>
            <a:tailEnd len="lg" w="lg" type="stealth"/>
          </a:ln>
        </p:spPr>
      </p:cxnSp>
      <p:cxnSp>
        <p:nvCxnSpPr>
          <p:cNvPr id="404" name="Shape 404"/>
          <p:cNvCxnSpPr>
            <a:stCxn id="400" idx="2"/>
            <a:endCxn id="401" idx="0"/>
          </p:cNvCxnSpPr>
          <p:nvPr/>
        </p:nvCxnSpPr>
        <p:spPr>
          <a:xfrm flipH="1">
            <a:off x="2868939" y="3625359"/>
            <a:ext cx="3900" cy="517800"/>
          </a:xfrm>
          <a:prstGeom prst="straightConnector1">
            <a:avLst/>
          </a:prstGeom>
          <a:noFill/>
          <a:ln cap="flat" cmpd="sng" w="9525">
            <a:solidFill>
              <a:srgbClr val="009AD0"/>
            </a:solidFill>
            <a:prstDash val="solid"/>
            <a:round/>
            <a:headEnd len="med" w="med" type="none"/>
            <a:tailEnd len="lg" w="lg" type="stealth"/>
          </a:ln>
        </p:spPr>
      </p:cxnSp>
      <p:sp>
        <p:nvSpPr>
          <p:cNvPr id="405" name="Shape 405"/>
          <p:cNvSpPr txBox="1"/>
          <p:nvPr/>
        </p:nvSpPr>
        <p:spPr>
          <a:xfrm>
            <a:off x="678260" y="4298276"/>
            <a:ext cx="1135082" cy="369332"/>
          </a:xfrm>
          <a:prstGeom prst="rect">
            <a:avLst/>
          </a:prstGeom>
          <a:solidFill>
            <a:srgbClr val="009AD0"/>
          </a:solidFill>
          <a:ln cap="flat" cmpd="sng" w="9525">
            <a:solidFill>
              <a:srgbClr val="FF0000"/>
            </a:solidFill>
            <a:prstDash val="dash"/>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lang="en-US" sz="1800">
                <a:solidFill>
                  <a:srgbClr val="FF0000"/>
                </a:solidFill>
                <a:latin typeface="Arial"/>
                <a:ea typeface="Arial"/>
                <a:cs typeface="Arial"/>
                <a:sym typeface="Arial"/>
              </a:rPr>
              <a:t>Mediator</a:t>
            </a:r>
          </a:p>
        </p:txBody>
      </p:sp>
      <p:cxnSp>
        <p:nvCxnSpPr>
          <p:cNvPr id="406" name="Shape 406"/>
          <p:cNvCxnSpPr>
            <a:stCxn id="399" idx="2"/>
            <a:endCxn id="405" idx="0"/>
          </p:cNvCxnSpPr>
          <p:nvPr/>
        </p:nvCxnSpPr>
        <p:spPr>
          <a:xfrm flipH="1">
            <a:off x="1245950" y="2411223"/>
            <a:ext cx="1635300" cy="1887000"/>
          </a:xfrm>
          <a:prstGeom prst="straightConnector1">
            <a:avLst/>
          </a:prstGeom>
          <a:noFill/>
          <a:ln>
            <a:noFill/>
          </a:ln>
        </p:spPr>
      </p:cxnSp>
      <p:sp>
        <p:nvSpPr>
          <p:cNvPr id="407" name="Shape 407"/>
          <p:cNvSpPr/>
          <p:nvPr/>
        </p:nvSpPr>
        <p:spPr>
          <a:xfrm>
            <a:off x="6304973" y="6365330"/>
            <a:ext cx="448526" cy="163591"/>
          </a:xfrm>
          <a:prstGeom prst="rect">
            <a:avLst/>
          </a:prstGeom>
          <a:solidFill>
            <a:srgbClr val="009AD0"/>
          </a:solidFill>
          <a:ln cap="flat" cmpd="sng" w="25400">
            <a:solidFill>
              <a:srgbClr val="88A3A5"/>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08" name="Shape 408"/>
          <p:cNvSpPr txBox="1"/>
          <p:nvPr>
            <p:ph idx="11" type="ftr"/>
          </p:nvPr>
        </p:nvSpPr>
        <p:spPr>
          <a:xfrm>
            <a:off x="838200" y="6553200"/>
            <a:ext cx="7239000" cy="304799"/>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
        <p:nvSpPr>
          <p:cNvPr id="409" name="Shape 409"/>
          <p:cNvSpPr/>
          <p:nvPr/>
        </p:nvSpPr>
        <p:spPr>
          <a:xfrm>
            <a:off x="2510147" y="4398676"/>
            <a:ext cx="685799" cy="630523"/>
          </a:xfrm>
          <a:prstGeom prst="rect">
            <a:avLst/>
          </a:prstGeom>
          <a:solidFill>
            <a:schemeClr val="accent3"/>
          </a:solidFill>
          <a:ln cap="flat" cmpd="sng" w="9525">
            <a:solidFill>
              <a:schemeClr val="accent3"/>
            </a:solidFill>
            <a:prstDash val="solid"/>
            <a:round/>
            <a:headEnd len="med" w="med" type="none"/>
            <a:tailEnd len="med" w="med" type="none"/>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DYN</a:t>
            </a:r>
          </a:p>
          <a:p>
            <a:pPr indent="0" lvl="0" marL="0" marR="0" rtl="0" algn="ctr">
              <a:lnSpc>
                <a:spcPct val="100000"/>
              </a:lnSpc>
              <a:spcBef>
                <a:spcPts val="0"/>
              </a:spcBef>
              <a:spcAft>
                <a:spcPts val="0"/>
              </a:spcAft>
              <a:buClr>
                <a:schemeClr val="dk1"/>
              </a:buClr>
              <a:buSzPct val="25000"/>
              <a:buFont typeface="Arial"/>
              <a:buNone/>
            </a:pPr>
            <a:r>
              <a:rPr lang="en-US" sz="1200">
                <a:solidFill>
                  <a:schemeClr val="dk1"/>
                </a:solidFill>
                <a:latin typeface="Arial"/>
                <a:ea typeface="Arial"/>
                <a:cs typeface="Arial"/>
                <a:sym typeface="Arial"/>
              </a:rPr>
              <a:t>IPD4</a:t>
            </a:r>
          </a:p>
          <a:p>
            <a:pPr indent="0" lvl="0" marL="0" marR="0" rtl="0" algn="ctr">
              <a:lnSpc>
                <a:spcPct val="100000"/>
              </a:lnSpc>
              <a:spcBef>
                <a:spcPts val="0"/>
              </a:spcBef>
              <a:spcAft>
                <a:spcPts val="0"/>
              </a:spcAft>
              <a:buClr>
                <a:schemeClr val="dk1"/>
              </a:buClr>
              <a:buSzPct val="25000"/>
              <a:buFont typeface="Arial"/>
              <a:buNone/>
            </a:pPr>
            <a:r>
              <a:rPr lang="en-US" sz="1200">
                <a:solidFill>
                  <a:schemeClr val="dk1"/>
                </a:solidFill>
                <a:latin typeface="Arial"/>
                <a:ea typeface="Arial"/>
                <a:cs typeface="Arial"/>
                <a:sym typeface="Arial"/>
              </a:rPr>
              <a:t>Phys</a:t>
            </a:r>
          </a:p>
        </p:txBody>
      </p:sp>
      <p:cxnSp>
        <p:nvCxnSpPr>
          <p:cNvPr id="410" name="Shape 410"/>
          <p:cNvCxnSpPr>
            <a:stCxn id="400" idx="2"/>
            <a:endCxn id="405" idx="0"/>
          </p:cNvCxnSpPr>
          <p:nvPr/>
        </p:nvCxnSpPr>
        <p:spPr>
          <a:xfrm flipH="1">
            <a:off x="1245939" y="3625359"/>
            <a:ext cx="1626900" cy="672900"/>
          </a:xfrm>
          <a:prstGeom prst="straightConnector1">
            <a:avLst/>
          </a:prstGeom>
          <a:noFill/>
          <a:ln cap="flat" cmpd="sng" w="9525">
            <a:solidFill>
              <a:srgbClr val="009AD0"/>
            </a:solidFill>
            <a:prstDash val="solid"/>
            <a:round/>
            <a:headEnd len="med" w="med" type="none"/>
            <a:tailEnd len="lg" w="lg" type="stealth"/>
          </a:ln>
        </p:spPr>
      </p:cxnSp>
      <p:sp>
        <p:nvSpPr>
          <p:cNvPr id="411" name="Shape 411"/>
          <p:cNvSpPr/>
          <p:nvPr/>
        </p:nvSpPr>
        <p:spPr>
          <a:xfrm>
            <a:off x="1066800" y="5410201"/>
            <a:ext cx="1981199" cy="1036926"/>
          </a:xfrm>
          <a:prstGeom prst="rect">
            <a:avLst/>
          </a:prstGeom>
          <a:solidFill>
            <a:srgbClr val="009AD0"/>
          </a:solidFill>
          <a:ln cap="flat" cmpd="sng" w="25400">
            <a:solidFill>
              <a:srgbClr val="88A3A5"/>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SzPct val="25000"/>
              <a:buNone/>
            </a:pPr>
            <a:r>
              <a:rPr b="1" lang="en-US" sz="1800">
                <a:solidFill>
                  <a:schemeClr val="dk1"/>
                </a:solidFill>
                <a:latin typeface="Arial"/>
                <a:ea typeface="Arial"/>
                <a:cs typeface="Arial"/>
                <a:sym typeface="Arial"/>
              </a:rPr>
              <a:t>Fcst grid comp</a:t>
            </a:r>
          </a:p>
          <a:p>
            <a:pPr indent="0" lvl="0" marL="0" marR="0" rtl="0" algn="ctr">
              <a:spcBef>
                <a:spcPts val="0"/>
              </a:spcBef>
              <a:spcAft>
                <a:spcPts val="0"/>
              </a:spcAft>
              <a:buNone/>
            </a:pPr>
            <a:r>
              <a:t/>
            </a:r>
            <a:endParaRPr sz="1800">
              <a:solidFill>
                <a:schemeClr val="lt1"/>
              </a:solidFill>
              <a:latin typeface="Arial"/>
              <a:ea typeface="Arial"/>
              <a:cs typeface="Arial"/>
              <a:sym typeface="Arial"/>
            </a:endParaRPr>
          </a:p>
          <a:p>
            <a:pPr indent="0" lvl="0" marL="0" marR="0" rtl="0" algn="ctr">
              <a:spcBef>
                <a:spcPts val="0"/>
              </a:spcBef>
              <a:spcAft>
                <a:spcPts val="0"/>
              </a:spcAft>
              <a:buNone/>
            </a:pPr>
            <a:r>
              <a:t/>
            </a:r>
            <a:endParaRPr sz="1800">
              <a:solidFill>
                <a:schemeClr val="lt1"/>
              </a:solidFill>
              <a:latin typeface="Arial"/>
              <a:ea typeface="Arial"/>
              <a:cs typeface="Arial"/>
              <a:sym typeface="Arial"/>
            </a:endParaRPr>
          </a:p>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12" name="Shape 412"/>
          <p:cNvSpPr/>
          <p:nvPr/>
        </p:nvSpPr>
        <p:spPr>
          <a:xfrm>
            <a:off x="3878619" y="5474787"/>
            <a:ext cx="1219200" cy="719368"/>
          </a:xfrm>
          <a:prstGeom prst="rect">
            <a:avLst/>
          </a:prstGeom>
          <a:solidFill>
            <a:srgbClr val="009AD0"/>
          </a:solidFill>
          <a:ln cap="flat" cmpd="sng" w="25400">
            <a:solidFill>
              <a:srgbClr val="88A3A5"/>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SzPct val="25000"/>
              <a:buNone/>
            </a:pPr>
            <a:r>
              <a:rPr b="1" lang="en-US" sz="1800">
                <a:solidFill>
                  <a:schemeClr val="dk1"/>
                </a:solidFill>
                <a:latin typeface="Arial"/>
                <a:ea typeface="Arial"/>
                <a:cs typeface="Arial"/>
                <a:sym typeface="Arial"/>
              </a:rPr>
              <a:t>write grid comp(s)</a:t>
            </a:r>
          </a:p>
        </p:txBody>
      </p:sp>
      <p:sp>
        <p:nvSpPr>
          <p:cNvPr id="413" name="Shape 413"/>
          <p:cNvSpPr/>
          <p:nvPr/>
        </p:nvSpPr>
        <p:spPr>
          <a:xfrm>
            <a:off x="1531612" y="5734807"/>
            <a:ext cx="685799" cy="630523"/>
          </a:xfrm>
          <a:prstGeom prst="rect">
            <a:avLst/>
          </a:prstGeom>
          <a:solidFill>
            <a:schemeClr val="accent3"/>
          </a:solidFill>
          <a:ln cap="flat" cmpd="sng" w="9525">
            <a:solidFill>
              <a:schemeClr val="accent3"/>
            </a:solidFill>
            <a:prstDash val="solid"/>
            <a:round/>
            <a:headEnd len="med" w="med" type="none"/>
            <a:tailEnd len="med" w="med" type="none"/>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DYN</a:t>
            </a:r>
          </a:p>
          <a:p>
            <a:pPr indent="0" lvl="0" marL="0" marR="0" rtl="0" algn="ctr">
              <a:lnSpc>
                <a:spcPct val="100000"/>
              </a:lnSpc>
              <a:spcBef>
                <a:spcPts val="0"/>
              </a:spcBef>
              <a:spcAft>
                <a:spcPts val="0"/>
              </a:spcAft>
              <a:buClr>
                <a:schemeClr val="dk1"/>
              </a:buClr>
              <a:buSzPct val="25000"/>
              <a:buFont typeface="Arial"/>
              <a:buNone/>
            </a:pPr>
            <a:r>
              <a:rPr lang="en-US" sz="1200">
                <a:solidFill>
                  <a:schemeClr val="dk1"/>
                </a:solidFill>
                <a:latin typeface="Arial"/>
                <a:ea typeface="Arial"/>
                <a:cs typeface="Arial"/>
                <a:sym typeface="Arial"/>
              </a:rPr>
              <a:t>IPD4</a:t>
            </a:r>
          </a:p>
          <a:p>
            <a:pPr indent="0" lvl="0" marL="0" marR="0" rtl="0" algn="ctr">
              <a:lnSpc>
                <a:spcPct val="100000"/>
              </a:lnSpc>
              <a:spcBef>
                <a:spcPts val="0"/>
              </a:spcBef>
              <a:spcAft>
                <a:spcPts val="0"/>
              </a:spcAft>
              <a:buClr>
                <a:schemeClr val="dk1"/>
              </a:buClr>
              <a:buSzPct val="25000"/>
              <a:buFont typeface="Arial"/>
              <a:buNone/>
            </a:pPr>
            <a:r>
              <a:rPr lang="en-US" sz="1200">
                <a:solidFill>
                  <a:schemeClr val="dk1"/>
                </a:solidFill>
                <a:latin typeface="Arial"/>
                <a:ea typeface="Arial"/>
                <a:cs typeface="Arial"/>
                <a:sym typeface="Arial"/>
              </a:rPr>
              <a:t>Phys</a:t>
            </a:r>
          </a:p>
        </p:txBody>
      </p:sp>
      <p:cxnSp>
        <p:nvCxnSpPr>
          <p:cNvPr id="414" name="Shape 414"/>
          <p:cNvCxnSpPr>
            <a:stCxn id="401" idx="3"/>
            <a:endCxn id="412" idx="0"/>
          </p:cNvCxnSpPr>
          <p:nvPr/>
        </p:nvCxnSpPr>
        <p:spPr>
          <a:xfrm>
            <a:off x="3379519" y="4681900"/>
            <a:ext cx="1108800" cy="792900"/>
          </a:xfrm>
          <a:prstGeom prst="straightConnector1">
            <a:avLst/>
          </a:prstGeom>
          <a:noFill/>
          <a:ln cap="flat" cmpd="sng" w="9525">
            <a:solidFill>
              <a:srgbClr val="009AD0"/>
            </a:solidFill>
            <a:prstDash val="solid"/>
            <a:round/>
            <a:headEnd len="med" w="med" type="none"/>
            <a:tailEnd len="lg" w="lg" type="stealth"/>
          </a:ln>
        </p:spPr>
      </p:cxnSp>
      <p:cxnSp>
        <p:nvCxnSpPr>
          <p:cNvPr id="415" name="Shape 415"/>
          <p:cNvCxnSpPr/>
          <p:nvPr/>
        </p:nvCxnSpPr>
        <p:spPr>
          <a:xfrm flipH="1">
            <a:off x="2872839" y="2446386"/>
            <a:ext cx="8411" cy="567805"/>
          </a:xfrm>
          <a:prstGeom prst="straightConnector1">
            <a:avLst/>
          </a:prstGeom>
          <a:noFill/>
          <a:ln cap="flat" cmpd="sng" w="9525">
            <a:solidFill>
              <a:srgbClr val="009AD0"/>
            </a:solidFill>
            <a:prstDash val="solid"/>
            <a:round/>
            <a:headEnd len="med" w="med" type="none"/>
            <a:tailEnd len="lg" w="lg" type="stealth"/>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gtEl>
                                        <p:attrNameLst>
                                          <p:attrName>style.visibility</p:attrName>
                                        </p:attrNameLst>
                                      </p:cBhvr>
                                      <p:to>
                                        <p:strVal val="visible"/>
                                      </p:to>
                                    </p:set>
                                    <p:animEffect filter="fade" transition="in">
                                      <p:cBhvr>
                                        <p:cTn dur="500"/>
                                        <p:tgtEl>
                                          <p:spTgt spid="403"/>
                                        </p:tgtEl>
                                      </p:cBhvr>
                                    </p:animEffect>
                                  </p:childTnLst>
                                </p:cTn>
                              </p:par>
                              <p:par>
                                <p:cTn fill="hold" nodeType="withEffect" presetClass="entr" presetID="10" presetSubtype="0">
                                  <p:stCondLst>
                                    <p:cond delay="0"/>
                                  </p:stCondLst>
                                  <p:childTnLst>
                                    <p:set>
                                      <p:cBhvr>
                                        <p:cTn dur="1" fill="hold">
                                          <p:stCondLst>
                                            <p:cond delay="0"/>
                                          </p:stCondLst>
                                        </p:cTn>
                                        <p:tgtEl>
                                          <p:spTgt spid="411"/>
                                        </p:tgtEl>
                                        <p:attrNameLst>
                                          <p:attrName>style.visibility</p:attrName>
                                        </p:attrNameLst>
                                      </p:cBhvr>
                                      <p:to>
                                        <p:strVal val="visible"/>
                                      </p:to>
                                    </p:set>
                                    <p:animEffect filter="fade" transition="in">
                                      <p:cBhvr>
                                        <p:cTn dur="500"/>
                                        <p:tgtEl>
                                          <p:spTgt spid="411"/>
                                        </p:tgtEl>
                                      </p:cBhvr>
                                    </p:animEffect>
                                  </p:childTnLst>
                                </p:cTn>
                              </p:par>
                              <p:par>
                                <p:cTn fill="hold" nodeType="withEffect" presetClass="entr" presetID="10" presetSubtype="0">
                                  <p:stCondLst>
                                    <p:cond delay="0"/>
                                  </p:stCondLst>
                                  <p:childTnLst>
                                    <p:set>
                                      <p:cBhvr>
                                        <p:cTn dur="1" fill="hold">
                                          <p:stCondLst>
                                            <p:cond delay="0"/>
                                          </p:stCondLst>
                                        </p:cTn>
                                        <p:tgtEl>
                                          <p:spTgt spid="413"/>
                                        </p:tgtEl>
                                        <p:attrNameLst>
                                          <p:attrName>style.visibility</p:attrName>
                                        </p:attrNameLst>
                                      </p:cBhvr>
                                      <p:to>
                                        <p:strVal val="visible"/>
                                      </p:to>
                                    </p:set>
                                    <p:animEffect filter="fade" transition="in">
                                      <p:cBhvr>
                                        <p:cTn dur="500"/>
                                        <p:tgtEl>
                                          <p:spTgt spid="413"/>
                                        </p:tgtEl>
                                      </p:cBhvr>
                                    </p:animEffect>
                                  </p:childTnLst>
                                </p:cTn>
                              </p:par>
                              <p:par>
                                <p:cTn fill="hold" nodeType="withEffect" presetClass="entr" presetID="10" presetSubtype="0">
                                  <p:stCondLst>
                                    <p:cond delay="0"/>
                                  </p:stCondLst>
                                  <p:childTnLst>
                                    <p:set>
                                      <p:cBhvr>
                                        <p:cTn dur="1" fill="hold">
                                          <p:stCondLst>
                                            <p:cond delay="0"/>
                                          </p:stCondLst>
                                        </p:cTn>
                                        <p:tgtEl>
                                          <p:spTgt spid="412"/>
                                        </p:tgtEl>
                                        <p:attrNameLst>
                                          <p:attrName>style.visibility</p:attrName>
                                        </p:attrNameLst>
                                      </p:cBhvr>
                                      <p:to>
                                        <p:strVal val="visible"/>
                                      </p:to>
                                    </p:set>
                                    <p:animEffect filter="fade" transition="in">
                                      <p:cBhvr>
                                        <p:cTn dur="500"/>
                                        <p:tgtEl>
                                          <p:spTgt spid="412"/>
                                        </p:tgtEl>
                                      </p:cBhvr>
                                    </p:animEffect>
                                  </p:childTnLst>
                                </p:cTn>
                              </p:par>
                              <p:par>
                                <p:cTn fill="hold" nodeType="withEffect" presetClass="entr" presetID="10" presetSubtype="0">
                                  <p:stCondLst>
                                    <p:cond delay="0"/>
                                  </p:stCondLst>
                                  <p:childTnLst>
                                    <p:set>
                                      <p:cBhvr>
                                        <p:cTn dur="1" fill="hold">
                                          <p:stCondLst>
                                            <p:cond delay="0"/>
                                          </p:stCondLst>
                                        </p:cTn>
                                        <p:tgtEl>
                                          <p:spTgt spid="414"/>
                                        </p:tgtEl>
                                        <p:attrNameLst>
                                          <p:attrName>style.visibility</p:attrName>
                                        </p:attrNameLst>
                                      </p:cBhvr>
                                      <p:to>
                                        <p:strVal val="visible"/>
                                      </p:to>
                                    </p:set>
                                    <p:animEffect filter="fade" transition="in">
                                      <p:cBhvr>
                                        <p:cTn dur="500"/>
                                        <p:tgtEl>
                                          <p:spTgt spid="4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9" name="Shape 419"/>
        <p:cNvGrpSpPr/>
        <p:nvPr/>
      </p:nvGrpSpPr>
      <p:grpSpPr>
        <a:xfrm>
          <a:off x="0" y="0"/>
          <a:ext cx="0" cy="0"/>
          <a:chOff x="0" y="0"/>
          <a:chExt cx="0" cy="0"/>
        </a:xfrm>
      </p:grpSpPr>
      <p:sp>
        <p:nvSpPr>
          <p:cNvPr id="420" name="Shape 420"/>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NEMS FV3 repository and code management</a:t>
            </a:r>
          </a:p>
        </p:txBody>
      </p:sp>
      <p:sp>
        <p:nvSpPr>
          <p:cNvPr id="421" name="Shape 421"/>
          <p:cNvSpPr txBox="1"/>
          <p:nvPr>
            <p:ph idx="1" type="body"/>
          </p:nvPr>
        </p:nvSpPr>
        <p:spPr>
          <a:xfrm>
            <a:off x="457200" y="1447800"/>
            <a:ext cx="8229600" cy="4343400"/>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EMC is switching from Subversion (svn) repository to NOAA Virtual Lab (vlab) git repository. </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Currently NEMS FV3 svn repository and VLAB git repository are co-existing.</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Code updates are managed through svn trac system. Code changes are committed to svn repository and synced to VLAB git repository</a:t>
            </a:r>
          </a:p>
          <a:p>
            <a:pPr indent="-342900" lvl="0" marL="342900" marR="0" rtl="0" algn="l">
              <a:spcBef>
                <a:spcPts val="400"/>
              </a:spcBef>
              <a:spcAft>
                <a:spcPts val="0"/>
              </a:spcAft>
              <a:buClr>
                <a:schemeClr val="dk1"/>
              </a:buClr>
              <a:buSzPct val="100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First Git training was conducted on Jul 10. A series of training on git,  VLAB ticketing system and review system will be started in the first week of August. The repository will be switched to git by Sept.</a:t>
            </a:r>
          </a:p>
        </p:txBody>
      </p:sp>
      <p:sp>
        <p:nvSpPr>
          <p:cNvPr id="422" name="Shape 422"/>
          <p:cNvSpPr txBox="1"/>
          <p:nvPr>
            <p:ph idx="11" type="ftr"/>
          </p:nvPr>
        </p:nvSpPr>
        <p:spPr>
          <a:xfrm>
            <a:off x="838200" y="6537325"/>
            <a:ext cx="7239000" cy="320675"/>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7" name="Shape 427"/>
        <p:cNvGrpSpPr/>
        <p:nvPr/>
      </p:nvGrpSpPr>
      <p:grpSpPr>
        <a:xfrm>
          <a:off x="0" y="0"/>
          <a:ext cx="0" cy="0"/>
          <a:chOff x="0" y="0"/>
          <a:chExt cx="0" cy="0"/>
        </a:xfrm>
      </p:grpSpPr>
      <p:sp>
        <p:nvSpPr>
          <p:cNvPr id="428" name="Shape 428"/>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NEMS FV3 repository</a:t>
            </a:r>
          </a:p>
        </p:txBody>
      </p:sp>
      <p:sp>
        <p:nvSpPr>
          <p:cNvPr id="429" name="Shape 429"/>
          <p:cNvSpPr txBox="1"/>
          <p:nvPr>
            <p:ph idx="1" type="body"/>
          </p:nvPr>
        </p:nvSpPr>
        <p:spPr>
          <a:xfrm>
            <a:off x="457200" y="1295400"/>
            <a:ext cx="8229600" cy="4343400"/>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SVN repositories: </a:t>
            </a:r>
          </a:p>
          <a:p>
            <a:pPr indent="0" lvl="0" marL="0" marR="0" rtl="0" algn="l">
              <a:spcBef>
                <a:spcPts val="400"/>
              </a:spcBef>
              <a:spcAft>
                <a:spcPts val="0"/>
              </a:spcAft>
              <a:buClr>
                <a:schemeClr val="dk1"/>
              </a:buClr>
              <a:buSzPct val="25000"/>
              <a:buFont typeface="Calibri"/>
              <a:buNone/>
            </a:pPr>
            <a:r>
              <a:rPr b="0" i="0" lang="en-US" sz="2000" u="sng" cap="none" strike="noStrike">
                <a:solidFill>
                  <a:schemeClr val="hlink"/>
                </a:solidFill>
                <a:latin typeface="Calibri"/>
                <a:ea typeface="Calibri"/>
                <a:cs typeface="Calibri"/>
                <a:sym typeface="Calibri"/>
                <a:hlinkClick r:id="rId3"/>
              </a:rPr>
              <a:t>https://svnemc.ncep.noaa.gov/projects/nems/apps/NEMSfv3gfs</a:t>
            </a:r>
          </a:p>
          <a:p>
            <a:pPr indent="0" lvl="0" marL="0" marR="0" rtl="0" algn="l">
              <a:spcBef>
                <a:spcPts val="400"/>
              </a:spcBef>
              <a:spcAft>
                <a:spcPts val="0"/>
              </a:spcAft>
              <a:buClr>
                <a:schemeClr val="dk1"/>
              </a:buClr>
              <a:buSzPct val="25000"/>
              <a:buFont typeface="Calibri"/>
              <a:buNone/>
            </a:pPr>
            <a:r>
              <a:rPr b="0" i="0" lang="en-US" sz="2000" u="sng" cap="none" strike="noStrike">
                <a:solidFill>
                  <a:schemeClr val="hlink"/>
                </a:solidFill>
                <a:latin typeface="Calibri"/>
                <a:ea typeface="Calibri"/>
                <a:cs typeface="Calibri"/>
                <a:sym typeface="Calibri"/>
                <a:hlinkClick r:id="rId4"/>
              </a:rPr>
              <a:t>https://svnemc.ncep.noaa.gov/projects/fv3</a:t>
            </a:r>
          </a:p>
          <a:p>
            <a:pPr indent="0" lvl="0" marL="0" marR="0" rtl="0" algn="l">
              <a:spcBef>
                <a:spcPts val="400"/>
              </a:spcBef>
              <a:spcAft>
                <a:spcPts val="0"/>
              </a:spcAft>
              <a:buClr>
                <a:schemeClr val="dk1"/>
              </a:buClr>
              <a:buSzPct val="25000"/>
              <a:buFont typeface="Calibri"/>
              <a:buNone/>
            </a:pPr>
            <a:r>
              <a:rPr b="0" i="0" lang="en-US" sz="2000" u="sng" cap="none" strike="noStrike">
                <a:solidFill>
                  <a:schemeClr val="hlink"/>
                </a:solidFill>
                <a:latin typeface="Calibri"/>
                <a:ea typeface="Calibri"/>
                <a:cs typeface="Calibri"/>
                <a:sym typeface="Calibri"/>
                <a:hlinkClick r:id="rId5"/>
              </a:rPr>
              <a:t>https://svnemc.ncep.noaa.gov/projects/nems</a:t>
            </a:r>
          </a:p>
          <a:p>
            <a:pPr indent="0" lvl="0" marL="0" marR="0" rtl="0" algn="l">
              <a:spcBef>
                <a:spcPts val="400"/>
              </a:spcBef>
              <a:spcAft>
                <a:spcPts val="0"/>
              </a:spcAft>
              <a:buClr>
                <a:schemeClr val="dk1"/>
              </a:buClr>
              <a:buSzPct val="25000"/>
              <a:buFont typeface="Calibri"/>
              <a:buNone/>
            </a:pPr>
            <a:r>
              <a:rPr b="0" i="0" lang="en-US" sz="2000" u="none" cap="none" strike="noStrike">
                <a:solidFill>
                  <a:schemeClr val="dk1"/>
                </a:solidFill>
                <a:latin typeface="Calibri"/>
                <a:ea typeface="Calibri"/>
                <a:cs typeface="Calibri"/>
                <a:sym typeface="Calibri"/>
              </a:rPr>
              <a:t>To check out code: </a:t>
            </a:r>
          </a:p>
          <a:p>
            <a:pPr indent="0" lvl="0" marL="0" marR="0" rtl="0" algn="l">
              <a:spcBef>
                <a:spcPts val="400"/>
              </a:spcBef>
              <a:spcAft>
                <a:spcPts val="0"/>
              </a:spcAft>
              <a:buClr>
                <a:schemeClr val="dk1"/>
              </a:buClr>
              <a:buSzPct val="25000"/>
              <a:buFont typeface="Calibri"/>
              <a:buNone/>
            </a:pPr>
            <a:r>
              <a:rPr b="0" i="0" lang="en-US" sz="2000" u="sng" cap="none" strike="noStrike">
                <a:solidFill>
                  <a:schemeClr val="hlink"/>
                </a:solidFill>
                <a:latin typeface="Calibri"/>
                <a:ea typeface="Calibri"/>
                <a:cs typeface="Calibri"/>
                <a:sym typeface="Calibri"/>
                <a:hlinkClick r:id="rId6"/>
              </a:rPr>
              <a:t> </a:t>
            </a:r>
            <a:r>
              <a:rPr b="0" i="0" lang="en-US" sz="1600" u="sng" cap="none" strike="noStrike">
                <a:solidFill>
                  <a:schemeClr val="hlink"/>
                </a:solidFill>
                <a:latin typeface="Calibri"/>
                <a:ea typeface="Calibri"/>
                <a:cs typeface="Calibri"/>
                <a:sym typeface="Calibri"/>
                <a:hlinkClick r:id="rId7"/>
              </a:rPr>
              <a:t>svn co </a:t>
            </a:r>
            <a:r>
              <a:rPr b="0" i="0" lang="en-US" sz="1600" u="sng" cap="none" strike="noStrike">
                <a:solidFill>
                  <a:schemeClr val="hlink"/>
                </a:solidFill>
                <a:latin typeface="Calibri"/>
                <a:ea typeface="Calibri"/>
                <a:cs typeface="Calibri"/>
                <a:sym typeface="Calibri"/>
                <a:hlinkClick r:id="rId8"/>
              </a:rPr>
              <a:t>https://svnemc.ncep.noaa.gov/projects/nems/apps/NEMSfv3gfs/trunk</a:t>
            </a:r>
            <a:r>
              <a:rPr b="0" i="0" lang="en-US" sz="1600" u="none" cap="none" strike="noStrike">
                <a:solidFill>
                  <a:schemeClr val="dk1"/>
                </a:solidFill>
                <a:latin typeface="Calibri"/>
                <a:ea typeface="Calibri"/>
                <a:cs typeface="Calibri"/>
                <a:sym typeface="Calibri"/>
              </a:rPr>
              <a:t> fv3test</a:t>
            </a: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a:p>
            <a:pPr indent="-342900" lvl="0" marL="342900" marR="0" rtl="0" algn="l">
              <a:spcBef>
                <a:spcPts val="40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VLAB git repository</a:t>
            </a:r>
          </a:p>
          <a:p>
            <a:pPr indent="0" lvl="2" marL="0" marR="0" rtl="0" algn="l">
              <a:spcBef>
                <a:spcPts val="320"/>
              </a:spcBef>
              <a:spcAft>
                <a:spcPts val="0"/>
              </a:spcAft>
              <a:buClr>
                <a:schemeClr val="dk1"/>
              </a:buClr>
              <a:buSzPct val="25000"/>
              <a:buFont typeface="Arial"/>
              <a:buNone/>
            </a:pPr>
            <a:r>
              <a:rPr b="0" i="0" lang="en-US" sz="1600" u="sng" cap="none" strike="noStrike">
                <a:solidFill>
                  <a:schemeClr val="hlink"/>
                </a:solidFill>
                <a:latin typeface="Arial"/>
                <a:ea typeface="Arial"/>
                <a:cs typeface="Arial"/>
                <a:sym typeface="Arial"/>
                <a:hlinkClick r:id="rId9"/>
              </a:rPr>
              <a:t>https://user.name@vlab.ncep.noaa.gov/git/comfv3</a:t>
            </a:r>
          </a:p>
          <a:p>
            <a:pPr indent="0" lvl="2" marL="0" marR="0" rtl="0" algn="l">
              <a:spcBef>
                <a:spcPts val="32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To check out code:</a:t>
            </a:r>
          </a:p>
          <a:p>
            <a:pPr indent="-228600" lvl="2" marL="1143000" marR="0" rtl="0" algn="l">
              <a:spcBef>
                <a:spcPts val="320"/>
              </a:spcBef>
              <a:spcAft>
                <a:spcPts val="0"/>
              </a:spcAft>
              <a:buClr>
                <a:schemeClr val="dk1"/>
              </a:buClr>
              <a:buSzPct val="100000"/>
              <a:buFont typeface="Arial"/>
              <a:buChar char="-"/>
            </a:pPr>
            <a:r>
              <a:rPr b="0" i="0" lang="en-US" sz="1600" u="none" cap="none" strike="noStrike">
                <a:solidFill>
                  <a:schemeClr val="dk1"/>
                </a:solidFill>
                <a:latin typeface="Arial"/>
                <a:ea typeface="Arial"/>
                <a:cs typeface="Arial"/>
                <a:sym typeface="Arial"/>
              </a:rPr>
              <a:t>% git clone </a:t>
            </a:r>
            <a:r>
              <a:rPr b="0" i="0" lang="en-US" sz="1600" u="sng" cap="none" strike="noStrike">
                <a:solidFill>
                  <a:schemeClr val="hlink"/>
                </a:solidFill>
                <a:latin typeface="Arial"/>
                <a:ea typeface="Arial"/>
                <a:cs typeface="Arial"/>
                <a:sym typeface="Arial"/>
                <a:hlinkClick r:id="rId10"/>
              </a:rPr>
              <a:t>https://user.name@vlab.ncep.noaa.gov/git/comfv3</a:t>
            </a:r>
            <a:r>
              <a:rPr b="0" i="0" lang="en-US" sz="1600" u="none" cap="none" strike="noStrike">
                <a:solidFill>
                  <a:schemeClr val="dk1"/>
                </a:solidFill>
                <a:latin typeface="Arial"/>
                <a:ea typeface="Arial"/>
                <a:cs typeface="Arial"/>
                <a:sym typeface="Arial"/>
              </a:rPr>
              <a:t> fv3test</a:t>
            </a:r>
          </a:p>
          <a:p>
            <a:pPr indent="-228600" lvl="2" marL="1143000" marR="0" rtl="0" algn="l">
              <a:spcBef>
                <a:spcPts val="320"/>
              </a:spcBef>
              <a:spcAft>
                <a:spcPts val="0"/>
              </a:spcAft>
              <a:buClr>
                <a:schemeClr val="dk1"/>
              </a:buClr>
              <a:buSzPct val="100000"/>
              <a:buFont typeface="Arial"/>
              <a:buChar char="-"/>
            </a:pPr>
            <a:r>
              <a:rPr b="0" i="0" lang="en-US" sz="1600" u="none" cap="none" strike="noStrike">
                <a:solidFill>
                  <a:schemeClr val="dk1"/>
                </a:solidFill>
                <a:latin typeface="Arial"/>
                <a:ea typeface="Arial"/>
                <a:cs typeface="Arial"/>
                <a:sym typeface="Arial"/>
              </a:rPr>
              <a:t>% cd fv3test</a:t>
            </a:r>
          </a:p>
          <a:p>
            <a:pPr indent="-228600" lvl="2" marL="1143000" marR="0" rtl="0" algn="l">
              <a:spcBef>
                <a:spcPts val="320"/>
              </a:spcBef>
              <a:spcAft>
                <a:spcPts val="0"/>
              </a:spcAft>
              <a:buClr>
                <a:schemeClr val="dk1"/>
              </a:buClr>
              <a:buSzPct val="100000"/>
              <a:buFont typeface="Arial"/>
              <a:buChar char="-"/>
            </a:pPr>
            <a:r>
              <a:rPr b="0" i="0" lang="en-US" sz="1600" u="none" cap="none" strike="noStrike">
                <a:solidFill>
                  <a:schemeClr val="dk1"/>
                </a:solidFill>
                <a:latin typeface="Arial"/>
                <a:ea typeface="Arial"/>
                <a:cs typeface="Arial"/>
                <a:sym typeface="Arial"/>
              </a:rPr>
              <a:t>% git submodule init</a:t>
            </a:r>
          </a:p>
          <a:p>
            <a:pPr indent="-228600" lvl="2" marL="1143000" marR="0" rtl="0" algn="l">
              <a:spcBef>
                <a:spcPts val="320"/>
              </a:spcBef>
              <a:spcAft>
                <a:spcPts val="0"/>
              </a:spcAft>
              <a:buClr>
                <a:schemeClr val="dk1"/>
              </a:buClr>
              <a:buSzPct val="100000"/>
              <a:buFont typeface="Arial"/>
              <a:buChar char="-"/>
            </a:pPr>
            <a:r>
              <a:rPr b="0" i="0" lang="en-US" sz="1600" u="none" cap="none" strike="noStrike">
                <a:solidFill>
                  <a:schemeClr val="dk1"/>
                </a:solidFill>
                <a:latin typeface="Arial"/>
                <a:ea typeface="Arial"/>
                <a:cs typeface="Arial"/>
                <a:sym typeface="Arial"/>
              </a:rPr>
              <a:t>% git submodule update</a:t>
            </a:r>
          </a:p>
          <a:p>
            <a:pPr indent="0" lvl="2" marL="0" marR="0" rtl="0" algn="l">
              <a:spcBef>
                <a:spcPts val="320"/>
              </a:spcBef>
              <a:spcAft>
                <a:spcPts val="0"/>
              </a:spcAft>
              <a:buClr>
                <a:schemeClr val="dk1"/>
              </a:buClr>
              <a:buSzPct val="25000"/>
              <a:buFont typeface="Arial"/>
              <a:buNone/>
            </a:pPr>
            <a:r>
              <a:t/>
            </a:r>
            <a:endParaRPr b="0" i="0" sz="1600" u="none" cap="none" strike="noStrike">
              <a:solidFill>
                <a:schemeClr val="dk1"/>
              </a:solidFill>
              <a:latin typeface="Arial"/>
              <a:ea typeface="Arial"/>
              <a:cs typeface="Arial"/>
              <a:sym typeface="Arial"/>
            </a:endParaRPr>
          </a:p>
        </p:txBody>
      </p:sp>
      <p:sp>
        <p:nvSpPr>
          <p:cNvPr id="430" name="Shape 430"/>
          <p:cNvSpPr txBox="1"/>
          <p:nvPr>
            <p:ph idx="11" type="ftr"/>
          </p:nvPr>
        </p:nvSpPr>
        <p:spPr>
          <a:xfrm>
            <a:off x="838200" y="6537325"/>
            <a:ext cx="7239000" cy="320675"/>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5" name="Shape 435"/>
        <p:cNvGrpSpPr/>
        <p:nvPr/>
      </p:nvGrpSpPr>
      <p:grpSpPr>
        <a:xfrm>
          <a:off x="0" y="0"/>
          <a:ext cx="0" cy="0"/>
          <a:chOff x="0" y="0"/>
          <a:chExt cx="0" cy="0"/>
        </a:xfrm>
      </p:grpSpPr>
      <p:sp>
        <p:nvSpPr>
          <p:cNvPr id="436" name="Shape 436"/>
          <p:cNvSpPr txBox="1"/>
          <p:nvPr>
            <p:ph type="title"/>
          </p:nvPr>
        </p:nvSpPr>
        <p:spPr>
          <a:xfrm>
            <a:off x="457200" y="228600"/>
            <a:ext cx="8229600" cy="9144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Compile NEMS fv3 code</a:t>
            </a:r>
          </a:p>
        </p:txBody>
      </p:sp>
      <p:sp>
        <p:nvSpPr>
          <p:cNvPr id="437" name="Shape 437"/>
          <p:cNvSpPr txBox="1"/>
          <p:nvPr>
            <p:ph idx="1" type="body"/>
          </p:nvPr>
        </p:nvSpPr>
        <p:spPr>
          <a:xfrm>
            <a:off x="457200" y="1143000"/>
            <a:ext cx="8229600" cy="4724400"/>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To compile:</a:t>
            </a:r>
          </a:p>
          <a:p>
            <a:pPr indent="0" lvl="0" marL="0" marR="0" rtl="0" algn="l">
              <a:spcBef>
                <a:spcPts val="36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Pr>
              <a:t>1. compile.sh</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cd fv3test/tests</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compile_option='HYDRO=N 32BIT=Y‘</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%FV3_full_path   =`pwd`/../FV3</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 machine_name=“theia”</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%num_exec         =1</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%./compile.sh $FV3_full_path $machine_name "$compile_option" $num_exec</a:t>
            </a:r>
          </a:p>
          <a:p>
            <a:pPr indent="0" lvl="0" marL="0" marR="0" rtl="0" algn="l">
              <a:spcBef>
                <a:spcPts val="320"/>
              </a:spcBef>
              <a:spcAft>
                <a:spcPts val="0"/>
              </a:spcAft>
              <a:buClr>
                <a:schemeClr val="dk1"/>
              </a:buClr>
              <a:buSzPct val="25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Fv3test/release/v0/exp/build.sh is a script using compile.sh</a:t>
            </a:r>
          </a:p>
          <a:p>
            <a:pPr indent="0" lvl="0" marL="0" marR="0" rtl="0" algn="l">
              <a:spcBef>
                <a:spcPts val="360"/>
              </a:spcBef>
              <a:spcAft>
                <a:spcPts val="0"/>
              </a:spcAft>
              <a:buClr>
                <a:schemeClr val="dk1"/>
              </a:buClr>
              <a:buSzPct val="25000"/>
              <a:buFont typeface="Arial"/>
              <a:buNone/>
            </a:pPr>
            <a:r>
              <a:t/>
            </a:r>
            <a:endParaRPr b="1" i="0" sz="1800" u="none" cap="none" strike="noStrike">
              <a:solidFill>
                <a:schemeClr val="dk1"/>
              </a:solidFill>
              <a:latin typeface="Calibri"/>
              <a:ea typeface="Calibri"/>
              <a:cs typeface="Calibri"/>
              <a:sym typeface="Calibri"/>
            </a:endParaRPr>
          </a:p>
          <a:p>
            <a:pPr indent="0" lvl="0" marL="0" marR="0" rtl="0" algn="l">
              <a:spcBef>
                <a:spcPts val="360"/>
              </a:spcBef>
              <a:spcAft>
                <a:spcPts val="0"/>
              </a:spcAft>
              <a:buClr>
                <a:schemeClr val="dk1"/>
              </a:buClr>
              <a:buSzPct val="25000"/>
              <a:buFont typeface="Calibri"/>
              <a:buNone/>
            </a:pPr>
            <a:r>
              <a:rPr b="1" i="0" lang="en-US" sz="1800" u="none" cap="none" strike="noStrike">
                <a:solidFill>
                  <a:schemeClr val="dk1"/>
                </a:solidFill>
                <a:latin typeface="Calibri"/>
                <a:ea typeface="Calibri"/>
                <a:cs typeface="Calibri"/>
                <a:sym typeface="Calibri"/>
              </a:rPr>
              <a:t>2. NEMSAppBuild</a:t>
            </a:r>
          </a:p>
          <a:p>
            <a:pPr indent="0" lvl="0" marL="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./appbuild.sh $FV3_full_path standaloneFV3 $num_exec</a:t>
            </a:r>
          </a:p>
          <a:p>
            <a:pPr indent="0" lvl="0" marL="0" marR="0" rtl="0" algn="l">
              <a:spcBef>
                <a:spcPts val="400"/>
              </a:spcBef>
              <a:spcAft>
                <a:spcPts val="0"/>
              </a:spcAft>
              <a:buClr>
                <a:schemeClr val="dk1"/>
              </a:buClr>
              <a:buSzPct val="25000"/>
              <a:buFont typeface="Calibri"/>
              <a:buNone/>
            </a:pPr>
            <a:r>
              <a:rPr b="0" i="0" lang="en-US" sz="2000" u="none" cap="none" strike="noStrike">
                <a:solidFill>
                  <a:schemeClr val="dk1"/>
                </a:solidFill>
                <a:latin typeface="Calibri"/>
                <a:ea typeface="Calibri"/>
                <a:cs typeface="Calibri"/>
                <a:sym typeface="Calibri"/>
              </a:rPr>
              <a:t> </a:t>
            </a:r>
          </a:p>
          <a:p>
            <a:pPr indent="0" lvl="0" marL="0" marR="0" rtl="0" algn="l">
              <a:spcBef>
                <a:spcPts val="400"/>
              </a:spcBef>
              <a:spcAft>
                <a:spcPts val="0"/>
              </a:spcAft>
              <a:buClr>
                <a:schemeClr val="dk1"/>
              </a:buClr>
              <a:buSzPct val="25000"/>
              <a:buFont typeface="Calibri"/>
              <a:buNone/>
            </a:pPr>
            <a:r>
              <a:rPr b="0" i="0" lang="en-US" sz="2000" u="none" cap="none" strike="noStrike">
                <a:solidFill>
                  <a:schemeClr val="dk1"/>
                </a:solidFill>
                <a:latin typeface="Calibri"/>
                <a:ea typeface="Calibri"/>
                <a:cs typeface="Calibri"/>
                <a:sym typeface="Calibri"/>
              </a:rPr>
              <a:t>An executable fv3_${num_exec}.exe will be shown in fv3test/tests directory</a:t>
            </a: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p:txBody>
      </p:sp>
      <p:sp>
        <p:nvSpPr>
          <p:cNvPr id="438" name="Shape 438"/>
          <p:cNvSpPr txBox="1"/>
          <p:nvPr>
            <p:ph idx="11" type="ftr"/>
          </p:nvPr>
        </p:nvSpPr>
        <p:spPr>
          <a:xfrm>
            <a:off x="838200" y="6537325"/>
            <a:ext cx="7239000" cy="320675"/>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3" name="Shape 443"/>
        <p:cNvGrpSpPr/>
        <p:nvPr/>
      </p:nvGrpSpPr>
      <p:grpSpPr>
        <a:xfrm>
          <a:off x="0" y="0"/>
          <a:ext cx="0" cy="0"/>
          <a:chOff x="0" y="0"/>
          <a:chExt cx="0" cy="0"/>
        </a:xfrm>
      </p:grpSpPr>
      <p:sp>
        <p:nvSpPr>
          <p:cNvPr id="444" name="Shape 444"/>
          <p:cNvSpPr txBox="1"/>
          <p:nvPr>
            <p:ph type="title"/>
          </p:nvPr>
        </p:nvSpPr>
        <p:spPr>
          <a:xfrm>
            <a:off x="457200" y="-34635"/>
            <a:ext cx="8229600" cy="91440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1" i="0" lang="en-US" sz="3200" u="none" cap="none" strike="noStrike">
                <a:solidFill>
                  <a:srgbClr val="000099"/>
                </a:solidFill>
                <a:latin typeface="Calibri"/>
                <a:ea typeface="Calibri"/>
                <a:cs typeface="Calibri"/>
                <a:sym typeface="Calibri"/>
              </a:rPr>
              <a:t>Run a NEMS fv3 test case</a:t>
            </a:r>
          </a:p>
        </p:txBody>
      </p:sp>
      <p:sp>
        <p:nvSpPr>
          <p:cNvPr id="445" name="Shape 445"/>
          <p:cNvSpPr txBox="1"/>
          <p:nvPr>
            <p:ph idx="1" type="body"/>
          </p:nvPr>
        </p:nvSpPr>
        <p:spPr>
          <a:xfrm>
            <a:off x="457200" y="762000"/>
            <a:ext cx="8229600" cy="4724400"/>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Calibri"/>
              <a:buChar char="•"/>
            </a:pPr>
            <a:r>
              <a:rPr b="0" i="0" lang="en-US" sz="2000" u="none" cap="none" strike="noStrike">
                <a:solidFill>
                  <a:schemeClr val="dk1"/>
                </a:solidFill>
                <a:latin typeface="Calibri"/>
                <a:ea typeface="Calibri"/>
                <a:cs typeface="Calibri"/>
                <a:sym typeface="Calibri"/>
              </a:rPr>
              <a:t>To run a nemsfv3 test case:</a:t>
            </a:r>
          </a:p>
          <a:p>
            <a:pPr indent="-342900" lvl="0" marL="342900" marR="0" rtl="0" algn="l">
              <a:spcBef>
                <a:spcPts val="360"/>
              </a:spcBef>
              <a:spcAft>
                <a:spcPts val="0"/>
              </a:spcAft>
              <a:buClr>
                <a:schemeClr val="dk1"/>
              </a:buClr>
              <a:buSzPct val="100000"/>
              <a:buFont typeface="Calibri"/>
              <a:buAutoNum type="arabicPeriod"/>
            </a:pPr>
            <a:r>
              <a:rPr b="1" i="0" lang="en-US" sz="1800" u="none" cap="none" strike="noStrike">
                <a:solidFill>
                  <a:schemeClr val="dk1"/>
                </a:solidFill>
                <a:latin typeface="Calibri"/>
                <a:ea typeface="Calibri"/>
                <a:cs typeface="Calibri"/>
                <a:sym typeface="Calibri"/>
              </a:rPr>
              <a:t>Job card</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Job card for theia and wcoss cray can be found at:</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Fv3test/release/v0/exp:  runjob_cray.sh  runjob_theia.sh</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Script: Fv3test/release/v0/scripts/exglobal_fcst_nemsfv3gfs.sh</a:t>
            </a:r>
          </a:p>
          <a:p>
            <a:pPr indent="-6350" lvl="1" marL="400050" marR="0" rtl="0" algn="l">
              <a:spcBef>
                <a:spcPts val="320"/>
              </a:spcBef>
              <a:spcAft>
                <a:spcPts val="0"/>
              </a:spcAft>
              <a:buClr>
                <a:schemeClr val="dk1"/>
              </a:buClr>
              <a:buSzPct val="25000"/>
              <a:buFont typeface="Calibri"/>
              <a:buNone/>
            </a:pPr>
            <a:r>
              <a:rPr b="0" i="0" lang="en-US" sz="1600" u="none" cap="none" strike="noStrike">
                <a:solidFill>
                  <a:schemeClr val="dk1"/>
                </a:solidFill>
                <a:latin typeface="Calibri"/>
                <a:ea typeface="Calibri"/>
                <a:cs typeface="Calibri"/>
                <a:sym typeface="Calibri"/>
              </a:rPr>
              <a:t>Set up date, run and IC directories, resolution specific  parameters,  run configurations,  set up IC, copy fixed files, namelist variable for different configuration, launch the  job, and save and clean data</a:t>
            </a:r>
          </a:p>
          <a:p>
            <a:pPr indent="-6350" lvl="1" marL="400050" marR="0" rtl="0" algn="l">
              <a:spcBef>
                <a:spcPts val="280"/>
              </a:spcBef>
              <a:spcAft>
                <a:spcPts val="0"/>
              </a:spcAft>
              <a:buClr>
                <a:schemeClr val="dk1"/>
              </a:buClr>
              <a:buSzPct val="25000"/>
              <a:buFont typeface="Arial"/>
              <a:buNone/>
            </a:pPr>
            <a:r>
              <a:t/>
            </a:r>
            <a:endParaRPr b="0" i="0" sz="1400" u="none" cap="none" strike="noStrike">
              <a:solidFill>
                <a:schemeClr val="dk1"/>
              </a:solidFill>
              <a:latin typeface="Calibri"/>
              <a:ea typeface="Calibri"/>
              <a:cs typeface="Calibri"/>
              <a:sym typeface="Calibri"/>
            </a:endParaRPr>
          </a:p>
          <a:p>
            <a:pPr indent="-342900" lvl="0" marL="342900" marR="0" rtl="0" algn="l">
              <a:spcBef>
                <a:spcPts val="360"/>
              </a:spcBef>
              <a:spcAft>
                <a:spcPts val="0"/>
              </a:spcAft>
              <a:buClr>
                <a:schemeClr val="dk1"/>
              </a:buClr>
              <a:buSzPct val="100000"/>
              <a:buFont typeface="Calibri"/>
              <a:buAutoNum type="arabicPeriod"/>
            </a:pPr>
            <a:r>
              <a:rPr b="1" i="0" lang="en-US" sz="1800" u="none" cap="none" strike="noStrike">
                <a:solidFill>
                  <a:schemeClr val="dk1"/>
                </a:solidFill>
                <a:latin typeface="Calibri"/>
                <a:ea typeface="Calibri"/>
                <a:cs typeface="Calibri"/>
                <a:sym typeface="Calibri"/>
              </a:rPr>
              <a:t>Input data</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IC conditions: (See George Gayno’s presentation on creating initial conditions)</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gfs_data.tile$N.nc, sfc_data.tile$N.nc</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If read_increment: fv3_increment.nc</a:t>
            </a:r>
          </a:p>
          <a:p>
            <a:pPr indent="-292100" lvl="1" marL="68580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Fixed files:</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Grid and orography: grid_spec.nc, C${RESOLUTION}_grid.tile$N.nc, oro_data.tile$N.nc</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Climatology: co2historicaldata_$YYYY.txt, albedo, glacier …</a:t>
            </a:r>
          </a:p>
          <a:p>
            <a:pPr indent="-234950" lvl="2" marL="1085850" marR="0" rtl="0" algn="l">
              <a:spcBef>
                <a:spcPts val="320"/>
              </a:spcBef>
              <a:spcAft>
                <a:spcPts val="0"/>
              </a:spcAft>
              <a:buClr>
                <a:schemeClr val="dk1"/>
              </a:buClr>
              <a:buSzPct val="100000"/>
              <a:buFont typeface="Calibri"/>
              <a:buChar char="-"/>
            </a:pPr>
            <a:r>
              <a:rPr b="0" i="0" lang="en-US" sz="1600" u="none" cap="none" strike="noStrike">
                <a:solidFill>
                  <a:schemeClr val="dk1"/>
                </a:solidFill>
                <a:latin typeface="Calibri"/>
                <a:ea typeface="Calibri"/>
                <a:cs typeface="Calibri"/>
                <a:sym typeface="Calibri"/>
              </a:rPr>
              <a:t>A full list of fix files can be found at:</a:t>
            </a:r>
          </a:p>
          <a:p>
            <a:pPr indent="-234950" lvl="3" marL="1543050" marR="0" rtl="0" algn="l">
              <a:spcBef>
                <a:spcPts val="240"/>
              </a:spcBef>
              <a:spcAft>
                <a:spcPts val="0"/>
              </a:spcAft>
              <a:buClr>
                <a:schemeClr val="dk1"/>
              </a:buClr>
              <a:buSzPct val="100000"/>
              <a:buFont typeface="Calibri"/>
              <a:buChar char="-"/>
            </a:pPr>
            <a:r>
              <a:rPr b="0" i="0" lang="en-US" sz="1200" u="none" cap="none" strike="noStrike">
                <a:solidFill>
                  <a:schemeClr val="dk1"/>
                </a:solidFill>
                <a:latin typeface="Calibri"/>
                <a:ea typeface="Calibri"/>
                <a:cs typeface="Calibri"/>
                <a:sym typeface="Calibri"/>
              </a:rPr>
              <a:t>/scratch4/NCEPDEV/nems/noscrub/emc.nemspara/FV3GFS_V0_RELEASE (theia)</a:t>
            </a:r>
          </a:p>
          <a:p>
            <a:pPr indent="-234950" lvl="3" marL="1543050" marR="0" rtl="0" algn="l">
              <a:spcBef>
                <a:spcPts val="240"/>
              </a:spcBef>
              <a:spcAft>
                <a:spcPts val="0"/>
              </a:spcAft>
              <a:buClr>
                <a:schemeClr val="dk1"/>
              </a:buClr>
              <a:buSzPct val="100000"/>
              <a:buFont typeface="Calibri"/>
              <a:buChar char="-"/>
            </a:pPr>
            <a:r>
              <a:rPr b="0" i="0" lang="en-US" sz="1200" u="none" cap="none" strike="noStrike">
                <a:solidFill>
                  <a:schemeClr val="dk1"/>
                </a:solidFill>
                <a:latin typeface="Calibri"/>
                <a:ea typeface="Calibri"/>
                <a:cs typeface="Calibri"/>
                <a:sym typeface="Calibri"/>
              </a:rPr>
              <a:t>/gpfs/hps/emc/nems/noscrub/emc.nemspara/FV3GFS_V0_RELEASE</a:t>
            </a: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l">
              <a:spcBef>
                <a:spcPts val="400"/>
              </a:spcBef>
              <a:spcAft>
                <a:spcPts val="0"/>
              </a:spcAft>
              <a:buClr>
                <a:schemeClr val="dk1"/>
              </a:buClr>
              <a:buSzPct val="25000"/>
              <a:buFont typeface="Arial"/>
              <a:buNone/>
            </a:pPr>
            <a:r>
              <a:t/>
            </a:r>
            <a:endParaRPr b="0" i="0" sz="2000" u="none" cap="none" strike="noStrike">
              <a:solidFill>
                <a:schemeClr val="dk1"/>
              </a:solidFill>
              <a:latin typeface="Calibri"/>
              <a:ea typeface="Calibri"/>
              <a:cs typeface="Calibri"/>
              <a:sym typeface="Calibri"/>
            </a:endParaRPr>
          </a:p>
        </p:txBody>
      </p:sp>
      <p:sp>
        <p:nvSpPr>
          <p:cNvPr id="446" name="Shape 446"/>
          <p:cNvSpPr txBox="1"/>
          <p:nvPr>
            <p:ph idx="11" type="ftr"/>
          </p:nvPr>
        </p:nvSpPr>
        <p:spPr>
          <a:xfrm>
            <a:off x="838200" y="6537325"/>
            <a:ext cx="7239000" cy="320675"/>
          </a:xfrm>
          <a:prstGeom prst="rect">
            <a:avLst/>
          </a:prstGeom>
          <a:noFill/>
          <a:ln>
            <a:noFill/>
          </a:ln>
        </p:spPr>
        <p:txBody>
          <a:bodyPr anchorCtr="0" anchor="t" bIns="45700" lIns="91425" rIns="91425" tIns="45700">
            <a:noAutofit/>
          </a:bodyPr>
          <a:lstStyle/>
          <a:p>
            <a:pPr indent="0" lvl="0" marL="0" marR="0" rtl="0" algn="ctr">
              <a:spcBef>
                <a:spcPts val="0"/>
              </a:spcBef>
              <a:spcAft>
                <a:spcPts val="0"/>
              </a:spcAft>
              <a:buSzPct val="25000"/>
              <a:buNone/>
            </a:pPr>
            <a:r>
              <a:rPr b="1" i="1" lang="en-US" sz="1400">
                <a:solidFill>
                  <a:srgbClr val="000099"/>
                </a:solidFill>
                <a:latin typeface="Arial"/>
                <a:ea typeface="Arial"/>
                <a:cs typeface="Arial"/>
                <a:sym typeface="Arial"/>
              </a:rPr>
              <a:t>GFDL training-planning, 20170719-20</a:t>
            </a:r>
          </a:p>
        </p:txBody>
      </p:sp>
    </p:spTree>
  </p:cSld>
  <p:clrMapOvr>
    <a:masterClrMapping/>
  </p:clrMapOvr>
</p:sld>
</file>

<file path=ppt/theme/theme1.xml><?xml version="1.0" encoding="utf-8"?>
<a:theme xmlns:a="http://schemas.openxmlformats.org/drawingml/2006/main" xmlns:r="http://schemas.openxmlformats.org/officeDocument/2006/relationships" name="5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7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6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8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