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0" r:id="rId3"/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934200" cy="9220200"/>
  <p:embeddedFontLst>
    <p:embeddedFont>
      <p:font typeface="Constantia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Constantia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font" Target="fonts/Constantia-italic.fntdata"/><Relationship Id="rId14" Type="http://schemas.openxmlformats.org/officeDocument/2006/relationships/font" Target="fonts/Constantia-bold.fntdata"/><Relationship Id="rId16" Type="http://schemas.openxmlformats.org/officeDocument/2006/relationships/font" Target="fonts/Constantia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3004820" cy="46100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927775" y="0"/>
            <a:ext cx="3004820" cy="46100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62050" y="692150"/>
            <a:ext cx="4610100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93420" y="4379594"/>
            <a:ext cx="5547360" cy="414909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757589"/>
            <a:ext cx="3004820" cy="46100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927775" y="8757589"/>
            <a:ext cx="3004820" cy="461009"/>
          </a:xfrm>
          <a:prstGeom prst="rect">
            <a:avLst/>
          </a:prstGeom>
          <a:noFill/>
          <a:ln>
            <a:noFill/>
          </a:ln>
        </p:spPr>
        <p:txBody>
          <a:bodyPr anchorCtr="0" anchor="b" bIns="46150" lIns="92300" rIns="92300" tIns="4615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idx="1" type="body"/>
          </p:nvPr>
        </p:nvSpPr>
        <p:spPr>
          <a:xfrm>
            <a:off x="693420" y="4379594"/>
            <a:ext cx="5547360" cy="414909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" name="Shape 112"/>
          <p:cNvSpPr/>
          <p:nvPr>
            <p:ph idx="2" type="sldImg"/>
          </p:nvPr>
        </p:nvSpPr>
        <p:spPr>
          <a:xfrm>
            <a:off x="1162050" y="692150"/>
            <a:ext cx="4610100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idx="1" type="body"/>
          </p:nvPr>
        </p:nvSpPr>
        <p:spPr>
          <a:xfrm>
            <a:off x="693420" y="4379594"/>
            <a:ext cx="5547360" cy="414909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8" name="Shape 118"/>
          <p:cNvSpPr/>
          <p:nvPr>
            <p:ph idx="2" type="sldImg"/>
          </p:nvPr>
        </p:nvSpPr>
        <p:spPr>
          <a:xfrm>
            <a:off x="1162050" y="692150"/>
            <a:ext cx="4610100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idx="1" type="body"/>
          </p:nvPr>
        </p:nvSpPr>
        <p:spPr>
          <a:xfrm>
            <a:off x="693420" y="4379594"/>
            <a:ext cx="5547360" cy="414909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4" name="Shape 154"/>
          <p:cNvSpPr/>
          <p:nvPr>
            <p:ph idx="2" type="sldImg"/>
          </p:nvPr>
        </p:nvSpPr>
        <p:spPr>
          <a:xfrm>
            <a:off x="1162050" y="692150"/>
            <a:ext cx="4610100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idx="1" type="body"/>
          </p:nvPr>
        </p:nvSpPr>
        <p:spPr>
          <a:xfrm>
            <a:off x="693420" y="4379594"/>
            <a:ext cx="5547300" cy="4148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0" name="Shape 160"/>
          <p:cNvSpPr/>
          <p:nvPr>
            <p:ph idx="2" type="sldImg"/>
          </p:nvPr>
        </p:nvSpPr>
        <p:spPr>
          <a:xfrm>
            <a:off x="1162050" y="692150"/>
            <a:ext cx="4610100" cy="34575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x="1162050" y="692150"/>
            <a:ext cx="4610100" cy="34575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693420" y="4379594"/>
            <a:ext cx="5547300" cy="4148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7" name="Shape 167"/>
          <p:cNvSpPr txBox="1"/>
          <p:nvPr>
            <p:ph idx="12" type="sldNum"/>
          </p:nvPr>
        </p:nvSpPr>
        <p:spPr>
          <a:xfrm>
            <a:off x="3927775" y="8757589"/>
            <a:ext cx="3004800" cy="461100"/>
          </a:xfrm>
          <a:prstGeom prst="rect">
            <a:avLst/>
          </a:prstGeom>
        </p:spPr>
        <p:txBody>
          <a:bodyPr anchorCtr="0" anchor="b" bIns="46150" lIns="92300" rIns="92300" tIns="4615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>
            <p:ph idx="2" type="sldImg"/>
          </p:nvPr>
        </p:nvSpPr>
        <p:spPr>
          <a:xfrm>
            <a:off x="1162050" y="692150"/>
            <a:ext cx="4610100" cy="34575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693420" y="4379594"/>
            <a:ext cx="5547300" cy="4148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4" name="Shape 174"/>
          <p:cNvSpPr txBox="1"/>
          <p:nvPr>
            <p:ph idx="12" type="sldNum"/>
          </p:nvPr>
        </p:nvSpPr>
        <p:spPr>
          <a:xfrm>
            <a:off x="3927775" y="8757589"/>
            <a:ext cx="3004800" cy="461100"/>
          </a:xfrm>
          <a:prstGeom prst="rect">
            <a:avLst/>
          </a:prstGeom>
        </p:spPr>
        <p:txBody>
          <a:bodyPr anchorCtr="0" anchor="b" bIns="46150" lIns="92300" rIns="92300" tIns="4615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>
            <p:ph idx="2" type="sldImg"/>
          </p:nvPr>
        </p:nvSpPr>
        <p:spPr>
          <a:xfrm>
            <a:off x="1162050" y="692150"/>
            <a:ext cx="4610100" cy="34575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x="693420" y="4379594"/>
            <a:ext cx="5547300" cy="4148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1" name="Shape 181"/>
          <p:cNvSpPr txBox="1"/>
          <p:nvPr>
            <p:ph idx="12" type="sldNum"/>
          </p:nvPr>
        </p:nvSpPr>
        <p:spPr>
          <a:xfrm>
            <a:off x="3927775" y="8757589"/>
            <a:ext cx="3004800" cy="461100"/>
          </a:xfrm>
          <a:prstGeom prst="rect">
            <a:avLst/>
          </a:prstGeom>
        </p:spPr>
        <p:txBody>
          <a:bodyPr anchorCtr="0" anchor="b" bIns="46150" lIns="92300" rIns="92300" tIns="4615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buClr>
                <a:srgbClr val="4CE0EA"/>
              </a:buClr>
              <a:buFont typeface="Calibri"/>
              <a:buNone/>
              <a:defRPr b="1" i="0" sz="5600" u="none" cap="none" strike="noStrike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2" name="Shape 22"/>
          <p:cNvSpPr txBox="1"/>
          <p:nvPr>
            <p:ph idx="1" type="subTitle"/>
          </p:nvPr>
        </p:nvSpPr>
        <p:spPr>
          <a:xfrm>
            <a:off x="533400" y="3228535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45720" rtl="0" algn="r">
              <a:spcBef>
                <a:spcPts val="520"/>
              </a:spcBef>
              <a:buClr>
                <a:schemeClr val="accent3"/>
              </a:buClr>
              <a:buFont typeface="Noto Sans Symbols"/>
              <a:buNone/>
              <a:defRPr b="0" i="0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ctr">
              <a:spcBef>
                <a:spcPts val="480"/>
              </a:spcBef>
              <a:buClr>
                <a:schemeClr val="accent1"/>
              </a:buClr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ctr">
              <a:spcBef>
                <a:spcPts val="420"/>
              </a:spcBef>
              <a:buClr>
                <a:schemeClr val="accent2"/>
              </a:buClr>
              <a:buFont typeface="Noto Sans Symbols"/>
              <a:buNone/>
              <a:defRPr b="0" i="0" sz="21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ctr">
              <a:spcBef>
                <a:spcPts val="400"/>
              </a:spcBef>
              <a:buClr>
                <a:schemeClr val="accent3"/>
              </a:buClr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ctr">
              <a:spcBef>
                <a:spcPts val="400"/>
              </a:spcBef>
              <a:buClr>
                <a:schemeClr val="accent4"/>
              </a:buClr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ctr">
              <a:spcBef>
                <a:spcPts val="360"/>
              </a:spcBef>
              <a:buClr>
                <a:schemeClr val="accent5"/>
              </a:buClr>
              <a:buFont typeface="Noto Sans Symbols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ctr">
              <a:spcBef>
                <a:spcPts val="320"/>
              </a:spcBef>
              <a:buClr>
                <a:schemeClr val="accent6"/>
              </a:buClr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ctr">
              <a:spcBef>
                <a:spcPts val="320"/>
              </a:spcBef>
              <a:buClr>
                <a:schemeClr val="lt2"/>
              </a:buClr>
              <a:buFont typeface="Constantia"/>
              <a:buNone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ctr">
              <a:spcBef>
                <a:spcPts val="280"/>
              </a:spcBef>
              <a:buClr>
                <a:schemeClr val="lt2"/>
              </a:buClr>
              <a:buFont typeface="Constantia"/>
              <a:buNone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1" type="ftr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picTx">
  <p:cSld name="Picture with Caption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 flipH="1" rot="-10380000">
            <a:off x="3165753" y="1108076"/>
            <a:ext cx="5257800" cy="4114799"/>
          </a:xfrm>
          <a:prstGeom prst="snipRoundRect">
            <a:avLst>
              <a:gd fmla="val 0" name="adj1"/>
              <a:gd fmla="val 3646" name="adj2"/>
            </a:avLst>
          </a:prstGeom>
          <a:solidFill>
            <a:srgbClr val="FFFFFF"/>
          </a:solidFill>
          <a:ln cap="rnd" cmpd="sng" w="9525">
            <a:solidFill>
              <a:srgbClr val="C0C0C0"/>
            </a:solidFill>
            <a:prstDash val="solid"/>
            <a:round/>
            <a:headEnd len="med" w="med" type="none"/>
            <a:tailEnd len="med" w="med" type="none"/>
          </a:ln>
          <a:effectLst>
            <a:outerShdw blurRad="63500" sx="98500" kx="100000" rotWithShape="0" algn="tl" dir="7500000" dist="38500" sy="100080" ky="100000">
              <a:srgbClr val="000000">
                <a:alpha val="24705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9" name="Shape 89"/>
          <p:cNvSpPr/>
          <p:nvPr/>
        </p:nvSpPr>
        <p:spPr>
          <a:xfrm flipH="1" rot="-10380000">
            <a:off x="8004134" y="5359769"/>
            <a:ext cx="155447" cy="155447"/>
          </a:xfrm>
          <a:prstGeom prst="rtTriangl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bevel/>
            <a:headEnd len="med" w="med" type="none"/>
            <a:tailEnd len="med" w="med" type="none"/>
          </a:ln>
          <a:effectLst>
            <a:outerShdw blurRad="19685" rotWithShape="0" algn="tl" dir="12900000" dist="6350">
              <a:srgbClr val="000000">
                <a:alpha val="46666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0" name="Shape 90"/>
          <p:cNvSpPr txBox="1"/>
          <p:nvPr>
            <p:ph type="title"/>
          </p:nvPr>
        </p:nvSpPr>
        <p:spPr>
          <a:xfrm>
            <a:off x="609600" y="1176995"/>
            <a:ext cx="2212848" cy="158262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alibri"/>
              <a:buNone/>
              <a:defRPr b="1" i="0" sz="2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09600" y="2828784"/>
            <a:ext cx="2209799" cy="21793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50"/>
              </a:spcBef>
              <a:buClr>
                <a:schemeClr val="accent3"/>
              </a:buClr>
              <a:buFont typeface="Noto Sans Symbols"/>
              <a:buNone/>
              <a:defRPr b="0" i="0" sz="13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194310" lvl="1" marL="640080" marR="0" rtl="0" algn="l">
              <a:spcBef>
                <a:spcPts val="24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b="0" i="0" sz="12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209550" lvl="2" marL="914400" marR="0" rtl="0" algn="l">
              <a:spcBef>
                <a:spcPts val="20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b="0" i="0" sz="1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173672" lvl="3" marL="1188720" marR="0" rtl="0" algn="l">
              <a:spcBef>
                <a:spcPts val="18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b="0" i="0" sz="9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181292" lvl="4" marL="1463040" marR="0" rtl="0" algn="l">
              <a:spcBef>
                <a:spcPts val="18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b="0" i="0" sz="9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121920" lvl="5" marL="1737360" marR="0" rtl="0" algn="l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111760" lvl="6" marL="1920240" marR="0" rtl="0" algn="l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86360" lvl="7" marL="2194560" marR="0" rtl="0" algn="l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93979" lvl="8" marL="2468880" marR="0" rtl="0" algn="l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92" name="Shape 92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93" name="Shape 93"/>
          <p:cNvSpPr txBox="1"/>
          <p:nvPr>
            <p:ph idx="11" type="ftr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94" name="Shape 94"/>
          <p:cNvSpPr txBox="1"/>
          <p:nvPr>
            <p:ph idx="12" type="sldNum"/>
          </p:nvPr>
        </p:nvSpPr>
        <p:spPr>
          <a:xfrm>
            <a:off x="8077200" y="6356350"/>
            <a:ext cx="609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rPr>
              <a:t>‹#›</a:t>
            </a:fld>
          </a:p>
        </p:txBody>
      </p:sp>
      <p:sp>
        <p:nvSpPr>
          <p:cNvPr id="95" name="Shape 95"/>
          <p:cNvSpPr/>
          <p:nvPr>
            <p:ph idx="2" type="pic"/>
          </p:nvPr>
        </p:nvSpPr>
        <p:spPr>
          <a:xfrm rot="420000">
            <a:off x="3485792" y="1199516"/>
            <a:ext cx="4617719" cy="3931919"/>
          </a:xfrm>
          <a:prstGeom prst="rect">
            <a:avLst/>
          </a:prstGeom>
          <a:solidFill>
            <a:schemeClr val="lt2"/>
          </a:solidFill>
          <a:ln cap="rnd" cmpd="sng" w="9525">
            <a:solidFill>
              <a:srgbClr val="C0C0C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640"/>
              </a:spcBef>
              <a:buClr>
                <a:schemeClr val="accent3"/>
              </a:buClr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129540" lvl="1" marL="640080" marR="0" rtl="0" algn="l">
              <a:spcBef>
                <a:spcPts val="48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160655" lvl="2" marL="914400" marR="0" rtl="0" algn="l">
              <a:spcBef>
                <a:spcPts val="42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128269" lvl="3" marL="1188720" marR="0" rtl="0" algn="l">
              <a:spcBef>
                <a:spcPts val="40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135889" lvl="4" marL="1463040" marR="0" rtl="0" algn="l">
              <a:spcBef>
                <a:spcPts val="40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121920" lvl="5" marL="1737360" marR="0" rtl="0" algn="l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111760" lvl="6" marL="1920240" marR="0" rtl="0" algn="l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86360" lvl="7" marL="2194560" marR="0" rtl="0" algn="l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93979" lvl="8" marL="2468880" marR="0" rtl="0" algn="l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96" name="Shape 96"/>
          <p:cNvSpPr/>
          <p:nvPr/>
        </p:nvSpPr>
        <p:spPr>
          <a:xfrm flipH="1" rot="10800000">
            <a:off x="-9525" y="5816599"/>
            <a:ext cx="9163049" cy="1041400"/>
          </a:xfrm>
          <a:custGeom>
            <a:pathLst>
              <a:path extrusionOk="0" h="120000" w="120000">
                <a:moveTo>
                  <a:pt x="124" y="365"/>
                </a:moveTo>
                <a:lnTo>
                  <a:pt x="52848" y="0"/>
                </a:lnTo>
                <a:cubicBezTo>
                  <a:pt x="57089" y="18475"/>
                  <a:pt x="79584" y="67134"/>
                  <a:pt x="90935" y="67134"/>
                </a:cubicBezTo>
                <a:cubicBezTo>
                  <a:pt x="102286" y="67134"/>
                  <a:pt x="114885" y="27804"/>
                  <a:pt x="119875" y="10060"/>
                </a:cubicBezTo>
                <a:lnTo>
                  <a:pt x="120000" y="38963"/>
                </a:lnTo>
                <a:cubicBezTo>
                  <a:pt x="117879" y="47012"/>
                  <a:pt x="104282" y="80670"/>
                  <a:pt x="89438" y="80304"/>
                </a:cubicBezTo>
                <a:cubicBezTo>
                  <a:pt x="74594" y="79939"/>
                  <a:pt x="45841" y="30182"/>
                  <a:pt x="30935" y="36768"/>
                </a:cubicBezTo>
                <a:cubicBezTo>
                  <a:pt x="15592" y="38231"/>
                  <a:pt x="5613" y="88170"/>
                  <a:pt x="0" y="120000"/>
                </a:cubicBezTo>
                <a:lnTo>
                  <a:pt x="124" y="365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7" name="Shape 97"/>
          <p:cNvSpPr/>
          <p:nvPr/>
        </p:nvSpPr>
        <p:spPr>
          <a:xfrm flipH="1" rot="10800000">
            <a:off x="4381500" y="6219825"/>
            <a:ext cx="4762499" cy="638174"/>
          </a:xfrm>
          <a:custGeom>
            <a:pathLst>
              <a:path extrusionOk="0" h="120000" w="120000">
                <a:moveTo>
                  <a:pt x="0" y="0"/>
                </a:moveTo>
                <a:cubicBezTo>
                  <a:pt x="6960" y="20571"/>
                  <a:pt x="46720" y="107495"/>
                  <a:pt x="66720" y="113747"/>
                </a:cubicBezTo>
                <a:cubicBezTo>
                  <a:pt x="86720" y="120000"/>
                  <a:pt x="111120" y="56268"/>
                  <a:pt x="120000" y="37512"/>
                </a:cubicBezTo>
                <a:lnTo>
                  <a:pt x="120000" y="121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Title and Vertical Text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 rot="5400000">
            <a:off x="2377439" y="15239"/>
            <a:ext cx="4389119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17475" lvl="0" marL="274320" marR="0" rtl="0" algn="l">
              <a:spcBef>
                <a:spcPts val="52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129540" lvl="1" marL="640080" marR="0" rtl="0" algn="l">
              <a:spcBef>
                <a:spcPts val="48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160655" lvl="2" marL="914400" marR="0" rtl="0" algn="l">
              <a:spcBef>
                <a:spcPts val="42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128269" lvl="3" marL="1188720" marR="0" rtl="0" algn="l">
              <a:spcBef>
                <a:spcPts val="40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135889" lvl="4" marL="1463040" marR="0" rtl="0" algn="l">
              <a:spcBef>
                <a:spcPts val="40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121920" lvl="5" marL="1737360" marR="0" rtl="0" algn="l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111760" lvl="6" marL="1920240" marR="0" rtl="0" algn="l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86360" lvl="7" marL="2194560" marR="0" rtl="0" algn="l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93979" lvl="8" marL="2468880" marR="0" rtl="0" algn="l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01" name="Shape 10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02" name="Shape 102"/>
          <p:cNvSpPr txBox="1"/>
          <p:nvPr>
            <p:ph idx="11" type="ftr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03" name="Shape 10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Vertical Title and Text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 rot="5400000">
            <a:off x="5052218" y="2491582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 rot="5400000">
            <a:off x="861218" y="510382"/>
            <a:ext cx="5211763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17475" lvl="0" marL="274320" marR="0" rtl="0" algn="l">
              <a:spcBef>
                <a:spcPts val="52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129540" lvl="1" marL="640080" marR="0" rtl="0" algn="l">
              <a:spcBef>
                <a:spcPts val="48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160655" lvl="2" marL="914400" marR="0" rtl="0" algn="l">
              <a:spcBef>
                <a:spcPts val="42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128269" lvl="3" marL="1188720" marR="0" rtl="0" algn="l">
              <a:spcBef>
                <a:spcPts val="40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135889" lvl="4" marL="1463040" marR="0" rtl="0" algn="l">
              <a:spcBef>
                <a:spcPts val="40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121920" lvl="5" marL="1737360" marR="0" rtl="0" algn="l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111760" lvl="6" marL="1920240" marR="0" rtl="0" algn="l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86360" lvl="7" marL="2194560" marR="0" rtl="0" algn="l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93979" lvl="8" marL="2468880" marR="0" rtl="0" algn="l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07" name="Shape 10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08" name="Shape 108"/>
          <p:cNvSpPr txBox="1"/>
          <p:nvPr>
            <p:ph idx="11" type="ftr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09" name="Shape 10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itle and Conte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457200" y="1935480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17475" lvl="0" marL="274320" marR="0" rtl="0" algn="l">
              <a:spcBef>
                <a:spcPts val="52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129540" lvl="1" marL="640080" marR="0" rtl="0" algn="l">
              <a:spcBef>
                <a:spcPts val="48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160655" lvl="2" marL="914400" marR="0" rtl="0" algn="l">
              <a:spcBef>
                <a:spcPts val="42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128269" lvl="3" marL="1188720" marR="0" rtl="0" algn="l">
              <a:spcBef>
                <a:spcPts val="40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135889" lvl="4" marL="1463040" marR="0" rtl="0" algn="l">
              <a:spcBef>
                <a:spcPts val="40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121920" lvl="5" marL="1737360" marR="0" rtl="0" algn="l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111760" lvl="6" marL="1920240" marR="0" rtl="0" algn="l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86360" lvl="7" marL="2194560" marR="0" rtl="0" algn="l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93979" lvl="8" marL="2468880" marR="0" rtl="0" algn="l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1" type="ftr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buClr>
                <a:srgbClr val="4CE0EA"/>
              </a:buClr>
              <a:buFont typeface="Calibri"/>
              <a:buNone/>
              <a:defRPr b="1" i="0" sz="5600" u="none" cap="none" strike="noStrike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5" name="Shape 45"/>
          <p:cNvSpPr txBox="1"/>
          <p:nvPr>
            <p:ph idx="1" type="subTitle"/>
          </p:nvPr>
        </p:nvSpPr>
        <p:spPr>
          <a:xfrm>
            <a:off x="533400" y="3228535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45720" rtl="0" algn="r">
              <a:spcBef>
                <a:spcPts val="520"/>
              </a:spcBef>
              <a:buClr>
                <a:schemeClr val="accent3"/>
              </a:buClr>
              <a:buFont typeface="Noto Sans Symbols"/>
              <a:buNone/>
              <a:defRPr b="0" i="0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ctr">
              <a:spcBef>
                <a:spcPts val="480"/>
              </a:spcBef>
              <a:buClr>
                <a:schemeClr val="accent1"/>
              </a:buClr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ctr">
              <a:spcBef>
                <a:spcPts val="420"/>
              </a:spcBef>
              <a:buClr>
                <a:schemeClr val="accent2"/>
              </a:buClr>
              <a:buFont typeface="Noto Sans Symbols"/>
              <a:buNone/>
              <a:defRPr b="0" i="0" sz="21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ctr">
              <a:spcBef>
                <a:spcPts val="400"/>
              </a:spcBef>
              <a:buClr>
                <a:schemeClr val="accent3"/>
              </a:buClr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ctr">
              <a:spcBef>
                <a:spcPts val="400"/>
              </a:spcBef>
              <a:buClr>
                <a:schemeClr val="accent4"/>
              </a:buClr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ctr">
              <a:spcBef>
                <a:spcPts val="360"/>
              </a:spcBef>
              <a:buClr>
                <a:schemeClr val="accent5"/>
              </a:buClr>
              <a:buFont typeface="Noto Sans Symbols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ctr">
              <a:spcBef>
                <a:spcPts val="320"/>
              </a:spcBef>
              <a:buClr>
                <a:schemeClr val="accent6"/>
              </a:buClr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ctr">
              <a:spcBef>
                <a:spcPts val="320"/>
              </a:spcBef>
              <a:buClr>
                <a:schemeClr val="lt2"/>
              </a:buClr>
              <a:buFont typeface="Constantia"/>
              <a:buNone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ctr">
              <a:spcBef>
                <a:spcPts val="280"/>
              </a:spcBef>
              <a:buClr>
                <a:schemeClr val="lt2"/>
              </a:buClr>
              <a:buFont typeface="Constantia"/>
              <a:buNone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530352" y="1316736"/>
            <a:ext cx="7772400" cy="136245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4AE3AC"/>
              </a:buClr>
              <a:buFont typeface="Calibri"/>
              <a:buNone/>
              <a:defRPr b="1" i="0" sz="5600" u="none" cap="none" strike="noStrik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530352" y="2704664"/>
            <a:ext cx="7772400" cy="15097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440"/>
              </a:spcBef>
              <a:buClr>
                <a:schemeClr val="accent3"/>
              </a:buClr>
              <a:buFont typeface="Noto Sans Symbols"/>
              <a:buNone/>
              <a:defRPr b="0" i="0" sz="22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259080" lvl="1" marL="640080" marR="0" rtl="0" algn="l">
              <a:spcBef>
                <a:spcPts val="360"/>
              </a:spcBef>
              <a:buClr>
                <a:schemeClr val="accent1"/>
              </a:buClr>
              <a:buFont typeface="Noto Sans Symbols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254000" lvl="2" marL="914400" marR="0" rtl="0" algn="l">
              <a:spcBef>
                <a:spcPts val="320"/>
              </a:spcBef>
              <a:buClr>
                <a:schemeClr val="accent2"/>
              </a:buClr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210819" lvl="3" marL="1188720" marR="0" rtl="0" algn="l">
              <a:spcBef>
                <a:spcPts val="280"/>
              </a:spcBef>
              <a:buClr>
                <a:schemeClr val="accent3"/>
              </a:buClr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218439" lvl="4" marL="1463040" marR="0" rtl="0" algn="l">
              <a:spcBef>
                <a:spcPts val="280"/>
              </a:spcBef>
              <a:buClr>
                <a:schemeClr val="accent4"/>
              </a:buClr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121920" lvl="5" marL="1737360" marR="0" rtl="0" algn="l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111760" lvl="6" marL="1920240" marR="0" rtl="0" algn="l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86360" lvl="7" marL="2194560" marR="0" rtl="0" algn="l">
              <a:spcBef>
                <a:spcPts val="320"/>
              </a:spcBef>
              <a:buClr>
                <a:schemeClr val="lt2"/>
              </a:buClr>
              <a:buSzPct val="100000"/>
              <a:buFont typeface="Constantia"/>
              <a:buChar char="•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93979" lvl="8" marL="2468880" marR="0" rtl="0" algn="l">
              <a:spcBef>
                <a:spcPts val="280"/>
              </a:spcBef>
              <a:buClr>
                <a:schemeClr val="lt2"/>
              </a:buClr>
              <a:buSzPct val="100000"/>
              <a:buFont typeface="Constantia"/>
              <a:buChar char="•"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1" type="ftr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Two Conten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457200" y="1920084"/>
            <a:ext cx="4038599" cy="443483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17475" lvl="0" marL="274320" marR="0" rtl="0" algn="l">
              <a:spcBef>
                <a:spcPts val="52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129540" lvl="1" marL="640080" marR="0" rtl="0" algn="l">
              <a:spcBef>
                <a:spcPts val="48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165100" lvl="2" marL="914400" marR="0" rtl="0" algn="l">
              <a:spcBef>
                <a:spcPts val="40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136525" lvl="3" marL="1188720" marR="0" rtl="0" algn="l">
              <a:spcBef>
                <a:spcPts val="36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144144" lvl="4" marL="1463040" marR="0" rtl="0" algn="l">
              <a:spcBef>
                <a:spcPts val="36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121920" lvl="5" marL="1737360" marR="0" rtl="0" algn="l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111760" lvl="6" marL="1920240" marR="0" rtl="0" algn="l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86360" lvl="7" marL="2194560" marR="0" rtl="0" algn="l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93979" lvl="8" marL="2468880" marR="0" rtl="0" algn="l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2" type="body"/>
          </p:nvPr>
        </p:nvSpPr>
        <p:spPr>
          <a:xfrm>
            <a:off x="4648200" y="1920084"/>
            <a:ext cx="4038599" cy="443483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17475" lvl="0" marL="274320" marR="0" rtl="0" algn="l">
              <a:spcBef>
                <a:spcPts val="52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129540" lvl="1" marL="640080" marR="0" rtl="0" algn="l">
              <a:spcBef>
                <a:spcPts val="48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165100" lvl="2" marL="914400" marR="0" rtl="0" algn="l">
              <a:spcBef>
                <a:spcPts val="40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136525" lvl="3" marL="1188720" marR="0" rtl="0" algn="l">
              <a:spcBef>
                <a:spcPts val="36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144144" lvl="4" marL="1463040" marR="0" rtl="0" algn="l">
              <a:spcBef>
                <a:spcPts val="36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121920" lvl="5" marL="1737360" marR="0" rtl="0" algn="l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111760" lvl="6" marL="1920240" marR="0" rtl="0" algn="l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86360" lvl="7" marL="2194560" marR="0" rtl="0" algn="l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93979" lvl="8" marL="2468880" marR="0" rtl="0" algn="l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1" type="ftr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TxTwoObj">
  <p:cSld name="Comparison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457200" y="1855248"/>
            <a:ext cx="4040187" cy="659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480"/>
              </a:spcBef>
              <a:buClr>
                <a:schemeClr val="accent3"/>
              </a:buClr>
              <a:buFont typeface="Noto Sans Symbols"/>
              <a:buNone/>
              <a:defRPr b="1" i="0" sz="2400" u="none" cap="none" strike="noStrike">
                <a:solidFill>
                  <a:schemeClr val="dk2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259080" lvl="1" marL="640080" marR="0" rtl="0" algn="l">
              <a:spcBef>
                <a:spcPts val="400"/>
              </a:spcBef>
              <a:buClr>
                <a:schemeClr val="accent1"/>
              </a:buClr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254000" lvl="2" marL="914400" marR="0" rtl="0" algn="l">
              <a:spcBef>
                <a:spcPts val="360"/>
              </a:spcBef>
              <a:buClr>
                <a:schemeClr val="accent2"/>
              </a:buClr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210819" lvl="3" marL="1188720" marR="0" rtl="0" algn="l">
              <a:spcBef>
                <a:spcPts val="320"/>
              </a:spcBef>
              <a:buClr>
                <a:schemeClr val="accent3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218439" lvl="4" marL="1463040" marR="0" rtl="0" algn="l">
              <a:spcBef>
                <a:spcPts val="320"/>
              </a:spcBef>
              <a:buClr>
                <a:schemeClr val="accent4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121920" lvl="5" marL="1737360" marR="0" rtl="0" algn="l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111760" lvl="6" marL="1920240" marR="0" rtl="0" algn="l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86360" lvl="7" marL="2194560" marR="0" rtl="0" algn="l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93979" lvl="8" marL="2468880" marR="0" rtl="0" algn="l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2" type="body"/>
          </p:nvPr>
        </p:nvSpPr>
        <p:spPr>
          <a:xfrm>
            <a:off x="4645025" y="1859757"/>
            <a:ext cx="4041774" cy="654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480"/>
              </a:spcBef>
              <a:buClr>
                <a:schemeClr val="accent3"/>
              </a:buClr>
              <a:buFont typeface="Noto Sans Symbols"/>
              <a:buNone/>
              <a:defRPr b="1" i="0" sz="2400" u="none" cap="none" strike="noStrike">
                <a:solidFill>
                  <a:schemeClr val="dk2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259080" lvl="1" marL="640080" marR="0" rtl="0" algn="l">
              <a:spcBef>
                <a:spcPts val="400"/>
              </a:spcBef>
              <a:buClr>
                <a:schemeClr val="accent1"/>
              </a:buClr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254000" lvl="2" marL="914400" marR="0" rtl="0" algn="l">
              <a:spcBef>
                <a:spcPts val="360"/>
              </a:spcBef>
              <a:buClr>
                <a:schemeClr val="accent2"/>
              </a:buClr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210819" lvl="3" marL="1188720" marR="0" rtl="0" algn="l">
              <a:spcBef>
                <a:spcPts val="320"/>
              </a:spcBef>
              <a:buClr>
                <a:schemeClr val="accent3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218439" lvl="4" marL="1463040" marR="0" rtl="0" algn="l">
              <a:spcBef>
                <a:spcPts val="320"/>
              </a:spcBef>
              <a:buClr>
                <a:schemeClr val="accent4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121920" lvl="5" marL="1737360" marR="0" rtl="0" algn="l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111760" lvl="6" marL="1920240" marR="0" rtl="0" algn="l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86360" lvl="7" marL="2194560" marR="0" rtl="0" algn="l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93979" lvl="8" marL="2468880" marR="0" rtl="0" algn="l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3" type="body"/>
          </p:nvPr>
        </p:nvSpPr>
        <p:spPr>
          <a:xfrm>
            <a:off x="457200" y="2514600"/>
            <a:ext cx="4040187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41605" lvl="0" marL="274320" marR="0" rtl="0" algn="l">
              <a:spcBef>
                <a:spcPts val="44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b="0" i="0" sz="22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151130" lvl="1" marL="640080" marR="0" rtl="0" algn="l">
              <a:spcBef>
                <a:spcPts val="40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173990" lvl="2" marL="914400" marR="0" rtl="0" algn="l">
              <a:spcBef>
                <a:spcPts val="36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144780" lvl="3" marL="1188720" marR="0" rtl="0" algn="l">
              <a:spcBef>
                <a:spcPts val="32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152400" lvl="4" marL="1463040" marR="0" rtl="0" algn="l">
              <a:spcBef>
                <a:spcPts val="32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121920" lvl="5" marL="1737360" marR="0" rtl="0" algn="l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111760" lvl="6" marL="1920240" marR="0" rtl="0" algn="l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86360" lvl="7" marL="2194560" marR="0" rtl="0" algn="l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93979" lvl="8" marL="2468880" marR="0" rtl="0" algn="l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4" type="body"/>
          </p:nvPr>
        </p:nvSpPr>
        <p:spPr>
          <a:xfrm>
            <a:off x="4645025" y="2514600"/>
            <a:ext cx="4041774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41605" lvl="0" marL="274320" marR="0" rtl="0" algn="l">
              <a:spcBef>
                <a:spcPts val="44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b="0" i="0" sz="22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151130" lvl="1" marL="640080" marR="0" rtl="0" algn="l">
              <a:spcBef>
                <a:spcPts val="40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173990" lvl="2" marL="914400" marR="0" rtl="0" algn="l">
              <a:spcBef>
                <a:spcPts val="36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144780" lvl="3" marL="1188720" marR="0" rtl="0" algn="l">
              <a:spcBef>
                <a:spcPts val="32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152400" lvl="4" marL="1463040" marR="0" rtl="0" algn="l">
              <a:spcBef>
                <a:spcPts val="32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121920" lvl="5" marL="1737360" marR="0" rtl="0" algn="l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111760" lvl="6" marL="1920240" marR="0" rtl="0" algn="l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86360" lvl="7" marL="2194560" marR="0" rtl="0" algn="l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93979" lvl="8" marL="2468880" marR="0" rtl="0" algn="l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1" type="ftr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457200" y="704087"/>
            <a:ext cx="83057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3" name="Shape 73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1" type="ftr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Content with Ca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685800" y="514352"/>
            <a:ext cx="2743199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alibri"/>
              <a:buNone/>
              <a:defRPr b="0" i="0" sz="26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1676400"/>
            <a:ext cx="2743199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buClr>
                <a:schemeClr val="accent3"/>
              </a:buClr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5080" lvl="1" marL="640080" marR="0" rtl="0" algn="l">
              <a:spcBef>
                <a:spcPts val="240"/>
              </a:spcBef>
              <a:buClr>
                <a:schemeClr val="accent1"/>
              </a:buClr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accent2"/>
              </a:buClr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7619" lvl="3" marL="1188720" marR="0" rtl="0" algn="l">
              <a:spcBef>
                <a:spcPts val="180"/>
              </a:spcBef>
              <a:buClr>
                <a:schemeClr val="accent3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2539" lvl="4" marL="1463040" marR="0" rtl="0" algn="l">
              <a:spcBef>
                <a:spcPts val="180"/>
              </a:spcBef>
              <a:buClr>
                <a:schemeClr val="accent4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121920" lvl="5" marL="1737360" marR="0" rtl="0" algn="l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111760" lvl="6" marL="1920240" marR="0" rtl="0" algn="l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86360" lvl="7" marL="2194560" marR="0" rtl="0" algn="l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93979" lvl="8" marL="2468880" marR="0" rtl="0" algn="l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2" type="body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05410" lvl="0" marL="274320" marR="0" rtl="0" algn="l">
              <a:spcBef>
                <a:spcPts val="56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b="0" i="0" sz="2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118745" lvl="1" marL="640080" marR="0" rtl="0" algn="l">
              <a:spcBef>
                <a:spcPts val="52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147319" lvl="2" marL="914400" marR="0" rtl="0" algn="l">
              <a:spcBef>
                <a:spcPts val="48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128269" lvl="3" marL="1188720" marR="0" rtl="0" algn="l">
              <a:spcBef>
                <a:spcPts val="40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144144" lvl="4" marL="1463040" marR="0" rtl="0" algn="l">
              <a:spcBef>
                <a:spcPts val="36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121920" lvl="5" marL="1737360" marR="0" rtl="0" algn="l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111760" lvl="6" marL="1920240" marR="0" rtl="0" algn="l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86360" lvl="7" marL="2194560" marR="0" rtl="0" algn="l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93979" lvl="8" marL="2468880" marR="0" rtl="0" algn="l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1" type="ftr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86" name="Shape 8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-9525" y="-7144"/>
            <a:ext cx="9163049" cy="1041400"/>
          </a:xfrm>
          <a:custGeom>
            <a:pathLst>
              <a:path extrusionOk="0" h="120000" w="120000">
                <a:moveTo>
                  <a:pt x="124" y="365"/>
                </a:moveTo>
                <a:lnTo>
                  <a:pt x="52848" y="0"/>
                </a:lnTo>
                <a:cubicBezTo>
                  <a:pt x="57089" y="18475"/>
                  <a:pt x="79584" y="67134"/>
                  <a:pt x="90935" y="67134"/>
                </a:cubicBezTo>
                <a:cubicBezTo>
                  <a:pt x="102286" y="67134"/>
                  <a:pt x="114885" y="27804"/>
                  <a:pt x="119875" y="10060"/>
                </a:cubicBezTo>
                <a:lnTo>
                  <a:pt x="120000" y="38963"/>
                </a:lnTo>
                <a:cubicBezTo>
                  <a:pt x="117879" y="47012"/>
                  <a:pt x="104282" y="80670"/>
                  <a:pt x="89438" y="80304"/>
                </a:cubicBezTo>
                <a:cubicBezTo>
                  <a:pt x="74594" y="79939"/>
                  <a:pt x="45841" y="30182"/>
                  <a:pt x="30935" y="36768"/>
                </a:cubicBezTo>
                <a:cubicBezTo>
                  <a:pt x="15592" y="38231"/>
                  <a:pt x="5613" y="88170"/>
                  <a:pt x="0" y="120000"/>
                </a:cubicBezTo>
                <a:lnTo>
                  <a:pt x="124" y="365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4381500" y="-7144"/>
            <a:ext cx="4762499" cy="638174"/>
          </a:xfrm>
          <a:custGeom>
            <a:pathLst>
              <a:path extrusionOk="0" h="120000" w="120000">
                <a:moveTo>
                  <a:pt x="0" y="0"/>
                </a:moveTo>
                <a:cubicBezTo>
                  <a:pt x="6960" y="20571"/>
                  <a:pt x="46720" y="107495"/>
                  <a:pt x="66720" y="113747"/>
                </a:cubicBezTo>
                <a:cubicBezTo>
                  <a:pt x="86720" y="120000"/>
                  <a:pt x="111120" y="56268"/>
                  <a:pt x="120000" y="37512"/>
                </a:cubicBezTo>
                <a:lnTo>
                  <a:pt x="120000" y="121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2" name="Shape 12"/>
          <p:cNvSpPr txBox="1"/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lt2"/>
              </a:buClr>
              <a:buFont typeface="Calibri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457200" y="1935480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17475" lvl="0" marL="274320" marR="0" rtl="0" algn="l">
              <a:spcBef>
                <a:spcPts val="52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b="0" i="0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129540" lvl="1" marL="640080" marR="0" rtl="0" algn="l">
              <a:spcBef>
                <a:spcPts val="48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160655" lvl="2" marL="914400" marR="0" rtl="0" algn="l">
              <a:spcBef>
                <a:spcPts val="42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b="0" i="0" sz="21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128269" lvl="3" marL="1188720" marR="0" rtl="0" algn="l">
              <a:spcBef>
                <a:spcPts val="40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135889" lvl="4" marL="1463040" marR="0" rtl="0" algn="l">
              <a:spcBef>
                <a:spcPts val="40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121920" lvl="5" marL="1737360" marR="0" rtl="0" algn="l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111760" lvl="6" marL="1920240" marR="0" rtl="0" algn="l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86360" lvl="7" marL="2194560" marR="0" rtl="0" algn="l">
              <a:spcBef>
                <a:spcPts val="320"/>
              </a:spcBef>
              <a:buClr>
                <a:schemeClr val="lt2"/>
              </a:buClr>
              <a:buSzPct val="100000"/>
              <a:buFont typeface="Constantia"/>
              <a:buChar char="•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93979" lvl="8" marL="2468880" marR="0" rtl="0" algn="l">
              <a:spcBef>
                <a:spcPts val="280"/>
              </a:spcBef>
              <a:buClr>
                <a:schemeClr val="lt2"/>
              </a:buClr>
              <a:buSzPct val="100000"/>
              <a:buFont typeface="Constantia"/>
              <a:buChar char="•"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rPr>
              <a:t>‹#›</a:t>
            </a:fld>
          </a:p>
        </p:txBody>
      </p:sp>
      <p:grpSp>
        <p:nvGrpSpPr>
          <p:cNvPr id="17" name="Shape 17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18" name="Shape 18"/>
            <p:cNvSpPr/>
            <p:nvPr/>
          </p:nvSpPr>
          <p:spPr>
            <a:xfrm rot="-164308">
              <a:off x="-19044" y="216549"/>
              <a:ext cx="9163050" cy="649223"/>
            </a:xfrm>
            <a:custGeom>
              <a:pathLst>
                <a:path extrusionOk="0" h="120000" w="120000">
                  <a:moveTo>
                    <a:pt x="0" y="109876"/>
                  </a:moveTo>
                  <a:cubicBezTo>
                    <a:pt x="5862" y="83943"/>
                    <a:pt x="19189" y="31279"/>
                    <a:pt x="33430" y="32075"/>
                  </a:cubicBezTo>
                  <a:cubicBezTo>
                    <a:pt x="47671" y="32872"/>
                    <a:pt x="71018" y="120000"/>
                    <a:pt x="85446" y="114654"/>
                  </a:cubicBezTo>
                  <a:cubicBezTo>
                    <a:pt x="99875" y="109308"/>
                    <a:pt x="112806" y="23886"/>
                    <a:pt x="120000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9" name="Shape 19"/>
            <p:cNvSpPr/>
            <p:nvPr/>
          </p:nvSpPr>
          <p:spPr>
            <a:xfrm rot="-164308">
              <a:off x="-14309" y="290002"/>
              <a:ext cx="9175812" cy="530351"/>
            </a:xfrm>
            <a:custGeom>
              <a:pathLst>
                <a:path extrusionOk="0" h="120000" w="120000">
                  <a:moveTo>
                    <a:pt x="0" y="102857"/>
                  </a:moveTo>
                  <a:cubicBezTo>
                    <a:pt x="5681" y="90913"/>
                    <a:pt x="19791" y="30070"/>
                    <a:pt x="34089" y="32037"/>
                  </a:cubicBezTo>
                  <a:cubicBezTo>
                    <a:pt x="48387" y="34004"/>
                    <a:pt x="71467" y="120000"/>
                    <a:pt x="85785" y="114660"/>
                  </a:cubicBezTo>
                  <a:cubicBezTo>
                    <a:pt x="100104" y="109320"/>
                    <a:pt x="112882" y="23887"/>
                    <a:pt x="120000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>
            <a:off x="-9525" y="-7144"/>
            <a:ext cx="9163049" cy="1041400"/>
          </a:xfrm>
          <a:custGeom>
            <a:pathLst>
              <a:path extrusionOk="0" h="120000" w="120000">
                <a:moveTo>
                  <a:pt x="124" y="365"/>
                </a:moveTo>
                <a:lnTo>
                  <a:pt x="52848" y="0"/>
                </a:lnTo>
                <a:cubicBezTo>
                  <a:pt x="57089" y="18475"/>
                  <a:pt x="79584" y="67134"/>
                  <a:pt x="90935" y="67134"/>
                </a:cubicBezTo>
                <a:cubicBezTo>
                  <a:pt x="102286" y="67134"/>
                  <a:pt x="114885" y="27804"/>
                  <a:pt x="119875" y="10060"/>
                </a:cubicBezTo>
                <a:lnTo>
                  <a:pt x="120000" y="38963"/>
                </a:lnTo>
                <a:cubicBezTo>
                  <a:pt x="117879" y="47012"/>
                  <a:pt x="104282" y="80670"/>
                  <a:pt x="89438" y="80304"/>
                </a:cubicBezTo>
                <a:cubicBezTo>
                  <a:pt x="74594" y="79939"/>
                  <a:pt x="45841" y="30182"/>
                  <a:pt x="30935" y="36768"/>
                </a:cubicBezTo>
                <a:cubicBezTo>
                  <a:pt x="15592" y="38231"/>
                  <a:pt x="5613" y="88170"/>
                  <a:pt x="0" y="120000"/>
                </a:cubicBezTo>
                <a:lnTo>
                  <a:pt x="124" y="365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8" name="Shape 28"/>
          <p:cNvSpPr/>
          <p:nvPr/>
        </p:nvSpPr>
        <p:spPr>
          <a:xfrm>
            <a:off x="4381500" y="-7144"/>
            <a:ext cx="4762499" cy="638174"/>
          </a:xfrm>
          <a:custGeom>
            <a:pathLst>
              <a:path extrusionOk="0" h="120000" w="120000">
                <a:moveTo>
                  <a:pt x="0" y="0"/>
                </a:moveTo>
                <a:cubicBezTo>
                  <a:pt x="6960" y="20571"/>
                  <a:pt x="46720" y="107495"/>
                  <a:pt x="66720" y="113747"/>
                </a:cubicBezTo>
                <a:cubicBezTo>
                  <a:pt x="86720" y="120000"/>
                  <a:pt x="111120" y="56268"/>
                  <a:pt x="120000" y="37512"/>
                </a:cubicBezTo>
                <a:lnTo>
                  <a:pt x="120000" y="121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9" name="Shape 29"/>
          <p:cNvSpPr txBox="1"/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457200" y="1935480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17475" lvl="0" marL="274320" marR="0" rtl="0" algn="l">
              <a:spcBef>
                <a:spcPts val="52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129540" lvl="1" marL="640080" marR="0" rtl="0" algn="l">
              <a:spcBef>
                <a:spcPts val="48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160655" lvl="2" marL="914400" marR="0" rtl="0" algn="l">
              <a:spcBef>
                <a:spcPts val="42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128269" lvl="3" marL="1188720" marR="0" rtl="0" algn="l">
              <a:spcBef>
                <a:spcPts val="40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135889" lvl="4" marL="1463040" marR="0" rtl="0" algn="l">
              <a:spcBef>
                <a:spcPts val="40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121920" lvl="5" marL="1737360" marR="0" rtl="0" algn="l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111760" lvl="6" marL="1920240" marR="0" rtl="0" algn="l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86360" lvl="7" marL="2194560" marR="0" rtl="0" algn="l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93979" lvl="8" marL="2468880" marR="0" rtl="0" algn="l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1" type="ftr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lang="en-US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rPr>
              <a:t>‹#›</a:t>
            </a:fld>
          </a:p>
        </p:txBody>
      </p:sp>
      <p:grpSp>
        <p:nvGrpSpPr>
          <p:cNvPr id="34" name="Shape 34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35" name="Shape 35"/>
            <p:cNvSpPr/>
            <p:nvPr/>
          </p:nvSpPr>
          <p:spPr>
            <a:xfrm rot="-164308">
              <a:off x="-19044" y="216549"/>
              <a:ext cx="9163050" cy="649223"/>
            </a:xfrm>
            <a:custGeom>
              <a:pathLst>
                <a:path extrusionOk="0" h="120000" w="120000">
                  <a:moveTo>
                    <a:pt x="0" y="109876"/>
                  </a:moveTo>
                  <a:cubicBezTo>
                    <a:pt x="5862" y="83943"/>
                    <a:pt x="19189" y="31279"/>
                    <a:pt x="33430" y="32075"/>
                  </a:cubicBezTo>
                  <a:cubicBezTo>
                    <a:pt x="47671" y="32872"/>
                    <a:pt x="71018" y="120000"/>
                    <a:pt x="85446" y="114654"/>
                  </a:cubicBezTo>
                  <a:cubicBezTo>
                    <a:pt x="99875" y="109308"/>
                    <a:pt x="112806" y="23886"/>
                    <a:pt x="120000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6" name="Shape 36"/>
            <p:cNvSpPr/>
            <p:nvPr/>
          </p:nvSpPr>
          <p:spPr>
            <a:xfrm rot="-164308">
              <a:off x="-14309" y="290002"/>
              <a:ext cx="9175812" cy="530351"/>
            </a:xfrm>
            <a:custGeom>
              <a:pathLst>
                <a:path extrusionOk="0" h="120000" w="120000">
                  <a:moveTo>
                    <a:pt x="0" y="102857"/>
                  </a:moveTo>
                  <a:cubicBezTo>
                    <a:pt x="5681" y="90913"/>
                    <a:pt x="19791" y="30070"/>
                    <a:pt x="34089" y="32037"/>
                  </a:cubicBezTo>
                  <a:cubicBezTo>
                    <a:pt x="48387" y="34004"/>
                    <a:pt x="71467" y="120000"/>
                    <a:pt x="85785" y="114660"/>
                  </a:cubicBezTo>
                  <a:cubicBezTo>
                    <a:pt x="100104" y="109320"/>
                    <a:pt x="112882" y="23887"/>
                    <a:pt x="120000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docs.google.com/a/noaa.gov/presentation/d/1tDNamlbIhrhTOmVtN49ux8sxm-C9lUTaLSk0rKIVYsY/edit?usp=sharing" TargetMode="External"/><Relationship Id="rId4" Type="http://schemas.openxmlformats.org/officeDocument/2006/relationships/hyperlink" Target="https://drive.google.com/a/noaa.gov/file/d/0BzuM0agGBFYMa0UtS1B4WG9UbTQ/view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18275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rgbClr val="4CE0EA"/>
              </a:buClr>
              <a:buSzPct val="25000"/>
              <a:buFont typeface="Calibri"/>
              <a:buNone/>
            </a:pPr>
            <a:r>
              <a:rPr lang="en-US" sz="4200"/>
              <a:t>NCEP’s Unified Post Processor and Plan to Transition to GFSFV3</a:t>
            </a:r>
            <a:r>
              <a:rPr lang="en-US"/>
              <a:t> </a:t>
            </a:r>
          </a:p>
        </p:txBody>
      </p:sp>
      <p:sp>
        <p:nvSpPr>
          <p:cNvPr id="115" name="Shape 115"/>
          <p:cNvSpPr txBox="1"/>
          <p:nvPr>
            <p:ph idx="1" type="subTitle"/>
          </p:nvPr>
        </p:nvSpPr>
        <p:spPr>
          <a:xfrm>
            <a:off x="533400" y="3228535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18275" tIns="45700">
            <a:noAutofit/>
          </a:bodyPr>
          <a:lstStyle/>
          <a:p>
            <a:pPr indent="0" lvl="0" marL="0" marR="45720" rtl="0" algn="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25000"/>
              <a:buFont typeface="Noto Sans Symbols"/>
              <a:buNone/>
            </a:pPr>
            <a:r>
              <a:t/>
            </a:r>
            <a:endParaRPr b="0" i="0" sz="26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0" lvl="0" marL="0" marR="45720" rtl="0" algn="r">
              <a:spcBef>
                <a:spcPts val="520"/>
              </a:spcBef>
              <a:buClr>
                <a:schemeClr val="accent3"/>
              </a:buClr>
              <a:buSzPct val="25000"/>
              <a:buFont typeface="Noto Sans Symbols"/>
              <a:buNone/>
            </a:pPr>
            <a:r>
              <a:rPr b="0" i="0" lang="en-US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rPr>
              <a:t>Hui-Ya Chuang, Jun Wang, </a:t>
            </a:r>
            <a:r>
              <a:rPr lang="en-US"/>
              <a:t>Fanglin Yang, and Hang Lei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2"/>
              </a:buClr>
              <a:buSzPct val="25000"/>
              <a:buFont typeface="Calibri"/>
              <a:buNone/>
            </a:pPr>
            <a:r>
              <a:rPr b="0" i="0" lang="en-US" sz="45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Post Processing Flow Chart for Atmosphere </a:t>
            </a:r>
          </a:p>
        </p:txBody>
      </p:sp>
      <p:grpSp>
        <p:nvGrpSpPr>
          <p:cNvPr id="121" name="Shape 121"/>
          <p:cNvGrpSpPr/>
          <p:nvPr/>
        </p:nvGrpSpPr>
        <p:grpSpPr>
          <a:xfrm>
            <a:off x="825545" y="1936234"/>
            <a:ext cx="7492906" cy="4387292"/>
            <a:chOff x="368345" y="1071"/>
            <a:chExt cx="7492906" cy="4387292"/>
          </a:xfrm>
        </p:grpSpPr>
        <p:sp>
          <p:nvSpPr>
            <p:cNvPr id="122" name="Shape 122"/>
            <p:cNvSpPr/>
            <p:nvPr/>
          </p:nvSpPr>
          <p:spPr>
            <a:xfrm>
              <a:off x="368345" y="2375208"/>
              <a:ext cx="1971817" cy="985907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3" name="Shape 123"/>
            <p:cNvSpPr txBox="1"/>
            <p:nvPr/>
          </p:nvSpPr>
          <p:spPr>
            <a:xfrm>
              <a:off x="397221" y="2404083"/>
              <a:ext cx="1914064" cy="9281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8250" rIns="8250" tIns="8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US" sz="13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Model output from GFS, NAM, RAP, HRRR, HWRF, GEFS, SREF, NGAC</a:t>
              </a:r>
            </a:p>
          </p:txBody>
        </p:sp>
        <p:sp>
          <p:nvSpPr>
            <p:cNvPr id="124" name="Shape 124"/>
            <p:cNvSpPr/>
            <p:nvPr/>
          </p:nvSpPr>
          <p:spPr>
            <a:xfrm rot="-2429517">
              <a:off x="2215967" y="2511225"/>
              <a:ext cx="1037120" cy="40429"/>
            </a:xfrm>
            <a:custGeom>
              <a:pathLst>
                <a:path extrusionOk="0" h="120000" w="120000">
                  <a:moveTo>
                    <a:pt x="0" y="59998"/>
                  </a:moveTo>
                  <a:lnTo>
                    <a:pt x="120000" y="59998"/>
                  </a:lnTo>
                </a:path>
              </a:pathLst>
            </a:custGeom>
            <a:noFill/>
            <a:ln cap="flat" cmpd="sng" w="25400">
              <a:solidFill>
                <a:srgbClr val="08579C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5" name="Shape 125"/>
            <p:cNvSpPr txBox="1"/>
            <p:nvPr/>
          </p:nvSpPr>
          <p:spPr>
            <a:xfrm rot="-2429517">
              <a:off x="2708598" y="2505512"/>
              <a:ext cx="51855" cy="518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rIns="12700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5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26" name="Shape 126"/>
            <p:cNvSpPr/>
            <p:nvPr/>
          </p:nvSpPr>
          <p:spPr>
            <a:xfrm>
              <a:off x="3128891" y="1701764"/>
              <a:ext cx="1971817" cy="985907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7" name="Shape 127"/>
            <p:cNvSpPr txBox="1"/>
            <p:nvPr/>
          </p:nvSpPr>
          <p:spPr>
            <a:xfrm>
              <a:off x="3157766" y="1730640"/>
              <a:ext cx="1914064" cy="9281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8250" rIns="8250" tIns="8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US" sz="13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Unified</a:t>
              </a:r>
              <a:r>
                <a:rPr lang="en-US" sz="13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 Post Processor (UPP)</a:t>
              </a:r>
            </a:p>
          </p:txBody>
        </p:sp>
        <p:sp>
          <p:nvSpPr>
            <p:cNvPr id="128" name="Shape 128"/>
            <p:cNvSpPr/>
            <p:nvPr/>
          </p:nvSpPr>
          <p:spPr>
            <a:xfrm rot="-3907178">
              <a:off x="4557729" y="1324157"/>
              <a:ext cx="1874685" cy="40428"/>
            </a:xfrm>
            <a:custGeom>
              <a:pathLst>
                <a:path extrusionOk="0" h="120000" w="120000">
                  <a:moveTo>
                    <a:pt x="0" y="59998"/>
                  </a:moveTo>
                  <a:lnTo>
                    <a:pt x="119999" y="59998"/>
                  </a:lnTo>
                </a:path>
              </a:pathLst>
            </a:custGeom>
            <a:noFill/>
            <a:ln cap="flat" cmpd="sng" w="25400">
              <a:solidFill>
                <a:srgbClr val="0A62B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9" name="Shape 129"/>
            <p:cNvSpPr txBox="1"/>
            <p:nvPr/>
          </p:nvSpPr>
          <p:spPr>
            <a:xfrm rot="-3907178">
              <a:off x="5448205" y="1297505"/>
              <a:ext cx="93733" cy="937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rIns="12700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30" name="Shape 130"/>
            <p:cNvSpPr/>
            <p:nvPr/>
          </p:nvSpPr>
          <p:spPr>
            <a:xfrm>
              <a:off x="5889435" y="1071"/>
              <a:ext cx="1971817" cy="985907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1" name="Shape 131"/>
            <p:cNvSpPr txBox="1"/>
            <p:nvPr/>
          </p:nvSpPr>
          <p:spPr>
            <a:xfrm>
              <a:off x="5918310" y="29947"/>
              <a:ext cx="1914064" cy="9281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8250" rIns="8250" tIns="8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US" sz="13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Re-gridding: 1) upscaling to lower resolutions and limited domains 2) downscaling to 2.5 km NDFD grids</a:t>
              </a:r>
            </a:p>
          </p:txBody>
        </p:sp>
        <p:sp>
          <p:nvSpPr>
            <p:cNvPr id="132" name="Shape 132"/>
            <p:cNvSpPr/>
            <p:nvPr/>
          </p:nvSpPr>
          <p:spPr>
            <a:xfrm rot="-2142401">
              <a:off x="5009411" y="1891054"/>
              <a:ext cx="971319" cy="40429"/>
            </a:xfrm>
            <a:custGeom>
              <a:pathLst>
                <a:path extrusionOk="0" h="120000" w="120000">
                  <a:moveTo>
                    <a:pt x="0" y="59998"/>
                  </a:moveTo>
                  <a:lnTo>
                    <a:pt x="120000" y="59998"/>
                  </a:lnTo>
                </a:path>
              </a:pathLst>
            </a:custGeom>
            <a:noFill/>
            <a:ln cap="flat" cmpd="sng" w="25400">
              <a:solidFill>
                <a:srgbClr val="0A62B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3" name="Shape 133"/>
            <p:cNvSpPr txBox="1"/>
            <p:nvPr/>
          </p:nvSpPr>
          <p:spPr>
            <a:xfrm rot="-2142401">
              <a:off x="5470788" y="1886985"/>
              <a:ext cx="48566" cy="4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rIns="12700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5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34" name="Shape 134"/>
            <p:cNvSpPr/>
            <p:nvPr/>
          </p:nvSpPr>
          <p:spPr>
            <a:xfrm>
              <a:off x="5889435" y="1134866"/>
              <a:ext cx="1971817" cy="985907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5" name="Shape 135"/>
            <p:cNvSpPr txBox="1"/>
            <p:nvPr/>
          </p:nvSpPr>
          <p:spPr>
            <a:xfrm>
              <a:off x="5918310" y="1163741"/>
              <a:ext cx="1914064" cy="9281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8250" rIns="8250" tIns="8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US" sz="13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Computing value added products : 1) WAFS, 2)  graphics</a:t>
              </a:r>
            </a:p>
          </p:txBody>
        </p:sp>
        <p:sp>
          <p:nvSpPr>
            <p:cNvPr id="136" name="Shape 136"/>
            <p:cNvSpPr/>
            <p:nvPr/>
          </p:nvSpPr>
          <p:spPr>
            <a:xfrm rot="2142401">
              <a:off x="5009412" y="2457951"/>
              <a:ext cx="971319" cy="40429"/>
            </a:xfrm>
            <a:custGeom>
              <a:pathLst>
                <a:path extrusionOk="0" h="120000" w="120000">
                  <a:moveTo>
                    <a:pt x="0" y="59998"/>
                  </a:moveTo>
                  <a:lnTo>
                    <a:pt x="120000" y="59998"/>
                  </a:lnTo>
                </a:path>
              </a:pathLst>
            </a:custGeom>
            <a:noFill/>
            <a:ln cap="flat" cmpd="sng" w="25400">
              <a:solidFill>
                <a:srgbClr val="0A62B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7" name="Shape 137"/>
            <p:cNvSpPr txBox="1"/>
            <p:nvPr/>
          </p:nvSpPr>
          <p:spPr>
            <a:xfrm rot="2142401">
              <a:off x="5470788" y="2453883"/>
              <a:ext cx="48566" cy="4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rIns="12700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5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38" name="Shape 138"/>
            <p:cNvSpPr/>
            <p:nvPr/>
          </p:nvSpPr>
          <p:spPr>
            <a:xfrm>
              <a:off x="5889435" y="2268660"/>
              <a:ext cx="1971817" cy="985907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9" name="Shape 139"/>
            <p:cNvSpPr txBox="1"/>
            <p:nvPr/>
          </p:nvSpPr>
          <p:spPr>
            <a:xfrm>
              <a:off x="5918310" y="2297536"/>
              <a:ext cx="1914064" cy="9281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8250" rIns="8250" tIns="8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US" sz="13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Unified Ensemble Product Generator to create probabilistic products</a:t>
              </a:r>
            </a:p>
          </p:txBody>
        </p:sp>
        <p:sp>
          <p:nvSpPr>
            <p:cNvPr id="140" name="Shape 140"/>
            <p:cNvSpPr/>
            <p:nvPr/>
          </p:nvSpPr>
          <p:spPr>
            <a:xfrm rot="3907178">
              <a:off x="4557729" y="3024849"/>
              <a:ext cx="1874685" cy="40428"/>
            </a:xfrm>
            <a:custGeom>
              <a:pathLst>
                <a:path extrusionOk="0" h="120000" w="120000">
                  <a:moveTo>
                    <a:pt x="0" y="59998"/>
                  </a:moveTo>
                  <a:lnTo>
                    <a:pt x="119999" y="59998"/>
                  </a:lnTo>
                </a:path>
              </a:pathLst>
            </a:custGeom>
            <a:noFill/>
            <a:ln cap="flat" cmpd="sng" w="25400">
              <a:solidFill>
                <a:srgbClr val="0A62B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1" name="Shape 141"/>
            <p:cNvSpPr txBox="1"/>
            <p:nvPr/>
          </p:nvSpPr>
          <p:spPr>
            <a:xfrm rot="3907178">
              <a:off x="5448205" y="2998197"/>
              <a:ext cx="93733" cy="937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rIns="12700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42" name="Shape 142"/>
            <p:cNvSpPr/>
            <p:nvPr/>
          </p:nvSpPr>
          <p:spPr>
            <a:xfrm>
              <a:off x="5889435" y="3402455"/>
              <a:ext cx="1971817" cy="985907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3" name="Shape 143"/>
            <p:cNvSpPr txBox="1"/>
            <p:nvPr/>
          </p:nvSpPr>
          <p:spPr>
            <a:xfrm>
              <a:off x="5918310" y="3431332"/>
              <a:ext cx="1914064" cy="9281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8250" rIns="8250" tIns="8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US" sz="13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Statistical Post Processing to create bias corrected products (GEFS and MDL) </a:t>
              </a:r>
            </a:p>
          </p:txBody>
        </p:sp>
        <p:sp>
          <p:nvSpPr>
            <p:cNvPr id="144" name="Shape 144"/>
            <p:cNvSpPr/>
            <p:nvPr/>
          </p:nvSpPr>
          <p:spPr>
            <a:xfrm rot="1012353">
              <a:off x="2322424" y="2967557"/>
              <a:ext cx="824205" cy="40429"/>
            </a:xfrm>
            <a:custGeom>
              <a:pathLst>
                <a:path extrusionOk="0" h="120000" w="120000">
                  <a:moveTo>
                    <a:pt x="0" y="59998"/>
                  </a:moveTo>
                  <a:lnTo>
                    <a:pt x="120000" y="59998"/>
                  </a:lnTo>
                </a:path>
              </a:pathLst>
            </a:custGeom>
            <a:noFill/>
            <a:ln cap="flat" cmpd="sng" w="25400">
              <a:solidFill>
                <a:srgbClr val="08579C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5" name="Shape 145"/>
            <p:cNvSpPr txBox="1"/>
            <p:nvPr/>
          </p:nvSpPr>
          <p:spPr>
            <a:xfrm rot="1012353">
              <a:off x="2713921" y="2967168"/>
              <a:ext cx="41209" cy="412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rIns="12700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5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46" name="Shape 146"/>
            <p:cNvSpPr/>
            <p:nvPr/>
          </p:nvSpPr>
          <p:spPr>
            <a:xfrm>
              <a:off x="3128891" y="2835558"/>
              <a:ext cx="1971817" cy="543648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7" name="Shape 147"/>
            <p:cNvSpPr txBox="1"/>
            <p:nvPr/>
          </p:nvSpPr>
          <p:spPr>
            <a:xfrm>
              <a:off x="3144814" y="2851482"/>
              <a:ext cx="1939970" cy="5118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8250" rIns="8250" tIns="8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US" sz="13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Bufr  Sounding Package</a:t>
              </a:r>
            </a:p>
          </p:txBody>
        </p:sp>
        <p:sp>
          <p:nvSpPr>
            <p:cNvPr id="148" name="Shape 148"/>
            <p:cNvSpPr/>
            <p:nvPr/>
          </p:nvSpPr>
          <p:spPr>
            <a:xfrm rot="2949982">
              <a:off x="2131400" y="3304280"/>
              <a:ext cx="1206252" cy="40429"/>
            </a:xfrm>
            <a:custGeom>
              <a:pathLst>
                <a:path extrusionOk="0" h="120000" w="120000">
                  <a:moveTo>
                    <a:pt x="0" y="59998"/>
                  </a:moveTo>
                  <a:lnTo>
                    <a:pt x="120000" y="59998"/>
                  </a:lnTo>
                </a:path>
              </a:pathLst>
            </a:custGeom>
            <a:noFill/>
            <a:ln cap="flat" cmpd="sng" w="25400">
              <a:solidFill>
                <a:srgbClr val="08579C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9" name="Shape 149"/>
            <p:cNvSpPr txBox="1"/>
            <p:nvPr/>
          </p:nvSpPr>
          <p:spPr>
            <a:xfrm rot="2949982">
              <a:off x="2704370" y="3294338"/>
              <a:ext cx="60311" cy="603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rIns="12700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5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50" name="Shape 150"/>
            <p:cNvSpPr/>
            <p:nvPr/>
          </p:nvSpPr>
          <p:spPr>
            <a:xfrm>
              <a:off x="3128891" y="3527094"/>
              <a:ext cx="1971817" cy="507465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1" name="Shape 151"/>
            <p:cNvSpPr txBox="1"/>
            <p:nvPr/>
          </p:nvSpPr>
          <p:spPr>
            <a:xfrm>
              <a:off x="3143753" y="3541957"/>
              <a:ext cx="1942090" cy="4777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8250" rIns="8250" tIns="8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US" sz="13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HWRF Post Processing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x="457200" y="704097"/>
            <a:ext cx="8229600" cy="890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2"/>
              </a:buClr>
              <a:buSzPct val="25000"/>
              <a:buFont typeface="Calibri"/>
              <a:buNone/>
            </a:pPr>
            <a:r>
              <a:rPr b="0" i="0" lang="en-US" sz="42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Unified Post Processor Functionality</a:t>
            </a:r>
          </a:p>
        </p:txBody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457200" y="1935480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83178" lvl="0" marL="27432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Calibri"/>
              <a:buChar char="●"/>
            </a:pPr>
            <a:r>
              <a:rPr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Used as the common post processor for all NCEP models.</a:t>
            </a:r>
          </a:p>
          <a:p>
            <a:pPr indent="-286988" lvl="0" marL="27432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2307"/>
              <a:buFont typeface="Calibri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A MPI code in both IO and computation.</a:t>
            </a:r>
          </a:p>
          <a:p>
            <a:pPr indent="-283178" lvl="0" marL="274320" marR="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Calibri"/>
              <a:buChar char="●"/>
            </a:pPr>
            <a:r>
              <a:rPr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 vertical interpolations onto isobaric, height, and other non native model surfaces.</a:t>
            </a:r>
          </a:p>
          <a:p>
            <a:pPr indent="-283178" lvl="0" marL="274320" marR="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Calibri"/>
              <a:buChar char="●"/>
            </a:pPr>
            <a:r>
              <a:rPr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Compute simple diagnostic fields, including three types of mean Sea Level Pressure and CAPE/CIN.</a:t>
            </a:r>
          </a:p>
          <a:p>
            <a:pPr indent="-283178" lvl="0" marL="274320" marR="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Calibri"/>
              <a:buChar char="●"/>
            </a:pPr>
            <a:r>
              <a:rPr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Compute more sophisticated diagnostic fields, such as aviation products and synthetic satellite products.</a:t>
            </a:r>
          </a:p>
          <a:p>
            <a:pPr indent="-283178" lvl="0" marL="274320" marR="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●"/>
            </a:pPr>
            <a:r>
              <a:rPr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Algorithms added into UPP can often be used by all eight supported models.  </a:t>
            </a:r>
          </a:p>
          <a:p>
            <a:pPr indent="-274320" lvl="0" marL="274320" marR="0" rtl="0" algn="l">
              <a:lnSpc>
                <a:spcPct val="80000"/>
              </a:lnSpc>
              <a:spcBef>
                <a:spcPts val="518"/>
              </a:spcBef>
              <a:buClr>
                <a:schemeClr val="accent3"/>
              </a:buClr>
              <a:buSzPct val="94634"/>
              <a:buFont typeface="Noto Sans Symbols"/>
              <a:buNone/>
            </a:pPr>
            <a:r>
              <a:t/>
            </a:r>
            <a:endParaRPr b="0" i="0" sz="259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x="457200" y="316701"/>
            <a:ext cx="8229600" cy="1277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2"/>
              </a:buClr>
              <a:buSzPct val="25000"/>
              <a:buFont typeface="Calibri"/>
              <a:buNone/>
            </a:pPr>
            <a:r>
              <a:rPr lang="en-US" sz="4200"/>
              <a:t>Operational Configuration of GFS Post Processing</a:t>
            </a:r>
          </a:p>
        </p:txBody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83178" lvl="0" marL="27432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Calibri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Operational GFS Post Processing is run concurrently alongside GFS forecast</a:t>
            </a:r>
            <a:r>
              <a:rPr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indent="-283178" lvl="0" marL="274320" marR="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Calibri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After FY17 GFS upgrade, GFS Post will output on ~13 km Gaussian grid and 47 vertical levels</a:t>
            </a:r>
            <a:r>
              <a:rPr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indent="-283178" lvl="0" marL="274320" marR="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Calibri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Output frequency is hourly out to F120, 3 hourly out to F240, and 12 hourly out to F384</a:t>
            </a:r>
            <a:r>
              <a:rPr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indent="-283178" lvl="0" marL="274320" marR="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Calibri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GFS Post outputs four different files in Grib2 format: Master, Flux, Simulated GOES, and Turbulence Guidance</a:t>
            </a:r>
            <a:r>
              <a:rPr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indent="-283178" lvl="0" marL="274320" marR="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Operational GFS uses 24 tasks/3 nodes to run on Cray and it takes 1 minute to generate the most used Master file</a:t>
            </a:r>
            <a:r>
              <a:rPr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 </a:t>
            </a:r>
          </a:p>
          <a:p>
            <a:pPr indent="-274320" lvl="0" marL="274320" marR="0" rtl="0" algn="l">
              <a:lnSpc>
                <a:spcPct val="80000"/>
              </a:lnSpc>
              <a:spcBef>
                <a:spcPts val="518"/>
              </a:spcBef>
              <a:buClr>
                <a:schemeClr val="accent3"/>
              </a:buClr>
              <a:buSzPct val="94634"/>
              <a:buFont typeface="Noto Sans Symbols"/>
              <a:buNone/>
            </a:pPr>
            <a:r>
              <a:t/>
            </a:r>
            <a:endParaRPr b="0" i="0" sz="259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type="title"/>
          </p:nvPr>
        </p:nvSpPr>
        <p:spPr>
          <a:xfrm>
            <a:off x="457200" y="704096"/>
            <a:ext cx="8229600" cy="8358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US" sz="4200"/>
              <a:t>GFSFV3 </a:t>
            </a:r>
            <a:r>
              <a:rPr lang="en-US" sz="4200"/>
              <a:t>Post Processing Now</a:t>
            </a:r>
          </a:p>
        </p:txBody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06400" lvl="0" marL="342900" rtl="0">
              <a:lnSpc>
                <a:spcPct val="100000"/>
              </a:lnSpc>
              <a:spcBef>
                <a:spcPts val="0"/>
              </a:spcBef>
              <a:buSzPct val="100000"/>
              <a:buFont typeface="Calibri"/>
            </a:pPr>
            <a:r>
              <a:rPr i="1"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Fregrid</a:t>
            </a: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is used to merge six netCDF files on tiles for each group  to a file on global  lat-lon grid at 0.25-deg resolution</a:t>
            </a:r>
          </a:p>
          <a:p>
            <a:pPr indent="-406400" lvl="0" marL="342900" rtl="0">
              <a:lnSpc>
                <a:spcPct val="100000"/>
              </a:lnSpc>
              <a:spcBef>
                <a:spcPts val="0"/>
              </a:spcBef>
              <a:buSzPct val="100000"/>
              <a:buFont typeface="Calibri"/>
            </a:pPr>
            <a:r>
              <a:rPr i="1"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fv3gfs_nc2nemsio.sh</a:t>
            </a: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is used to convert the global netCDF file to nemsio format (e.g.  gfs.t00z.atmf009.nemsio)</a:t>
            </a:r>
          </a:p>
          <a:p>
            <a:pPr indent="-406400" lvl="0" marL="342900" rtl="0">
              <a:lnSpc>
                <a:spcPct val="100000"/>
              </a:lnSpc>
              <a:spcBef>
                <a:spcPts val="0"/>
              </a:spcBef>
              <a:buSzPct val="100000"/>
              <a:buFont typeface="Calibri"/>
            </a:pP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NCEP_POST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reads in the nemsio file on </a:t>
            </a:r>
            <a:r>
              <a:rPr b="1" lang="en-US">
                <a:latin typeface="Calibri"/>
                <a:ea typeface="Calibri"/>
                <a:cs typeface="Calibri"/>
                <a:sym typeface="Calibri"/>
              </a:rPr>
              <a:t>lat-lon grid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to produce </a:t>
            </a:r>
            <a:r>
              <a:rPr i="1" lang="en-US">
                <a:latin typeface="Calibri"/>
                <a:ea typeface="Calibri"/>
                <a:cs typeface="Calibri"/>
                <a:sym typeface="Calibri"/>
              </a:rPr>
              <a:t>products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for verification and downstream applications.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/>
          <p:nvPr>
            <p:ph type="title"/>
          </p:nvPr>
        </p:nvSpPr>
        <p:spPr>
          <a:xfrm>
            <a:off x="457200" y="704096"/>
            <a:ext cx="8229600" cy="8358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US" sz="4200"/>
              <a:t>GFSFV3 </a:t>
            </a:r>
            <a:r>
              <a:rPr lang="en-US" sz="4200"/>
              <a:t>Post Processing Future Plan</a:t>
            </a:r>
          </a:p>
        </p:txBody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-US"/>
              <a:t>GFSFV3 write grid component is being updated to do regridding onto latlon or Gaussian grid in netCDF format.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-US"/>
              <a:t>The </a:t>
            </a:r>
            <a:r>
              <a:rPr lang="en-US"/>
              <a:t>nemsio library is being updated to read and write netCDF format.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-US"/>
              <a:t>GFSFV3 write grid component will also be updated to run in-line post on its quilt server.  This removes duplicate IO and speeds up total run time.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-US"/>
              <a:t>Unified post will be updated to read netCDF format to maintain its stand alone capability.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type="title"/>
          </p:nvPr>
        </p:nvSpPr>
        <p:spPr>
          <a:xfrm>
            <a:off x="457200" y="704096"/>
            <a:ext cx="8229600" cy="8358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US" sz="4200"/>
              <a:t>Unified Post Training Materials </a:t>
            </a:r>
          </a:p>
        </p:txBody>
      </p:sp>
      <p:sp>
        <p:nvSpPr>
          <p:cNvPr id="184" name="Shape 184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-US"/>
              <a:t>EMC has been working with DTC to provide tutorials and training on Unified Post for a decade</a:t>
            </a:r>
            <a:r>
              <a:rPr lang="en-US"/>
              <a:t>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-US"/>
              <a:t>The most recent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tutorial presentation</a:t>
            </a:r>
            <a:r>
              <a:rPr lang="en-US"/>
              <a:t> </a:t>
            </a:r>
            <a:r>
              <a:rPr lang="en-US"/>
              <a:t>given on Unified Post was at 2016 HWRF tutorial.  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-US" u="sng">
                <a:solidFill>
                  <a:schemeClr val="hlink"/>
                </a:solidFill>
                <a:hlinkClick r:id="rId4"/>
              </a:rPr>
              <a:t>UPP User Guide</a:t>
            </a:r>
            <a:r>
              <a:rPr lang="en-US"/>
              <a:t> provides more detail information on how to run Unified Post and products it generates.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-US"/>
              <a:t>UPP User Guide and tutorial presentation will be updated to provide GFSFV3 information as EMC finishes transition of Unified Post to GFSFV3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