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firstSlideNum="0" strictFirstAndLastChars="0" saveSubsetFonts="1" showSpecialPlsOnTitleSld="0">
  <p:sldMasterIdLst>
    <p:sldMasterId id="2147483648" r:id="rId3"/>
    <p:sldMasterId id="2147483650" r:id="rId4"/>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6858000" cx="12192000"/>
  <p:notesSz cx="6858000" cy="9144000"/>
  <p:embeddedFontLst>
    <p:embeddedFont>
      <p:font typeface="Helvetica Neue"/>
      <p:regular r:id="rId35"/>
      <p:bold r:id="rId36"/>
      <p:italic r:id="rId37"/>
      <p:boldItalic r:id="rId38"/>
    </p:embeddedFont>
    <p:embeddedFont>
      <p:font typeface="Century Gothic"/>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3" roundtripDataSignature="AMtx7mjJm+ODCVpNdVU3+pFfKZwKOfk32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enturyGothic-bold.fntdata"/><Relationship Id="rId20" Type="http://schemas.openxmlformats.org/officeDocument/2006/relationships/slide" Target="slides/slide14.xml"/><Relationship Id="rId42" Type="http://schemas.openxmlformats.org/officeDocument/2006/relationships/font" Target="fonts/CenturyGothic-boldItalic.fntdata"/><Relationship Id="rId41" Type="http://schemas.openxmlformats.org/officeDocument/2006/relationships/font" Target="fonts/CenturyGothic-italic.fntdata"/><Relationship Id="rId22" Type="http://schemas.openxmlformats.org/officeDocument/2006/relationships/slide" Target="slides/slide16.xml"/><Relationship Id="rId21" Type="http://schemas.openxmlformats.org/officeDocument/2006/relationships/slide" Target="slides/slide15.xml"/><Relationship Id="rId43" Type="http://customschemas.google.com/relationships/presentationmetadata" Target="meta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HelveticaNeue-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HelveticaNeue-italic.fntdata"/><Relationship Id="rId14" Type="http://schemas.openxmlformats.org/officeDocument/2006/relationships/slide" Target="slides/slide8.xml"/><Relationship Id="rId36" Type="http://schemas.openxmlformats.org/officeDocument/2006/relationships/font" Target="fonts/HelveticaNeue-bold.fntdata"/><Relationship Id="rId17" Type="http://schemas.openxmlformats.org/officeDocument/2006/relationships/slide" Target="slides/slide11.xml"/><Relationship Id="rId39" Type="http://schemas.openxmlformats.org/officeDocument/2006/relationships/font" Target="fonts/CenturyGothic-regular.fntdata"/><Relationship Id="rId16" Type="http://schemas.openxmlformats.org/officeDocument/2006/relationships/slide" Target="slides/slide10.xml"/><Relationship Id="rId38" Type="http://schemas.openxmlformats.org/officeDocument/2006/relationships/font" Target="fonts/HelveticaNeue-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spcBef>
                <a:spcPts val="0"/>
              </a:spcBef>
              <a:spcAft>
                <a:spcPts val="0"/>
              </a:spcAft>
              <a:buClr>
                <a:schemeClr val="dk1"/>
              </a:buClr>
              <a:buSzPts val="1200"/>
              <a:buFont typeface="Calibri"/>
              <a:buNone/>
            </a:pPr>
            <a:r>
              <a:t/>
            </a:r>
            <a:endParaRPr/>
          </a:p>
        </p:txBody>
      </p:sp>
      <p:sp>
        <p:nvSpPr>
          <p:cNvPr id="331" name="Google Shape;33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1" marL="628650" rtl="0" algn="l">
              <a:spcBef>
                <a:spcPts val="0"/>
              </a:spcBef>
              <a:spcAft>
                <a:spcPts val="0"/>
              </a:spcAft>
              <a:buClr>
                <a:schemeClr val="dk1"/>
              </a:buClr>
              <a:buSzPts val="1200"/>
              <a:buFont typeface="Calibri"/>
              <a:buNone/>
            </a:pPr>
            <a:r>
              <a:t/>
            </a:r>
            <a:endParaRPr/>
          </a:p>
        </p:txBody>
      </p:sp>
      <p:sp>
        <p:nvSpPr>
          <p:cNvPr id="347" name="Google Shape;34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1" marL="628650" rtl="0" algn="l">
              <a:spcBef>
                <a:spcPts val="0"/>
              </a:spcBef>
              <a:spcAft>
                <a:spcPts val="0"/>
              </a:spcAft>
              <a:buClr>
                <a:schemeClr val="dk1"/>
              </a:buClr>
              <a:buSzPts val="1200"/>
              <a:buFont typeface="Calibri"/>
              <a:buNone/>
            </a:pPr>
            <a:r>
              <a:t/>
            </a:r>
            <a:endParaRPr/>
          </a:p>
        </p:txBody>
      </p:sp>
      <p:sp>
        <p:nvSpPr>
          <p:cNvPr id="365" name="Google Shape;36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Wanted to see how environmental policy changed in response to COVID-19</a:t>
            </a:r>
            <a:endParaRPr/>
          </a:p>
        </p:txBody>
      </p:sp>
      <p:sp>
        <p:nvSpPr>
          <p:cNvPr id="385" name="Google Shape;38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Found EPA Memo released in March 26</a:t>
            </a:r>
            <a:r>
              <a:rPr baseline="30000" lang="en-US"/>
              <a:t>th</a:t>
            </a:r>
            <a:r>
              <a:rPr lang="en-US"/>
              <a:t> 2020</a:t>
            </a:r>
            <a:endParaRPr/>
          </a:p>
          <a:p>
            <a:pPr indent="-171450" lvl="0" marL="171450" rtl="0" algn="l">
              <a:spcBef>
                <a:spcPts val="0"/>
              </a:spcBef>
              <a:spcAft>
                <a:spcPts val="0"/>
              </a:spcAft>
              <a:buClr>
                <a:schemeClr val="dk1"/>
              </a:buClr>
              <a:buSzPts val="1200"/>
              <a:buFont typeface="Calibri"/>
              <a:buChar char="-"/>
            </a:pPr>
            <a:r>
              <a:rPr lang="en-US"/>
              <a:t>Discussed how COVID will Impact EPA’s Enforcement and Compliance Assurance Program</a:t>
            </a:r>
            <a:endParaRPr/>
          </a:p>
          <a:p>
            <a:pPr indent="-171450" lvl="0" marL="171450" rtl="0" algn="l">
              <a:spcBef>
                <a:spcPts val="0"/>
              </a:spcBef>
              <a:spcAft>
                <a:spcPts val="0"/>
              </a:spcAft>
              <a:buClr>
                <a:schemeClr val="dk1"/>
              </a:buClr>
              <a:buSzPts val="1200"/>
              <a:buFont typeface="Calibri"/>
              <a:buChar char="-"/>
            </a:pPr>
            <a:r>
              <a:rPr lang="en-US"/>
              <a:t>Placed responsibility of monitoring in the hands of organizations</a:t>
            </a:r>
            <a:endParaRPr/>
          </a:p>
        </p:txBody>
      </p:sp>
      <p:sp>
        <p:nvSpPr>
          <p:cNvPr id="396" name="Google Shape;39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Led me to ask…</a:t>
            </a:r>
            <a:endParaRPr/>
          </a:p>
        </p:txBody>
      </p:sp>
      <p:sp>
        <p:nvSpPr>
          <p:cNvPr id="410" name="Google Shape;41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1" marL="628650" rtl="0" algn="l">
              <a:spcBef>
                <a:spcPts val="0"/>
              </a:spcBef>
              <a:spcAft>
                <a:spcPts val="0"/>
              </a:spcAft>
              <a:buClr>
                <a:schemeClr val="dk1"/>
              </a:buClr>
              <a:buSzPts val="1200"/>
              <a:buFont typeface="Calibri"/>
              <a:buChar char="-"/>
            </a:pPr>
            <a:r>
              <a:rPr lang="en-US"/>
              <a:t>First examine vast amounts of literature to find possible sources and or uses for MC in a current context</a:t>
            </a:r>
            <a:endParaRPr/>
          </a:p>
          <a:p>
            <a:pPr indent="-171450" lvl="1" marL="628650" rtl="0" algn="l">
              <a:spcBef>
                <a:spcPts val="0"/>
              </a:spcBef>
              <a:spcAft>
                <a:spcPts val="0"/>
              </a:spcAft>
              <a:buClr>
                <a:schemeClr val="dk1"/>
              </a:buClr>
              <a:buSzPts val="1200"/>
              <a:buFont typeface="Calibri"/>
              <a:buChar char="-"/>
            </a:pPr>
            <a:r>
              <a:rPr lang="en-US"/>
              <a:t>Proved to be difficult as most of the literature published is relatively older given that MC concentrations were expected to be under control therefore it is difficult to determine how it is used today</a:t>
            </a:r>
            <a:endParaRPr/>
          </a:p>
          <a:p>
            <a:pPr indent="-171450" lvl="1" marL="628650" rtl="0" algn="l">
              <a:spcBef>
                <a:spcPts val="0"/>
              </a:spcBef>
              <a:spcAft>
                <a:spcPts val="0"/>
              </a:spcAft>
              <a:buClr>
                <a:schemeClr val="dk1"/>
              </a:buClr>
              <a:buSzPts val="1200"/>
              <a:buFont typeface="Calibri"/>
              <a:buChar char="-"/>
            </a:pPr>
            <a:r>
              <a:rPr lang="en-US"/>
              <a:t>Then I tried a different approach using information from my past sources approach to then examine HYSPLIT to see if potential emission sites lie with in a trajectory</a:t>
            </a:r>
            <a:endParaRPr/>
          </a:p>
          <a:p>
            <a:pPr indent="-171450" lvl="1" marL="628650" rtl="0" algn="l">
              <a:spcBef>
                <a:spcPts val="0"/>
              </a:spcBef>
              <a:spcAft>
                <a:spcPts val="0"/>
              </a:spcAft>
              <a:buClr>
                <a:schemeClr val="dk1"/>
              </a:buClr>
              <a:buSzPts val="1200"/>
              <a:buFont typeface="Calibri"/>
              <a:buChar char="-"/>
            </a:pPr>
            <a:r>
              <a:rPr lang="en-US"/>
              <a:t>Did this using NOAA HYSPLIT backwards trajectories</a:t>
            </a:r>
            <a:endParaRPr/>
          </a:p>
          <a:p>
            <a:pPr indent="-171450" lvl="1" marL="628650" rtl="0" algn="l">
              <a:spcBef>
                <a:spcPts val="0"/>
              </a:spcBef>
              <a:spcAft>
                <a:spcPts val="0"/>
              </a:spcAft>
              <a:buClr>
                <a:schemeClr val="dk1"/>
              </a:buClr>
              <a:buSzPts val="1200"/>
              <a:buFont typeface="Calibri"/>
              <a:buChar char="-"/>
            </a:pPr>
            <a:r>
              <a:rPr lang="en-US"/>
              <a:t>Lots of speculation and difficult to confirm</a:t>
            </a:r>
            <a:endParaRPr/>
          </a:p>
        </p:txBody>
      </p:sp>
      <p:sp>
        <p:nvSpPr>
          <p:cNvPr id="421" name="Google Shape;42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-Complied list of potential sources</a:t>
            </a:r>
            <a:endParaRPr/>
          </a:p>
          <a:p>
            <a:pPr indent="0" lvl="0" marL="0" rtl="0" algn="l">
              <a:spcBef>
                <a:spcPts val="0"/>
              </a:spcBef>
              <a:spcAft>
                <a:spcPts val="0"/>
              </a:spcAft>
              <a:buNone/>
            </a:pPr>
            <a:r>
              <a:rPr lang="en-US"/>
              <a:t>-One by one able to eliminate sources</a:t>
            </a:r>
            <a:endParaRPr/>
          </a:p>
          <a:p>
            <a:pPr indent="0" lvl="0" marL="0" rtl="0" algn="l">
              <a:spcBef>
                <a:spcPts val="0"/>
              </a:spcBef>
              <a:spcAft>
                <a:spcPts val="0"/>
              </a:spcAft>
              <a:buNone/>
            </a:pPr>
            <a:r>
              <a:rPr lang="en-US"/>
              <a:t>- I did not feel confident with any of these sources based on the literature I had read or the HYSPLITS I had ran.</a:t>
            </a:r>
            <a:endParaRPr/>
          </a:p>
        </p:txBody>
      </p:sp>
      <p:sp>
        <p:nvSpPr>
          <p:cNvPr id="434" name="Google Shape;43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-Focus on Ithaca as it had most enhanced concentration</a:t>
            </a:r>
            <a:endParaRPr/>
          </a:p>
          <a:p>
            <a:pPr indent="-171450" lvl="0" marL="171450" rtl="0" algn="l">
              <a:spcBef>
                <a:spcPts val="0"/>
              </a:spcBef>
              <a:spcAft>
                <a:spcPts val="0"/>
              </a:spcAft>
              <a:buClr>
                <a:schemeClr val="lt1"/>
              </a:buClr>
              <a:buSzPts val="1200"/>
              <a:buFont typeface="Calibri"/>
              <a:buChar char="-"/>
            </a:pPr>
            <a:r>
              <a:rPr lang="en-US"/>
              <a:t>Found borgwarner in Ithaca</a:t>
            </a:r>
            <a:endParaRPr/>
          </a:p>
          <a:p>
            <a:pPr indent="-171450" lvl="1" marL="628650" rtl="0" algn="l">
              <a:spcBef>
                <a:spcPts val="0"/>
              </a:spcBef>
              <a:spcAft>
                <a:spcPts val="0"/>
              </a:spcAft>
              <a:buClr>
                <a:schemeClr val="lt1"/>
              </a:buClr>
              <a:buSzPts val="1200"/>
              <a:buFont typeface="Calibri"/>
              <a:buChar char="-"/>
            </a:pPr>
            <a:r>
              <a:rPr lang="en-US"/>
              <a:t>An automotive parts supplier that is highly involved in automotive electronics</a:t>
            </a:r>
            <a:endParaRPr/>
          </a:p>
          <a:p>
            <a:pPr indent="-171450" lvl="1" marL="628650" rtl="0" algn="l">
              <a:spcBef>
                <a:spcPts val="0"/>
              </a:spcBef>
              <a:spcAft>
                <a:spcPts val="0"/>
              </a:spcAft>
              <a:buClr>
                <a:schemeClr val="lt1"/>
              </a:buClr>
              <a:buSzPts val="1200"/>
              <a:buFont typeface="Calibri"/>
              <a:buChar char="-"/>
            </a:pPr>
            <a:r>
              <a:rPr lang="en-US"/>
              <a:t>Methyl Chloroform has a known connection with electronics</a:t>
            </a:r>
            <a:endParaRPr/>
          </a:p>
        </p:txBody>
      </p:sp>
      <p:sp>
        <p:nvSpPr>
          <p:cNvPr id="451" name="Google Shape;45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Travel from New York to Ohio</a:t>
            </a:r>
            <a:endParaRPr/>
          </a:p>
        </p:txBody>
      </p:sp>
      <p:sp>
        <p:nvSpPr>
          <p:cNvPr id="468" name="Google Shape;46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-Methyl Chloroform was a commonly used solvent and degreasing agent with a lifetime of 5-6 years </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MC is classified as an ozone depleting substance with an ozone depletion potential of 0.16 which is significantly lower than other known ozone depleting substances</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-This chart shows MC measurements at different locations across the Earth over the past 40 years</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We can see than the concentration of MC has dropped drastically over the past 30 years, and this can be attributed to effective policy</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Wanted to provide a timeline of the policies surrounding MC use</a:t>
            </a:r>
            <a:endParaRPr b="0"/>
          </a:p>
        </p:txBody>
      </p:sp>
      <p:sp>
        <p:nvSpPr>
          <p:cNvPr id="229" name="Google Shape;22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lt1"/>
              </a:buClr>
              <a:buSzPts val="1200"/>
              <a:buFont typeface="Calibri"/>
              <a:buChar char="-"/>
            </a:pPr>
            <a:r>
              <a:rPr lang="en-US"/>
              <a:t>Found permit in Ohio that allows them to dump water into creek</a:t>
            </a:r>
            <a:endParaRPr/>
          </a:p>
          <a:p>
            <a:pPr indent="-171450" lvl="0" marL="171450" rtl="0" algn="l">
              <a:spcBef>
                <a:spcPts val="0"/>
              </a:spcBef>
              <a:spcAft>
                <a:spcPts val="0"/>
              </a:spcAft>
              <a:buClr>
                <a:schemeClr val="lt1"/>
              </a:buClr>
              <a:buSzPts val="1200"/>
              <a:buFont typeface="Calibri"/>
              <a:buChar char="-"/>
            </a:pPr>
            <a:r>
              <a:rPr lang="en-US"/>
              <a:t>Read permit</a:t>
            </a:r>
            <a:endParaRPr/>
          </a:p>
        </p:txBody>
      </p:sp>
      <p:sp>
        <p:nvSpPr>
          <p:cNvPr id="488" name="Google Shape;48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lt1"/>
              </a:buClr>
              <a:buSzPts val="1200"/>
              <a:buFont typeface="Calibri"/>
              <a:buChar char="-"/>
            </a:pPr>
            <a:r>
              <a:rPr lang="en-US"/>
              <a:t>Next page of permit includes MC</a:t>
            </a:r>
            <a:endParaRPr/>
          </a:p>
          <a:p>
            <a:pPr indent="-171450" lvl="0" marL="171450" rtl="0" algn="l">
              <a:spcBef>
                <a:spcPts val="0"/>
              </a:spcBef>
              <a:spcAft>
                <a:spcPts val="0"/>
              </a:spcAft>
              <a:buClr>
                <a:schemeClr val="lt1"/>
              </a:buClr>
              <a:buSzPts val="1200"/>
              <a:buFont typeface="Calibri"/>
              <a:buChar char="-"/>
            </a:pPr>
            <a:r>
              <a:rPr lang="en-US"/>
              <a:t>This table shows that this company is legally allow to dump a specified amount of MC into this creek legally.</a:t>
            </a:r>
            <a:endParaRPr/>
          </a:p>
          <a:p>
            <a:pPr indent="-95250" lvl="0" marL="171450" rtl="0" algn="l">
              <a:spcBef>
                <a:spcPts val="0"/>
              </a:spcBef>
              <a:spcAft>
                <a:spcPts val="0"/>
              </a:spcAft>
              <a:buClr>
                <a:schemeClr val="lt1"/>
              </a:buClr>
              <a:buSzPts val="1200"/>
              <a:buFont typeface="Calibri"/>
              <a:buNone/>
            </a:pPr>
            <a:r>
              <a:t/>
            </a:r>
            <a:endParaRPr/>
          </a:p>
        </p:txBody>
      </p:sp>
      <p:sp>
        <p:nvSpPr>
          <p:cNvPr id="505" name="Google Shape;50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Link between this company in Ithaca and MC</a:t>
            </a:r>
            <a:endParaRPr/>
          </a:p>
          <a:p>
            <a:pPr indent="-95250" lvl="0" marL="171450" rtl="0" algn="l">
              <a:spcBef>
                <a:spcPts val="0"/>
              </a:spcBef>
              <a:spcAft>
                <a:spcPts val="0"/>
              </a:spcAft>
              <a:buClr>
                <a:schemeClr val="lt1"/>
              </a:buClr>
              <a:buSzPts val="1200"/>
              <a:buFont typeface="Calibri"/>
              <a:buNone/>
            </a:pPr>
            <a:r>
              <a:t/>
            </a:r>
            <a:endParaRPr/>
          </a:p>
        </p:txBody>
      </p:sp>
      <p:sp>
        <p:nvSpPr>
          <p:cNvPr id="518" name="Google Shape;51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-Values from report in Ohio for 2020</a:t>
            </a:r>
            <a:endParaRPr/>
          </a:p>
          <a:p>
            <a:pPr indent="0" lvl="0" marL="0" rtl="0" algn="l">
              <a:spcBef>
                <a:spcPts val="0"/>
              </a:spcBef>
              <a:spcAft>
                <a:spcPts val="0"/>
              </a:spcAft>
              <a:buNone/>
            </a:pPr>
            <a:r>
              <a:rPr lang="en-US"/>
              <a:t>-Zoom into past 2 years</a:t>
            </a:r>
            <a:endParaRPr/>
          </a:p>
        </p:txBody>
      </p:sp>
      <p:sp>
        <p:nvSpPr>
          <p:cNvPr id="526" name="Google Shape;52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-Inconsistencies in limit of detection</a:t>
            </a:r>
            <a:endParaRPr/>
          </a:p>
          <a:p>
            <a:pPr indent="0" lvl="0" marL="0" rtl="0" algn="l">
              <a:spcBef>
                <a:spcPts val="0"/>
              </a:spcBef>
              <a:spcAft>
                <a:spcPts val="0"/>
              </a:spcAft>
              <a:buNone/>
            </a:pPr>
            <a:r>
              <a:rPr lang="en-US"/>
              <a:t>-Raises suspicion</a:t>
            </a:r>
            <a:endParaRPr/>
          </a:p>
        </p:txBody>
      </p:sp>
      <p:sp>
        <p:nvSpPr>
          <p:cNvPr id="539" name="Google Shape;53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Lastly, I would like to thank all those who have made this project possible</a:t>
            </a:r>
            <a:endParaRPr/>
          </a:p>
        </p:txBody>
      </p:sp>
      <p:sp>
        <p:nvSpPr>
          <p:cNvPr id="571" name="Google Shape;571;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b="0" i="0" lang="en-US" sz="1200" u="none" strike="noStrike">
                <a:solidFill>
                  <a:schemeClr val="dk1"/>
                </a:solidFill>
                <a:latin typeface="Calibri"/>
                <a:ea typeface="Calibri"/>
                <a:cs typeface="Calibri"/>
                <a:sym typeface="Calibri"/>
              </a:rPr>
              <a:t>Restrictions began with the 1987 Montreal Protocol which officially classified MC as an Ozone depleting substance</a:t>
            </a:r>
            <a:endParaRPr/>
          </a:p>
        </p:txBody>
      </p:sp>
      <p:sp>
        <p:nvSpPr>
          <p:cNvPr id="239" name="Google Shape;23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b="0" i="0" lang="en-US" sz="1200" u="none" strike="noStrike">
                <a:solidFill>
                  <a:schemeClr val="dk1"/>
                </a:solidFill>
                <a:latin typeface="Calibri"/>
                <a:ea typeface="Calibri"/>
                <a:cs typeface="Calibri"/>
                <a:sym typeface="Calibri"/>
              </a:rPr>
              <a:t>Copenhagen Amendment of 1992 accelerated phase out to 1996</a:t>
            </a:r>
            <a:endParaRPr/>
          </a:p>
        </p:txBody>
      </p:sp>
      <p:sp>
        <p:nvSpPr>
          <p:cNvPr id="252" name="Google Shape;25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b="0" i="0" lang="en-US" sz="1200" u="none" strike="noStrike">
                <a:solidFill>
                  <a:schemeClr val="dk1"/>
                </a:solidFill>
                <a:latin typeface="Calibri"/>
                <a:ea typeface="Calibri"/>
                <a:cs typeface="Calibri"/>
                <a:sym typeface="Calibri"/>
              </a:rPr>
              <a:t>Decreasing curve demonstrates success of the Montreal Protocol</a:t>
            </a:r>
            <a:endParaRPr/>
          </a:p>
        </p:txBody>
      </p:sp>
      <p:sp>
        <p:nvSpPr>
          <p:cNvPr id="268" name="Google Shape;26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This plot demonstrates a similar decreasing curve to the previous MC plot </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Steady decline with peak values around 12 ppt seen in 2011</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Now if we look more currently, no value from 2019 greater than 4 ppt</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Now moving forward, just as no one expected 2020 to be strange as it was, the same goes for the SARP MC data</a:t>
            </a:r>
            <a:endParaRPr b="0"/>
          </a:p>
        </p:txBody>
      </p:sp>
      <p:sp>
        <p:nvSpPr>
          <p:cNvPr id="287" name="Google Shape;28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 Far wider distribution of measurements</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 Most enhanced value at 16.4 ppt</a:t>
            </a:r>
            <a:endParaRPr b="0"/>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 Record value for MC for all of SARP</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- 2020 was a slightly different than 2009-2019 as 2020 samples were taken across the country, to visualize it I have made the following map</a:t>
            </a:r>
            <a:endParaRPr b="0"/>
          </a:p>
        </p:txBody>
      </p:sp>
      <p:sp>
        <p:nvSpPr>
          <p:cNvPr id="296" name="Google Shape;29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This is a map of all SARP 2020 whole air sampling locations</a:t>
            </a:r>
            <a:endParaRPr/>
          </a:p>
          <a:p>
            <a:pPr indent="-171450" lvl="0" marL="171450" rtl="0" algn="l">
              <a:spcBef>
                <a:spcPts val="0"/>
              </a:spcBef>
              <a:spcAft>
                <a:spcPts val="0"/>
              </a:spcAft>
              <a:buClr>
                <a:schemeClr val="dk1"/>
              </a:buClr>
              <a:buSzPts val="1200"/>
              <a:buFont typeface="Calibri"/>
              <a:buChar char="-"/>
            </a:pPr>
            <a:r>
              <a:rPr lang="en-US"/>
              <a:t>Where we can see that these enhanced concentrations are not limited to once region but are more widespread. </a:t>
            </a:r>
            <a:endParaRPr/>
          </a:p>
          <a:p>
            <a:pPr indent="-171450" lvl="0" marL="171450" rtl="0" algn="l">
              <a:spcBef>
                <a:spcPts val="0"/>
              </a:spcBef>
              <a:spcAft>
                <a:spcPts val="0"/>
              </a:spcAft>
              <a:buClr>
                <a:schemeClr val="dk1"/>
              </a:buClr>
              <a:buSzPts val="1200"/>
              <a:buFont typeface="Calibri"/>
              <a:buChar char="-"/>
            </a:pPr>
            <a:r>
              <a:rPr lang="en-US"/>
              <a:t>I now want to highlight the locations where the most enhanced samples were observed</a:t>
            </a:r>
            <a:endParaRPr/>
          </a:p>
        </p:txBody>
      </p:sp>
      <p:sp>
        <p:nvSpPr>
          <p:cNvPr id="305" name="Google Shape;30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1" marL="628650" rtl="0" algn="l">
              <a:spcBef>
                <a:spcPts val="0"/>
              </a:spcBef>
              <a:spcAft>
                <a:spcPts val="0"/>
              </a:spcAft>
              <a:buClr>
                <a:schemeClr val="dk1"/>
              </a:buClr>
              <a:buSzPts val="1200"/>
              <a:buFont typeface="Calibri"/>
              <a:buNone/>
            </a:pPr>
            <a:r>
              <a:t/>
            </a:r>
            <a:endParaRPr/>
          </a:p>
        </p:txBody>
      </p:sp>
      <p:sp>
        <p:nvSpPr>
          <p:cNvPr id="317" name="Google Shape;31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rgbClr val="2B2B2B"/>
        </a:solidFill>
      </p:bgPr>
    </p:bg>
    <p:spTree>
      <p:nvGrpSpPr>
        <p:cNvPr id="16" name="Shape 16"/>
        <p:cNvGrpSpPr/>
        <p:nvPr/>
      </p:nvGrpSpPr>
      <p:grpSpPr>
        <a:xfrm>
          <a:off x="0" y="0"/>
          <a:ext cx="0" cy="0"/>
          <a:chOff x="0" y="0"/>
          <a:chExt cx="0" cy="0"/>
        </a:xfrm>
      </p:grpSpPr>
      <p:sp>
        <p:nvSpPr>
          <p:cNvPr id="17" name="Google Shape;17;p32" title="Page Number Shape"/>
          <p:cNvSpPr/>
          <p:nvPr/>
        </p:nvSpPr>
        <p:spPr>
          <a:xfrm>
            <a:off x="11784011" y="5783564"/>
            <a:ext cx="407988" cy="819150"/>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FEFE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venir"/>
              <a:ea typeface="Avenir"/>
              <a:cs typeface="Avenir"/>
              <a:sym typeface="Avenir"/>
            </a:endParaRPr>
          </a:p>
        </p:txBody>
      </p:sp>
      <p:cxnSp>
        <p:nvCxnSpPr>
          <p:cNvPr id="18" name="Google Shape;18;p32" title="Verticle Rule Line"/>
          <p:cNvCxnSpPr/>
          <p:nvPr/>
        </p:nvCxnSpPr>
        <p:spPr>
          <a:xfrm>
            <a:off x="758952" y="1280160"/>
            <a:ext cx="0" cy="5577840"/>
          </a:xfrm>
          <a:prstGeom prst="straightConnector1">
            <a:avLst/>
          </a:prstGeom>
          <a:noFill/>
          <a:ln cap="flat" cmpd="sng" w="19050">
            <a:solidFill>
              <a:schemeClr val="lt2"/>
            </a:solidFill>
            <a:prstDash val="solid"/>
            <a:miter lim="800000"/>
            <a:headEnd len="sm" w="sm" type="none"/>
            <a:tailEnd len="sm" w="sm" type="none"/>
          </a:ln>
        </p:spPr>
      </p:cxnSp>
      <p:sp>
        <p:nvSpPr>
          <p:cNvPr id="19" name="Google Shape;19;p32"/>
          <p:cNvSpPr txBox="1"/>
          <p:nvPr>
            <p:ph type="ctrTitle"/>
          </p:nvPr>
        </p:nvSpPr>
        <p:spPr>
          <a:xfrm>
            <a:off x="1078992" y="1143000"/>
            <a:ext cx="6720840" cy="373075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FEFEFE"/>
              </a:buClr>
              <a:buSzPts val="7200"/>
              <a:buFont typeface="Arial"/>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32"/>
          <p:cNvSpPr txBox="1"/>
          <p:nvPr>
            <p:ph idx="1" type="subTitle"/>
          </p:nvPr>
        </p:nvSpPr>
        <p:spPr>
          <a:xfrm>
            <a:off x="1078992" y="5010912"/>
            <a:ext cx="6720840" cy="704088"/>
          </a:xfrm>
          <a:prstGeom prst="rect">
            <a:avLst/>
          </a:prstGeom>
          <a:noFill/>
          <a:ln>
            <a:noFill/>
          </a:ln>
        </p:spPr>
        <p:txBody>
          <a:bodyPr anchorCtr="0" anchor="t" bIns="45700" lIns="91425" spcFirstLastPara="1" rIns="91425" wrap="square" tIns="45700">
            <a:normAutofit/>
          </a:bodyPr>
          <a:lstStyle>
            <a:lvl1pPr lvl="0" algn="l">
              <a:lnSpc>
                <a:spcPct val="100000"/>
              </a:lnSpc>
              <a:spcBef>
                <a:spcPts val="400"/>
              </a:spcBef>
              <a:spcAft>
                <a:spcPts val="0"/>
              </a:spcAft>
              <a:buClr>
                <a:srgbClr val="FEFEFE"/>
              </a:buClr>
              <a:buSzPts val="2200"/>
              <a:buNone/>
              <a:defRPr sz="2200"/>
            </a:lvl1pPr>
            <a:lvl2pPr lvl="1" algn="ctr">
              <a:lnSpc>
                <a:spcPct val="110000"/>
              </a:lnSpc>
              <a:spcBef>
                <a:spcPts val="400"/>
              </a:spcBef>
              <a:spcAft>
                <a:spcPts val="0"/>
              </a:spcAft>
              <a:buClr>
                <a:srgbClr val="FEFEFE"/>
              </a:buClr>
              <a:buSzPts val="2000"/>
              <a:buNone/>
              <a:defRPr sz="2000"/>
            </a:lvl2pPr>
            <a:lvl3pPr lvl="2" algn="ctr">
              <a:lnSpc>
                <a:spcPct val="110000"/>
              </a:lnSpc>
              <a:spcBef>
                <a:spcPts val="400"/>
              </a:spcBef>
              <a:spcAft>
                <a:spcPts val="0"/>
              </a:spcAft>
              <a:buClr>
                <a:srgbClr val="FEFEFE"/>
              </a:buClr>
              <a:buSzPts val="1800"/>
              <a:buNone/>
              <a:defRPr sz="1800"/>
            </a:lvl3pPr>
            <a:lvl4pPr lvl="3" algn="ctr">
              <a:lnSpc>
                <a:spcPct val="110000"/>
              </a:lnSpc>
              <a:spcBef>
                <a:spcPts val="400"/>
              </a:spcBef>
              <a:spcAft>
                <a:spcPts val="0"/>
              </a:spcAft>
              <a:buClr>
                <a:srgbClr val="FEFEFE"/>
              </a:buClr>
              <a:buSzPts val="1600"/>
              <a:buNone/>
              <a:defRPr sz="1600"/>
            </a:lvl4pPr>
            <a:lvl5pPr lvl="4" algn="ctr">
              <a:lnSpc>
                <a:spcPct val="110000"/>
              </a:lnSpc>
              <a:spcBef>
                <a:spcPts val="400"/>
              </a:spcBef>
              <a:spcAft>
                <a:spcPts val="0"/>
              </a:spcAft>
              <a:buClr>
                <a:srgbClr val="FEFEFE"/>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1" name="Google Shape;21;p32"/>
          <p:cNvSpPr txBox="1"/>
          <p:nvPr>
            <p:ph idx="10" type="dt"/>
          </p:nvPr>
        </p:nvSpPr>
        <p:spPr>
          <a:xfrm>
            <a:off x="8286356" y="6007608"/>
            <a:ext cx="314364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2"/>
          <p:cNvSpPr txBox="1"/>
          <p:nvPr>
            <p:ph idx="11" type="ftr"/>
          </p:nvPr>
        </p:nvSpPr>
        <p:spPr>
          <a:xfrm>
            <a:off x="1078991" y="6007608"/>
            <a:ext cx="672083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2"/>
          <p:cNvSpPr txBox="1"/>
          <p:nvPr>
            <p:ph idx="12" type="sldNum"/>
          </p:nvPr>
        </p:nvSpPr>
        <p:spPr>
          <a:xfrm>
            <a:off x="11786616" y="6007608"/>
            <a:ext cx="411480" cy="365125"/>
          </a:xfrm>
          <a:prstGeom prst="rect">
            <a:avLst/>
          </a:prstGeom>
          <a:noFill/>
          <a:ln>
            <a:noFill/>
          </a:ln>
        </p:spPr>
        <p:txBody>
          <a:bodyPr anchorCtr="0" anchor="ctr" bIns="45700" lIns="45700" spcFirstLastPara="1" rIns="45700" wrap="square" tIns="45700">
            <a:noAutofit/>
          </a:bodyPr>
          <a:lstStyle>
            <a:lvl1pPr indent="0" lvl="0" marL="0" marR="0" algn="ctr">
              <a:spcBef>
                <a:spcPts val="0"/>
              </a:spcBef>
              <a:buNone/>
              <a:defRPr b="1" sz="900">
                <a:solidFill>
                  <a:schemeClr val="dk1"/>
                </a:solidFill>
                <a:latin typeface="Avenir"/>
                <a:ea typeface="Avenir"/>
                <a:cs typeface="Avenir"/>
                <a:sym typeface="Avenir"/>
              </a:defRPr>
            </a:lvl1pPr>
            <a:lvl2pPr indent="0" lvl="1" marL="0" marR="0" algn="ctr">
              <a:spcBef>
                <a:spcPts val="0"/>
              </a:spcBef>
              <a:buNone/>
              <a:defRPr b="1" sz="900">
                <a:solidFill>
                  <a:schemeClr val="dk1"/>
                </a:solidFill>
                <a:latin typeface="Avenir"/>
                <a:ea typeface="Avenir"/>
                <a:cs typeface="Avenir"/>
                <a:sym typeface="Avenir"/>
              </a:defRPr>
            </a:lvl2pPr>
            <a:lvl3pPr indent="0" lvl="2" marL="0" marR="0" algn="ctr">
              <a:spcBef>
                <a:spcPts val="0"/>
              </a:spcBef>
              <a:buNone/>
              <a:defRPr b="1" sz="900">
                <a:solidFill>
                  <a:schemeClr val="dk1"/>
                </a:solidFill>
                <a:latin typeface="Avenir"/>
                <a:ea typeface="Avenir"/>
                <a:cs typeface="Avenir"/>
                <a:sym typeface="Avenir"/>
              </a:defRPr>
            </a:lvl3pPr>
            <a:lvl4pPr indent="0" lvl="3" marL="0" marR="0" algn="ctr">
              <a:spcBef>
                <a:spcPts val="0"/>
              </a:spcBef>
              <a:buNone/>
              <a:defRPr b="1" sz="900">
                <a:solidFill>
                  <a:schemeClr val="dk1"/>
                </a:solidFill>
                <a:latin typeface="Avenir"/>
                <a:ea typeface="Avenir"/>
                <a:cs typeface="Avenir"/>
                <a:sym typeface="Avenir"/>
              </a:defRPr>
            </a:lvl4pPr>
            <a:lvl5pPr indent="0" lvl="4" marL="0" marR="0" algn="ctr">
              <a:spcBef>
                <a:spcPts val="0"/>
              </a:spcBef>
              <a:buNone/>
              <a:defRPr b="1" sz="900">
                <a:solidFill>
                  <a:schemeClr val="dk1"/>
                </a:solidFill>
                <a:latin typeface="Avenir"/>
                <a:ea typeface="Avenir"/>
                <a:cs typeface="Avenir"/>
                <a:sym typeface="Avenir"/>
              </a:defRPr>
            </a:lvl5pPr>
            <a:lvl6pPr indent="0" lvl="5" marL="0" marR="0" algn="ctr">
              <a:spcBef>
                <a:spcPts val="0"/>
              </a:spcBef>
              <a:buNone/>
              <a:defRPr b="1" sz="900">
                <a:solidFill>
                  <a:schemeClr val="dk1"/>
                </a:solidFill>
                <a:latin typeface="Avenir"/>
                <a:ea typeface="Avenir"/>
                <a:cs typeface="Avenir"/>
                <a:sym typeface="Avenir"/>
              </a:defRPr>
            </a:lvl6pPr>
            <a:lvl7pPr indent="0" lvl="6" marL="0" marR="0" algn="ctr">
              <a:spcBef>
                <a:spcPts val="0"/>
              </a:spcBef>
              <a:buNone/>
              <a:defRPr b="1" sz="900">
                <a:solidFill>
                  <a:schemeClr val="dk1"/>
                </a:solidFill>
                <a:latin typeface="Avenir"/>
                <a:ea typeface="Avenir"/>
                <a:cs typeface="Avenir"/>
                <a:sym typeface="Avenir"/>
              </a:defRPr>
            </a:lvl7pPr>
            <a:lvl8pPr indent="0" lvl="7" marL="0" marR="0" algn="ctr">
              <a:spcBef>
                <a:spcPts val="0"/>
              </a:spcBef>
              <a:buNone/>
              <a:defRPr b="1" sz="900">
                <a:solidFill>
                  <a:schemeClr val="dk1"/>
                </a:solidFill>
                <a:latin typeface="Avenir"/>
                <a:ea typeface="Avenir"/>
                <a:cs typeface="Avenir"/>
                <a:sym typeface="Avenir"/>
              </a:defRPr>
            </a:lvl8pPr>
            <a:lvl9pPr indent="0" lvl="8" marL="0" marR="0" algn="ctr">
              <a:spcBef>
                <a:spcPts val="0"/>
              </a:spcBef>
              <a:buNone/>
              <a:defRPr b="1" sz="900">
                <a:solidFill>
                  <a:schemeClr val="dk1"/>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83" name="Shape 83"/>
        <p:cNvGrpSpPr/>
        <p:nvPr/>
      </p:nvGrpSpPr>
      <p:grpSpPr>
        <a:xfrm>
          <a:off x="0" y="0"/>
          <a:ext cx="0" cy="0"/>
          <a:chOff x="0" y="0"/>
          <a:chExt cx="0" cy="0"/>
        </a:xfrm>
      </p:grpSpPr>
      <p:sp>
        <p:nvSpPr>
          <p:cNvPr id="84" name="Google Shape;84;p42"/>
          <p:cNvSpPr/>
          <p:nvPr>
            <p:ph idx="2" type="pic"/>
          </p:nvPr>
        </p:nvSpPr>
        <p:spPr>
          <a:xfrm>
            <a:off x="5183188" y="758951"/>
            <a:ext cx="6245352" cy="4754881"/>
          </a:xfrm>
          <a:prstGeom prst="rect">
            <a:avLst/>
          </a:prstGeom>
          <a:noFill/>
          <a:ln>
            <a:noFill/>
          </a:ln>
        </p:spPr>
      </p:sp>
      <p:sp>
        <p:nvSpPr>
          <p:cNvPr id="85" name="Google Shape;85;p42"/>
          <p:cNvSpPr txBox="1"/>
          <p:nvPr>
            <p:ph idx="1" type="body"/>
          </p:nvPr>
        </p:nvSpPr>
        <p:spPr>
          <a:xfrm>
            <a:off x="758952" y="3794760"/>
            <a:ext cx="3831336" cy="171907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400"/>
              </a:spcBef>
              <a:spcAft>
                <a:spcPts val="0"/>
              </a:spcAft>
              <a:buClr>
                <a:srgbClr val="262626"/>
              </a:buClr>
              <a:buSzPts val="2000"/>
              <a:buNone/>
              <a:defRPr sz="2000"/>
            </a:lvl1pPr>
            <a:lvl2pPr indent="-228600" lvl="1" marL="914400" algn="l">
              <a:lnSpc>
                <a:spcPct val="110000"/>
              </a:lnSpc>
              <a:spcBef>
                <a:spcPts val="400"/>
              </a:spcBef>
              <a:spcAft>
                <a:spcPts val="0"/>
              </a:spcAft>
              <a:buClr>
                <a:srgbClr val="262626"/>
              </a:buClr>
              <a:buSzPts val="1400"/>
              <a:buNone/>
              <a:defRPr sz="1400"/>
            </a:lvl2pPr>
            <a:lvl3pPr indent="-228600" lvl="2" marL="1371600" algn="l">
              <a:lnSpc>
                <a:spcPct val="110000"/>
              </a:lnSpc>
              <a:spcBef>
                <a:spcPts val="400"/>
              </a:spcBef>
              <a:spcAft>
                <a:spcPts val="0"/>
              </a:spcAft>
              <a:buClr>
                <a:srgbClr val="262626"/>
              </a:buClr>
              <a:buSzPts val="1200"/>
              <a:buNone/>
              <a:defRPr sz="1200"/>
            </a:lvl3pPr>
            <a:lvl4pPr indent="-228600" lvl="3" marL="1828800" algn="l">
              <a:lnSpc>
                <a:spcPct val="110000"/>
              </a:lnSpc>
              <a:spcBef>
                <a:spcPts val="400"/>
              </a:spcBef>
              <a:spcAft>
                <a:spcPts val="0"/>
              </a:spcAft>
              <a:buClr>
                <a:srgbClr val="262626"/>
              </a:buClr>
              <a:buSzPts val="1000"/>
              <a:buNone/>
              <a:defRPr sz="1000"/>
            </a:lvl4pPr>
            <a:lvl5pPr indent="-228600" lvl="4" marL="2286000" algn="l">
              <a:lnSpc>
                <a:spcPct val="110000"/>
              </a:lnSpc>
              <a:spcBef>
                <a:spcPts val="400"/>
              </a:spcBef>
              <a:spcAft>
                <a:spcPts val="0"/>
              </a:spcAft>
              <a:buClr>
                <a:srgbClr val="262626"/>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6" name="Google Shape;86;p42"/>
          <p:cNvSpPr txBox="1"/>
          <p:nvPr>
            <p:ph idx="10" type="dt"/>
          </p:nvPr>
        </p:nvSpPr>
        <p:spPr>
          <a:xfrm>
            <a:off x="7616952" y="6007608"/>
            <a:ext cx="381304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42"/>
          <p:cNvSpPr txBox="1"/>
          <p:nvPr>
            <p:ph idx="11" type="ftr"/>
          </p:nvPr>
        </p:nvSpPr>
        <p:spPr>
          <a:xfrm>
            <a:off x="758952" y="6007608"/>
            <a:ext cx="383133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2"/>
          <p:cNvSpPr txBox="1"/>
          <p:nvPr>
            <p:ph idx="12" type="sldNum"/>
          </p:nvPr>
        </p:nvSpPr>
        <p:spPr>
          <a:xfrm>
            <a:off x="11786616" y="6007608"/>
            <a:ext cx="411480" cy="365125"/>
          </a:xfrm>
          <a:prstGeom prst="rect">
            <a:avLst/>
          </a:prstGeom>
          <a:noFill/>
          <a:ln>
            <a:noFill/>
          </a:ln>
        </p:spPr>
        <p:txBody>
          <a:bodyPr anchorCtr="0" anchor="ctr" bIns="45700" lIns="45700" spcFirstLastPara="1" rIns="45700"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89" name="Google Shape;89;p42"/>
          <p:cNvSpPr txBox="1"/>
          <p:nvPr>
            <p:ph type="title"/>
          </p:nvPr>
        </p:nvSpPr>
        <p:spPr>
          <a:xfrm>
            <a:off x="758952" y="758952"/>
            <a:ext cx="3831336" cy="292608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0" name="Shape 90"/>
        <p:cNvGrpSpPr/>
        <p:nvPr/>
      </p:nvGrpSpPr>
      <p:grpSpPr>
        <a:xfrm>
          <a:off x="0" y="0"/>
          <a:ext cx="0" cy="0"/>
          <a:chOff x="0" y="0"/>
          <a:chExt cx="0" cy="0"/>
        </a:xfrm>
      </p:grpSpPr>
      <p:sp>
        <p:nvSpPr>
          <p:cNvPr id="91" name="Google Shape;91;p43"/>
          <p:cNvSpPr txBox="1"/>
          <p:nvPr>
            <p:ph type="title"/>
          </p:nvPr>
        </p:nvSpPr>
        <p:spPr>
          <a:xfrm>
            <a:off x="758952" y="758952"/>
            <a:ext cx="3831336" cy="475488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43"/>
          <p:cNvSpPr txBox="1"/>
          <p:nvPr>
            <p:ph idx="1" type="body"/>
          </p:nvPr>
        </p:nvSpPr>
        <p:spPr>
          <a:xfrm rot="5400000">
            <a:off x="5929884" y="13716"/>
            <a:ext cx="4754880" cy="6245352"/>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400"/>
              </a:spcBef>
              <a:spcAft>
                <a:spcPts val="0"/>
              </a:spcAft>
              <a:buClr>
                <a:srgbClr val="262626"/>
              </a:buClr>
              <a:buSzPts val="1800"/>
              <a:buChar char="•"/>
              <a:defRPr/>
            </a:lvl1pPr>
            <a:lvl2pPr indent="-228600" lvl="1" marL="914400" algn="l">
              <a:lnSpc>
                <a:spcPct val="110000"/>
              </a:lnSpc>
              <a:spcBef>
                <a:spcPts val="400"/>
              </a:spcBef>
              <a:spcAft>
                <a:spcPts val="0"/>
              </a:spcAft>
              <a:buClr>
                <a:srgbClr val="262626"/>
              </a:buClr>
              <a:buSzPts val="1800"/>
              <a:buNone/>
              <a:defRPr/>
            </a:lvl2pPr>
            <a:lvl3pPr indent="-342900" lvl="2" marL="1371600" algn="l">
              <a:lnSpc>
                <a:spcPct val="110000"/>
              </a:lnSpc>
              <a:spcBef>
                <a:spcPts val="400"/>
              </a:spcBef>
              <a:spcAft>
                <a:spcPts val="0"/>
              </a:spcAft>
              <a:buClr>
                <a:srgbClr val="262626"/>
              </a:buClr>
              <a:buSzPts val="1800"/>
              <a:buChar char="•"/>
              <a:defRPr/>
            </a:lvl3pPr>
            <a:lvl4pPr indent="-228600" lvl="3" marL="1828800" algn="l">
              <a:lnSpc>
                <a:spcPct val="110000"/>
              </a:lnSpc>
              <a:spcBef>
                <a:spcPts val="400"/>
              </a:spcBef>
              <a:spcAft>
                <a:spcPts val="0"/>
              </a:spcAft>
              <a:buClr>
                <a:srgbClr val="262626"/>
              </a:buClr>
              <a:buSzPts val="1800"/>
              <a:buNone/>
              <a:defRPr/>
            </a:lvl4pPr>
            <a:lvl5pPr indent="-342900" lvl="4" marL="2286000" algn="l">
              <a:lnSpc>
                <a:spcPct val="110000"/>
              </a:lnSpc>
              <a:spcBef>
                <a:spcPts val="4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43"/>
          <p:cNvSpPr txBox="1"/>
          <p:nvPr>
            <p:ph idx="10" type="dt"/>
          </p:nvPr>
        </p:nvSpPr>
        <p:spPr>
          <a:xfrm>
            <a:off x="7616952" y="6007608"/>
            <a:ext cx="381304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43"/>
          <p:cNvSpPr txBox="1"/>
          <p:nvPr>
            <p:ph idx="11" type="ftr"/>
          </p:nvPr>
        </p:nvSpPr>
        <p:spPr>
          <a:xfrm>
            <a:off x="758952" y="6007608"/>
            <a:ext cx="383133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43"/>
          <p:cNvSpPr txBox="1"/>
          <p:nvPr>
            <p:ph idx="12" type="sldNum"/>
          </p:nvPr>
        </p:nvSpPr>
        <p:spPr>
          <a:xfrm>
            <a:off x="11786616" y="6007608"/>
            <a:ext cx="411480" cy="365125"/>
          </a:xfrm>
          <a:prstGeom prst="rect">
            <a:avLst/>
          </a:prstGeom>
          <a:noFill/>
          <a:ln>
            <a:noFill/>
          </a:ln>
        </p:spPr>
        <p:txBody>
          <a:bodyPr anchorCtr="0" anchor="ctr" bIns="45700" lIns="45700" spcFirstLastPara="1" rIns="45700"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6" name="Shape 96"/>
        <p:cNvGrpSpPr/>
        <p:nvPr/>
      </p:nvGrpSpPr>
      <p:grpSpPr>
        <a:xfrm>
          <a:off x="0" y="0"/>
          <a:ext cx="0" cy="0"/>
          <a:chOff x="0" y="0"/>
          <a:chExt cx="0" cy="0"/>
        </a:xfrm>
      </p:grpSpPr>
      <p:sp>
        <p:nvSpPr>
          <p:cNvPr id="97" name="Google Shape;97;p44"/>
          <p:cNvSpPr txBox="1"/>
          <p:nvPr>
            <p:ph type="title"/>
          </p:nvPr>
        </p:nvSpPr>
        <p:spPr>
          <a:xfrm rot="5400000">
            <a:off x="7459770" y="1774724"/>
            <a:ext cx="4986002" cy="2954458"/>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44"/>
          <p:cNvSpPr txBox="1"/>
          <p:nvPr>
            <p:ph idx="1" type="body"/>
          </p:nvPr>
        </p:nvSpPr>
        <p:spPr>
          <a:xfrm rot="5400000">
            <a:off x="1969744" y="-451840"/>
            <a:ext cx="4986002" cy="7407586"/>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400"/>
              </a:spcBef>
              <a:spcAft>
                <a:spcPts val="0"/>
              </a:spcAft>
              <a:buClr>
                <a:srgbClr val="262626"/>
              </a:buClr>
              <a:buSzPts val="1800"/>
              <a:buChar char="•"/>
              <a:defRPr/>
            </a:lvl1pPr>
            <a:lvl2pPr indent="-228600" lvl="1" marL="914400" algn="l">
              <a:lnSpc>
                <a:spcPct val="110000"/>
              </a:lnSpc>
              <a:spcBef>
                <a:spcPts val="400"/>
              </a:spcBef>
              <a:spcAft>
                <a:spcPts val="0"/>
              </a:spcAft>
              <a:buClr>
                <a:srgbClr val="262626"/>
              </a:buClr>
              <a:buSzPts val="1800"/>
              <a:buNone/>
              <a:defRPr/>
            </a:lvl2pPr>
            <a:lvl3pPr indent="-342900" lvl="2" marL="1371600" algn="l">
              <a:lnSpc>
                <a:spcPct val="110000"/>
              </a:lnSpc>
              <a:spcBef>
                <a:spcPts val="400"/>
              </a:spcBef>
              <a:spcAft>
                <a:spcPts val="0"/>
              </a:spcAft>
              <a:buClr>
                <a:srgbClr val="262626"/>
              </a:buClr>
              <a:buSzPts val="1800"/>
              <a:buChar char="•"/>
              <a:defRPr/>
            </a:lvl3pPr>
            <a:lvl4pPr indent="-228600" lvl="3" marL="1828800" algn="l">
              <a:lnSpc>
                <a:spcPct val="110000"/>
              </a:lnSpc>
              <a:spcBef>
                <a:spcPts val="400"/>
              </a:spcBef>
              <a:spcAft>
                <a:spcPts val="0"/>
              </a:spcAft>
              <a:buClr>
                <a:srgbClr val="262626"/>
              </a:buClr>
              <a:buSzPts val="1800"/>
              <a:buNone/>
              <a:defRPr/>
            </a:lvl4pPr>
            <a:lvl5pPr indent="-342900" lvl="4" marL="2286000" algn="l">
              <a:lnSpc>
                <a:spcPct val="110000"/>
              </a:lnSpc>
              <a:spcBef>
                <a:spcPts val="4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44"/>
          <p:cNvSpPr txBox="1"/>
          <p:nvPr>
            <p:ph idx="10" type="dt"/>
          </p:nvPr>
        </p:nvSpPr>
        <p:spPr>
          <a:xfrm>
            <a:off x="7616952" y="6007608"/>
            <a:ext cx="381304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4"/>
          <p:cNvSpPr txBox="1"/>
          <p:nvPr>
            <p:ph idx="11" type="ftr"/>
          </p:nvPr>
        </p:nvSpPr>
        <p:spPr>
          <a:xfrm>
            <a:off x="758952" y="6007608"/>
            <a:ext cx="383133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44"/>
          <p:cNvSpPr txBox="1"/>
          <p:nvPr>
            <p:ph idx="12" type="sldNum"/>
          </p:nvPr>
        </p:nvSpPr>
        <p:spPr>
          <a:xfrm>
            <a:off x="11786616" y="6007608"/>
            <a:ext cx="411480" cy="365125"/>
          </a:xfrm>
          <a:prstGeom prst="rect">
            <a:avLst/>
          </a:prstGeom>
          <a:noFill/>
          <a:ln>
            <a:noFill/>
          </a:ln>
        </p:spPr>
        <p:txBody>
          <a:bodyPr anchorCtr="0" anchor="ctr" bIns="45700" lIns="45700" spcFirstLastPara="1" rIns="45700"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108" name="Shape 108"/>
        <p:cNvGrpSpPr/>
        <p:nvPr/>
      </p:nvGrpSpPr>
      <p:grpSpPr>
        <a:xfrm>
          <a:off x="0" y="0"/>
          <a:ext cx="0" cy="0"/>
          <a:chOff x="0" y="0"/>
          <a:chExt cx="0" cy="0"/>
        </a:xfrm>
      </p:grpSpPr>
      <p:sp>
        <p:nvSpPr>
          <p:cNvPr id="109" name="Google Shape;109;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2" name="Shape 112"/>
        <p:cNvGrpSpPr/>
        <p:nvPr/>
      </p:nvGrpSpPr>
      <p:grpSpPr>
        <a:xfrm>
          <a:off x="0" y="0"/>
          <a:ext cx="0" cy="0"/>
          <a:chOff x="0" y="0"/>
          <a:chExt cx="0" cy="0"/>
        </a:xfrm>
      </p:grpSpPr>
      <p:sp>
        <p:nvSpPr>
          <p:cNvPr descr="Tag=AccentColor&#10;Flavor=Light&#10;Target=Fill" id="113" name="Google Shape;113;p45"/>
          <p:cNvSpPr/>
          <p:nvPr/>
        </p:nvSpPr>
        <p:spPr>
          <a:xfrm flipH="1">
            <a:off x="2599854" y="527562"/>
            <a:ext cx="6992292" cy="5102484"/>
          </a:xfrm>
          <a:custGeom>
            <a:rect b="b" l="l" r="r" t="t"/>
            <a:pathLst>
              <a:path extrusionOk="0" h="5025119" w="6886274">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14" name="Google Shape;114;p45"/>
          <p:cNvSpPr txBox="1"/>
          <p:nvPr>
            <p:ph type="ctrTitle"/>
          </p:nvPr>
        </p:nvSpPr>
        <p:spPr>
          <a:xfrm>
            <a:off x="1508760" y="1591056"/>
            <a:ext cx="5705856" cy="326440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Century Gothic"/>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45"/>
          <p:cNvSpPr txBox="1"/>
          <p:nvPr>
            <p:ph idx="1" type="subTitle"/>
          </p:nvPr>
        </p:nvSpPr>
        <p:spPr>
          <a:xfrm>
            <a:off x="1524000" y="4928616"/>
            <a:ext cx="5705856" cy="996696"/>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Clr>
                <a:schemeClr val="dk1"/>
              </a:buClr>
              <a:buSzPts val="2400"/>
              <a:buNone/>
              <a:defRPr sz="2400" cap="none"/>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6" name="Google Shape;116;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9" name="Shape 119"/>
        <p:cNvGrpSpPr/>
        <p:nvPr/>
      </p:nvGrpSpPr>
      <p:grpSpPr>
        <a:xfrm>
          <a:off x="0" y="0"/>
          <a:ext cx="0" cy="0"/>
          <a:chOff x="0" y="0"/>
          <a:chExt cx="0" cy="0"/>
        </a:xfrm>
      </p:grpSpPr>
      <p:sp>
        <p:nvSpPr>
          <p:cNvPr descr="Tag=AccentColor&#10;Flavor=Light&#10;Target=Fill" id="120" name="Google Shape;120;p46"/>
          <p:cNvSpPr/>
          <p:nvPr/>
        </p:nvSpPr>
        <p:spPr>
          <a:xfrm flipH="1">
            <a:off x="1" y="315111"/>
            <a:ext cx="3021543" cy="1435442"/>
          </a:xfrm>
          <a:custGeom>
            <a:rect b="b" l="l" r="r" t="t"/>
            <a:pathLst>
              <a:path extrusionOk="0" h="1435442" w="3021543">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21" name="Google Shape;121;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Century Gothic"/>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46"/>
          <p:cNvSpPr txBox="1"/>
          <p:nvPr>
            <p:ph idx="1" type="body"/>
          </p:nvPr>
        </p:nvSpPr>
        <p:spPr>
          <a:xfrm>
            <a:off x="838200" y="2011680"/>
            <a:ext cx="10515600" cy="416052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6" name="Shape 126"/>
        <p:cNvGrpSpPr/>
        <p:nvPr/>
      </p:nvGrpSpPr>
      <p:grpSpPr>
        <a:xfrm>
          <a:off x="0" y="0"/>
          <a:ext cx="0" cy="0"/>
          <a:chOff x="0" y="0"/>
          <a:chExt cx="0" cy="0"/>
        </a:xfrm>
      </p:grpSpPr>
      <p:sp>
        <p:nvSpPr>
          <p:cNvPr descr="Tag=AccentColor&#10;Flavor=Light&#10;Target=Fill" id="127" name="Google Shape;127;p47"/>
          <p:cNvSpPr/>
          <p:nvPr/>
        </p:nvSpPr>
        <p:spPr>
          <a:xfrm>
            <a:off x="7209816" y="0"/>
            <a:ext cx="4143984" cy="5747660"/>
          </a:xfrm>
          <a:custGeom>
            <a:rect b="b" l="l" r="r" t="t"/>
            <a:pathLst>
              <a:path extrusionOk="0" h="5956080" w="384375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28" name="Google Shape;128;p47"/>
          <p:cNvSpPr txBox="1"/>
          <p:nvPr>
            <p:ph type="title"/>
          </p:nvPr>
        </p:nvSpPr>
        <p:spPr>
          <a:xfrm>
            <a:off x="831850" y="1078991"/>
            <a:ext cx="5266944" cy="313639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Century Gothic"/>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47"/>
          <p:cNvSpPr txBox="1"/>
          <p:nvPr>
            <p:ph idx="1" type="body"/>
          </p:nvPr>
        </p:nvSpPr>
        <p:spPr>
          <a:xfrm>
            <a:off x="831850" y="4279392"/>
            <a:ext cx="5266944"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400"/>
              <a:buNone/>
              <a:defRPr sz="2400" cap="none">
                <a:solidFill>
                  <a:schemeClr val="dk1"/>
                </a:solidFill>
              </a:defRPr>
            </a:lvl1pPr>
            <a:lvl2pPr indent="-228600" lvl="1" marL="914400" algn="l">
              <a:lnSpc>
                <a:spcPct val="100000"/>
              </a:lnSpc>
              <a:spcBef>
                <a:spcPts val="500"/>
              </a:spcBef>
              <a:spcAft>
                <a:spcPts val="0"/>
              </a:spcAft>
              <a:buClr>
                <a:srgbClr val="888888"/>
              </a:buClr>
              <a:buSzPts val="2000"/>
              <a:buNone/>
              <a:defRPr sz="2000">
                <a:solidFill>
                  <a:srgbClr val="888888"/>
                </a:solidFill>
              </a:defRPr>
            </a:lvl2pPr>
            <a:lvl3pPr indent="-228600" lvl="2" marL="1371600" algn="l">
              <a:lnSpc>
                <a:spcPct val="100000"/>
              </a:lnSpc>
              <a:spcBef>
                <a:spcPts val="500"/>
              </a:spcBef>
              <a:spcAft>
                <a:spcPts val="0"/>
              </a:spcAft>
              <a:buClr>
                <a:srgbClr val="888888"/>
              </a:buClr>
              <a:buSzPts val="1800"/>
              <a:buNone/>
              <a:defRPr sz="1800">
                <a:solidFill>
                  <a:srgbClr val="888888"/>
                </a:solidFill>
              </a:defRPr>
            </a:lvl3pPr>
            <a:lvl4pPr indent="-228600" lvl="3" marL="1828800" algn="l">
              <a:lnSpc>
                <a:spcPct val="100000"/>
              </a:lnSpc>
              <a:spcBef>
                <a:spcPts val="500"/>
              </a:spcBef>
              <a:spcAft>
                <a:spcPts val="0"/>
              </a:spcAft>
              <a:buClr>
                <a:srgbClr val="888888"/>
              </a:buClr>
              <a:buSzPts val="1600"/>
              <a:buNone/>
              <a:defRPr sz="1600">
                <a:solidFill>
                  <a:srgbClr val="888888"/>
                </a:solidFill>
              </a:defRPr>
            </a:lvl4pPr>
            <a:lvl5pPr indent="-228600" lvl="4" marL="2286000" algn="l">
              <a:lnSpc>
                <a:spcPct val="10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0" name="Google Shape;130;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3" name="Shape 133"/>
        <p:cNvGrpSpPr/>
        <p:nvPr/>
      </p:nvGrpSpPr>
      <p:grpSpPr>
        <a:xfrm>
          <a:off x="0" y="0"/>
          <a:ext cx="0" cy="0"/>
          <a:chOff x="0" y="0"/>
          <a:chExt cx="0" cy="0"/>
        </a:xfrm>
      </p:grpSpPr>
      <p:sp>
        <p:nvSpPr>
          <p:cNvPr descr="Tag=AccentColor&#10;Flavor=Light&#10;Target=Fill" id="134" name="Google Shape;134;p48"/>
          <p:cNvSpPr/>
          <p:nvPr/>
        </p:nvSpPr>
        <p:spPr>
          <a:xfrm flipH="1">
            <a:off x="1" y="315111"/>
            <a:ext cx="3021543" cy="1435442"/>
          </a:xfrm>
          <a:custGeom>
            <a:rect b="b" l="l" r="r" t="t"/>
            <a:pathLst>
              <a:path extrusionOk="0" h="1435442" w="3021543">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35" name="Google Shape;135;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Century Gothic"/>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p48"/>
          <p:cNvSpPr txBox="1"/>
          <p:nvPr>
            <p:ph idx="1" type="body"/>
          </p:nvPr>
        </p:nvSpPr>
        <p:spPr>
          <a:xfrm>
            <a:off x="838200" y="2011680"/>
            <a:ext cx="4937760" cy="416052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48"/>
          <p:cNvSpPr txBox="1"/>
          <p:nvPr>
            <p:ph idx="2" type="body"/>
          </p:nvPr>
        </p:nvSpPr>
        <p:spPr>
          <a:xfrm>
            <a:off x="6419088" y="2011680"/>
            <a:ext cx="4937760" cy="416052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1" name="Shape 141"/>
        <p:cNvGrpSpPr/>
        <p:nvPr/>
      </p:nvGrpSpPr>
      <p:grpSpPr>
        <a:xfrm>
          <a:off x="0" y="0"/>
          <a:ext cx="0" cy="0"/>
          <a:chOff x="0" y="0"/>
          <a:chExt cx="0" cy="0"/>
        </a:xfrm>
      </p:grpSpPr>
      <p:sp>
        <p:nvSpPr>
          <p:cNvPr descr="Tag=AccentColor&#10;Flavor=Light&#10;Target=Fill" id="142" name="Google Shape;142;p49"/>
          <p:cNvSpPr/>
          <p:nvPr/>
        </p:nvSpPr>
        <p:spPr>
          <a:xfrm flipH="1">
            <a:off x="1" y="315111"/>
            <a:ext cx="3021543" cy="1435442"/>
          </a:xfrm>
          <a:custGeom>
            <a:rect b="b" l="l" r="r" t="t"/>
            <a:pathLst>
              <a:path extrusionOk="0" h="1435442" w="3021543">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43" name="Google Shape;143;p4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Century Gothic"/>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 name="Google Shape;144;p49"/>
          <p:cNvSpPr txBox="1"/>
          <p:nvPr>
            <p:ph idx="1" type="body"/>
          </p:nvPr>
        </p:nvSpPr>
        <p:spPr>
          <a:xfrm>
            <a:off x="839788" y="2011680"/>
            <a:ext cx="4937760" cy="95097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800"/>
              <a:buNone/>
              <a:defRPr b="1" sz="2800"/>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5" name="Google Shape;145;p49"/>
          <p:cNvSpPr txBox="1"/>
          <p:nvPr>
            <p:ph idx="2" type="body"/>
          </p:nvPr>
        </p:nvSpPr>
        <p:spPr>
          <a:xfrm>
            <a:off x="839788" y="3127248"/>
            <a:ext cx="4937760" cy="30632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49"/>
          <p:cNvSpPr txBox="1"/>
          <p:nvPr>
            <p:ph idx="3" type="body"/>
          </p:nvPr>
        </p:nvSpPr>
        <p:spPr>
          <a:xfrm>
            <a:off x="6419088" y="2011680"/>
            <a:ext cx="4937760" cy="95097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800"/>
              <a:buNone/>
              <a:defRPr b="1" sz="2800"/>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7" name="Google Shape;147;p49"/>
          <p:cNvSpPr txBox="1"/>
          <p:nvPr>
            <p:ph idx="4" type="body"/>
          </p:nvPr>
        </p:nvSpPr>
        <p:spPr>
          <a:xfrm>
            <a:off x="6419088" y="3127248"/>
            <a:ext cx="4937760" cy="306324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1" name="Shape 151"/>
        <p:cNvGrpSpPr/>
        <p:nvPr/>
      </p:nvGrpSpPr>
      <p:grpSpPr>
        <a:xfrm>
          <a:off x="0" y="0"/>
          <a:ext cx="0" cy="0"/>
          <a:chOff x="0" y="0"/>
          <a:chExt cx="0" cy="0"/>
        </a:xfrm>
      </p:grpSpPr>
      <p:sp>
        <p:nvSpPr>
          <p:cNvPr descr="Tag=AccentColor&#10;Flavor=Light&#10;Target=Fill" id="152" name="Google Shape;152;p50"/>
          <p:cNvSpPr/>
          <p:nvPr/>
        </p:nvSpPr>
        <p:spPr>
          <a:xfrm flipH="1">
            <a:off x="1969639" y="181596"/>
            <a:ext cx="8252722" cy="6022258"/>
          </a:xfrm>
          <a:custGeom>
            <a:rect b="b" l="l" r="r" t="t"/>
            <a:pathLst>
              <a:path extrusionOk="0" h="5025119" w="6886274">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53" name="Google Shape;153;p50"/>
          <p:cNvSpPr txBox="1"/>
          <p:nvPr>
            <p:ph type="title"/>
          </p:nvPr>
        </p:nvSpPr>
        <p:spPr>
          <a:xfrm>
            <a:off x="2843784" y="1572768"/>
            <a:ext cx="6501384" cy="409651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entury Gothic"/>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33"/>
          <p:cNvSpPr txBox="1"/>
          <p:nvPr>
            <p:ph type="title"/>
          </p:nvPr>
        </p:nvSpPr>
        <p:spPr>
          <a:xfrm>
            <a:off x="758952" y="758952"/>
            <a:ext cx="3831336" cy="475488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3"/>
          <p:cNvSpPr txBox="1"/>
          <p:nvPr>
            <p:ph idx="1" type="body"/>
          </p:nvPr>
        </p:nvSpPr>
        <p:spPr>
          <a:xfrm>
            <a:off x="5184648" y="758952"/>
            <a:ext cx="6245352" cy="475488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400"/>
              </a:spcBef>
              <a:spcAft>
                <a:spcPts val="0"/>
              </a:spcAft>
              <a:buClr>
                <a:srgbClr val="262626"/>
              </a:buClr>
              <a:buSzPts val="1800"/>
              <a:buChar char="•"/>
              <a:defRPr/>
            </a:lvl1pPr>
            <a:lvl2pPr indent="-228600" lvl="1" marL="914400" algn="l">
              <a:lnSpc>
                <a:spcPct val="110000"/>
              </a:lnSpc>
              <a:spcBef>
                <a:spcPts val="400"/>
              </a:spcBef>
              <a:spcAft>
                <a:spcPts val="0"/>
              </a:spcAft>
              <a:buClr>
                <a:srgbClr val="262626"/>
              </a:buClr>
              <a:buSzPts val="1800"/>
              <a:buNone/>
              <a:defRPr/>
            </a:lvl2pPr>
            <a:lvl3pPr indent="-342900" lvl="2" marL="1371600" algn="l">
              <a:lnSpc>
                <a:spcPct val="110000"/>
              </a:lnSpc>
              <a:spcBef>
                <a:spcPts val="400"/>
              </a:spcBef>
              <a:spcAft>
                <a:spcPts val="0"/>
              </a:spcAft>
              <a:buClr>
                <a:srgbClr val="262626"/>
              </a:buClr>
              <a:buSzPts val="1800"/>
              <a:buChar char="•"/>
              <a:defRPr/>
            </a:lvl3pPr>
            <a:lvl4pPr indent="-228600" lvl="3" marL="1828800" algn="l">
              <a:lnSpc>
                <a:spcPct val="110000"/>
              </a:lnSpc>
              <a:spcBef>
                <a:spcPts val="400"/>
              </a:spcBef>
              <a:spcAft>
                <a:spcPts val="0"/>
              </a:spcAft>
              <a:buClr>
                <a:srgbClr val="262626"/>
              </a:buClr>
              <a:buSzPts val="1800"/>
              <a:buNone/>
              <a:defRPr/>
            </a:lvl4pPr>
            <a:lvl5pPr indent="-342900" lvl="4" marL="2286000" algn="l">
              <a:lnSpc>
                <a:spcPct val="110000"/>
              </a:lnSpc>
              <a:spcBef>
                <a:spcPts val="4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33"/>
          <p:cNvSpPr txBox="1"/>
          <p:nvPr>
            <p:ph idx="10" type="dt"/>
          </p:nvPr>
        </p:nvSpPr>
        <p:spPr>
          <a:xfrm>
            <a:off x="7616952" y="6007608"/>
            <a:ext cx="381304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3"/>
          <p:cNvSpPr txBox="1"/>
          <p:nvPr>
            <p:ph idx="11" type="ftr"/>
          </p:nvPr>
        </p:nvSpPr>
        <p:spPr>
          <a:xfrm>
            <a:off x="758952" y="6007608"/>
            <a:ext cx="383133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3"/>
          <p:cNvSpPr txBox="1"/>
          <p:nvPr>
            <p:ph idx="12" type="sldNum"/>
          </p:nvPr>
        </p:nvSpPr>
        <p:spPr>
          <a:xfrm>
            <a:off x="11786616" y="6007608"/>
            <a:ext cx="411480" cy="365125"/>
          </a:xfrm>
          <a:prstGeom prst="rect">
            <a:avLst/>
          </a:prstGeom>
          <a:noFill/>
          <a:ln>
            <a:noFill/>
          </a:ln>
        </p:spPr>
        <p:txBody>
          <a:bodyPr anchorCtr="0" anchor="ctr" bIns="45700" lIns="45700" spcFirstLastPara="1" rIns="45700"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2">
    <p:spTree>
      <p:nvGrpSpPr>
        <p:cNvPr id="157" name="Shape 157"/>
        <p:cNvGrpSpPr/>
        <p:nvPr/>
      </p:nvGrpSpPr>
      <p:grpSpPr>
        <a:xfrm>
          <a:off x="0" y="0"/>
          <a:ext cx="0" cy="0"/>
          <a:chOff x="0" y="0"/>
          <a:chExt cx="0" cy="0"/>
        </a:xfrm>
      </p:grpSpPr>
      <p:sp>
        <p:nvSpPr>
          <p:cNvPr descr="Mask ID=&#10;Mask position=bottom, center&#10;Mask family= brushstroke, landscape, wide" id="158" name="Google Shape;158;p51"/>
          <p:cNvSpPr/>
          <p:nvPr/>
        </p:nvSpPr>
        <p:spPr>
          <a:xfrm>
            <a:off x="1768100" y="-1"/>
            <a:ext cx="10423900" cy="5920155"/>
          </a:xfrm>
          <a:custGeom>
            <a:rect b="b" l="l" r="r" t="t"/>
            <a:pathLst>
              <a:path extrusionOk="0" h="5491534" w="10423900">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59" name="Google Shape;159;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2" name="Shape 162"/>
        <p:cNvGrpSpPr/>
        <p:nvPr/>
      </p:nvGrpSpPr>
      <p:grpSpPr>
        <a:xfrm>
          <a:off x="0" y="0"/>
          <a:ext cx="0" cy="0"/>
          <a:chOff x="0" y="0"/>
          <a:chExt cx="0" cy="0"/>
        </a:xfrm>
      </p:grpSpPr>
      <p:sp>
        <p:nvSpPr>
          <p:cNvPr descr="Tag=AccentColor&#10;Flavor=Light&#10;Target=Fill" id="163" name="Google Shape;163;p52"/>
          <p:cNvSpPr/>
          <p:nvPr/>
        </p:nvSpPr>
        <p:spPr>
          <a:xfrm>
            <a:off x="4726728" y="0"/>
            <a:ext cx="7472381" cy="6858000"/>
          </a:xfrm>
          <a:custGeom>
            <a:rect b="b" l="l" r="r" t="t"/>
            <a:pathLst>
              <a:path extrusionOk="0" h="6886575" w="7472381">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64" name="Google Shape;164;p52"/>
          <p:cNvSpPr txBox="1"/>
          <p:nvPr>
            <p:ph type="title"/>
          </p:nvPr>
        </p:nvSpPr>
        <p:spPr>
          <a:xfrm>
            <a:off x="839788" y="640080"/>
            <a:ext cx="3886200" cy="295351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52"/>
          <p:cNvSpPr txBox="1"/>
          <p:nvPr>
            <p:ph idx="1" type="body"/>
          </p:nvPr>
        </p:nvSpPr>
        <p:spPr>
          <a:xfrm>
            <a:off x="7059168" y="640080"/>
            <a:ext cx="4489704" cy="5596128"/>
          </a:xfrm>
          <a:prstGeom prst="rect">
            <a:avLst/>
          </a:prstGeom>
          <a:noFill/>
          <a:ln>
            <a:noFill/>
          </a:ln>
        </p:spPr>
        <p:txBody>
          <a:bodyPr anchorCtr="0" anchor="ctr" bIns="45700" lIns="91425" spcFirstLastPara="1" rIns="91425" wrap="square" tIns="45700">
            <a:normAutofit/>
          </a:bodyPr>
          <a:lstStyle>
            <a:lvl1pPr indent="-431800" lvl="0" marL="457200" algn="l">
              <a:lnSpc>
                <a:spcPct val="100000"/>
              </a:lnSpc>
              <a:spcBef>
                <a:spcPts val="1000"/>
              </a:spcBef>
              <a:spcAft>
                <a:spcPts val="0"/>
              </a:spcAft>
              <a:buClr>
                <a:schemeClr val="dk1"/>
              </a:buClr>
              <a:buSzPts val="3200"/>
              <a:buChar char="•"/>
              <a:defRPr sz="3200"/>
            </a:lvl1pPr>
            <a:lvl2pPr indent="-406400" lvl="1" marL="914400" algn="l">
              <a:lnSpc>
                <a:spcPct val="100000"/>
              </a:lnSpc>
              <a:spcBef>
                <a:spcPts val="500"/>
              </a:spcBef>
              <a:spcAft>
                <a:spcPts val="0"/>
              </a:spcAft>
              <a:buClr>
                <a:schemeClr val="dk1"/>
              </a:buClr>
              <a:buSzPts val="2800"/>
              <a:buChar char="•"/>
              <a:defRPr sz="2800"/>
            </a:lvl2pPr>
            <a:lvl3pPr indent="-381000" lvl="2" marL="1371600" algn="l">
              <a:lnSpc>
                <a:spcPct val="100000"/>
              </a:lnSpc>
              <a:spcBef>
                <a:spcPts val="500"/>
              </a:spcBef>
              <a:spcAft>
                <a:spcPts val="0"/>
              </a:spcAft>
              <a:buClr>
                <a:schemeClr val="dk1"/>
              </a:buClr>
              <a:buSzPts val="2400"/>
              <a:buChar char="•"/>
              <a:defRPr sz="2400"/>
            </a:lvl3pPr>
            <a:lvl4pPr indent="-355600" lvl="3" marL="1828800" algn="l">
              <a:lnSpc>
                <a:spcPct val="100000"/>
              </a:lnSpc>
              <a:spcBef>
                <a:spcPts val="500"/>
              </a:spcBef>
              <a:spcAft>
                <a:spcPts val="0"/>
              </a:spcAft>
              <a:buClr>
                <a:schemeClr val="dk1"/>
              </a:buClr>
              <a:buSzPts val="2000"/>
              <a:buChar char="•"/>
              <a:defRPr sz="2000"/>
            </a:lvl4pPr>
            <a:lvl5pPr indent="-355600" lvl="4" marL="2286000" algn="l">
              <a:lnSpc>
                <a:spcPct val="10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66" name="Google Shape;166;p52"/>
          <p:cNvSpPr txBox="1"/>
          <p:nvPr>
            <p:ph idx="2" type="body"/>
          </p:nvPr>
        </p:nvSpPr>
        <p:spPr>
          <a:xfrm>
            <a:off x="839788" y="3776472"/>
            <a:ext cx="3886200" cy="246888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sz="1600"/>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7" name="Google Shape;167;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0" name="Shape 170"/>
        <p:cNvGrpSpPr/>
        <p:nvPr/>
      </p:nvGrpSpPr>
      <p:grpSpPr>
        <a:xfrm>
          <a:off x="0" y="0"/>
          <a:ext cx="0" cy="0"/>
          <a:chOff x="0" y="0"/>
          <a:chExt cx="0" cy="0"/>
        </a:xfrm>
      </p:grpSpPr>
      <p:sp>
        <p:nvSpPr>
          <p:cNvPr descr="Tag=AccentColor&#10;Flavor=Light&#10;Target=Fill" id="171" name="Google Shape;171;p53"/>
          <p:cNvSpPr/>
          <p:nvPr/>
        </p:nvSpPr>
        <p:spPr>
          <a:xfrm>
            <a:off x="684965" y="1332237"/>
            <a:ext cx="5263732" cy="3841102"/>
          </a:xfrm>
          <a:custGeom>
            <a:rect b="b" l="l" r="r" t="t"/>
            <a:pathLst>
              <a:path extrusionOk="0" h="5025119" w="6886274">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72" name="Google Shape;172;p53"/>
          <p:cNvSpPr txBox="1"/>
          <p:nvPr>
            <p:ph type="title"/>
          </p:nvPr>
        </p:nvSpPr>
        <p:spPr>
          <a:xfrm>
            <a:off x="1399032" y="2523744"/>
            <a:ext cx="3831336" cy="1453896"/>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53"/>
          <p:cNvSpPr/>
          <p:nvPr>
            <p:ph idx="2" type="pic"/>
          </p:nvPr>
        </p:nvSpPr>
        <p:spPr>
          <a:xfrm>
            <a:off x="6711696" y="640079"/>
            <a:ext cx="4837176" cy="5568696"/>
          </a:xfrm>
          <a:prstGeom prst="rect">
            <a:avLst/>
          </a:prstGeom>
          <a:noFill/>
          <a:ln>
            <a:noFill/>
          </a:ln>
        </p:spPr>
      </p:sp>
      <p:sp>
        <p:nvSpPr>
          <p:cNvPr id="174" name="Google Shape;174;p53"/>
          <p:cNvSpPr txBox="1"/>
          <p:nvPr>
            <p:ph idx="1" type="body"/>
          </p:nvPr>
        </p:nvSpPr>
        <p:spPr>
          <a:xfrm>
            <a:off x="1655064" y="4087368"/>
            <a:ext cx="3319272" cy="649224"/>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1000"/>
              </a:spcBef>
              <a:spcAft>
                <a:spcPts val="0"/>
              </a:spcAft>
              <a:buClr>
                <a:schemeClr val="dk1"/>
              </a:buClr>
              <a:buSzPts val="2000"/>
              <a:buNone/>
              <a:defRPr sz="2000" cap="none"/>
            </a:lvl1pPr>
            <a:lvl2pPr indent="-228600" lvl="1" marL="914400" algn="l">
              <a:lnSpc>
                <a:spcPct val="100000"/>
              </a:lnSpc>
              <a:spcBef>
                <a:spcPts val="500"/>
              </a:spcBef>
              <a:spcAft>
                <a:spcPts val="0"/>
              </a:spcAft>
              <a:buClr>
                <a:schemeClr val="dk1"/>
              </a:buClr>
              <a:buSzPts val="1400"/>
              <a:buNone/>
              <a:defRPr sz="1400"/>
            </a:lvl2pPr>
            <a:lvl3pPr indent="-228600" lvl="2" marL="1371600" algn="l">
              <a:lnSpc>
                <a:spcPct val="100000"/>
              </a:lnSpc>
              <a:spcBef>
                <a:spcPts val="500"/>
              </a:spcBef>
              <a:spcAft>
                <a:spcPts val="0"/>
              </a:spcAft>
              <a:buClr>
                <a:schemeClr val="dk1"/>
              </a:buClr>
              <a:buSzPts val="1200"/>
              <a:buNone/>
              <a:defRPr sz="1200"/>
            </a:lvl3pPr>
            <a:lvl4pPr indent="-228600" lvl="3" marL="1828800" algn="l">
              <a:lnSpc>
                <a:spcPct val="100000"/>
              </a:lnSpc>
              <a:spcBef>
                <a:spcPts val="500"/>
              </a:spcBef>
              <a:spcAft>
                <a:spcPts val="0"/>
              </a:spcAft>
              <a:buClr>
                <a:schemeClr val="dk1"/>
              </a:buClr>
              <a:buSzPts val="1000"/>
              <a:buNone/>
              <a:defRPr sz="1000"/>
            </a:lvl4pPr>
            <a:lvl5pPr indent="-228600" lvl="4" marL="2286000" algn="l">
              <a:lnSpc>
                <a:spcPct val="10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5" name="Google Shape;175;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8" name="Shape 178"/>
        <p:cNvGrpSpPr/>
        <p:nvPr/>
      </p:nvGrpSpPr>
      <p:grpSpPr>
        <a:xfrm>
          <a:off x="0" y="0"/>
          <a:ext cx="0" cy="0"/>
          <a:chOff x="0" y="0"/>
          <a:chExt cx="0" cy="0"/>
        </a:xfrm>
      </p:grpSpPr>
      <p:sp>
        <p:nvSpPr>
          <p:cNvPr id="179" name="Google Shape;179;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 name="Google Shape;180;p5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4" name="Shape 184"/>
        <p:cNvGrpSpPr/>
        <p:nvPr/>
      </p:nvGrpSpPr>
      <p:grpSpPr>
        <a:xfrm>
          <a:off x="0" y="0"/>
          <a:ext cx="0" cy="0"/>
          <a:chOff x="0" y="0"/>
          <a:chExt cx="0" cy="0"/>
        </a:xfrm>
      </p:grpSpPr>
      <p:sp>
        <p:nvSpPr>
          <p:cNvPr id="185" name="Google Shape;185;p5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 name="Google Shape;186;p5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36"/>
          <p:cNvSpPr txBox="1"/>
          <p:nvPr>
            <p:ph idx="10" type="dt"/>
          </p:nvPr>
        </p:nvSpPr>
        <p:spPr>
          <a:xfrm>
            <a:off x="7616952" y="6007608"/>
            <a:ext cx="381304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6"/>
          <p:cNvSpPr txBox="1"/>
          <p:nvPr>
            <p:ph idx="11" type="ftr"/>
          </p:nvPr>
        </p:nvSpPr>
        <p:spPr>
          <a:xfrm>
            <a:off x="758952" y="6007608"/>
            <a:ext cx="383133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6"/>
          <p:cNvSpPr txBox="1"/>
          <p:nvPr>
            <p:ph idx="12" type="sldNum"/>
          </p:nvPr>
        </p:nvSpPr>
        <p:spPr>
          <a:xfrm>
            <a:off x="11786616" y="6007608"/>
            <a:ext cx="411480" cy="365125"/>
          </a:xfrm>
          <a:prstGeom prst="rect">
            <a:avLst/>
          </a:prstGeom>
          <a:noFill/>
          <a:ln>
            <a:noFill/>
          </a:ln>
        </p:spPr>
        <p:txBody>
          <a:bodyPr anchorCtr="0" anchor="ctr" bIns="45700" lIns="45700" spcFirstLastPara="1" rIns="45700"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rgbClr val="2B2B2B"/>
        </a:solidFill>
      </p:bgPr>
    </p:bg>
    <p:spTree>
      <p:nvGrpSpPr>
        <p:cNvPr id="41" name="Shape 41"/>
        <p:cNvGrpSpPr/>
        <p:nvPr/>
      </p:nvGrpSpPr>
      <p:grpSpPr>
        <a:xfrm>
          <a:off x="0" y="0"/>
          <a:ext cx="0" cy="0"/>
          <a:chOff x="0" y="0"/>
          <a:chExt cx="0" cy="0"/>
        </a:xfrm>
      </p:grpSpPr>
      <p:sp>
        <p:nvSpPr>
          <p:cNvPr id="42" name="Google Shape;42;p31" title="Page Number Shape"/>
          <p:cNvSpPr/>
          <p:nvPr/>
        </p:nvSpPr>
        <p:spPr>
          <a:xfrm>
            <a:off x="11784011" y="5783564"/>
            <a:ext cx="407988" cy="819150"/>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FEFE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venir"/>
              <a:ea typeface="Avenir"/>
              <a:cs typeface="Avenir"/>
              <a:sym typeface="Avenir"/>
            </a:endParaRPr>
          </a:p>
        </p:txBody>
      </p:sp>
      <p:cxnSp>
        <p:nvCxnSpPr>
          <p:cNvPr id="43" name="Google Shape;43;p31" title="Verticle Rule Line"/>
          <p:cNvCxnSpPr/>
          <p:nvPr/>
        </p:nvCxnSpPr>
        <p:spPr>
          <a:xfrm>
            <a:off x="758952" y="1280160"/>
            <a:ext cx="0" cy="5577840"/>
          </a:xfrm>
          <a:prstGeom prst="straightConnector1">
            <a:avLst/>
          </a:prstGeom>
          <a:noFill/>
          <a:ln cap="flat" cmpd="sng" w="19050">
            <a:solidFill>
              <a:schemeClr val="lt2"/>
            </a:solidFill>
            <a:prstDash val="solid"/>
            <a:miter lim="800000"/>
            <a:headEnd len="sm" w="sm" type="none"/>
            <a:tailEnd len="sm" w="sm" type="none"/>
          </a:ln>
        </p:spPr>
      </p:cxnSp>
      <p:sp>
        <p:nvSpPr>
          <p:cNvPr id="44" name="Google Shape;44;p31"/>
          <p:cNvSpPr txBox="1"/>
          <p:nvPr>
            <p:ph type="ctrTitle"/>
          </p:nvPr>
        </p:nvSpPr>
        <p:spPr>
          <a:xfrm>
            <a:off x="1078992" y="1143000"/>
            <a:ext cx="6720840" cy="373075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FEFEFE"/>
              </a:buClr>
              <a:buSzPts val="7200"/>
              <a:buFont typeface="Arial"/>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31"/>
          <p:cNvSpPr txBox="1"/>
          <p:nvPr>
            <p:ph idx="1" type="subTitle"/>
          </p:nvPr>
        </p:nvSpPr>
        <p:spPr>
          <a:xfrm>
            <a:off x="1078992" y="5010912"/>
            <a:ext cx="6720840" cy="704088"/>
          </a:xfrm>
          <a:prstGeom prst="rect">
            <a:avLst/>
          </a:prstGeom>
          <a:noFill/>
          <a:ln>
            <a:noFill/>
          </a:ln>
        </p:spPr>
        <p:txBody>
          <a:bodyPr anchorCtr="0" anchor="t" bIns="45700" lIns="91425" spcFirstLastPara="1" rIns="91425" wrap="square" tIns="45700">
            <a:normAutofit/>
          </a:bodyPr>
          <a:lstStyle>
            <a:lvl1pPr lvl="0" algn="l">
              <a:lnSpc>
                <a:spcPct val="100000"/>
              </a:lnSpc>
              <a:spcBef>
                <a:spcPts val="400"/>
              </a:spcBef>
              <a:spcAft>
                <a:spcPts val="0"/>
              </a:spcAft>
              <a:buClr>
                <a:srgbClr val="FEFEFE"/>
              </a:buClr>
              <a:buSzPts val="2200"/>
              <a:buNone/>
              <a:defRPr sz="2200"/>
            </a:lvl1pPr>
            <a:lvl2pPr lvl="1" algn="ctr">
              <a:lnSpc>
                <a:spcPct val="110000"/>
              </a:lnSpc>
              <a:spcBef>
                <a:spcPts val="400"/>
              </a:spcBef>
              <a:spcAft>
                <a:spcPts val="0"/>
              </a:spcAft>
              <a:buClr>
                <a:srgbClr val="FEFEFE"/>
              </a:buClr>
              <a:buSzPts val="2000"/>
              <a:buNone/>
              <a:defRPr sz="2000"/>
            </a:lvl2pPr>
            <a:lvl3pPr lvl="2" algn="ctr">
              <a:lnSpc>
                <a:spcPct val="110000"/>
              </a:lnSpc>
              <a:spcBef>
                <a:spcPts val="400"/>
              </a:spcBef>
              <a:spcAft>
                <a:spcPts val="0"/>
              </a:spcAft>
              <a:buClr>
                <a:srgbClr val="FEFEFE"/>
              </a:buClr>
              <a:buSzPts val="1800"/>
              <a:buNone/>
              <a:defRPr sz="1800"/>
            </a:lvl3pPr>
            <a:lvl4pPr lvl="3" algn="ctr">
              <a:lnSpc>
                <a:spcPct val="110000"/>
              </a:lnSpc>
              <a:spcBef>
                <a:spcPts val="400"/>
              </a:spcBef>
              <a:spcAft>
                <a:spcPts val="0"/>
              </a:spcAft>
              <a:buClr>
                <a:srgbClr val="FEFEFE"/>
              </a:buClr>
              <a:buSzPts val="1600"/>
              <a:buNone/>
              <a:defRPr sz="1600"/>
            </a:lvl4pPr>
            <a:lvl5pPr lvl="4" algn="ctr">
              <a:lnSpc>
                <a:spcPct val="110000"/>
              </a:lnSpc>
              <a:spcBef>
                <a:spcPts val="400"/>
              </a:spcBef>
              <a:spcAft>
                <a:spcPts val="0"/>
              </a:spcAft>
              <a:buClr>
                <a:srgbClr val="FEFEFE"/>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46" name="Google Shape;46;p31"/>
          <p:cNvSpPr txBox="1"/>
          <p:nvPr>
            <p:ph idx="10" type="dt"/>
          </p:nvPr>
        </p:nvSpPr>
        <p:spPr>
          <a:xfrm>
            <a:off x="8286356" y="6007608"/>
            <a:ext cx="3143643"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1"/>
          <p:cNvSpPr txBox="1"/>
          <p:nvPr>
            <p:ph idx="11" type="ftr"/>
          </p:nvPr>
        </p:nvSpPr>
        <p:spPr>
          <a:xfrm>
            <a:off x="1078991" y="6007608"/>
            <a:ext cx="6720837"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1"/>
          <p:cNvSpPr txBox="1"/>
          <p:nvPr>
            <p:ph idx="12" type="sldNum"/>
          </p:nvPr>
        </p:nvSpPr>
        <p:spPr>
          <a:xfrm>
            <a:off x="11786616" y="6007608"/>
            <a:ext cx="411480" cy="365125"/>
          </a:xfrm>
          <a:prstGeom prst="rect">
            <a:avLst/>
          </a:prstGeom>
          <a:noFill/>
          <a:ln>
            <a:noFill/>
          </a:ln>
        </p:spPr>
        <p:txBody>
          <a:bodyPr anchorCtr="0" anchor="ctr" bIns="45700" lIns="45700" spcFirstLastPara="1" rIns="45700" wrap="square" tIns="45700">
            <a:noAutofit/>
          </a:bodyPr>
          <a:lstStyle>
            <a:lvl1pPr indent="0" lvl="0" marL="0" marR="0" algn="ctr">
              <a:spcBef>
                <a:spcPts val="0"/>
              </a:spcBef>
              <a:buNone/>
              <a:defRPr b="1" sz="900">
                <a:solidFill>
                  <a:schemeClr val="dk1"/>
                </a:solidFill>
                <a:latin typeface="Avenir"/>
                <a:ea typeface="Avenir"/>
                <a:cs typeface="Avenir"/>
                <a:sym typeface="Avenir"/>
              </a:defRPr>
            </a:lvl1pPr>
            <a:lvl2pPr indent="0" lvl="1" marL="0" marR="0" algn="ctr">
              <a:spcBef>
                <a:spcPts val="0"/>
              </a:spcBef>
              <a:buNone/>
              <a:defRPr b="1" sz="900">
                <a:solidFill>
                  <a:schemeClr val="dk1"/>
                </a:solidFill>
                <a:latin typeface="Avenir"/>
                <a:ea typeface="Avenir"/>
                <a:cs typeface="Avenir"/>
                <a:sym typeface="Avenir"/>
              </a:defRPr>
            </a:lvl2pPr>
            <a:lvl3pPr indent="0" lvl="2" marL="0" marR="0" algn="ctr">
              <a:spcBef>
                <a:spcPts val="0"/>
              </a:spcBef>
              <a:buNone/>
              <a:defRPr b="1" sz="900">
                <a:solidFill>
                  <a:schemeClr val="dk1"/>
                </a:solidFill>
                <a:latin typeface="Avenir"/>
                <a:ea typeface="Avenir"/>
                <a:cs typeface="Avenir"/>
                <a:sym typeface="Avenir"/>
              </a:defRPr>
            </a:lvl3pPr>
            <a:lvl4pPr indent="0" lvl="3" marL="0" marR="0" algn="ctr">
              <a:spcBef>
                <a:spcPts val="0"/>
              </a:spcBef>
              <a:buNone/>
              <a:defRPr b="1" sz="900">
                <a:solidFill>
                  <a:schemeClr val="dk1"/>
                </a:solidFill>
                <a:latin typeface="Avenir"/>
                <a:ea typeface="Avenir"/>
                <a:cs typeface="Avenir"/>
                <a:sym typeface="Avenir"/>
              </a:defRPr>
            </a:lvl4pPr>
            <a:lvl5pPr indent="0" lvl="4" marL="0" marR="0" algn="ctr">
              <a:spcBef>
                <a:spcPts val="0"/>
              </a:spcBef>
              <a:buNone/>
              <a:defRPr b="1" sz="900">
                <a:solidFill>
                  <a:schemeClr val="dk1"/>
                </a:solidFill>
                <a:latin typeface="Avenir"/>
                <a:ea typeface="Avenir"/>
                <a:cs typeface="Avenir"/>
                <a:sym typeface="Avenir"/>
              </a:defRPr>
            </a:lvl5pPr>
            <a:lvl6pPr indent="0" lvl="5" marL="0" marR="0" algn="ctr">
              <a:spcBef>
                <a:spcPts val="0"/>
              </a:spcBef>
              <a:buNone/>
              <a:defRPr b="1" sz="900">
                <a:solidFill>
                  <a:schemeClr val="dk1"/>
                </a:solidFill>
                <a:latin typeface="Avenir"/>
                <a:ea typeface="Avenir"/>
                <a:cs typeface="Avenir"/>
                <a:sym typeface="Avenir"/>
              </a:defRPr>
            </a:lvl6pPr>
            <a:lvl7pPr indent="0" lvl="6" marL="0" marR="0" algn="ctr">
              <a:spcBef>
                <a:spcPts val="0"/>
              </a:spcBef>
              <a:buNone/>
              <a:defRPr b="1" sz="900">
                <a:solidFill>
                  <a:schemeClr val="dk1"/>
                </a:solidFill>
                <a:latin typeface="Avenir"/>
                <a:ea typeface="Avenir"/>
                <a:cs typeface="Avenir"/>
                <a:sym typeface="Avenir"/>
              </a:defRPr>
            </a:lvl7pPr>
            <a:lvl8pPr indent="0" lvl="7" marL="0" marR="0" algn="ctr">
              <a:spcBef>
                <a:spcPts val="0"/>
              </a:spcBef>
              <a:buNone/>
              <a:defRPr b="1" sz="900">
                <a:solidFill>
                  <a:schemeClr val="dk1"/>
                </a:solidFill>
                <a:latin typeface="Avenir"/>
                <a:ea typeface="Avenir"/>
                <a:cs typeface="Avenir"/>
                <a:sym typeface="Avenir"/>
              </a:defRPr>
            </a:lvl8pPr>
            <a:lvl9pPr indent="0" lvl="8" marL="0" marR="0" algn="ctr">
              <a:spcBef>
                <a:spcPts val="0"/>
              </a:spcBef>
              <a:buNone/>
              <a:defRPr b="1" sz="900">
                <a:solidFill>
                  <a:schemeClr val="dk1"/>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9" name="Shape 49"/>
        <p:cNvGrpSpPr/>
        <p:nvPr/>
      </p:nvGrpSpPr>
      <p:grpSpPr>
        <a:xfrm>
          <a:off x="0" y="0"/>
          <a:ext cx="0" cy="0"/>
          <a:chOff x="0" y="0"/>
          <a:chExt cx="0" cy="0"/>
        </a:xfrm>
      </p:grpSpPr>
      <p:sp>
        <p:nvSpPr>
          <p:cNvPr id="50" name="Google Shape;50;p37"/>
          <p:cNvSpPr txBox="1"/>
          <p:nvPr>
            <p:ph type="title"/>
          </p:nvPr>
        </p:nvSpPr>
        <p:spPr>
          <a:xfrm>
            <a:off x="763051" y="2414016"/>
            <a:ext cx="10666949" cy="309981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262626"/>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7"/>
          <p:cNvSpPr txBox="1"/>
          <p:nvPr>
            <p:ph idx="1" type="body"/>
          </p:nvPr>
        </p:nvSpPr>
        <p:spPr>
          <a:xfrm>
            <a:off x="758952" y="1389888"/>
            <a:ext cx="10671048" cy="82296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400"/>
              </a:spcBef>
              <a:spcAft>
                <a:spcPts val="0"/>
              </a:spcAft>
              <a:buClr>
                <a:srgbClr val="262626"/>
              </a:buClr>
              <a:buSzPts val="2000"/>
              <a:buNone/>
              <a:defRPr i="1" sz="2000">
                <a:solidFill>
                  <a:srgbClr val="262626"/>
                </a:solidFill>
              </a:defRPr>
            </a:lvl1pPr>
            <a:lvl2pPr indent="-228600" lvl="1" marL="914400" algn="l">
              <a:lnSpc>
                <a:spcPct val="110000"/>
              </a:lnSpc>
              <a:spcBef>
                <a:spcPts val="400"/>
              </a:spcBef>
              <a:spcAft>
                <a:spcPts val="0"/>
              </a:spcAft>
              <a:buClr>
                <a:srgbClr val="888888"/>
              </a:buClr>
              <a:buSzPts val="2000"/>
              <a:buNone/>
              <a:defRPr sz="2000">
                <a:solidFill>
                  <a:srgbClr val="888888"/>
                </a:solidFill>
              </a:defRPr>
            </a:lvl2pPr>
            <a:lvl3pPr indent="-228600" lvl="2" marL="1371600" algn="l">
              <a:lnSpc>
                <a:spcPct val="110000"/>
              </a:lnSpc>
              <a:spcBef>
                <a:spcPts val="400"/>
              </a:spcBef>
              <a:spcAft>
                <a:spcPts val="0"/>
              </a:spcAft>
              <a:buClr>
                <a:srgbClr val="888888"/>
              </a:buClr>
              <a:buSzPts val="1800"/>
              <a:buNone/>
              <a:defRPr sz="1800">
                <a:solidFill>
                  <a:srgbClr val="888888"/>
                </a:solidFill>
              </a:defRPr>
            </a:lvl3pPr>
            <a:lvl4pPr indent="-228600" lvl="3" marL="1828800" algn="l">
              <a:lnSpc>
                <a:spcPct val="110000"/>
              </a:lnSpc>
              <a:spcBef>
                <a:spcPts val="400"/>
              </a:spcBef>
              <a:spcAft>
                <a:spcPts val="0"/>
              </a:spcAft>
              <a:buClr>
                <a:srgbClr val="888888"/>
              </a:buClr>
              <a:buSzPts val="1600"/>
              <a:buNone/>
              <a:defRPr sz="1600">
                <a:solidFill>
                  <a:srgbClr val="888888"/>
                </a:solidFill>
              </a:defRPr>
            </a:lvl4pPr>
            <a:lvl5pPr indent="-228600" lvl="4" marL="2286000" algn="l">
              <a:lnSpc>
                <a:spcPct val="110000"/>
              </a:lnSpc>
              <a:spcBef>
                <a:spcPts val="4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2" name="Google Shape;52;p37"/>
          <p:cNvSpPr txBox="1"/>
          <p:nvPr>
            <p:ph idx="10" type="dt"/>
          </p:nvPr>
        </p:nvSpPr>
        <p:spPr>
          <a:xfrm>
            <a:off x="7616952" y="6007608"/>
            <a:ext cx="381304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7"/>
          <p:cNvSpPr txBox="1"/>
          <p:nvPr>
            <p:ph idx="11" type="ftr"/>
          </p:nvPr>
        </p:nvSpPr>
        <p:spPr>
          <a:xfrm>
            <a:off x="758952" y="6007608"/>
            <a:ext cx="383133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7"/>
          <p:cNvSpPr txBox="1"/>
          <p:nvPr>
            <p:ph idx="12" type="sldNum"/>
          </p:nvPr>
        </p:nvSpPr>
        <p:spPr>
          <a:xfrm>
            <a:off x="11786616" y="6007608"/>
            <a:ext cx="411480" cy="365125"/>
          </a:xfrm>
          <a:prstGeom prst="rect">
            <a:avLst/>
          </a:prstGeom>
          <a:noFill/>
          <a:ln>
            <a:noFill/>
          </a:ln>
        </p:spPr>
        <p:txBody>
          <a:bodyPr anchorCtr="0" anchor="ctr" bIns="45700" lIns="45700" spcFirstLastPara="1" rIns="45700"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5" name="Shape 55"/>
        <p:cNvGrpSpPr/>
        <p:nvPr/>
      </p:nvGrpSpPr>
      <p:grpSpPr>
        <a:xfrm>
          <a:off x="0" y="0"/>
          <a:ext cx="0" cy="0"/>
          <a:chOff x="0" y="0"/>
          <a:chExt cx="0" cy="0"/>
        </a:xfrm>
      </p:grpSpPr>
      <p:sp>
        <p:nvSpPr>
          <p:cNvPr id="56" name="Google Shape;56;p38"/>
          <p:cNvSpPr txBox="1"/>
          <p:nvPr>
            <p:ph idx="1" type="body"/>
          </p:nvPr>
        </p:nvSpPr>
        <p:spPr>
          <a:xfrm>
            <a:off x="5184648" y="758952"/>
            <a:ext cx="6245352" cy="224028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400"/>
              </a:spcBef>
              <a:spcAft>
                <a:spcPts val="0"/>
              </a:spcAft>
              <a:buClr>
                <a:srgbClr val="262626"/>
              </a:buClr>
              <a:buSzPts val="1800"/>
              <a:buChar char="•"/>
              <a:defRPr/>
            </a:lvl1pPr>
            <a:lvl2pPr indent="-228600" lvl="1" marL="914400" algn="l">
              <a:lnSpc>
                <a:spcPct val="110000"/>
              </a:lnSpc>
              <a:spcBef>
                <a:spcPts val="400"/>
              </a:spcBef>
              <a:spcAft>
                <a:spcPts val="0"/>
              </a:spcAft>
              <a:buClr>
                <a:srgbClr val="262626"/>
              </a:buClr>
              <a:buSzPts val="1800"/>
              <a:buNone/>
              <a:defRPr/>
            </a:lvl2pPr>
            <a:lvl3pPr indent="-342900" lvl="2" marL="1371600" algn="l">
              <a:lnSpc>
                <a:spcPct val="110000"/>
              </a:lnSpc>
              <a:spcBef>
                <a:spcPts val="400"/>
              </a:spcBef>
              <a:spcAft>
                <a:spcPts val="0"/>
              </a:spcAft>
              <a:buClr>
                <a:srgbClr val="262626"/>
              </a:buClr>
              <a:buSzPts val="1800"/>
              <a:buChar char="•"/>
              <a:defRPr/>
            </a:lvl3pPr>
            <a:lvl4pPr indent="-228600" lvl="3" marL="1828800" algn="l">
              <a:lnSpc>
                <a:spcPct val="110000"/>
              </a:lnSpc>
              <a:spcBef>
                <a:spcPts val="400"/>
              </a:spcBef>
              <a:spcAft>
                <a:spcPts val="0"/>
              </a:spcAft>
              <a:buClr>
                <a:srgbClr val="262626"/>
              </a:buClr>
              <a:buSzPts val="1800"/>
              <a:buNone/>
              <a:defRPr/>
            </a:lvl4pPr>
            <a:lvl5pPr indent="-342900" lvl="4" marL="2286000" algn="l">
              <a:lnSpc>
                <a:spcPct val="110000"/>
              </a:lnSpc>
              <a:spcBef>
                <a:spcPts val="4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38"/>
          <p:cNvSpPr txBox="1"/>
          <p:nvPr>
            <p:ph idx="2" type="body"/>
          </p:nvPr>
        </p:nvSpPr>
        <p:spPr>
          <a:xfrm>
            <a:off x="5184647" y="3273551"/>
            <a:ext cx="6245351" cy="2240281"/>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400"/>
              </a:spcBef>
              <a:spcAft>
                <a:spcPts val="0"/>
              </a:spcAft>
              <a:buClr>
                <a:srgbClr val="262626"/>
              </a:buClr>
              <a:buSzPts val="1800"/>
              <a:buChar char="•"/>
              <a:defRPr/>
            </a:lvl1pPr>
            <a:lvl2pPr indent="-228600" lvl="1" marL="914400" algn="l">
              <a:lnSpc>
                <a:spcPct val="110000"/>
              </a:lnSpc>
              <a:spcBef>
                <a:spcPts val="400"/>
              </a:spcBef>
              <a:spcAft>
                <a:spcPts val="0"/>
              </a:spcAft>
              <a:buClr>
                <a:srgbClr val="262626"/>
              </a:buClr>
              <a:buSzPts val="1800"/>
              <a:buNone/>
              <a:defRPr/>
            </a:lvl2pPr>
            <a:lvl3pPr indent="-342900" lvl="2" marL="1371600" algn="l">
              <a:lnSpc>
                <a:spcPct val="110000"/>
              </a:lnSpc>
              <a:spcBef>
                <a:spcPts val="400"/>
              </a:spcBef>
              <a:spcAft>
                <a:spcPts val="0"/>
              </a:spcAft>
              <a:buClr>
                <a:srgbClr val="262626"/>
              </a:buClr>
              <a:buSzPts val="1800"/>
              <a:buChar char="•"/>
              <a:defRPr/>
            </a:lvl3pPr>
            <a:lvl4pPr indent="-228600" lvl="3" marL="1828800" algn="l">
              <a:lnSpc>
                <a:spcPct val="110000"/>
              </a:lnSpc>
              <a:spcBef>
                <a:spcPts val="400"/>
              </a:spcBef>
              <a:spcAft>
                <a:spcPts val="0"/>
              </a:spcAft>
              <a:buClr>
                <a:srgbClr val="262626"/>
              </a:buClr>
              <a:buSzPts val="1800"/>
              <a:buNone/>
              <a:defRPr/>
            </a:lvl4pPr>
            <a:lvl5pPr indent="-342900" lvl="4" marL="2286000" algn="l">
              <a:lnSpc>
                <a:spcPct val="110000"/>
              </a:lnSpc>
              <a:spcBef>
                <a:spcPts val="4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38"/>
          <p:cNvSpPr txBox="1"/>
          <p:nvPr>
            <p:ph idx="10" type="dt"/>
          </p:nvPr>
        </p:nvSpPr>
        <p:spPr>
          <a:xfrm>
            <a:off x="7616952" y="6007608"/>
            <a:ext cx="381304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8"/>
          <p:cNvSpPr txBox="1"/>
          <p:nvPr>
            <p:ph idx="11" type="ftr"/>
          </p:nvPr>
        </p:nvSpPr>
        <p:spPr>
          <a:xfrm>
            <a:off x="758952" y="6007608"/>
            <a:ext cx="383133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8"/>
          <p:cNvSpPr txBox="1"/>
          <p:nvPr>
            <p:ph idx="12" type="sldNum"/>
          </p:nvPr>
        </p:nvSpPr>
        <p:spPr>
          <a:xfrm>
            <a:off x="11786616" y="6007608"/>
            <a:ext cx="411480" cy="365125"/>
          </a:xfrm>
          <a:prstGeom prst="rect">
            <a:avLst/>
          </a:prstGeom>
          <a:noFill/>
          <a:ln>
            <a:noFill/>
          </a:ln>
        </p:spPr>
        <p:txBody>
          <a:bodyPr anchorCtr="0" anchor="ctr" bIns="45700" lIns="45700" spcFirstLastPara="1" rIns="45700"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61" name="Google Shape;61;p38"/>
          <p:cNvSpPr txBox="1"/>
          <p:nvPr>
            <p:ph type="title"/>
          </p:nvPr>
        </p:nvSpPr>
        <p:spPr>
          <a:xfrm>
            <a:off x="758952" y="758952"/>
            <a:ext cx="3831336" cy="475488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62" name="Shape 62"/>
        <p:cNvGrpSpPr/>
        <p:nvPr/>
      </p:nvGrpSpPr>
      <p:grpSpPr>
        <a:xfrm>
          <a:off x="0" y="0"/>
          <a:ext cx="0" cy="0"/>
          <a:chOff x="0" y="0"/>
          <a:chExt cx="0" cy="0"/>
        </a:xfrm>
      </p:grpSpPr>
      <p:sp>
        <p:nvSpPr>
          <p:cNvPr id="63" name="Google Shape;63;p39"/>
          <p:cNvSpPr txBox="1"/>
          <p:nvPr>
            <p:ph idx="1" type="body"/>
          </p:nvPr>
        </p:nvSpPr>
        <p:spPr>
          <a:xfrm>
            <a:off x="5184648" y="758952"/>
            <a:ext cx="6245352" cy="548640"/>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400"/>
              </a:spcBef>
              <a:spcAft>
                <a:spcPts val="0"/>
              </a:spcAft>
              <a:buClr>
                <a:srgbClr val="262626"/>
              </a:buClr>
              <a:buSzPts val="2200"/>
              <a:buNone/>
              <a:defRPr b="0" i="1" sz="2200"/>
            </a:lvl1pPr>
            <a:lvl2pPr indent="-228600" lvl="1" marL="914400" algn="l">
              <a:lnSpc>
                <a:spcPct val="110000"/>
              </a:lnSpc>
              <a:spcBef>
                <a:spcPts val="400"/>
              </a:spcBef>
              <a:spcAft>
                <a:spcPts val="0"/>
              </a:spcAft>
              <a:buClr>
                <a:srgbClr val="262626"/>
              </a:buClr>
              <a:buSzPts val="2000"/>
              <a:buNone/>
              <a:defRPr b="1" sz="2000"/>
            </a:lvl2pPr>
            <a:lvl3pPr indent="-228600" lvl="2" marL="1371600" algn="l">
              <a:lnSpc>
                <a:spcPct val="110000"/>
              </a:lnSpc>
              <a:spcBef>
                <a:spcPts val="400"/>
              </a:spcBef>
              <a:spcAft>
                <a:spcPts val="0"/>
              </a:spcAft>
              <a:buClr>
                <a:srgbClr val="262626"/>
              </a:buClr>
              <a:buSzPts val="1800"/>
              <a:buNone/>
              <a:defRPr b="1" sz="1800"/>
            </a:lvl3pPr>
            <a:lvl4pPr indent="-228600" lvl="3" marL="1828800" algn="l">
              <a:lnSpc>
                <a:spcPct val="110000"/>
              </a:lnSpc>
              <a:spcBef>
                <a:spcPts val="400"/>
              </a:spcBef>
              <a:spcAft>
                <a:spcPts val="0"/>
              </a:spcAft>
              <a:buClr>
                <a:srgbClr val="262626"/>
              </a:buClr>
              <a:buSzPts val="1600"/>
              <a:buNone/>
              <a:defRPr b="1" sz="1600"/>
            </a:lvl4pPr>
            <a:lvl5pPr indent="-228600" lvl="4" marL="2286000" algn="l">
              <a:lnSpc>
                <a:spcPct val="110000"/>
              </a:lnSpc>
              <a:spcBef>
                <a:spcPts val="400"/>
              </a:spcBef>
              <a:spcAft>
                <a:spcPts val="0"/>
              </a:spcAft>
              <a:buClr>
                <a:srgbClr val="262626"/>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4" name="Google Shape;64;p39"/>
          <p:cNvSpPr txBox="1"/>
          <p:nvPr>
            <p:ph idx="2" type="body"/>
          </p:nvPr>
        </p:nvSpPr>
        <p:spPr>
          <a:xfrm>
            <a:off x="5190323" y="1377198"/>
            <a:ext cx="6239675" cy="18288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400"/>
              </a:spcBef>
              <a:spcAft>
                <a:spcPts val="0"/>
              </a:spcAft>
              <a:buClr>
                <a:srgbClr val="262626"/>
              </a:buClr>
              <a:buSzPts val="1800"/>
              <a:buChar char="•"/>
              <a:defRPr/>
            </a:lvl1pPr>
            <a:lvl2pPr indent="-228600" lvl="1" marL="914400" algn="l">
              <a:lnSpc>
                <a:spcPct val="110000"/>
              </a:lnSpc>
              <a:spcBef>
                <a:spcPts val="400"/>
              </a:spcBef>
              <a:spcAft>
                <a:spcPts val="0"/>
              </a:spcAft>
              <a:buClr>
                <a:srgbClr val="262626"/>
              </a:buClr>
              <a:buSzPts val="1800"/>
              <a:buNone/>
              <a:defRPr/>
            </a:lvl2pPr>
            <a:lvl3pPr indent="-342900" lvl="2" marL="1371600" algn="l">
              <a:lnSpc>
                <a:spcPct val="110000"/>
              </a:lnSpc>
              <a:spcBef>
                <a:spcPts val="400"/>
              </a:spcBef>
              <a:spcAft>
                <a:spcPts val="0"/>
              </a:spcAft>
              <a:buClr>
                <a:srgbClr val="262626"/>
              </a:buClr>
              <a:buSzPts val="1800"/>
              <a:buChar char="•"/>
              <a:defRPr/>
            </a:lvl3pPr>
            <a:lvl4pPr indent="-228600" lvl="3" marL="1828800" algn="l">
              <a:lnSpc>
                <a:spcPct val="110000"/>
              </a:lnSpc>
              <a:spcBef>
                <a:spcPts val="400"/>
              </a:spcBef>
              <a:spcAft>
                <a:spcPts val="0"/>
              </a:spcAft>
              <a:buClr>
                <a:srgbClr val="262626"/>
              </a:buClr>
              <a:buSzPts val="1800"/>
              <a:buNone/>
              <a:defRPr/>
            </a:lvl4pPr>
            <a:lvl5pPr indent="-342900" lvl="4" marL="2286000" algn="l">
              <a:lnSpc>
                <a:spcPct val="110000"/>
              </a:lnSpc>
              <a:spcBef>
                <a:spcPts val="4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39"/>
          <p:cNvSpPr txBox="1"/>
          <p:nvPr>
            <p:ph idx="3" type="body"/>
          </p:nvPr>
        </p:nvSpPr>
        <p:spPr>
          <a:xfrm>
            <a:off x="5184647" y="3319548"/>
            <a:ext cx="6245351" cy="548640"/>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400"/>
              </a:spcBef>
              <a:spcAft>
                <a:spcPts val="0"/>
              </a:spcAft>
              <a:buClr>
                <a:srgbClr val="262626"/>
              </a:buClr>
              <a:buSzPts val="2200"/>
              <a:buNone/>
              <a:defRPr b="0" i="1" sz="2200"/>
            </a:lvl1pPr>
            <a:lvl2pPr indent="-228600" lvl="1" marL="914400" algn="l">
              <a:lnSpc>
                <a:spcPct val="110000"/>
              </a:lnSpc>
              <a:spcBef>
                <a:spcPts val="400"/>
              </a:spcBef>
              <a:spcAft>
                <a:spcPts val="0"/>
              </a:spcAft>
              <a:buClr>
                <a:srgbClr val="262626"/>
              </a:buClr>
              <a:buSzPts val="2000"/>
              <a:buNone/>
              <a:defRPr b="1" sz="2000"/>
            </a:lvl2pPr>
            <a:lvl3pPr indent="-228600" lvl="2" marL="1371600" algn="l">
              <a:lnSpc>
                <a:spcPct val="110000"/>
              </a:lnSpc>
              <a:spcBef>
                <a:spcPts val="400"/>
              </a:spcBef>
              <a:spcAft>
                <a:spcPts val="0"/>
              </a:spcAft>
              <a:buClr>
                <a:srgbClr val="262626"/>
              </a:buClr>
              <a:buSzPts val="1800"/>
              <a:buNone/>
              <a:defRPr b="1" sz="1800"/>
            </a:lvl3pPr>
            <a:lvl4pPr indent="-228600" lvl="3" marL="1828800" algn="l">
              <a:lnSpc>
                <a:spcPct val="110000"/>
              </a:lnSpc>
              <a:spcBef>
                <a:spcPts val="400"/>
              </a:spcBef>
              <a:spcAft>
                <a:spcPts val="0"/>
              </a:spcAft>
              <a:buClr>
                <a:srgbClr val="262626"/>
              </a:buClr>
              <a:buSzPts val="1600"/>
              <a:buNone/>
              <a:defRPr b="1" sz="1600"/>
            </a:lvl4pPr>
            <a:lvl5pPr indent="-228600" lvl="4" marL="2286000" algn="l">
              <a:lnSpc>
                <a:spcPct val="110000"/>
              </a:lnSpc>
              <a:spcBef>
                <a:spcPts val="400"/>
              </a:spcBef>
              <a:spcAft>
                <a:spcPts val="0"/>
              </a:spcAft>
              <a:buClr>
                <a:srgbClr val="262626"/>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6" name="Google Shape;66;p39"/>
          <p:cNvSpPr txBox="1"/>
          <p:nvPr>
            <p:ph idx="4" type="body"/>
          </p:nvPr>
        </p:nvSpPr>
        <p:spPr>
          <a:xfrm>
            <a:off x="5184646" y="3932372"/>
            <a:ext cx="6245352" cy="18288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400"/>
              </a:spcBef>
              <a:spcAft>
                <a:spcPts val="0"/>
              </a:spcAft>
              <a:buClr>
                <a:srgbClr val="262626"/>
              </a:buClr>
              <a:buSzPts val="1800"/>
              <a:buChar char="•"/>
              <a:defRPr/>
            </a:lvl1pPr>
            <a:lvl2pPr indent="-228600" lvl="1" marL="914400" algn="l">
              <a:lnSpc>
                <a:spcPct val="110000"/>
              </a:lnSpc>
              <a:spcBef>
                <a:spcPts val="400"/>
              </a:spcBef>
              <a:spcAft>
                <a:spcPts val="0"/>
              </a:spcAft>
              <a:buClr>
                <a:srgbClr val="262626"/>
              </a:buClr>
              <a:buSzPts val="1800"/>
              <a:buNone/>
              <a:defRPr/>
            </a:lvl2pPr>
            <a:lvl3pPr indent="-342900" lvl="2" marL="1371600" algn="l">
              <a:lnSpc>
                <a:spcPct val="110000"/>
              </a:lnSpc>
              <a:spcBef>
                <a:spcPts val="400"/>
              </a:spcBef>
              <a:spcAft>
                <a:spcPts val="0"/>
              </a:spcAft>
              <a:buClr>
                <a:srgbClr val="262626"/>
              </a:buClr>
              <a:buSzPts val="1800"/>
              <a:buChar char="•"/>
              <a:defRPr/>
            </a:lvl3pPr>
            <a:lvl4pPr indent="-228600" lvl="3" marL="1828800" algn="l">
              <a:lnSpc>
                <a:spcPct val="110000"/>
              </a:lnSpc>
              <a:spcBef>
                <a:spcPts val="400"/>
              </a:spcBef>
              <a:spcAft>
                <a:spcPts val="0"/>
              </a:spcAft>
              <a:buClr>
                <a:srgbClr val="262626"/>
              </a:buClr>
              <a:buSzPts val="1800"/>
              <a:buNone/>
              <a:defRPr/>
            </a:lvl4pPr>
            <a:lvl5pPr indent="-342900" lvl="4" marL="2286000" algn="l">
              <a:lnSpc>
                <a:spcPct val="110000"/>
              </a:lnSpc>
              <a:spcBef>
                <a:spcPts val="4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39"/>
          <p:cNvSpPr txBox="1"/>
          <p:nvPr>
            <p:ph type="title"/>
          </p:nvPr>
        </p:nvSpPr>
        <p:spPr>
          <a:xfrm>
            <a:off x="758952" y="758952"/>
            <a:ext cx="3831336" cy="475488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39"/>
          <p:cNvSpPr txBox="1"/>
          <p:nvPr>
            <p:ph idx="10" type="dt"/>
          </p:nvPr>
        </p:nvSpPr>
        <p:spPr>
          <a:xfrm>
            <a:off x="7616952" y="6007608"/>
            <a:ext cx="381304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9"/>
          <p:cNvSpPr txBox="1"/>
          <p:nvPr>
            <p:ph idx="11" type="ftr"/>
          </p:nvPr>
        </p:nvSpPr>
        <p:spPr>
          <a:xfrm>
            <a:off x="758952" y="6007608"/>
            <a:ext cx="383133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9"/>
          <p:cNvSpPr txBox="1"/>
          <p:nvPr>
            <p:ph idx="12" type="sldNum"/>
          </p:nvPr>
        </p:nvSpPr>
        <p:spPr>
          <a:xfrm>
            <a:off x="11786616" y="6007608"/>
            <a:ext cx="411480" cy="365125"/>
          </a:xfrm>
          <a:prstGeom prst="rect">
            <a:avLst/>
          </a:prstGeom>
          <a:noFill/>
          <a:ln>
            <a:noFill/>
          </a:ln>
        </p:spPr>
        <p:txBody>
          <a:bodyPr anchorCtr="0" anchor="ctr" bIns="45700" lIns="45700" spcFirstLastPara="1" rIns="45700"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p40"/>
          <p:cNvSpPr txBox="1"/>
          <p:nvPr>
            <p:ph type="title"/>
          </p:nvPr>
        </p:nvSpPr>
        <p:spPr>
          <a:xfrm>
            <a:off x="758952" y="758952"/>
            <a:ext cx="3831336" cy="475488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40"/>
          <p:cNvSpPr txBox="1"/>
          <p:nvPr>
            <p:ph idx="10" type="dt"/>
          </p:nvPr>
        </p:nvSpPr>
        <p:spPr>
          <a:xfrm>
            <a:off x="7616952" y="6007608"/>
            <a:ext cx="381304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0"/>
          <p:cNvSpPr txBox="1"/>
          <p:nvPr>
            <p:ph idx="11" type="ftr"/>
          </p:nvPr>
        </p:nvSpPr>
        <p:spPr>
          <a:xfrm>
            <a:off x="758952" y="6007608"/>
            <a:ext cx="383133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0"/>
          <p:cNvSpPr txBox="1"/>
          <p:nvPr>
            <p:ph idx="12" type="sldNum"/>
          </p:nvPr>
        </p:nvSpPr>
        <p:spPr>
          <a:xfrm>
            <a:off x="11786616" y="6007608"/>
            <a:ext cx="411480" cy="365125"/>
          </a:xfrm>
          <a:prstGeom prst="rect">
            <a:avLst/>
          </a:prstGeom>
          <a:noFill/>
          <a:ln>
            <a:noFill/>
          </a:ln>
        </p:spPr>
        <p:txBody>
          <a:bodyPr anchorCtr="0" anchor="ctr" bIns="45700" lIns="45700" spcFirstLastPara="1" rIns="45700"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76" name="Shape 76"/>
        <p:cNvGrpSpPr/>
        <p:nvPr/>
      </p:nvGrpSpPr>
      <p:grpSpPr>
        <a:xfrm>
          <a:off x="0" y="0"/>
          <a:ext cx="0" cy="0"/>
          <a:chOff x="0" y="0"/>
          <a:chExt cx="0" cy="0"/>
        </a:xfrm>
      </p:grpSpPr>
      <p:sp>
        <p:nvSpPr>
          <p:cNvPr id="77" name="Google Shape;77;p41"/>
          <p:cNvSpPr txBox="1"/>
          <p:nvPr>
            <p:ph idx="1" type="body"/>
          </p:nvPr>
        </p:nvSpPr>
        <p:spPr>
          <a:xfrm>
            <a:off x="5183188" y="758951"/>
            <a:ext cx="6245352" cy="4754881"/>
          </a:xfrm>
          <a:prstGeom prst="rect">
            <a:avLst/>
          </a:prstGeom>
          <a:noFill/>
          <a:ln>
            <a:noFill/>
          </a:ln>
        </p:spPr>
        <p:txBody>
          <a:bodyPr anchorCtr="0" anchor="t" bIns="45700" lIns="91425" spcFirstLastPara="1" rIns="91425" wrap="square" tIns="45700">
            <a:normAutofit/>
          </a:bodyPr>
          <a:lstStyle>
            <a:lvl1pPr indent="-355600" lvl="0" marL="457200" algn="l">
              <a:lnSpc>
                <a:spcPct val="110000"/>
              </a:lnSpc>
              <a:spcBef>
                <a:spcPts val="400"/>
              </a:spcBef>
              <a:spcAft>
                <a:spcPts val="0"/>
              </a:spcAft>
              <a:buClr>
                <a:srgbClr val="262626"/>
              </a:buClr>
              <a:buSzPts val="2000"/>
              <a:buChar char="•"/>
              <a:defRPr sz="2000"/>
            </a:lvl1pPr>
            <a:lvl2pPr indent="-228600" lvl="1" marL="914400" algn="l">
              <a:lnSpc>
                <a:spcPct val="110000"/>
              </a:lnSpc>
              <a:spcBef>
                <a:spcPts val="400"/>
              </a:spcBef>
              <a:spcAft>
                <a:spcPts val="0"/>
              </a:spcAft>
              <a:buClr>
                <a:srgbClr val="262626"/>
              </a:buClr>
              <a:buSzPts val="1800"/>
              <a:buNone/>
              <a:defRPr sz="1800"/>
            </a:lvl2pPr>
            <a:lvl3pPr indent="-330200" lvl="2" marL="1371600" algn="l">
              <a:lnSpc>
                <a:spcPct val="110000"/>
              </a:lnSpc>
              <a:spcBef>
                <a:spcPts val="400"/>
              </a:spcBef>
              <a:spcAft>
                <a:spcPts val="0"/>
              </a:spcAft>
              <a:buClr>
                <a:srgbClr val="262626"/>
              </a:buClr>
              <a:buSzPts val="1600"/>
              <a:buChar char="•"/>
              <a:defRPr sz="1600"/>
            </a:lvl3pPr>
            <a:lvl4pPr indent="-228600" lvl="3" marL="1828800" algn="l">
              <a:lnSpc>
                <a:spcPct val="110000"/>
              </a:lnSpc>
              <a:spcBef>
                <a:spcPts val="400"/>
              </a:spcBef>
              <a:spcAft>
                <a:spcPts val="0"/>
              </a:spcAft>
              <a:buClr>
                <a:srgbClr val="262626"/>
              </a:buClr>
              <a:buSzPts val="1400"/>
              <a:buNone/>
              <a:defRPr sz="1400"/>
            </a:lvl4pPr>
            <a:lvl5pPr indent="-317500" lvl="4" marL="2286000" algn="l">
              <a:lnSpc>
                <a:spcPct val="110000"/>
              </a:lnSpc>
              <a:spcBef>
                <a:spcPts val="400"/>
              </a:spcBef>
              <a:spcAft>
                <a:spcPts val="0"/>
              </a:spcAft>
              <a:buClr>
                <a:srgbClr val="262626"/>
              </a:buClr>
              <a:buSzPts val="1400"/>
              <a:buChar char="•"/>
              <a:defRPr sz="14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8" name="Google Shape;78;p41"/>
          <p:cNvSpPr txBox="1"/>
          <p:nvPr>
            <p:ph idx="2" type="body"/>
          </p:nvPr>
        </p:nvSpPr>
        <p:spPr>
          <a:xfrm>
            <a:off x="758953" y="3815080"/>
            <a:ext cx="3831336" cy="1698752"/>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400"/>
              </a:spcBef>
              <a:spcAft>
                <a:spcPts val="0"/>
              </a:spcAft>
              <a:buClr>
                <a:srgbClr val="262626"/>
              </a:buClr>
              <a:buSzPts val="2000"/>
              <a:buNone/>
              <a:defRPr sz="2000"/>
            </a:lvl1pPr>
            <a:lvl2pPr indent="-228600" lvl="1" marL="914400" algn="l">
              <a:lnSpc>
                <a:spcPct val="110000"/>
              </a:lnSpc>
              <a:spcBef>
                <a:spcPts val="400"/>
              </a:spcBef>
              <a:spcAft>
                <a:spcPts val="0"/>
              </a:spcAft>
              <a:buClr>
                <a:srgbClr val="262626"/>
              </a:buClr>
              <a:buSzPts val="1400"/>
              <a:buNone/>
              <a:defRPr sz="1400"/>
            </a:lvl2pPr>
            <a:lvl3pPr indent="-228600" lvl="2" marL="1371600" algn="l">
              <a:lnSpc>
                <a:spcPct val="110000"/>
              </a:lnSpc>
              <a:spcBef>
                <a:spcPts val="400"/>
              </a:spcBef>
              <a:spcAft>
                <a:spcPts val="0"/>
              </a:spcAft>
              <a:buClr>
                <a:srgbClr val="262626"/>
              </a:buClr>
              <a:buSzPts val="1200"/>
              <a:buNone/>
              <a:defRPr sz="1200"/>
            </a:lvl3pPr>
            <a:lvl4pPr indent="-228600" lvl="3" marL="1828800" algn="l">
              <a:lnSpc>
                <a:spcPct val="110000"/>
              </a:lnSpc>
              <a:spcBef>
                <a:spcPts val="400"/>
              </a:spcBef>
              <a:spcAft>
                <a:spcPts val="0"/>
              </a:spcAft>
              <a:buClr>
                <a:srgbClr val="262626"/>
              </a:buClr>
              <a:buSzPts val="1000"/>
              <a:buNone/>
              <a:defRPr sz="1000"/>
            </a:lvl4pPr>
            <a:lvl5pPr indent="-228600" lvl="4" marL="2286000" algn="l">
              <a:lnSpc>
                <a:spcPct val="110000"/>
              </a:lnSpc>
              <a:spcBef>
                <a:spcPts val="400"/>
              </a:spcBef>
              <a:spcAft>
                <a:spcPts val="0"/>
              </a:spcAft>
              <a:buClr>
                <a:srgbClr val="262626"/>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9" name="Google Shape;79;p41"/>
          <p:cNvSpPr txBox="1"/>
          <p:nvPr>
            <p:ph idx="10" type="dt"/>
          </p:nvPr>
        </p:nvSpPr>
        <p:spPr>
          <a:xfrm>
            <a:off x="7616952" y="6007608"/>
            <a:ext cx="3813048"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1"/>
          <p:cNvSpPr txBox="1"/>
          <p:nvPr>
            <p:ph idx="11" type="ftr"/>
          </p:nvPr>
        </p:nvSpPr>
        <p:spPr>
          <a:xfrm>
            <a:off x="758952" y="6007608"/>
            <a:ext cx="3831336"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1"/>
          <p:cNvSpPr txBox="1"/>
          <p:nvPr>
            <p:ph idx="12" type="sldNum"/>
          </p:nvPr>
        </p:nvSpPr>
        <p:spPr>
          <a:xfrm>
            <a:off x="11786616" y="6007608"/>
            <a:ext cx="411480" cy="365125"/>
          </a:xfrm>
          <a:prstGeom prst="rect">
            <a:avLst/>
          </a:prstGeom>
          <a:noFill/>
          <a:ln>
            <a:noFill/>
          </a:ln>
        </p:spPr>
        <p:txBody>
          <a:bodyPr anchorCtr="0" anchor="ctr" bIns="45700" lIns="45700" spcFirstLastPara="1" rIns="45700"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82" name="Google Shape;82;p41"/>
          <p:cNvSpPr txBox="1"/>
          <p:nvPr>
            <p:ph type="title"/>
          </p:nvPr>
        </p:nvSpPr>
        <p:spPr>
          <a:xfrm>
            <a:off x="758952" y="758952"/>
            <a:ext cx="3831336" cy="293017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2" Type="http://schemas.openxmlformats.org/officeDocument/2006/relationships/theme" Target="../theme/theme3.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1.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 name="Shape 9"/>
        <p:cNvGrpSpPr/>
        <p:nvPr/>
      </p:nvGrpSpPr>
      <p:grpSpPr>
        <a:xfrm>
          <a:off x="0" y="0"/>
          <a:ext cx="0" cy="0"/>
          <a:chOff x="0" y="0"/>
          <a:chExt cx="0" cy="0"/>
        </a:xfrm>
      </p:grpSpPr>
      <p:sp>
        <p:nvSpPr>
          <p:cNvPr id="10" name="Google Shape;10;p30" title="Page Number Shape"/>
          <p:cNvSpPr/>
          <p:nvPr/>
        </p:nvSpPr>
        <p:spPr>
          <a:xfrm>
            <a:off x="11784011" y="5778801"/>
            <a:ext cx="407988" cy="819150"/>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FEFE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venir"/>
              <a:ea typeface="Avenir"/>
              <a:cs typeface="Avenir"/>
              <a:sym typeface="Avenir"/>
            </a:endParaRPr>
          </a:p>
        </p:txBody>
      </p:sp>
      <p:sp>
        <p:nvSpPr>
          <p:cNvPr id="11" name="Google Shape;11;p30"/>
          <p:cNvSpPr txBox="1"/>
          <p:nvPr>
            <p:ph type="title"/>
          </p:nvPr>
        </p:nvSpPr>
        <p:spPr>
          <a:xfrm>
            <a:off x="758952" y="758952"/>
            <a:ext cx="3831336" cy="475488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FEFEFE"/>
              </a:buClr>
              <a:buSzPts val="6000"/>
              <a:buFont typeface="Arial"/>
              <a:buNone/>
              <a:defRPr b="0" i="1" sz="6000" u="none" cap="none" strike="noStrike">
                <a:solidFill>
                  <a:srgbClr val="FEFEFE"/>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30"/>
          <p:cNvSpPr txBox="1"/>
          <p:nvPr>
            <p:ph idx="1" type="body"/>
          </p:nvPr>
        </p:nvSpPr>
        <p:spPr>
          <a:xfrm>
            <a:off x="5184648" y="758952"/>
            <a:ext cx="6245352" cy="4754880"/>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10000"/>
              </a:lnSpc>
              <a:spcBef>
                <a:spcPts val="400"/>
              </a:spcBef>
              <a:spcAft>
                <a:spcPts val="0"/>
              </a:spcAft>
              <a:buClr>
                <a:srgbClr val="FEFEFE"/>
              </a:buClr>
              <a:buSzPts val="2000"/>
              <a:buFont typeface="Arial"/>
              <a:buChar char="•"/>
              <a:defRPr b="0" i="0" sz="2000" u="none" cap="none" strike="noStrike">
                <a:solidFill>
                  <a:srgbClr val="FEFEFE"/>
                </a:solidFill>
                <a:latin typeface="Avenir"/>
                <a:ea typeface="Avenir"/>
                <a:cs typeface="Avenir"/>
                <a:sym typeface="Avenir"/>
              </a:defRPr>
            </a:lvl1pPr>
            <a:lvl2pPr indent="-228600" lvl="1" marL="914400" marR="0" rtl="0" algn="l">
              <a:lnSpc>
                <a:spcPct val="110000"/>
              </a:lnSpc>
              <a:spcBef>
                <a:spcPts val="400"/>
              </a:spcBef>
              <a:spcAft>
                <a:spcPts val="0"/>
              </a:spcAft>
              <a:buClr>
                <a:srgbClr val="FEFEFE"/>
              </a:buClr>
              <a:buSzPts val="1800"/>
              <a:buFont typeface="Arial"/>
              <a:buNone/>
              <a:defRPr b="0" i="1" sz="1800" u="none" cap="none" strike="noStrike">
                <a:solidFill>
                  <a:srgbClr val="FEFEFE"/>
                </a:solidFill>
                <a:latin typeface="Avenir"/>
                <a:ea typeface="Avenir"/>
                <a:cs typeface="Avenir"/>
                <a:sym typeface="Avenir"/>
              </a:defRPr>
            </a:lvl2pPr>
            <a:lvl3pPr indent="-330200" lvl="2" marL="1371600" marR="0" rtl="0" algn="l">
              <a:lnSpc>
                <a:spcPct val="110000"/>
              </a:lnSpc>
              <a:spcBef>
                <a:spcPts val="400"/>
              </a:spcBef>
              <a:spcAft>
                <a:spcPts val="0"/>
              </a:spcAft>
              <a:buClr>
                <a:srgbClr val="FEFEFE"/>
              </a:buClr>
              <a:buSzPts val="1600"/>
              <a:buFont typeface="Arial"/>
              <a:buChar char="•"/>
              <a:defRPr b="0" i="0" sz="1600" u="none" cap="none" strike="noStrike">
                <a:solidFill>
                  <a:srgbClr val="FEFEFE"/>
                </a:solidFill>
                <a:latin typeface="Avenir"/>
                <a:ea typeface="Avenir"/>
                <a:cs typeface="Avenir"/>
                <a:sym typeface="Avenir"/>
              </a:defRPr>
            </a:lvl3pPr>
            <a:lvl4pPr indent="-228600" lvl="3" marL="1828800" marR="0" rtl="0" algn="l">
              <a:lnSpc>
                <a:spcPct val="110000"/>
              </a:lnSpc>
              <a:spcBef>
                <a:spcPts val="400"/>
              </a:spcBef>
              <a:spcAft>
                <a:spcPts val="0"/>
              </a:spcAft>
              <a:buClr>
                <a:srgbClr val="FEFEFE"/>
              </a:buClr>
              <a:buSzPts val="1400"/>
              <a:buFont typeface="Arial"/>
              <a:buNone/>
              <a:defRPr b="0" i="1" sz="1400" u="none" cap="none" strike="noStrike">
                <a:solidFill>
                  <a:srgbClr val="FEFEFE"/>
                </a:solidFill>
                <a:latin typeface="Avenir"/>
                <a:ea typeface="Avenir"/>
                <a:cs typeface="Avenir"/>
                <a:sym typeface="Avenir"/>
              </a:defRPr>
            </a:lvl4pPr>
            <a:lvl5pPr indent="-317500" lvl="4" marL="2286000" marR="0" rtl="0" algn="l">
              <a:lnSpc>
                <a:spcPct val="110000"/>
              </a:lnSpc>
              <a:spcBef>
                <a:spcPts val="400"/>
              </a:spcBef>
              <a:spcAft>
                <a:spcPts val="0"/>
              </a:spcAft>
              <a:buClr>
                <a:srgbClr val="FEFEFE"/>
              </a:buClr>
              <a:buSzPts val="1400"/>
              <a:buFont typeface="Arial"/>
              <a:buChar char="•"/>
              <a:defRPr b="0" i="0" sz="1400" u="none" cap="none" strike="noStrike">
                <a:solidFill>
                  <a:srgbClr val="FEFEFE"/>
                </a:solidFill>
                <a:latin typeface="Avenir"/>
                <a:ea typeface="Avenir"/>
                <a:cs typeface="Avenir"/>
                <a:sym typeface="Avenir"/>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9pPr>
          </a:lstStyle>
          <a:p/>
        </p:txBody>
      </p:sp>
      <p:sp>
        <p:nvSpPr>
          <p:cNvPr id="13" name="Google Shape;13;p30"/>
          <p:cNvSpPr txBox="1"/>
          <p:nvPr>
            <p:ph idx="10" type="dt"/>
          </p:nvPr>
        </p:nvSpPr>
        <p:spPr>
          <a:xfrm>
            <a:off x="7616952" y="6007608"/>
            <a:ext cx="3813048"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000">
                <a:solidFill>
                  <a:srgbClr val="FEFEFE"/>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9pPr>
          </a:lstStyle>
          <a:p/>
        </p:txBody>
      </p:sp>
      <p:sp>
        <p:nvSpPr>
          <p:cNvPr id="14" name="Google Shape;14;p30"/>
          <p:cNvSpPr txBox="1"/>
          <p:nvPr>
            <p:ph idx="11" type="ftr"/>
          </p:nvPr>
        </p:nvSpPr>
        <p:spPr>
          <a:xfrm>
            <a:off x="758952" y="6007608"/>
            <a:ext cx="383133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rgbClr val="FEFEFE"/>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9pPr>
          </a:lstStyle>
          <a:p/>
        </p:txBody>
      </p:sp>
      <p:sp>
        <p:nvSpPr>
          <p:cNvPr id="15" name="Google Shape;15;p30"/>
          <p:cNvSpPr txBox="1"/>
          <p:nvPr>
            <p:ph idx="12" type="sldNum"/>
          </p:nvPr>
        </p:nvSpPr>
        <p:spPr>
          <a:xfrm>
            <a:off x="11786616" y="6007608"/>
            <a:ext cx="411480" cy="365125"/>
          </a:xfrm>
          <a:prstGeom prst="rect">
            <a:avLst/>
          </a:prstGeom>
          <a:noFill/>
          <a:ln>
            <a:noFill/>
          </a:ln>
        </p:spPr>
        <p:txBody>
          <a:bodyPr anchorCtr="0" anchor="ctr" bIns="45700" lIns="45700" spcFirstLastPara="1" rIns="45700" wrap="square" tIns="45700">
            <a:noAutofit/>
          </a:bodyPr>
          <a:lstStyle>
            <a:lvl1pPr indent="0" lvl="0" marL="0" marR="0" rtl="0" algn="ctr">
              <a:spcBef>
                <a:spcPts val="0"/>
              </a:spcBef>
              <a:buNone/>
              <a:defRPr b="1" sz="900" u="none">
                <a:solidFill>
                  <a:schemeClr val="dk1"/>
                </a:solidFill>
                <a:latin typeface="Avenir"/>
                <a:ea typeface="Avenir"/>
                <a:cs typeface="Avenir"/>
                <a:sym typeface="Avenir"/>
              </a:defRPr>
            </a:lvl1pPr>
            <a:lvl2pPr indent="0" lvl="1" marL="0" marR="0" rtl="0" algn="ctr">
              <a:spcBef>
                <a:spcPts val="0"/>
              </a:spcBef>
              <a:buNone/>
              <a:defRPr b="1" sz="900" u="none">
                <a:solidFill>
                  <a:schemeClr val="dk1"/>
                </a:solidFill>
                <a:latin typeface="Avenir"/>
                <a:ea typeface="Avenir"/>
                <a:cs typeface="Avenir"/>
                <a:sym typeface="Avenir"/>
              </a:defRPr>
            </a:lvl2pPr>
            <a:lvl3pPr indent="0" lvl="2" marL="0" marR="0" rtl="0" algn="ctr">
              <a:spcBef>
                <a:spcPts val="0"/>
              </a:spcBef>
              <a:buNone/>
              <a:defRPr b="1" sz="900" u="none">
                <a:solidFill>
                  <a:schemeClr val="dk1"/>
                </a:solidFill>
                <a:latin typeface="Avenir"/>
                <a:ea typeface="Avenir"/>
                <a:cs typeface="Avenir"/>
                <a:sym typeface="Avenir"/>
              </a:defRPr>
            </a:lvl3pPr>
            <a:lvl4pPr indent="0" lvl="3" marL="0" marR="0" rtl="0" algn="ctr">
              <a:spcBef>
                <a:spcPts val="0"/>
              </a:spcBef>
              <a:buNone/>
              <a:defRPr b="1" sz="900" u="none">
                <a:solidFill>
                  <a:schemeClr val="dk1"/>
                </a:solidFill>
                <a:latin typeface="Avenir"/>
                <a:ea typeface="Avenir"/>
                <a:cs typeface="Avenir"/>
                <a:sym typeface="Avenir"/>
              </a:defRPr>
            </a:lvl4pPr>
            <a:lvl5pPr indent="0" lvl="4" marL="0" marR="0" rtl="0" algn="ctr">
              <a:spcBef>
                <a:spcPts val="0"/>
              </a:spcBef>
              <a:buNone/>
              <a:defRPr b="1" sz="900" u="none">
                <a:solidFill>
                  <a:schemeClr val="dk1"/>
                </a:solidFill>
                <a:latin typeface="Avenir"/>
                <a:ea typeface="Avenir"/>
                <a:cs typeface="Avenir"/>
                <a:sym typeface="Avenir"/>
              </a:defRPr>
            </a:lvl5pPr>
            <a:lvl6pPr indent="0" lvl="5" marL="0" marR="0" rtl="0" algn="ctr">
              <a:spcBef>
                <a:spcPts val="0"/>
              </a:spcBef>
              <a:buNone/>
              <a:defRPr b="1" sz="900" u="none">
                <a:solidFill>
                  <a:schemeClr val="dk1"/>
                </a:solidFill>
                <a:latin typeface="Avenir"/>
                <a:ea typeface="Avenir"/>
                <a:cs typeface="Avenir"/>
                <a:sym typeface="Avenir"/>
              </a:defRPr>
            </a:lvl6pPr>
            <a:lvl7pPr indent="0" lvl="6" marL="0" marR="0" rtl="0" algn="ctr">
              <a:spcBef>
                <a:spcPts val="0"/>
              </a:spcBef>
              <a:buNone/>
              <a:defRPr b="1" sz="900" u="none">
                <a:solidFill>
                  <a:schemeClr val="dk1"/>
                </a:solidFill>
                <a:latin typeface="Avenir"/>
                <a:ea typeface="Avenir"/>
                <a:cs typeface="Avenir"/>
                <a:sym typeface="Avenir"/>
              </a:defRPr>
            </a:lvl7pPr>
            <a:lvl8pPr indent="0" lvl="7" marL="0" marR="0" rtl="0" algn="ctr">
              <a:spcBef>
                <a:spcPts val="0"/>
              </a:spcBef>
              <a:buNone/>
              <a:defRPr b="1" sz="900" u="none">
                <a:solidFill>
                  <a:schemeClr val="dk1"/>
                </a:solidFill>
                <a:latin typeface="Avenir"/>
                <a:ea typeface="Avenir"/>
                <a:cs typeface="Avenir"/>
                <a:sym typeface="Avenir"/>
              </a:defRPr>
            </a:lvl8pPr>
            <a:lvl9pPr indent="0" lvl="8" marL="0" marR="0" rtl="0" algn="ctr">
              <a:spcBef>
                <a:spcPts val="0"/>
              </a:spcBef>
              <a:buNone/>
              <a:defRPr b="1" sz="900" u="none">
                <a:solidFill>
                  <a:schemeClr val="dk1"/>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4" name="Shape 24"/>
        <p:cNvGrpSpPr/>
        <p:nvPr/>
      </p:nvGrpSpPr>
      <p:grpSpPr>
        <a:xfrm>
          <a:off x="0" y="0"/>
          <a:ext cx="0" cy="0"/>
          <a:chOff x="0" y="0"/>
          <a:chExt cx="0" cy="0"/>
        </a:xfrm>
      </p:grpSpPr>
      <p:sp>
        <p:nvSpPr>
          <p:cNvPr id="25" name="Google Shape;25;p29" title="Page Number Shape"/>
          <p:cNvSpPr/>
          <p:nvPr/>
        </p:nvSpPr>
        <p:spPr>
          <a:xfrm>
            <a:off x="11784011" y="5778801"/>
            <a:ext cx="407988" cy="819150"/>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26" name="Google Shape;26;p29"/>
          <p:cNvSpPr txBox="1"/>
          <p:nvPr>
            <p:ph type="title"/>
          </p:nvPr>
        </p:nvSpPr>
        <p:spPr>
          <a:xfrm>
            <a:off x="758952" y="758952"/>
            <a:ext cx="3831336" cy="475488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262626"/>
              </a:buClr>
              <a:buSzPts val="6000"/>
              <a:buFont typeface="Arial"/>
              <a:buNone/>
              <a:defRPr b="0" i="1" sz="6000" u="none" cap="none" strike="noStrike">
                <a:solidFill>
                  <a:srgbClr val="262626"/>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7" name="Google Shape;27;p29"/>
          <p:cNvSpPr txBox="1"/>
          <p:nvPr>
            <p:ph idx="1" type="body"/>
          </p:nvPr>
        </p:nvSpPr>
        <p:spPr>
          <a:xfrm>
            <a:off x="5184648" y="758952"/>
            <a:ext cx="6245352" cy="4754880"/>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10000"/>
              </a:lnSpc>
              <a:spcBef>
                <a:spcPts val="400"/>
              </a:spcBef>
              <a:spcAft>
                <a:spcPts val="0"/>
              </a:spcAft>
              <a:buClr>
                <a:srgbClr val="262626"/>
              </a:buClr>
              <a:buSzPts val="2000"/>
              <a:buFont typeface="Arial"/>
              <a:buChar char="•"/>
              <a:defRPr b="0" i="0" sz="2000" u="none" cap="none" strike="noStrike">
                <a:solidFill>
                  <a:srgbClr val="262626"/>
                </a:solidFill>
                <a:latin typeface="Avenir"/>
                <a:ea typeface="Avenir"/>
                <a:cs typeface="Avenir"/>
                <a:sym typeface="Avenir"/>
              </a:defRPr>
            </a:lvl1pPr>
            <a:lvl2pPr indent="-228600" lvl="1" marL="914400" marR="0" rtl="0" algn="l">
              <a:lnSpc>
                <a:spcPct val="110000"/>
              </a:lnSpc>
              <a:spcBef>
                <a:spcPts val="400"/>
              </a:spcBef>
              <a:spcAft>
                <a:spcPts val="0"/>
              </a:spcAft>
              <a:buClr>
                <a:srgbClr val="262626"/>
              </a:buClr>
              <a:buSzPts val="1800"/>
              <a:buFont typeface="Arial"/>
              <a:buNone/>
              <a:defRPr b="0" i="1" sz="1800" u="none" cap="none" strike="noStrike">
                <a:solidFill>
                  <a:srgbClr val="262626"/>
                </a:solidFill>
                <a:latin typeface="Avenir"/>
                <a:ea typeface="Avenir"/>
                <a:cs typeface="Avenir"/>
                <a:sym typeface="Avenir"/>
              </a:defRPr>
            </a:lvl2pPr>
            <a:lvl3pPr indent="-330200" lvl="2" marL="1371600" marR="0" rtl="0" algn="l">
              <a:lnSpc>
                <a:spcPct val="110000"/>
              </a:lnSpc>
              <a:spcBef>
                <a:spcPts val="400"/>
              </a:spcBef>
              <a:spcAft>
                <a:spcPts val="0"/>
              </a:spcAft>
              <a:buClr>
                <a:srgbClr val="262626"/>
              </a:buClr>
              <a:buSzPts val="1600"/>
              <a:buFont typeface="Arial"/>
              <a:buChar char="•"/>
              <a:defRPr b="0" i="0" sz="1600" u="none" cap="none" strike="noStrike">
                <a:solidFill>
                  <a:srgbClr val="262626"/>
                </a:solidFill>
                <a:latin typeface="Avenir"/>
                <a:ea typeface="Avenir"/>
                <a:cs typeface="Avenir"/>
                <a:sym typeface="Avenir"/>
              </a:defRPr>
            </a:lvl3pPr>
            <a:lvl4pPr indent="-228600" lvl="3" marL="1828800" marR="0" rtl="0" algn="l">
              <a:lnSpc>
                <a:spcPct val="110000"/>
              </a:lnSpc>
              <a:spcBef>
                <a:spcPts val="400"/>
              </a:spcBef>
              <a:spcAft>
                <a:spcPts val="0"/>
              </a:spcAft>
              <a:buClr>
                <a:srgbClr val="262626"/>
              </a:buClr>
              <a:buSzPts val="1400"/>
              <a:buFont typeface="Arial"/>
              <a:buNone/>
              <a:defRPr b="0" i="1" sz="1400" u="none" cap="none" strike="noStrike">
                <a:solidFill>
                  <a:srgbClr val="262626"/>
                </a:solidFill>
                <a:latin typeface="Avenir"/>
                <a:ea typeface="Avenir"/>
                <a:cs typeface="Avenir"/>
                <a:sym typeface="Avenir"/>
              </a:defRPr>
            </a:lvl4pPr>
            <a:lvl5pPr indent="-317500" lvl="4" marL="2286000" marR="0" rtl="0" algn="l">
              <a:lnSpc>
                <a:spcPct val="110000"/>
              </a:lnSpc>
              <a:spcBef>
                <a:spcPts val="400"/>
              </a:spcBef>
              <a:spcAft>
                <a:spcPts val="0"/>
              </a:spcAft>
              <a:buClr>
                <a:srgbClr val="262626"/>
              </a:buClr>
              <a:buSzPts val="1400"/>
              <a:buFont typeface="Arial"/>
              <a:buChar char="•"/>
              <a:defRPr b="0" i="0" sz="1400" u="none" cap="none" strike="noStrike">
                <a:solidFill>
                  <a:srgbClr val="262626"/>
                </a:solidFill>
                <a:latin typeface="Avenir"/>
                <a:ea typeface="Avenir"/>
                <a:cs typeface="Avenir"/>
                <a:sym typeface="Aveni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9pPr>
          </a:lstStyle>
          <a:p/>
        </p:txBody>
      </p:sp>
      <p:sp>
        <p:nvSpPr>
          <p:cNvPr id="28" name="Google Shape;28;p29"/>
          <p:cNvSpPr txBox="1"/>
          <p:nvPr>
            <p:ph idx="10" type="dt"/>
          </p:nvPr>
        </p:nvSpPr>
        <p:spPr>
          <a:xfrm>
            <a:off x="7616952" y="6007608"/>
            <a:ext cx="3813048"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000">
                <a:solidFill>
                  <a:srgbClr val="262626"/>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29" name="Google Shape;29;p29"/>
          <p:cNvSpPr txBox="1"/>
          <p:nvPr>
            <p:ph idx="11" type="ftr"/>
          </p:nvPr>
        </p:nvSpPr>
        <p:spPr>
          <a:xfrm>
            <a:off x="758952" y="6007608"/>
            <a:ext cx="3831336"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rgbClr val="262626"/>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30" name="Google Shape;30;p29"/>
          <p:cNvSpPr txBox="1"/>
          <p:nvPr>
            <p:ph idx="12" type="sldNum"/>
          </p:nvPr>
        </p:nvSpPr>
        <p:spPr>
          <a:xfrm>
            <a:off x="11786616" y="6007608"/>
            <a:ext cx="411480" cy="365125"/>
          </a:xfrm>
          <a:prstGeom prst="rect">
            <a:avLst/>
          </a:prstGeom>
          <a:noFill/>
          <a:ln>
            <a:noFill/>
          </a:ln>
        </p:spPr>
        <p:txBody>
          <a:bodyPr anchorCtr="0" anchor="ctr" bIns="45700" lIns="45700" spcFirstLastPara="1" rIns="45700" wrap="square" tIns="45700">
            <a:noAutofit/>
          </a:bodyPr>
          <a:lstStyle>
            <a:lvl1pPr indent="0" lvl="0" marL="0" marR="0" rtl="0" algn="ctr">
              <a:spcBef>
                <a:spcPts val="0"/>
              </a:spcBef>
              <a:buNone/>
              <a:defRPr b="1" sz="900" u="none">
                <a:solidFill>
                  <a:schemeClr val="lt1"/>
                </a:solidFill>
                <a:latin typeface="Avenir"/>
                <a:ea typeface="Avenir"/>
                <a:cs typeface="Avenir"/>
                <a:sym typeface="Avenir"/>
              </a:defRPr>
            </a:lvl1pPr>
            <a:lvl2pPr indent="0" lvl="1" marL="0" marR="0" rtl="0" algn="ctr">
              <a:spcBef>
                <a:spcPts val="0"/>
              </a:spcBef>
              <a:buNone/>
              <a:defRPr b="1" sz="900" u="none">
                <a:solidFill>
                  <a:schemeClr val="lt1"/>
                </a:solidFill>
                <a:latin typeface="Avenir"/>
                <a:ea typeface="Avenir"/>
                <a:cs typeface="Avenir"/>
                <a:sym typeface="Avenir"/>
              </a:defRPr>
            </a:lvl2pPr>
            <a:lvl3pPr indent="0" lvl="2" marL="0" marR="0" rtl="0" algn="ctr">
              <a:spcBef>
                <a:spcPts val="0"/>
              </a:spcBef>
              <a:buNone/>
              <a:defRPr b="1" sz="900" u="none">
                <a:solidFill>
                  <a:schemeClr val="lt1"/>
                </a:solidFill>
                <a:latin typeface="Avenir"/>
                <a:ea typeface="Avenir"/>
                <a:cs typeface="Avenir"/>
                <a:sym typeface="Avenir"/>
              </a:defRPr>
            </a:lvl3pPr>
            <a:lvl4pPr indent="0" lvl="3" marL="0" marR="0" rtl="0" algn="ctr">
              <a:spcBef>
                <a:spcPts val="0"/>
              </a:spcBef>
              <a:buNone/>
              <a:defRPr b="1" sz="900" u="none">
                <a:solidFill>
                  <a:schemeClr val="lt1"/>
                </a:solidFill>
                <a:latin typeface="Avenir"/>
                <a:ea typeface="Avenir"/>
                <a:cs typeface="Avenir"/>
                <a:sym typeface="Avenir"/>
              </a:defRPr>
            </a:lvl4pPr>
            <a:lvl5pPr indent="0" lvl="4" marL="0" marR="0" rtl="0" algn="ctr">
              <a:spcBef>
                <a:spcPts val="0"/>
              </a:spcBef>
              <a:buNone/>
              <a:defRPr b="1" sz="900" u="none">
                <a:solidFill>
                  <a:schemeClr val="lt1"/>
                </a:solidFill>
                <a:latin typeface="Avenir"/>
                <a:ea typeface="Avenir"/>
                <a:cs typeface="Avenir"/>
                <a:sym typeface="Avenir"/>
              </a:defRPr>
            </a:lvl5pPr>
            <a:lvl6pPr indent="0" lvl="5" marL="0" marR="0" rtl="0" algn="ctr">
              <a:spcBef>
                <a:spcPts val="0"/>
              </a:spcBef>
              <a:buNone/>
              <a:defRPr b="1" sz="900" u="none">
                <a:solidFill>
                  <a:schemeClr val="lt1"/>
                </a:solidFill>
                <a:latin typeface="Avenir"/>
                <a:ea typeface="Avenir"/>
                <a:cs typeface="Avenir"/>
                <a:sym typeface="Avenir"/>
              </a:defRPr>
            </a:lvl6pPr>
            <a:lvl7pPr indent="0" lvl="6" marL="0" marR="0" rtl="0" algn="ctr">
              <a:spcBef>
                <a:spcPts val="0"/>
              </a:spcBef>
              <a:buNone/>
              <a:defRPr b="1" sz="900" u="none">
                <a:solidFill>
                  <a:schemeClr val="lt1"/>
                </a:solidFill>
                <a:latin typeface="Avenir"/>
                <a:ea typeface="Avenir"/>
                <a:cs typeface="Avenir"/>
                <a:sym typeface="Avenir"/>
              </a:defRPr>
            </a:lvl7pPr>
            <a:lvl8pPr indent="0" lvl="7" marL="0" marR="0" rtl="0" algn="ctr">
              <a:spcBef>
                <a:spcPts val="0"/>
              </a:spcBef>
              <a:buNone/>
              <a:defRPr b="1" sz="900" u="none">
                <a:solidFill>
                  <a:schemeClr val="lt1"/>
                </a:solidFill>
                <a:latin typeface="Avenir"/>
                <a:ea typeface="Avenir"/>
                <a:cs typeface="Avenir"/>
                <a:sym typeface="Avenir"/>
              </a:defRPr>
            </a:lvl8pPr>
            <a:lvl9pPr indent="0" lvl="8" marL="0" marR="0" rtl="0" algn="ctr">
              <a:spcBef>
                <a:spcPts val="0"/>
              </a:spcBef>
              <a:buNone/>
              <a:defRPr b="1" sz="900" u="none">
                <a:solidFill>
                  <a:schemeClr val="lt1"/>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sp>
        <p:nvSpPr>
          <p:cNvPr id="103" name="Google Shape;103;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000"/>
              <a:buFont typeface="Century Gothic"/>
              <a:buNone/>
              <a:defRPr b="0" i="0" sz="4000" u="none" cap="none" strike="noStrik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4" name="Google Shape;104;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1000"/>
              </a:spcBef>
              <a:spcAft>
                <a:spcPts val="0"/>
              </a:spcAft>
              <a:buClr>
                <a:schemeClr val="dk1"/>
              </a:buClr>
              <a:buSzPts val="2800"/>
              <a:buFont typeface="Arial"/>
              <a:buChar char="•"/>
              <a:defRPr b="0" i="0" sz="2800" u="none" cap="none" strike="noStrike">
                <a:solidFill>
                  <a:schemeClr val="dk1"/>
                </a:solidFill>
                <a:latin typeface="Century Gothic"/>
                <a:ea typeface="Century Gothic"/>
                <a:cs typeface="Century Gothic"/>
                <a:sym typeface="Century Gothic"/>
              </a:defRPr>
            </a:lvl1pPr>
            <a:lvl2pPr indent="-381000" lvl="1" marL="9144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entury Gothic"/>
                <a:ea typeface="Century Gothic"/>
                <a:cs typeface="Century Gothic"/>
                <a:sym typeface="Century Gothic"/>
              </a:defRPr>
            </a:lvl2pPr>
            <a:lvl3pPr indent="-355600" lvl="2" marL="1371600" marR="0" rtl="0" algn="l">
              <a:lnSpc>
                <a:spcPct val="10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3pPr>
            <a:lvl4pPr indent="-342900" lvl="3" marL="1828800" marR="0" rtl="0" algn="l">
              <a:lnSpc>
                <a:spcPct val="10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rtl="0" algn="l">
              <a:lnSpc>
                <a:spcPct val="10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
        <p:nvSpPr>
          <p:cNvPr id="105" name="Google Shape;105;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06" name="Google Shape;106;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07" name="Google Shape;107;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entury Gothic"/>
                <a:ea typeface="Century Gothic"/>
                <a:cs typeface="Century Gothic"/>
                <a:sym typeface="Century Gothic"/>
              </a:defRPr>
            </a:lvl1pPr>
            <a:lvl2pPr indent="0" lvl="1" marL="0" marR="0" rtl="0" algn="r">
              <a:spcBef>
                <a:spcPts val="0"/>
              </a:spcBef>
              <a:buNone/>
              <a:defRPr sz="1200">
                <a:solidFill>
                  <a:srgbClr val="888888"/>
                </a:solidFill>
                <a:latin typeface="Century Gothic"/>
                <a:ea typeface="Century Gothic"/>
                <a:cs typeface="Century Gothic"/>
                <a:sym typeface="Century Gothic"/>
              </a:defRPr>
            </a:lvl2pPr>
            <a:lvl3pPr indent="0" lvl="2" marL="0" marR="0" rtl="0" algn="r">
              <a:spcBef>
                <a:spcPts val="0"/>
              </a:spcBef>
              <a:buNone/>
              <a:defRPr sz="1200">
                <a:solidFill>
                  <a:srgbClr val="888888"/>
                </a:solidFill>
                <a:latin typeface="Century Gothic"/>
                <a:ea typeface="Century Gothic"/>
                <a:cs typeface="Century Gothic"/>
                <a:sym typeface="Century Gothic"/>
              </a:defRPr>
            </a:lvl3pPr>
            <a:lvl4pPr indent="0" lvl="3" marL="0" marR="0" rtl="0" algn="r">
              <a:spcBef>
                <a:spcPts val="0"/>
              </a:spcBef>
              <a:buNone/>
              <a:defRPr sz="1200">
                <a:solidFill>
                  <a:srgbClr val="888888"/>
                </a:solidFill>
                <a:latin typeface="Century Gothic"/>
                <a:ea typeface="Century Gothic"/>
                <a:cs typeface="Century Gothic"/>
                <a:sym typeface="Century Gothic"/>
              </a:defRPr>
            </a:lvl4pPr>
            <a:lvl5pPr indent="0" lvl="4" marL="0" marR="0" rtl="0" algn="r">
              <a:spcBef>
                <a:spcPts val="0"/>
              </a:spcBef>
              <a:buNone/>
              <a:defRPr sz="1200">
                <a:solidFill>
                  <a:srgbClr val="888888"/>
                </a:solidFill>
                <a:latin typeface="Century Gothic"/>
                <a:ea typeface="Century Gothic"/>
                <a:cs typeface="Century Gothic"/>
                <a:sym typeface="Century Gothic"/>
              </a:defRPr>
            </a:lvl5pPr>
            <a:lvl6pPr indent="0" lvl="5" marL="0" marR="0" rtl="0" algn="r">
              <a:spcBef>
                <a:spcPts val="0"/>
              </a:spcBef>
              <a:buNone/>
              <a:defRPr sz="1200">
                <a:solidFill>
                  <a:srgbClr val="888888"/>
                </a:solidFill>
                <a:latin typeface="Century Gothic"/>
                <a:ea typeface="Century Gothic"/>
                <a:cs typeface="Century Gothic"/>
                <a:sym typeface="Century Gothic"/>
              </a:defRPr>
            </a:lvl6pPr>
            <a:lvl7pPr indent="0" lvl="6" marL="0" marR="0" rtl="0" algn="r">
              <a:spcBef>
                <a:spcPts val="0"/>
              </a:spcBef>
              <a:buNone/>
              <a:defRPr sz="1200">
                <a:solidFill>
                  <a:srgbClr val="888888"/>
                </a:solidFill>
                <a:latin typeface="Century Gothic"/>
                <a:ea typeface="Century Gothic"/>
                <a:cs typeface="Century Gothic"/>
                <a:sym typeface="Century Gothic"/>
              </a:defRPr>
            </a:lvl7pPr>
            <a:lvl8pPr indent="0" lvl="7" marL="0" marR="0" rtl="0" algn="r">
              <a:spcBef>
                <a:spcPts val="0"/>
              </a:spcBef>
              <a:buNone/>
              <a:defRPr sz="1200">
                <a:solidFill>
                  <a:srgbClr val="888888"/>
                </a:solidFill>
                <a:latin typeface="Century Gothic"/>
                <a:ea typeface="Century Gothic"/>
                <a:cs typeface="Century Gothic"/>
                <a:sym typeface="Century Gothic"/>
              </a:defRPr>
            </a:lvl8pPr>
            <a:lvl9pPr indent="0" lvl="8" marL="0" marR="0" rtl="0" algn="r">
              <a:spcBef>
                <a:spcPts val="0"/>
              </a:spcBef>
              <a:buNone/>
              <a:defRPr sz="1200">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jpg"/><Relationship Id="rId10" Type="http://schemas.openxmlformats.org/officeDocument/2006/relationships/image" Target="../media/image8.png"/><Relationship Id="rId13" Type="http://schemas.openxmlformats.org/officeDocument/2006/relationships/image" Target="../media/image11.jpg"/><Relationship Id="rId12" Type="http://schemas.openxmlformats.org/officeDocument/2006/relationships/image" Target="../media/image10.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4.jpg"/><Relationship Id="rId15" Type="http://schemas.openxmlformats.org/officeDocument/2006/relationships/image" Target="../media/image15.jpg"/><Relationship Id="rId14" Type="http://schemas.openxmlformats.org/officeDocument/2006/relationships/image" Target="../media/image12.jpg"/><Relationship Id="rId16" Type="http://schemas.openxmlformats.org/officeDocument/2006/relationships/image" Target="../media/image13.jp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5.jp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gif"/><Relationship Id="rId4" Type="http://schemas.openxmlformats.org/officeDocument/2006/relationships/image" Target="../media/image44.png"/><Relationship Id="rId5"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29.png"/><Relationship Id="rId5"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8.jpg"/><Relationship Id="rId4" Type="http://schemas.openxmlformats.org/officeDocument/2006/relationships/image" Target="../media/image36.png"/><Relationship Id="rId5"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B2B2B"/>
        </a:solidFill>
      </p:bgPr>
    </p:bg>
    <p:spTree>
      <p:nvGrpSpPr>
        <p:cNvPr id="193" name="Shape 193"/>
        <p:cNvGrpSpPr/>
        <p:nvPr/>
      </p:nvGrpSpPr>
      <p:grpSpPr>
        <a:xfrm>
          <a:off x="0" y="0"/>
          <a:ext cx="0" cy="0"/>
          <a:chOff x="0" y="0"/>
          <a:chExt cx="0" cy="0"/>
        </a:xfrm>
      </p:grpSpPr>
      <p:sp>
        <p:nvSpPr>
          <p:cNvPr id="194" name="Google Shape;194;p1"/>
          <p:cNvSpPr/>
          <p:nvPr/>
        </p:nvSpPr>
        <p:spPr>
          <a:xfrm>
            <a:off x="0" y="0"/>
            <a:ext cx="12192000" cy="6858000"/>
          </a:xfrm>
          <a:prstGeom prst="rect">
            <a:avLst/>
          </a:prstGeom>
          <a:solidFill>
            <a:srgbClr val="2B2B2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195" name="Google Shape;195;p1"/>
          <p:cNvSpPr txBox="1"/>
          <p:nvPr>
            <p:ph type="ctrTitle"/>
          </p:nvPr>
        </p:nvSpPr>
        <p:spPr>
          <a:xfrm>
            <a:off x="1928838" y="958517"/>
            <a:ext cx="8759808" cy="330546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Arial"/>
              <a:buNone/>
            </a:pPr>
            <a:r>
              <a:rPr lang="en-US" sz="4800">
                <a:solidFill>
                  <a:schemeClr val="lt1"/>
                </a:solidFill>
              </a:rPr>
              <a:t>A COVID Conundrum: An Investigation into Enhanced Methyl Chloroform Concentrations</a:t>
            </a:r>
            <a:endParaRPr/>
          </a:p>
        </p:txBody>
      </p:sp>
      <p:sp>
        <p:nvSpPr>
          <p:cNvPr id="196" name="Google Shape;196;p1"/>
          <p:cNvSpPr txBox="1"/>
          <p:nvPr>
            <p:ph idx="1" type="subTitle"/>
          </p:nvPr>
        </p:nvSpPr>
        <p:spPr>
          <a:xfrm>
            <a:off x="2396953" y="3744081"/>
            <a:ext cx="7897773" cy="1328163"/>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800"/>
              <a:buNone/>
            </a:pPr>
            <a:r>
              <a:rPr lang="en-US" sz="2800">
                <a:solidFill>
                  <a:schemeClr val="lt1"/>
                </a:solidFill>
              </a:rPr>
              <a:t>Megan Schiede</a:t>
            </a:r>
            <a:r>
              <a:rPr baseline="30000" lang="en-US" sz="2800">
                <a:solidFill>
                  <a:schemeClr val="lt1"/>
                </a:solidFill>
              </a:rPr>
              <a:t>1</a:t>
            </a:r>
            <a:r>
              <a:rPr lang="en-US" sz="2800">
                <a:solidFill>
                  <a:schemeClr val="lt1"/>
                </a:solidFill>
              </a:rPr>
              <a:t>, Dr. Don Blake</a:t>
            </a:r>
            <a:r>
              <a:rPr baseline="30000" lang="en-US" sz="2800">
                <a:solidFill>
                  <a:schemeClr val="lt1"/>
                </a:solidFill>
              </a:rPr>
              <a:t>2</a:t>
            </a:r>
            <a:r>
              <a:rPr lang="en-US" sz="2800">
                <a:solidFill>
                  <a:schemeClr val="lt1"/>
                </a:solidFill>
              </a:rPr>
              <a:t>, Alex Jarnot</a:t>
            </a:r>
            <a:r>
              <a:rPr baseline="30000" lang="en-US" sz="2800">
                <a:solidFill>
                  <a:schemeClr val="lt1"/>
                </a:solidFill>
              </a:rPr>
              <a:t>2</a:t>
            </a:r>
            <a:endParaRPr sz="2800">
              <a:solidFill>
                <a:schemeClr val="lt1"/>
              </a:solidFill>
            </a:endParaRPr>
          </a:p>
          <a:p>
            <a:pPr indent="0" lvl="0" marL="0" rtl="0" algn="ctr">
              <a:lnSpc>
                <a:spcPct val="100000"/>
              </a:lnSpc>
              <a:spcBef>
                <a:spcPts val="800"/>
              </a:spcBef>
              <a:spcAft>
                <a:spcPts val="0"/>
              </a:spcAft>
              <a:buClr>
                <a:schemeClr val="lt1"/>
              </a:buClr>
              <a:buSzPts val="2800"/>
              <a:buNone/>
            </a:pPr>
            <a:r>
              <a:rPr baseline="30000" lang="en-US" sz="2800">
                <a:solidFill>
                  <a:schemeClr val="lt1"/>
                </a:solidFill>
              </a:rPr>
              <a:t>1</a:t>
            </a:r>
            <a:r>
              <a:rPr lang="en-US" sz="2800">
                <a:solidFill>
                  <a:schemeClr val="lt1"/>
                </a:solidFill>
              </a:rPr>
              <a:t>University at Albany</a:t>
            </a:r>
            <a:endParaRPr/>
          </a:p>
          <a:p>
            <a:pPr indent="0" lvl="0" marL="0" rtl="0" algn="ctr">
              <a:lnSpc>
                <a:spcPct val="100000"/>
              </a:lnSpc>
              <a:spcBef>
                <a:spcPts val="800"/>
              </a:spcBef>
              <a:spcAft>
                <a:spcPts val="0"/>
              </a:spcAft>
              <a:buClr>
                <a:schemeClr val="lt1"/>
              </a:buClr>
              <a:buSzPts val="2800"/>
              <a:buNone/>
            </a:pPr>
            <a:r>
              <a:rPr baseline="30000" lang="en-US" sz="2800">
                <a:solidFill>
                  <a:schemeClr val="lt1"/>
                </a:solidFill>
              </a:rPr>
              <a:t>2</a:t>
            </a:r>
            <a:r>
              <a:rPr lang="en-US" sz="2800">
                <a:solidFill>
                  <a:schemeClr val="lt1"/>
                </a:solidFill>
              </a:rPr>
              <a:t>University of California, Irvine</a:t>
            </a:r>
            <a:endParaRPr sz="2800">
              <a:solidFill>
                <a:schemeClr val="lt1"/>
              </a:solidFill>
            </a:endParaRPr>
          </a:p>
        </p:txBody>
      </p:sp>
      <p:sp>
        <p:nvSpPr>
          <p:cNvPr id="197" name="Google Shape;197;p1"/>
          <p:cNvSpPr/>
          <p:nvPr/>
        </p:nvSpPr>
        <p:spPr>
          <a:xfrm>
            <a:off x="11784011" y="5788152"/>
            <a:ext cx="407988" cy="819150"/>
          </a:xfrm>
          <a:custGeom>
            <a:rect b="b" l="l" r="r" t="t"/>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FEFEF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venir"/>
              <a:ea typeface="Avenir"/>
              <a:cs typeface="Avenir"/>
              <a:sym typeface="Avenir"/>
            </a:endParaRPr>
          </a:p>
        </p:txBody>
      </p:sp>
      <p:pic>
        <p:nvPicPr>
          <p:cNvPr descr="A close up of a logo&#10;&#10;Description automatically generated with low confidence" id="198" name="Google Shape;198;p1"/>
          <p:cNvPicPr preferRelativeResize="0"/>
          <p:nvPr/>
        </p:nvPicPr>
        <p:blipFill rotWithShape="1">
          <a:blip r:embed="rId3">
            <a:alphaModFix/>
          </a:blip>
          <a:srcRect b="0" l="0" r="0" t="0"/>
          <a:stretch/>
        </p:blipFill>
        <p:spPr>
          <a:xfrm>
            <a:off x="245406" y="5196001"/>
            <a:ext cx="1443331" cy="1443331"/>
          </a:xfrm>
          <a:prstGeom prst="rect">
            <a:avLst/>
          </a:prstGeom>
          <a:noFill/>
          <a:ln>
            <a:noFill/>
          </a:ln>
        </p:spPr>
      </p:pic>
      <p:pic>
        <p:nvPicPr>
          <p:cNvPr descr="Logo&#10;&#10;Description automatically generated" id="199" name="Google Shape;199;p1"/>
          <p:cNvPicPr preferRelativeResize="0"/>
          <p:nvPr/>
        </p:nvPicPr>
        <p:blipFill rotWithShape="1">
          <a:blip r:embed="rId4">
            <a:alphaModFix/>
          </a:blip>
          <a:srcRect b="0" l="0" r="0" t="0"/>
          <a:stretch/>
        </p:blipFill>
        <p:spPr>
          <a:xfrm>
            <a:off x="1025469" y="5214778"/>
            <a:ext cx="3067774" cy="1533888"/>
          </a:xfrm>
          <a:prstGeom prst="rect">
            <a:avLst/>
          </a:prstGeom>
          <a:noFill/>
          <a:ln>
            <a:noFill/>
          </a:ln>
        </p:spPr>
      </p:pic>
      <p:pic>
        <p:nvPicPr>
          <p:cNvPr descr="Logo&#10;&#10;Description automatically generated" id="200" name="Google Shape;200;p1"/>
          <p:cNvPicPr preferRelativeResize="0"/>
          <p:nvPr/>
        </p:nvPicPr>
        <p:blipFill rotWithShape="1">
          <a:blip r:embed="rId5">
            <a:alphaModFix/>
          </a:blip>
          <a:srcRect b="0" l="0" r="0" t="0"/>
          <a:stretch/>
        </p:blipFill>
        <p:spPr>
          <a:xfrm>
            <a:off x="9194608" y="5624868"/>
            <a:ext cx="1438956" cy="1014464"/>
          </a:xfrm>
          <a:prstGeom prst="rect">
            <a:avLst/>
          </a:prstGeom>
          <a:noFill/>
          <a:ln>
            <a:noFill/>
          </a:ln>
        </p:spPr>
      </p:pic>
      <p:pic>
        <p:nvPicPr>
          <p:cNvPr id="201" name="Google Shape;201;p1"/>
          <p:cNvPicPr preferRelativeResize="0"/>
          <p:nvPr/>
        </p:nvPicPr>
        <p:blipFill rotWithShape="1">
          <a:blip r:embed="rId6">
            <a:alphaModFix/>
          </a:blip>
          <a:srcRect b="0" l="0" r="0" t="0"/>
          <a:stretch/>
        </p:blipFill>
        <p:spPr>
          <a:xfrm>
            <a:off x="10202730" y="5156178"/>
            <a:ext cx="1986891" cy="1986891"/>
          </a:xfrm>
          <a:prstGeom prst="rect">
            <a:avLst/>
          </a:prstGeom>
          <a:noFill/>
          <a:ln>
            <a:noFill/>
          </a:ln>
        </p:spPr>
      </p:pic>
      <p:grpSp>
        <p:nvGrpSpPr>
          <p:cNvPr id="202" name="Google Shape;202;p1"/>
          <p:cNvGrpSpPr/>
          <p:nvPr/>
        </p:nvGrpSpPr>
        <p:grpSpPr>
          <a:xfrm>
            <a:off x="0" y="-13542"/>
            <a:ext cx="2042741" cy="1190856"/>
            <a:chOff x="-12718" y="0"/>
            <a:chExt cx="2605593" cy="1432461"/>
          </a:xfrm>
        </p:grpSpPr>
        <p:pic>
          <p:nvPicPr>
            <p:cNvPr id="203" name="Google Shape;203;p1"/>
            <p:cNvPicPr preferRelativeResize="0"/>
            <p:nvPr/>
          </p:nvPicPr>
          <p:blipFill rotWithShape="1">
            <a:blip r:embed="rId7">
              <a:alphaModFix/>
            </a:blip>
            <a:srcRect b="0" l="0" r="0" t="1114"/>
            <a:stretch/>
          </p:blipFill>
          <p:spPr>
            <a:xfrm>
              <a:off x="0" y="0"/>
              <a:ext cx="2592875" cy="1432461"/>
            </a:xfrm>
            <a:prstGeom prst="rect">
              <a:avLst/>
            </a:prstGeom>
            <a:noFill/>
            <a:ln>
              <a:noFill/>
            </a:ln>
          </p:spPr>
        </p:pic>
        <p:pic>
          <p:nvPicPr>
            <p:cNvPr descr="Shape&#10;&#10;Description automatically generated with medium confidence" id="204" name="Google Shape;204;p1"/>
            <p:cNvPicPr preferRelativeResize="0"/>
            <p:nvPr/>
          </p:nvPicPr>
          <p:blipFill rotWithShape="1">
            <a:blip r:embed="rId8">
              <a:alphaModFix/>
            </a:blip>
            <a:srcRect b="0" l="0" r="0" t="0"/>
            <a:stretch/>
          </p:blipFill>
          <p:spPr>
            <a:xfrm>
              <a:off x="-12718" y="408008"/>
              <a:ext cx="969338" cy="1003380"/>
            </a:xfrm>
            <a:prstGeom prst="rect">
              <a:avLst/>
            </a:prstGeom>
            <a:noFill/>
            <a:ln>
              <a:noFill/>
            </a:ln>
          </p:spPr>
        </p:pic>
      </p:grpSp>
      <p:grpSp>
        <p:nvGrpSpPr>
          <p:cNvPr id="205" name="Google Shape;205;p1"/>
          <p:cNvGrpSpPr/>
          <p:nvPr/>
        </p:nvGrpSpPr>
        <p:grpSpPr>
          <a:xfrm>
            <a:off x="1491467" y="-13542"/>
            <a:ext cx="2042741" cy="1190856"/>
            <a:chOff x="-12718" y="0"/>
            <a:chExt cx="2605593" cy="1432461"/>
          </a:xfrm>
        </p:grpSpPr>
        <p:pic>
          <p:nvPicPr>
            <p:cNvPr id="206" name="Google Shape;206;p1"/>
            <p:cNvPicPr preferRelativeResize="0"/>
            <p:nvPr/>
          </p:nvPicPr>
          <p:blipFill rotWithShape="1">
            <a:blip r:embed="rId9">
              <a:alphaModFix/>
            </a:blip>
            <a:srcRect b="0" l="0" r="0" t="1114"/>
            <a:stretch/>
          </p:blipFill>
          <p:spPr>
            <a:xfrm>
              <a:off x="0" y="0"/>
              <a:ext cx="2592875" cy="1432461"/>
            </a:xfrm>
            <a:prstGeom prst="rect">
              <a:avLst/>
            </a:prstGeom>
            <a:noFill/>
            <a:ln>
              <a:noFill/>
            </a:ln>
          </p:spPr>
        </p:pic>
        <p:pic>
          <p:nvPicPr>
            <p:cNvPr descr="Shape&#10;&#10;Description automatically generated with medium confidence" id="207" name="Google Shape;207;p1"/>
            <p:cNvPicPr preferRelativeResize="0"/>
            <p:nvPr/>
          </p:nvPicPr>
          <p:blipFill rotWithShape="1">
            <a:blip r:embed="rId10">
              <a:alphaModFix/>
            </a:blip>
            <a:srcRect b="0" l="0" r="0" t="0"/>
            <a:stretch/>
          </p:blipFill>
          <p:spPr>
            <a:xfrm>
              <a:off x="-12718" y="408008"/>
              <a:ext cx="969338" cy="1003380"/>
            </a:xfrm>
            <a:prstGeom prst="rect">
              <a:avLst/>
            </a:prstGeom>
            <a:noFill/>
            <a:ln>
              <a:noFill/>
            </a:ln>
          </p:spPr>
        </p:pic>
      </p:grpSp>
      <p:grpSp>
        <p:nvGrpSpPr>
          <p:cNvPr id="208" name="Google Shape;208;p1"/>
          <p:cNvGrpSpPr/>
          <p:nvPr/>
        </p:nvGrpSpPr>
        <p:grpSpPr>
          <a:xfrm>
            <a:off x="2982934" y="-9771"/>
            <a:ext cx="2042741" cy="1190856"/>
            <a:chOff x="-12718" y="0"/>
            <a:chExt cx="2605593" cy="1432461"/>
          </a:xfrm>
        </p:grpSpPr>
        <p:pic>
          <p:nvPicPr>
            <p:cNvPr id="209" name="Google Shape;209;p1"/>
            <p:cNvPicPr preferRelativeResize="0"/>
            <p:nvPr/>
          </p:nvPicPr>
          <p:blipFill rotWithShape="1">
            <a:blip r:embed="rId11">
              <a:alphaModFix/>
            </a:blip>
            <a:srcRect b="0" l="0" r="0" t="1114"/>
            <a:stretch/>
          </p:blipFill>
          <p:spPr>
            <a:xfrm>
              <a:off x="0" y="0"/>
              <a:ext cx="2592875" cy="1432461"/>
            </a:xfrm>
            <a:prstGeom prst="rect">
              <a:avLst/>
            </a:prstGeom>
            <a:noFill/>
            <a:ln>
              <a:noFill/>
            </a:ln>
          </p:spPr>
        </p:pic>
        <p:pic>
          <p:nvPicPr>
            <p:cNvPr descr="Shape&#10;&#10;Description automatically generated with medium confidence" id="210" name="Google Shape;210;p1"/>
            <p:cNvPicPr preferRelativeResize="0"/>
            <p:nvPr/>
          </p:nvPicPr>
          <p:blipFill rotWithShape="1">
            <a:blip r:embed="rId10">
              <a:alphaModFix/>
            </a:blip>
            <a:srcRect b="0" l="0" r="0" t="0"/>
            <a:stretch/>
          </p:blipFill>
          <p:spPr>
            <a:xfrm>
              <a:off x="-12718" y="408008"/>
              <a:ext cx="969338" cy="1003380"/>
            </a:xfrm>
            <a:prstGeom prst="rect">
              <a:avLst/>
            </a:prstGeom>
            <a:noFill/>
            <a:ln>
              <a:noFill/>
            </a:ln>
          </p:spPr>
        </p:pic>
      </p:grpSp>
      <p:grpSp>
        <p:nvGrpSpPr>
          <p:cNvPr id="211" name="Google Shape;211;p1"/>
          <p:cNvGrpSpPr/>
          <p:nvPr/>
        </p:nvGrpSpPr>
        <p:grpSpPr>
          <a:xfrm>
            <a:off x="4474401" y="-9771"/>
            <a:ext cx="2042741" cy="1190856"/>
            <a:chOff x="-12718" y="0"/>
            <a:chExt cx="2605593" cy="1432461"/>
          </a:xfrm>
        </p:grpSpPr>
        <p:pic>
          <p:nvPicPr>
            <p:cNvPr id="212" name="Google Shape;212;p1"/>
            <p:cNvPicPr preferRelativeResize="0"/>
            <p:nvPr/>
          </p:nvPicPr>
          <p:blipFill rotWithShape="1">
            <a:blip r:embed="rId12">
              <a:alphaModFix/>
            </a:blip>
            <a:srcRect b="0" l="0" r="0" t="1114"/>
            <a:stretch/>
          </p:blipFill>
          <p:spPr>
            <a:xfrm>
              <a:off x="0" y="0"/>
              <a:ext cx="2592875" cy="1432461"/>
            </a:xfrm>
            <a:prstGeom prst="rect">
              <a:avLst/>
            </a:prstGeom>
            <a:noFill/>
            <a:ln>
              <a:noFill/>
            </a:ln>
          </p:spPr>
        </p:pic>
        <p:pic>
          <p:nvPicPr>
            <p:cNvPr descr="Shape&#10;&#10;Description automatically generated with medium confidence" id="213" name="Google Shape;213;p1"/>
            <p:cNvPicPr preferRelativeResize="0"/>
            <p:nvPr/>
          </p:nvPicPr>
          <p:blipFill rotWithShape="1">
            <a:blip r:embed="rId10">
              <a:alphaModFix/>
            </a:blip>
            <a:srcRect b="0" l="0" r="0" t="0"/>
            <a:stretch/>
          </p:blipFill>
          <p:spPr>
            <a:xfrm>
              <a:off x="-12718" y="408008"/>
              <a:ext cx="969338" cy="1003380"/>
            </a:xfrm>
            <a:prstGeom prst="rect">
              <a:avLst/>
            </a:prstGeom>
            <a:noFill/>
            <a:ln>
              <a:noFill/>
            </a:ln>
          </p:spPr>
        </p:pic>
      </p:grpSp>
      <p:grpSp>
        <p:nvGrpSpPr>
          <p:cNvPr id="214" name="Google Shape;214;p1"/>
          <p:cNvGrpSpPr/>
          <p:nvPr/>
        </p:nvGrpSpPr>
        <p:grpSpPr>
          <a:xfrm>
            <a:off x="5965868" y="-13542"/>
            <a:ext cx="2042741" cy="1190856"/>
            <a:chOff x="-12718" y="0"/>
            <a:chExt cx="2605593" cy="1432461"/>
          </a:xfrm>
        </p:grpSpPr>
        <p:pic>
          <p:nvPicPr>
            <p:cNvPr id="215" name="Google Shape;215;p1"/>
            <p:cNvPicPr preferRelativeResize="0"/>
            <p:nvPr/>
          </p:nvPicPr>
          <p:blipFill rotWithShape="1">
            <a:blip r:embed="rId13">
              <a:alphaModFix/>
            </a:blip>
            <a:srcRect b="0" l="0" r="0" t="1114"/>
            <a:stretch/>
          </p:blipFill>
          <p:spPr>
            <a:xfrm>
              <a:off x="0" y="0"/>
              <a:ext cx="2592875" cy="1432461"/>
            </a:xfrm>
            <a:prstGeom prst="rect">
              <a:avLst/>
            </a:prstGeom>
            <a:noFill/>
            <a:ln>
              <a:noFill/>
            </a:ln>
          </p:spPr>
        </p:pic>
        <p:pic>
          <p:nvPicPr>
            <p:cNvPr descr="Shape&#10;&#10;Description automatically generated with medium confidence" id="216" name="Google Shape;216;p1"/>
            <p:cNvPicPr preferRelativeResize="0"/>
            <p:nvPr/>
          </p:nvPicPr>
          <p:blipFill rotWithShape="1">
            <a:blip r:embed="rId10">
              <a:alphaModFix/>
            </a:blip>
            <a:srcRect b="0" l="0" r="0" t="0"/>
            <a:stretch/>
          </p:blipFill>
          <p:spPr>
            <a:xfrm>
              <a:off x="-12718" y="408008"/>
              <a:ext cx="969338" cy="1003380"/>
            </a:xfrm>
            <a:prstGeom prst="rect">
              <a:avLst/>
            </a:prstGeom>
            <a:noFill/>
            <a:ln>
              <a:noFill/>
            </a:ln>
          </p:spPr>
        </p:pic>
      </p:grpSp>
      <p:grpSp>
        <p:nvGrpSpPr>
          <p:cNvPr id="217" name="Google Shape;217;p1"/>
          <p:cNvGrpSpPr/>
          <p:nvPr/>
        </p:nvGrpSpPr>
        <p:grpSpPr>
          <a:xfrm>
            <a:off x="7457335" y="-9771"/>
            <a:ext cx="2042741" cy="1190856"/>
            <a:chOff x="-12718" y="0"/>
            <a:chExt cx="2605593" cy="1432461"/>
          </a:xfrm>
        </p:grpSpPr>
        <p:pic>
          <p:nvPicPr>
            <p:cNvPr id="218" name="Google Shape;218;p1"/>
            <p:cNvPicPr preferRelativeResize="0"/>
            <p:nvPr/>
          </p:nvPicPr>
          <p:blipFill rotWithShape="1">
            <a:blip r:embed="rId14">
              <a:alphaModFix/>
            </a:blip>
            <a:srcRect b="0" l="0" r="0" t="1114"/>
            <a:stretch/>
          </p:blipFill>
          <p:spPr>
            <a:xfrm>
              <a:off x="0" y="0"/>
              <a:ext cx="2592875" cy="1432461"/>
            </a:xfrm>
            <a:prstGeom prst="rect">
              <a:avLst/>
            </a:prstGeom>
            <a:noFill/>
            <a:ln>
              <a:noFill/>
            </a:ln>
          </p:spPr>
        </p:pic>
        <p:pic>
          <p:nvPicPr>
            <p:cNvPr descr="Shape&#10;&#10;Description automatically generated with medium confidence" id="219" name="Google Shape;219;p1"/>
            <p:cNvPicPr preferRelativeResize="0"/>
            <p:nvPr/>
          </p:nvPicPr>
          <p:blipFill rotWithShape="1">
            <a:blip r:embed="rId10">
              <a:alphaModFix/>
            </a:blip>
            <a:srcRect b="0" l="0" r="0" t="0"/>
            <a:stretch/>
          </p:blipFill>
          <p:spPr>
            <a:xfrm>
              <a:off x="-12718" y="408008"/>
              <a:ext cx="969338" cy="1003380"/>
            </a:xfrm>
            <a:prstGeom prst="rect">
              <a:avLst/>
            </a:prstGeom>
            <a:noFill/>
            <a:ln>
              <a:noFill/>
            </a:ln>
          </p:spPr>
        </p:pic>
      </p:grpSp>
      <p:grpSp>
        <p:nvGrpSpPr>
          <p:cNvPr id="220" name="Google Shape;220;p1"/>
          <p:cNvGrpSpPr/>
          <p:nvPr/>
        </p:nvGrpSpPr>
        <p:grpSpPr>
          <a:xfrm>
            <a:off x="8948802" y="-8909"/>
            <a:ext cx="2042741" cy="1190856"/>
            <a:chOff x="-12718" y="0"/>
            <a:chExt cx="2605593" cy="1432461"/>
          </a:xfrm>
        </p:grpSpPr>
        <p:pic>
          <p:nvPicPr>
            <p:cNvPr id="221" name="Google Shape;221;p1"/>
            <p:cNvPicPr preferRelativeResize="0"/>
            <p:nvPr/>
          </p:nvPicPr>
          <p:blipFill rotWithShape="1">
            <a:blip r:embed="rId15">
              <a:alphaModFix/>
            </a:blip>
            <a:srcRect b="0" l="0" r="0" t="1114"/>
            <a:stretch/>
          </p:blipFill>
          <p:spPr>
            <a:xfrm>
              <a:off x="0" y="0"/>
              <a:ext cx="2592875" cy="1432461"/>
            </a:xfrm>
            <a:prstGeom prst="rect">
              <a:avLst/>
            </a:prstGeom>
            <a:noFill/>
            <a:ln>
              <a:noFill/>
            </a:ln>
          </p:spPr>
        </p:pic>
        <p:pic>
          <p:nvPicPr>
            <p:cNvPr descr="Shape&#10;&#10;Description automatically generated with medium confidence" id="222" name="Google Shape;222;p1"/>
            <p:cNvPicPr preferRelativeResize="0"/>
            <p:nvPr/>
          </p:nvPicPr>
          <p:blipFill rotWithShape="1">
            <a:blip r:embed="rId10">
              <a:alphaModFix/>
            </a:blip>
            <a:srcRect b="0" l="0" r="0" t="0"/>
            <a:stretch/>
          </p:blipFill>
          <p:spPr>
            <a:xfrm>
              <a:off x="-12718" y="408008"/>
              <a:ext cx="969338" cy="1003380"/>
            </a:xfrm>
            <a:prstGeom prst="rect">
              <a:avLst/>
            </a:prstGeom>
            <a:noFill/>
            <a:ln>
              <a:noFill/>
            </a:ln>
          </p:spPr>
        </p:pic>
      </p:grpSp>
      <p:pic>
        <p:nvPicPr>
          <p:cNvPr id="223" name="Google Shape;223;p1"/>
          <p:cNvPicPr preferRelativeResize="0"/>
          <p:nvPr/>
        </p:nvPicPr>
        <p:blipFill rotWithShape="1">
          <a:blip r:embed="rId16">
            <a:alphaModFix/>
          </a:blip>
          <a:srcRect b="0" l="0" r="15636" t="1114"/>
          <a:stretch/>
        </p:blipFill>
        <p:spPr>
          <a:xfrm>
            <a:off x="10467100" y="-13542"/>
            <a:ext cx="1714929" cy="1190856"/>
          </a:xfrm>
          <a:prstGeom prst="rect">
            <a:avLst/>
          </a:prstGeom>
          <a:noFill/>
          <a:ln>
            <a:noFill/>
          </a:ln>
        </p:spPr>
      </p:pic>
      <p:pic>
        <p:nvPicPr>
          <p:cNvPr descr="Shape&#10;&#10;Description automatically generated with medium confidence" id="224" name="Google Shape;224;p1"/>
          <p:cNvPicPr preferRelativeResize="0"/>
          <p:nvPr/>
        </p:nvPicPr>
        <p:blipFill rotWithShape="1">
          <a:blip r:embed="rId10">
            <a:alphaModFix/>
          </a:blip>
          <a:srcRect b="0" l="0" r="0" t="0"/>
          <a:stretch/>
        </p:blipFill>
        <p:spPr>
          <a:xfrm>
            <a:off x="10457129" y="325650"/>
            <a:ext cx="759945" cy="834146"/>
          </a:xfrm>
          <a:prstGeom prst="rect">
            <a:avLst/>
          </a:prstGeom>
          <a:noFill/>
          <a:ln>
            <a:noFill/>
          </a:ln>
        </p:spPr>
      </p:pic>
      <p:sp>
        <p:nvSpPr>
          <p:cNvPr id="225" name="Google Shape;225;p1"/>
          <p:cNvSpPr/>
          <p:nvPr/>
        </p:nvSpPr>
        <p:spPr>
          <a:xfrm>
            <a:off x="0" y="1159104"/>
            <a:ext cx="12192000" cy="143226"/>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2" name="Shape 332"/>
        <p:cNvGrpSpPr/>
        <p:nvPr/>
      </p:nvGrpSpPr>
      <p:grpSpPr>
        <a:xfrm>
          <a:off x="0" y="0"/>
          <a:ext cx="0" cy="0"/>
          <a:chOff x="0" y="0"/>
          <a:chExt cx="0" cy="0"/>
        </a:xfrm>
      </p:grpSpPr>
      <p:pic>
        <p:nvPicPr>
          <p:cNvPr descr="Map&#10;&#10;Description automatically generated" id="333" name="Google Shape;333;p10"/>
          <p:cNvPicPr preferRelativeResize="0"/>
          <p:nvPr/>
        </p:nvPicPr>
        <p:blipFill rotWithShape="1">
          <a:blip r:embed="rId3">
            <a:alphaModFix/>
          </a:blip>
          <a:srcRect b="0" l="6819" r="11817" t="0"/>
          <a:stretch/>
        </p:blipFill>
        <p:spPr>
          <a:xfrm>
            <a:off x="1133685" y="227720"/>
            <a:ext cx="9919855" cy="6402559"/>
          </a:xfrm>
          <a:prstGeom prst="rect">
            <a:avLst/>
          </a:prstGeom>
          <a:noFill/>
          <a:ln>
            <a:noFill/>
          </a:ln>
        </p:spPr>
      </p:pic>
      <p:sp>
        <p:nvSpPr>
          <p:cNvPr id="334" name="Google Shape;334;p10"/>
          <p:cNvSpPr/>
          <p:nvPr/>
        </p:nvSpPr>
        <p:spPr>
          <a:xfrm rot="5400000">
            <a:off x="8193768" y="3206662"/>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5" name="Google Shape;335;p10"/>
          <p:cNvSpPr/>
          <p:nvPr/>
        </p:nvSpPr>
        <p:spPr>
          <a:xfrm rot="5400000">
            <a:off x="-2864546" y="3206664"/>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Map&#10;&#10;Description automatically generated" id="336" name="Google Shape;336;p10"/>
          <p:cNvPicPr preferRelativeResize="0"/>
          <p:nvPr/>
        </p:nvPicPr>
        <p:blipFill rotWithShape="1">
          <a:blip r:embed="rId4">
            <a:alphaModFix/>
          </a:blip>
          <a:srcRect b="0" l="0" r="68866" t="82020"/>
          <a:stretch/>
        </p:blipFill>
        <p:spPr>
          <a:xfrm>
            <a:off x="1133685" y="5151745"/>
            <a:ext cx="3618714" cy="1478534"/>
          </a:xfrm>
          <a:prstGeom prst="rect">
            <a:avLst/>
          </a:prstGeom>
          <a:noFill/>
          <a:ln>
            <a:noFill/>
          </a:ln>
        </p:spPr>
      </p:pic>
      <p:sp>
        <p:nvSpPr>
          <p:cNvPr id="337" name="Google Shape;337;p10"/>
          <p:cNvSpPr/>
          <p:nvPr/>
        </p:nvSpPr>
        <p:spPr>
          <a:xfrm>
            <a:off x="9521976" y="2825374"/>
            <a:ext cx="1531564" cy="603626"/>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Queens, NY</a:t>
            </a:r>
            <a:endParaRPr/>
          </a:p>
          <a:p>
            <a:pPr indent="0" lvl="0" marL="0" marR="0" rtl="0" algn="ctr">
              <a:spcBef>
                <a:spcPts val="0"/>
              </a:spcBef>
              <a:spcAft>
                <a:spcPts val="0"/>
              </a:spcAft>
              <a:buNone/>
            </a:pPr>
            <a:r>
              <a:rPr lang="en-US" sz="1800">
                <a:solidFill>
                  <a:schemeClr val="lt1"/>
                </a:solidFill>
                <a:latin typeface="Avenir"/>
                <a:ea typeface="Avenir"/>
                <a:cs typeface="Avenir"/>
                <a:sym typeface="Avenir"/>
              </a:rPr>
              <a:t>6.1 ppt</a:t>
            </a:r>
            <a:endParaRPr/>
          </a:p>
        </p:txBody>
      </p:sp>
      <p:cxnSp>
        <p:nvCxnSpPr>
          <p:cNvPr id="338" name="Google Shape;338;p10"/>
          <p:cNvCxnSpPr>
            <a:endCxn id="339" idx="5"/>
          </p:cNvCxnSpPr>
          <p:nvPr/>
        </p:nvCxnSpPr>
        <p:spPr>
          <a:xfrm rot="10800000">
            <a:off x="9740442" y="2572275"/>
            <a:ext cx="547200" cy="372600"/>
          </a:xfrm>
          <a:prstGeom prst="straightConnector1">
            <a:avLst/>
          </a:prstGeom>
          <a:noFill/>
          <a:ln cap="flat" cmpd="sng" w="38100">
            <a:solidFill>
              <a:srgbClr val="C00000"/>
            </a:solidFill>
            <a:prstDash val="solid"/>
            <a:miter lim="800000"/>
            <a:headEnd len="sm" w="sm" type="none"/>
            <a:tailEnd len="med" w="med" type="triangle"/>
          </a:ln>
        </p:spPr>
      </p:cxnSp>
      <p:sp>
        <p:nvSpPr>
          <p:cNvPr id="340" name="Google Shape;340;p10"/>
          <p:cNvSpPr/>
          <p:nvPr/>
        </p:nvSpPr>
        <p:spPr>
          <a:xfrm>
            <a:off x="7434826" y="1362255"/>
            <a:ext cx="1407052" cy="603625"/>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Chicago, IL</a:t>
            </a:r>
            <a:endParaRPr/>
          </a:p>
          <a:p>
            <a:pPr indent="0" lvl="0" marL="0" marR="0" rtl="0" algn="ctr">
              <a:spcBef>
                <a:spcPts val="0"/>
              </a:spcBef>
              <a:spcAft>
                <a:spcPts val="0"/>
              </a:spcAft>
              <a:buNone/>
            </a:pPr>
            <a:r>
              <a:rPr lang="en-US" sz="1800">
                <a:solidFill>
                  <a:schemeClr val="lt1"/>
                </a:solidFill>
                <a:latin typeface="Avenir"/>
                <a:ea typeface="Avenir"/>
                <a:cs typeface="Avenir"/>
                <a:sym typeface="Avenir"/>
              </a:rPr>
              <a:t>7.3 ppt</a:t>
            </a:r>
            <a:endParaRPr/>
          </a:p>
        </p:txBody>
      </p:sp>
      <p:cxnSp>
        <p:nvCxnSpPr>
          <p:cNvPr id="341" name="Google Shape;341;p10"/>
          <p:cNvCxnSpPr/>
          <p:nvPr/>
        </p:nvCxnSpPr>
        <p:spPr>
          <a:xfrm flipH="1">
            <a:off x="7330053" y="1965880"/>
            <a:ext cx="402006" cy="291760"/>
          </a:xfrm>
          <a:prstGeom prst="straightConnector1">
            <a:avLst/>
          </a:prstGeom>
          <a:noFill/>
          <a:ln cap="flat" cmpd="sng" w="38100">
            <a:solidFill>
              <a:srgbClr val="C00000"/>
            </a:solidFill>
            <a:prstDash val="solid"/>
            <a:miter lim="800000"/>
            <a:headEnd len="sm" w="sm" type="none"/>
            <a:tailEnd len="med" w="med" type="triangle"/>
          </a:ln>
        </p:spPr>
      </p:cxnSp>
      <p:sp>
        <p:nvSpPr>
          <p:cNvPr id="342" name="Google Shape;342;p10"/>
          <p:cNvSpPr/>
          <p:nvPr/>
        </p:nvSpPr>
        <p:spPr>
          <a:xfrm>
            <a:off x="7227980" y="2204403"/>
            <a:ext cx="102073" cy="106473"/>
          </a:xfrm>
          <a:prstGeom prst="ellipse">
            <a:avLst/>
          </a:prstGeom>
          <a:solidFill>
            <a:srgbClr val="D8322D"/>
          </a:solidFill>
          <a:ln cap="flat" cmpd="sng" w="9525">
            <a:solidFill>
              <a:schemeClr val="dk1">
                <a:alpha val="74901"/>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9" name="Google Shape;339;p10"/>
          <p:cNvSpPr/>
          <p:nvPr/>
        </p:nvSpPr>
        <p:spPr>
          <a:xfrm>
            <a:off x="9653317" y="2481395"/>
            <a:ext cx="102073" cy="106473"/>
          </a:xfrm>
          <a:prstGeom prst="ellipse">
            <a:avLst/>
          </a:prstGeom>
          <a:solidFill>
            <a:srgbClr val="D8322D"/>
          </a:solidFill>
          <a:ln cap="flat" cmpd="sng" w="9525">
            <a:solidFill>
              <a:schemeClr val="dk1">
                <a:alpha val="74901"/>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3" name="Google Shape;343;p10"/>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272727"/>
                </a:solidFill>
                <a:latin typeface="Avenir"/>
                <a:ea typeface="Avenir"/>
                <a:cs typeface="Avenir"/>
                <a:sym typeface="Avenir"/>
              </a:rPr>
              <a:t>3</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8" name="Shape 348"/>
        <p:cNvGrpSpPr/>
        <p:nvPr/>
      </p:nvGrpSpPr>
      <p:grpSpPr>
        <a:xfrm>
          <a:off x="0" y="0"/>
          <a:ext cx="0" cy="0"/>
          <a:chOff x="0" y="0"/>
          <a:chExt cx="0" cy="0"/>
        </a:xfrm>
      </p:grpSpPr>
      <p:pic>
        <p:nvPicPr>
          <p:cNvPr descr="Map&#10;&#10;Description automatically generated" id="349" name="Google Shape;349;p11"/>
          <p:cNvPicPr preferRelativeResize="0"/>
          <p:nvPr/>
        </p:nvPicPr>
        <p:blipFill rotWithShape="1">
          <a:blip r:embed="rId3">
            <a:alphaModFix/>
          </a:blip>
          <a:srcRect b="0" l="6819" r="11817" t="0"/>
          <a:stretch/>
        </p:blipFill>
        <p:spPr>
          <a:xfrm>
            <a:off x="1133685" y="227720"/>
            <a:ext cx="9919855" cy="6402559"/>
          </a:xfrm>
          <a:prstGeom prst="rect">
            <a:avLst/>
          </a:prstGeom>
          <a:noFill/>
          <a:ln>
            <a:noFill/>
          </a:ln>
        </p:spPr>
      </p:pic>
      <p:sp>
        <p:nvSpPr>
          <p:cNvPr id="350" name="Google Shape;350;p11"/>
          <p:cNvSpPr/>
          <p:nvPr/>
        </p:nvSpPr>
        <p:spPr>
          <a:xfrm rot="5400000">
            <a:off x="8193768" y="3206662"/>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1" name="Google Shape;351;p11"/>
          <p:cNvSpPr/>
          <p:nvPr/>
        </p:nvSpPr>
        <p:spPr>
          <a:xfrm rot="5400000">
            <a:off x="-2864546" y="3206664"/>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Map&#10;&#10;Description automatically generated" id="352" name="Google Shape;352;p11"/>
          <p:cNvPicPr preferRelativeResize="0"/>
          <p:nvPr/>
        </p:nvPicPr>
        <p:blipFill rotWithShape="1">
          <a:blip r:embed="rId4">
            <a:alphaModFix/>
          </a:blip>
          <a:srcRect b="0" l="0" r="68866" t="82020"/>
          <a:stretch/>
        </p:blipFill>
        <p:spPr>
          <a:xfrm>
            <a:off x="1133685" y="5151745"/>
            <a:ext cx="3618714" cy="1478534"/>
          </a:xfrm>
          <a:prstGeom prst="rect">
            <a:avLst/>
          </a:prstGeom>
          <a:noFill/>
          <a:ln>
            <a:noFill/>
          </a:ln>
        </p:spPr>
      </p:pic>
      <p:sp>
        <p:nvSpPr>
          <p:cNvPr id="353" name="Google Shape;353;p11"/>
          <p:cNvSpPr/>
          <p:nvPr/>
        </p:nvSpPr>
        <p:spPr>
          <a:xfrm>
            <a:off x="1133684" y="4548120"/>
            <a:ext cx="2120497" cy="603625"/>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Isla Vista, CA </a:t>
            </a:r>
            <a:endParaRPr/>
          </a:p>
          <a:p>
            <a:pPr indent="0" lvl="0" marL="0" marR="0" rtl="0" algn="ctr">
              <a:spcBef>
                <a:spcPts val="0"/>
              </a:spcBef>
              <a:spcAft>
                <a:spcPts val="0"/>
              </a:spcAft>
              <a:buNone/>
            </a:pPr>
            <a:r>
              <a:rPr lang="en-US" sz="1800">
                <a:solidFill>
                  <a:schemeClr val="lt1"/>
                </a:solidFill>
                <a:latin typeface="Avenir"/>
                <a:ea typeface="Avenir"/>
                <a:cs typeface="Avenir"/>
                <a:sym typeface="Avenir"/>
              </a:rPr>
              <a:t>12.9 ppt</a:t>
            </a:r>
            <a:endParaRPr/>
          </a:p>
        </p:txBody>
      </p:sp>
      <p:cxnSp>
        <p:nvCxnSpPr>
          <p:cNvPr id="354" name="Google Shape;354;p11"/>
          <p:cNvCxnSpPr/>
          <p:nvPr/>
        </p:nvCxnSpPr>
        <p:spPr>
          <a:xfrm flipH="1" rot="10800000">
            <a:off x="2072913" y="3916392"/>
            <a:ext cx="135449" cy="631730"/>
          </a:xfrm>
          <a:prstGeom prst="straightConnector1">
            <a:avLst/>
          </a:prstGeom>
          <a:noFill/>
          <a:ln cap="flat" cmpd="sng" w="38100">
            <a:solidFill>
              <a:srgbClr val="C00000"/>
            </a:solidFill>
            <a:prstDash val="solid"/>
            <a:miter lim="800000"/>
            <a:headEnd len="sm" w="sm" type="none"/>
            <a:tailEnd len="med" w="med" type="triangle"/>
          </a:ln>
        </p:spPr>
      </p:cxnSp>
      <p:sp>
        <p:nvSpPr>
          <p:cNvPr id="355" name="Google Shape;355;p11"/>
          <p:cNvSpPr/>
          <p:nvPr/>
        </p:nvSpPr>
        <p:spPr>
          <a:xfrm>
            <a:off x="9521976" y="2825374"/>
            <a:ext cx="1531564" cy="603626"/>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Queens, NY</a:t>
            </a:r>
            <a:endParaRPr/>
          </a:p>
          <a:p>
            <a:pPr indent="0" lvl="0" marL="0" marR="0" rtl="0" algn="ctr">
              <a:spcBef>
                <a:spcPts val="0"/>
              </a:spcBef>
              <a:spcAft>
                <a:spcPts val="0"/>
              </a:spcAft>
              <a:buNone/>
            </a:pPr>
            <a:r>
              <a:rPr lang="en-US" sz="1800">
                <a:solidFill>
                  <a:schemeClr val="lt1"/>
                </a:solidFill>
                <a:latin typeface="Avenir"/>
                <a:ea typeface="Avenir"/>
                <a:cs typeface="Avenir"/>
                <a:sym typeface="Avenir"/>
              </a:rPr>
              <a:t>6.1 ppt</a:t>
            </a:r>
            <a:endParaRPr/>
          </a:p>
        </p:txBody>
      </p:sp>
      <p:cxnSp>
        <p:nvCxnSpPr>
          <p:cNvPr id="356" name="Google Shape;356;p11"/>
          <p:cNvCxnSpPr>
            <a:endCxn id="357" idx="5"/>
          </p:cNvCxnSpPr>
          <p:nvPr/>
        </p:nvCxnSpPr>
        <p:spPr>
          <a:xfrm rot="10800000">
            <a:off x="9740442" y="2572275"/>
            <a:ext cx="547200" cy="372600"/>
          </a:xfrm>
          <a:prstGeom prst="straightConnector1">
            <a:avLst/>
          </a:prstGeom>
          <a:noFill/>
          <a:ln cap="flat" cmpd="sng" w="38100">
            <a:solidFill>
              <a:srgbClr val="C00000"/>
            </a:solidFill>
            <a:prstDash val="solid"/>
            <a:miter lim="800000"/>
            <a:headEnd len="sm" w="sm" type="none"/>
            <a:tailEnd len="med" w="med" type="triangle"/>
          </a:ln>
        </p:spPr>
      </p:cxnSp>
      <p:sp>
        <p:nvSpPr>
          <p:cNvPr id="358" name="Google Shape;358;p11"/>
          <p:cNvSpPr/>
          <p:nvPr/>
        </p:nvSpPr>
        <p:spPr>
          <a:xfrm>
            <a:off x="7434826" y="1362255"/>
            <a:ext cx="1407052" cy="603625"/>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Chicago, IL</a:t>
            </a:r>
            <a:endParaRPr/>
          </a:p>
          <a:p>
            <a:pPr indent="0" lvl="0" marL="0" marR="0" rtl="0" algn="ctr">
              <a:spcBef>
                <a:spcPts val="0"/>
              </a:spcBef>
              <a:spcAft>
                <a:spcPts val="0"/>
              </a:spcAft>
              <a:buNone/>
            </a:pPr>
            <a:r>
              <a:rPr lang="en-US" sz="1800">
                <a:solidFill>
                  <a:schemeClr val="lt1"/>
                </a:solidFill>
                <a:latin typeface="Avenir"/>
                <a:ea typeface="Avenir"/>
                <a:cs typeface="Avenir"/>
                <a:sym typeface="Avenir"/>
              </a:rPr>
              <a:t>7.3 ppt</a:t>
            </a:r>
            <a:endParaRPr/>
          </a:p>
        </p:txBody>
      </p:sp>
      <p:cxnSp>
        <p:nvCxnSpPr>
          <p:cNvPr id="359" name="Google Shape;359;p11"/>
          <p:cNvCxnSpPr/>
          <p:nvPr/>
        </p:nvCxnSpPr>
        <p:spPr>
          <a:xfrm flipH="1">
            <a:off x="7330053" y="1965880"/>
            <a:ext cx="402006" cy="291760"/>
          </a:xfrm>
          <a:prstGeom prst="straightConnector1">
            <a:avLst/>
          </a:prstGeom>
          <a:noFill/>
          <a:ln cap="flat" cmpd="sng" w="38100">
            <a:solidFill>
              <a:srgbClr val="C00000"/>
            </a:solidFill>
            <a:prstDash val="solid"/>
            <a:miter lim="800000"/>
            <a:headEnd len="sm" w="sm" type="none"/>
            <a:tailEnd len="med" w="med" type="triangle"/>
          </a:ln>
        </p:spPr>
      </p:cxnSp>
      <p:sp>
        <p:nvSpPr>
          <p:cNvPr id="360" name="Google Shape;360;p11"/>
          <p:cNvSpPr/>
          <p:nvPr/>
        </p:nvSpPr>
        <p:spPr>
          <a:xfrm>
            <a:off x="7227980" y="2204403"/>
            <a:ext cx="102073" cy="106473"/>
          </a:xfrm>
          <a:prstGeom prst="ellipse">
            <a:avLst/>
          </a:prstGeom>
          <a:solidFill>
            <a:srgbClr val="D8322D"/>
          </a:solidFill>
          <a:ln cap="flat" cmpd="sng" w="9525">
            <a:solidFill>
              <a:schemeClr val="dk1">
                <a:alpha val="74901"/>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7" name="Google Shape;357;p11"/>
          <p:cNvSpPr/>
          <p:nvPr/>
        </p:nvSpPr>
        <p:spPr>
          <a:xfrm>
            <a:off x="9653317" y="2481395"/>
            <a:ext cx="102073" cy="106473"/>
          </a:xfrm>
          <a:prstGeom prst="ellipse">
            <a:avLst/>
          </a:prstGeom>
          <a:solidFill>
            <a:srgbClr val="D8322D"/>
          </a:solidFill>
          <a:ln cap="flat" cmpd="sng" w="9525">
            <a:solidFill>
              <a:schemeClr val="dk1">
                <a:alpha val="74901"/>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1" name="Google Shape;361;p11"/>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272727"/>
                </a:solidFill>
                <a:latin typeface="Avenir"/>
                <a:ea typeface="Avenir"/>
                <a:cs typeface="Avenir"/>
                <a:sym typeface="Avenir"/>
              </a:rPr>
              <a:t>3</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6" name="Shape 366"/>
        <p:cNvGrpSpPr/>
        <p:nvPr/>
      </p:nvGrpSpPr>
      <p:grpSpPr>
        <a:xfrm>
          <a:off x="0" y="0"/>
          <a:ext cx="0" cy="0"/>
          <a:chOff x="0" y="0"/>
          <a:chExt cx="0" cy="0"/>
        </a:xfrm>
      </p:grpSpPr>
      <p:pic>
        <p:nvPicPr>
          <p:cNvPr descr="Map&#10;&#10;Description automatically generated" id="367" name="Google Shape;367;p12"/>
          <p:cNvPicPr preferRelativeResize="0"/>
          <p:nvPr/>
        </p:nvPicPr>
        <p:blipFill rotWithShape="1">
          <a:blip r:embed="rId3">
            <a:alphaModFix/>
          </a:blip>
          <a:srcRect b="0" l="6819" r="11817" t="0"/>
          <a:stretch/>
        </p:blipFill>
        <p:spPr>
          <a:xfrm>
            <a:off x="1133685" y="227720"/>
            <a:ext cx="9919855" cy="6402559"/>
          </a:xfrm>
          <a:prstGeom prst="rect">
            <a:avLst/>
          </a:prstGeom>
          <a:noFill/>
          <a:ln>
            <a:noFill/>
          </a:ln>
        </p:spPr>
      </p:pic>
      <p:sp>
        <p:nvSpPr>
          <p:cNvPr id="368" name="Google Shape;368;p12"/>
          <p:cNvSpPr/>
          <p:nvPr/>
        </p:nvSpPr>
        <p:spPr>
          <a:xfrm rot="5400000">
            <a:off x="8193768" y="3206662"/>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9" name="Google Shape;369;p12"/>
          <p:cNvSpPr/>
          <p:nvPr/>
        </p:nvSpPr>
        <p:spPr>
          <a:xfrm rot="5400000">
            <a:off x="-2864546" y="3206664"/>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Map&#10;&#10;Description automatically generated" id="370" name="Google Shape;370;p12"/>
          <p:cNvPicPr preferRelativeResize="0"/>
          <p:nvPr/>
        </p:nvPicPr>
        <p:blipFill rotWithShape="1">
          <a:blip r:embed="rId4">
            <a:alphaModFix/>
          </a:blip>
          <a:srcRect b="0" l="0" r="68866" t="82020"/>
          <a:stretch/>
        </p:blipFill>
        <p:spPr>
          <a:xfrm>
            <a:off x="1133685" y="5151745"/>
            <a:ext cx="3618714" cy="1478534"/>
          </a:xfrm>
          <a:prstGeom prst="rect">
            <a:avLst/>
          </a:prstGeom>
          <a:noFill/>
          <a:ln>
            <a:noFill/>
          </a:ln>
        </p:spPr>
      </p:pic>
      <p:sp>
        <p:nvSpPr>
          <p:cNvPr id="371" name="Google Shape;371;p12"/>
          <p:cNvSpPr/>
          <p:nvPr/>
        </p:nvSpPr>
        <p:spPr>
          <a:xfrm>
            <a:off x="1133684" y="4548120"/>
            <a:ext cx="2120497" cy="603625"/>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Isla Vista, CA </a:t>
            </a:r>
            <a:endParaRPr/>
          </a:p>
          <a:p>
            <a:pPr indent="0" lvl="0" marL="0" marR="0" rtl="0" algn="ctr">
              <a:spcBef>
                <a:spcPts val="0"/>
              </a:spcBef>
              <a:spcAft>
                <a:spcPts val="0"/>
              </a:spcAft>
              <a:buNone/>
            </a:pPr>
            <a:r>
              <a:rPr lang="en-US" sz="1800">
                <a:solidFill>
                  <a:schemeClr val="lt1"/>
                </a:solidFill>
                <a:latin typeface="Avenir"/>
                <a:ea typeface="Avenir"/>
                <a:cs typeface="Avenir"/>
                <a:sym typeface="Avenir"/>
              </a:rPr>
              <a:t>12.9 ppt</a:t>
            </a:r>
            <a:endParaRPr/>
          </a:p>
        </p:txBody>
      </p:sp>
      <p:cxnSp>
        <p:nvCxnSpPr>
          <p:cNvPr id="372" name="Google Shape;372;p12"/>
          <p:cNvCxnSpPr/>
          <p:nvPr/>
        </p:nvCxnSpPr>
        <p:spPr>
          <a:xfrm flipH="1" rot="10800000">
            <a:off x="2072913" y="3916392"/>
            <a:ext cx="135449" cy="631730"/>
          </a:xfrm>
          <a:prstGeom prst="straightConnector1">
            <a:avLst/>
          </a:prstGeom>
          <a:noFill/>
          <a:ln cap="flat" cmpd="sng" w="38100">
            <a:solidFill>
              <a:srgbClr val="C00000"/>
            </a:solidFill>
            <a:prstDash val="solid"/>
            <a:miter lim="800000"/>
            <a:headEnd len="sm" w="sm" type="none"/>
            <a:tailEnd len="med" w="med" type="triangle"/>
          </a:ln>
        </p:spPr>
      </p:cxnSp>
      <p:sp>
        <p:nvSpPr>
          <p:cNvPr id="373" name="Google Shape;373;p12"/>
          <p:cNvSpPr/>
          <p:nvPr/>
        </p:nvSpPr>
        <p:spPr>
          <a:xfrm>
            <a:off x="8898358" y="903825"/>
            <a:ext cx="1407052" cy="603625"/>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Ithaca, NY</a:t>
            </a:r>
            <a:endParaRPr/>
          </a:p>
          <a:p>
            <a:pPr indent="0" lvl="0" marL="0" marR="0" rtl="0" algn="ctr">
              <a:spcBef>
                <a:spcPts val="0"/>
              </a:spcBef>
              <a:spcAft>
                <a:spcPts val="0"/>
              </a:spcAft>
              <a:buNone/>
            </a:pPr>
            <a:r>
              <a:rPr lang="en-US" sz="1800">
                <a:solidFill>
                  <a:schemeClr val="lt1"/>
                </a:solidFill>
                <a:latin typeface="Avenir"/>
                <a:ea typeface="Avenir"/>
                <a:cs typeface="Avenir"/>
                <a:sym typeface="Avenir"/>
              </a:rPr>
              <a:t>16.4 ppt</a:t>
            </a:r>
            <a:endParaRPr/>
          </a:p>
        </p:txBody>
      </p:sp>
      <p:cxnSp>
        <p:nvCxnSpPr>
          <p:cNvPr id="374" name="Google Shape;374;p12"/>
          <p:cNvCxnSpPr/>
          <p:nvPr/>
        </p:nvCxnSpPr>
        <p:spPr>
          <a:xfrm flipH="1">
            <a:off x="9206198" y="1507450"/>
            <a:ext cx="315778" cy="567499"/>
          </a:xfrm>
          <a:prstGeom prst="straightConnector1">
            <a:avLst/>
          </a:prstGeom>
          <a:noFill/>
          <a:ln cap="flat" cmpd="sng" w="38100">
            <a:solidFill>
              <a:srgbClr val="C00000"/>
            </a:solidFill>
            <a:prstDash val="solid"/>
            <a:miter lim="800000"/>
            <a:headEnd len="sm" w="sm" type="none"/>
            <a:tailEnd len="med" w="med" type="triangle"/>
          </a:ln>
        </p:spPr>
      </p:cxnSp>
      <p:sp>
        <p:nvSpPr>
          <p:cNvPr id="375" name="Google Shape;375;p12"/>
          <p:cNvSpPr/>
          <p:nvPr/>
        </p:nvSpPr>
        <p:spPr>
          <a:xfrm>
            <a:off x="9521976" y="2825374"/>
            <a:ext cx="1531564" cy="603626"/>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Queens, NY</a:t>
            </a:r>
            <a:endParaRPr/>
          </a:p>
          <a:p>
            <a:pPr indent="0" lvl="0" marL="0" marR="0" rtl="0" algn="ctr">
              <a:spcBef>
                <a:spcPts val="0"/>
              </a:spcBef>
              <a:spcAft>
                <a:spcPts val="0"/>
              </a:spcAft>
              <a:buNone/>
            </a:pPr>
            <a:r>
              <a:rPr lang="en-US" sz="1800">
                <a:solidFill>
                  <a:schemeClr val="lt1"/>
                </a:solidFill>
                <a:latin typeface="Avenir"/>
                <a:ea typeface="Avenir"/>
                <a:cs typeface="Avenir"/>
                <a:sym typeface="Avenir"/>
              </a:rPr>
              <a:t>6.1 ppt</a:t>
            </a:r>
            <a:endParaRPr/>
          </a:p>
        </p:txBody>
      </p:sp>
      <p:cxnSp>
        <p:nvCxnSpPr>
          <p:cNvPr id="376" name="Google Shape;376;p12"/>
          <p:cNvCxnSpPr>
            <a:endCxn id="377" idx="5"/>
          </p:cNvCxnSpPr>
          <p:nvPr/>
        </p:nvCxnSpPr>
        <p:spPr>
          <a:xfrm rot="10800000">
            <a:off x="9740442" y="2572275"/>
            <a:ext cx="547200" cy="372600"/>
          </a:xfrm>
          <a:prstGeom prst="straightConnector1">
            <a:avLst/>
          </a:prstGeom>
          <a:noFill/>
          <a:ln cap="flat" cmpd="sng" w="38100">
            <a:solidFill>
              <a:srgbClr val="C00000"/>
            </a:solidFill>
            <a:prstDash val="solid"/>
            <a:miter lim="800000"/>
            <a:headEnd len="sm" w="sm" type="none"/>
            <a:tailEnd len="med" w="med" type="triangle"/>
          </a:ln>
        </p:spPr>
      </p:cxnSp>
      <p:sp>
        <p:nvSpPr>
          <p:cNvPr id="378" name="Google Shape;378;p12"/>
          <p:cNvSpPr/>
          <p:nvPr/>
        </p:nvSpPr>
        <p:spPr>
          <a:xfrm>
            <a:off x="7434826" y="1362255"/>
            <a:ext cx="1407052" cy="603625"/>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Chicago, IL</a:t>
            </a:r>
            <a:endParaRPr/>
          </a:p>
          <a:p>
            <a:pPr indent="0" lvl="0" marL="0" marR="0" rtl="0" algn="ctr">
              <a:spcBef>
                <a:spcPts val="0"/>
              </a:spcBef>
              <a:spcAft>
                <a:spcPts val="0"/>
              </a:spcAft>
              <a:buNone/>
            </a:pPr>
            <a:r>
              <a:rPr lang="en-US" sz="1800">
                <a:solidFill>
                  <a:schemeClr val="lt1"/>
                </a:solidFill>
                <a:latin typeface="Avenir"/>
                <a:ea typeface="Avenir"/>
                <a:cs typeface="Avenir"/>
                <a:sym typeface="Avenir"/>
              </a:rPr>
              <a:t>7.3 ppt</a:t>
            </a:r>
            <a:endParaRPr/>
          </a:p>
        </p:txBody>
      </p:sp>
      <p:cxnSp>
        <p:nvCxnSpPr>
          <p:cNvPr id="379" name="Google Shape;379;p12"/>
          <p:cNvCxnSpPr/>
          <p:nvPr/>
        </p:nvCxnSpPr>
        <p:spPr>
          <a:xfrm flipH="1">
            <a:off x="7330053" y="1965880"/>
            <a:ext cx="402006" cy="291760"/>
          </a:xfrm>
          <a:prstGeom prst="straightConnector1">
            <a:avLst/>
          </a:prstGeom>
          <a:noFill/>
          <a:ln cap="flat" cmpd="sng" w="38100">
            <a:solidFill>
              <a:srgbClr val="C00000"/>
            </a:solidFill>
            <a:prstDash val="solid"/>
            <a:miter lim="800000"/>
            <a:headEnd len="sm" w="sm" type="none"/>
            <a:tailEnd len="med" w="med" type="triangle"/>
          </a:ln>
        </p:spPr>
      </p:cxnSp>
      <p:sp>
        <p:nvSpPr>
          <p:cNvPr id="380" name="Google Shape;380;p12"/>
          <p:cNvSpPr/>
          <p:nvPr/>
        </p:nvSpPr>
        <p:spPr>
          <a:xfrm>
            <a:off x="7227980" y="2204403"/>
            <a:ext cx="102073" cy="106473"/>
          </a:xfrm>
          <a:prstGeom prst="ellipse">
            <a:avLst/>
          </a:prstGeom>
          <a:solidFill>
            <a:srgbClr val="D8322D"/>
          </a:solidFill>
          <a:ln cap="flat" cmpd="sng" w="9525">
            <a:solidFill>
              <a:schemeClr val="dk1">
                <a:alpha val="74901"/>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7" name="Google Shape;377;p12"/>
          <p:cNvSpPr/>
          <p:nvPr/>
        </p:nvSpPr>
        <p:spPr>
          <a:xfrm>
            <a:off x="9653317" y="2481395"/>
            <a:ext cx="102073" cy="106473"/>
          </a:xfrm>
          <a:prstGeom prst="ellipse">
            <a:avLst/>
          </a:prstGeom>
          <a:solidFill>
            <a:srgbClr val="D8322D"/>
          </a:solidFill>
          <a:ln cap="flat" cmpd="sng" w="9525">
            <a:solidFill>
              <a:schemeClr val="dk1">
                <a:alpha val="74901"/>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1" name="Google Shape;381;p12"/>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272727"/>
                </a:solidFill>
                <a:latin typeface="Avenir"/>
                <a:ea typeface="Avenir"/>
                <a:cs typeface="Avenir"/>
                <a:sym typeface="Avenir"/>
              </a:rPr>
              <a:t>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13"/>
          <p:cNvSpPr/>
          <p:nvPr/>
        </p:nvSpPr>
        <p:spPr>
          <a:xfrm rot="5400000">
            <a:off x="-2864546" y="3206664"/>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8" name="Google Shape;388;p13"/>
          <p:cNvSpPr/>
          <p:nvPr/>
        </p:nvSpPr>
        <p:spPr>
          <a:xfrm rot="5400000">
            <a:off x="8193768" y="3206662"/>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9" name="Google Shape;389;p13"/>
          <p:cNvSpPr/>
          <p:nvPr/>
        </p:nvSpPr>
        <p:spPr>
          <a:xfrm>
            <a:off x="0" y="249381"/>
            <a:ext cx="12192000"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0" name="Google Shape;390;p13"/>
          <p:cNvSpPr/>
          <p:nvPr/>
        </p:nvSpPr>
        <p:spPr>
          <a:xfrm>
            <a:off x="0" y="6053772"/>
            <a:ext cx="12192000"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1" name="Google Shape;391;p13"/>
          <p:cNvSpPr/>
          <p:nvPr/>
        </p:nvSpPr>
        <p:spPr>
          <a:xfrm>
            <a:off x="2090843" y="2183113"/>
            <a:ext cx="8005538" cy="249177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3600">
                <a:solidFill>
                  <a:schemeClr val="dk1"/>
                </a:solidFill>
                <a:latin typeface="Avenir"/>
                <a:ea typeface="Avenir"/>
                <a:cs typeface="Avenir"/>
                <a:sym typeface="Avenir"/>
              </a:rPr>
              <a:t>How has environmental policy changed in response to COVID-19 lockdowns?</a:t>
            </a:r>
            <a:endParaRPr/>
          </a:p>
        </p:txBody>
      </p:sp>
      <p:sp>
        <p:nvSpPr>
          <p:cNvPr id="392" name="Google Shape;392;p13"/>
          <p:cNvSpPr txBox="1"/>
          <p:nvPr/>
        </p:nvSpPr>
        <p:spPr>
          <a:xfrm>
            <a:off x="11952654" y="5715218"/>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272727"/>
                </a:solidFill>
                <a:latin typeface="Avenir"/>
                <a:ea typeface="Avenir"/>
                <a:cs typeface="Avenir"/>
                <a:sym typeface="Avenir"/>
              </a:rPr>
              <a:t>4</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14"/>
          <p:cNvSpPr/>
          <p:nvPr/>
        </p:nvSpPr>
        <p:spPr>
          <a:xfrm rot="5400000">
            <a:off x="-2864546" y="3206664"/>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99" name="Google Shape;399;p14"/>
          <p:cNvSpPr/>
          <p:nvPr/>
        </p:nvSpPr>
        <p:spPr>
          <a:xfrm rot="5400000">
            <a:off x="8193768" y="3206662"/>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0" name="Google Shape;400;p14"/>
          <p:cNvSpPr/>
          <p:nvPr/>
        </p:nvSpPr>
        <p:spPr>
          <a:xfrm>
            <a:off x="0" y="249381"/>
            <a:ext cx="12192000"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1" name="Google Shape;401;p14"/>
          <p:cNvSpPr/>
          <p:nvPr/>
        </p:nvSpPr>
        <p:spPr>
          <a:xfrm>
            <a:off x="0" y="6053772"/>
            <a:ext cx="12192000"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nvGrpSpPr>
          <p:cNvPr id="402" name="Google Shape;402;p14"/>
          <p:cNvGrpSpPr/>
          <p:nvPr/>
        </p:nvGrpSpPr>
        <p:grpSpPr>
          <a:xfrm>
            <a:off x="1136737" y="1986617"/>
            <a:ext cx="10486032" cy="3855880"/>
            <a:chOff x="964769" y="346448"/>
            <a:chExt cx="11058313" cy="6029129"/>
          </a:xfrm>
        </p:grpSpPr>
        <p:sp>
          <p:nvSpPr>
            <p:cNvPr id="403" name="Google Shape;403;p14"/>
            <p:cNvSpPr/>
            <p:nvPr/>
          </p:nvSpPr>
          <p:spPr>
            <a:xfrm>
              <a:off x="964769" y="346448"/>
              <a:ext cx="10271521" cy="4764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3200">
                  <a:solidFill>
                    <a:schemeClr val="dk1"/>
                  </a:solidFill>
                  <a:latin typeface="Avenir"/>
                  <a:ea typeface="Avenir"/>
                  <a:cs typeface="Avenir"/>
                  <a:sym typeface="Avenir"/>
                </a:rPr>
                <a:t>“The EPA does not expect to seek penalties for violations of routine compliance monitoring, integrity testing, sampling, laboratory analysis, training and reporting or certification obligations in situations where the EPA agrees that COVID-19 was the cause of the noncompliance.”</a:t>
              </a:r>
              <a:r>
                <a:rPr baseline="30000" lang="en-US" sz="3200">
                  <a:solidFill>
                    <a:schemeClr val="dk1"/>
                  </a:solidFill>
                  <a:latin typeface="Avenir"/>
                  <a:ea typeface="Avenir"/>
                  <a:cs typeface="Avenir"/>
                  <a:sym typeface="Avenir"/>
                </a:rPr>
                <a:t> </a:t>
              </a:r>
              <a:endParaRPr sz="3200">
                <a:solidFill>
                  <a:schemeClr val="dk1"/>
                </a:solidFill>
                <a:latin typeface="Avenir"/>
                <a:ea typeface="Avenir"/>
                <a:cs typeface="Avenir"/>
                <a:sym typeface="Avenir"/>
              </a:endParaRPr>
            </a:p>
          </p:txBody>
        </p:sp>
        <p:sp>
          <p:nvSpPr>
            <p:cNvPr id="404" name="Google Shape;404;p14"/>
            <p:cNvSpPr/>
            <p:nvPr/>
          </p:nvSpPr>
          <p:spPr>
            <a:xfrm>
              <a:off x="5844614" y="5364961"/>
              <a:ext cx="6178468" cy="10106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venir"/>
                  <a:ea typeface="Avenir"/>
                  <a:cs typeface="Avenir"/>
                  <a:sym typeface="Avenir"/>
                </a:rPr>
                <a:t>(</a:t>
              </a:r>
              <a:r>
                <a:rPr i="1" lang="en-US" sz="1800">
                  <a:solidFill>
                    <a:schemeClr val="dk1"/>
                  </a:solidFill>
                  <a:latin typeface="Avenir"/>
                  <a:ea typeface="Avenir"/>
                  <a:cs typeface="Avenir"/>
                  <a:sym typeface="Avenir"/>
                </a:rPr>
                <a:t>COVID-19 Implications for EPA’s Enforcement and Compliance Assurance Program</a:t>
              </a:r>
              <a:r>
                <a:rPr lang="en-US" sz="1800">
                  <a:solidFill>
                    <a:schemeClr val="dk1"/>
                  </a:solidFill>
                  <a:latin typeface="Avenir"/>
                  <a:ea typeface="Avenir"/>
                  <a:cs typeface="Avenir"/>
                  <a:sym typeface="Avenir"/>
                </a:rPr>
                <a:t>, 2020)</a:t>
              </a:r>
              <a:endParaRPr sz="1800">
                <a:solidFill>
                  <a:schemeClr val="dk1"/>
                </a:solidFill>
                <a:latin typeface="Avenir"/>
                <a:ea typeface="Avenir"/>
                <a:cs typeface="Avenir"/>
                <a:sym typeface="Avenir"/>
              </a:endParaRPr>
            </a:p>
          </p:txBody>
        </p:sp>
        <p:sp>
          <p:nvSpPr>
            <p:cNvPr id="405" name="Google Shape;405;p14"/>
            <p:cNvSpPr/>
            <p:nvPr/>
          </p:nvSpPr>
          <p:spPr>
            <a:xfrm>
              <a:off x="3414711" y="505429"/>
              <a:ext cx="6554661" cy="579638"/>
            </a:xfrm>
            <a:prstGeom prst="rect">
              <a:avLst/>
            </a:prstGeom>
            <a:solidFill>
              <a:srgbClr val="FFFF00">
                <a:alpha val="30588"/>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sp>
        <p:nvSpPr>
          <p:cNvPr id="406" name="Google Shape;406;p14"/>
          <p:cNvSpPr txBox="1"/>
          <p:nvPr/>
        </p:nvSpPr>
        <p:spPr>
          <a:xfrm>
            <a:off x="11952654" y="5715218"/>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272727"/>
                </a:solidFill>
                <a:latin typeface="Avenir"/>
                <a:ea typeface="Avenir"/>
                <a:cs typeface="Avenir"/>
                <a:sym typeface="Avenir"/>
              </a:rPr>
              <a:t>4</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15"/>
          <p:cNvSpPr/>
          <p:nvPr/>
        </p:nvSpPr>
        <p:spPr>
          <a:xfrm rot="5400000">
            <a:off x="-2864546" y="3206664"/>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3" name="Google Shape;413;p15"/>
          <p:cNvSpPr/>
          <p:nvPr/>
        </p:nvSpPr>
        <p:spPr>
          <a:xfrm rot="5400000">
            <a:off x="8193768" y="3206662"/>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4" name="Google Shape;414;p15"/>
          <p:cNvSpPr/>
          <p:nvPr/>
        </p:nvSpPr>
        <p:spPr>
          <a:xfrm>
            <a:off x="0" y="249381"/>
            <a:ext cx="12192000"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5" name="Google Shape;415;p15"/>
          <p:cNvSpPr/>
          <p:nvPr/>
        </p:nvSpPr>
        <p:spPr>
          <a:xfrm>
            <a:off x="0" y="6053772"/>
            <a:ext cx="12192000"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6" name="Google Shape;416;p15"/>
          <p:cNvSpPr/>
          <p:nvPr/>
        </p:nvSpPr>
        <p:spPr>
          <a:xfrm>
            <a:off x="2247638" y="3136611"/>
            <a:ext cx="769672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dk1"/>
                </a:solidFill>
                <a:latin typeface="Avenir"/>
                <a:ea typeface="Avenir"/>
                <a:cs typeface="Avenir"/>
                <a:sym typeface="Avenir"/>
              </a:rPr>
              <a:t>If the EPA is away, will the polluters play?</a:t>
            </a:r>
            <a:endParaRPr/>
          </a:p>
        </p:txBody>
      </p:sp>
      <p:sp>
        <p:nvSpPr>
          <p:cNvPr id="417" name="Google Shape;417;p15"/>
          <p:cNvSpPr txBox="1"/>
          <p:nvPr/>
        </p:nvSpPr>
        <p:spPr>
          <a:xfrm>
            <a:off x="11952654" y="5715218"/>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272727"/>
                </a:solidFill>
                <a:latin typeface="Avenir"/>
                <a:ea typeface="Avenir"/>
                <a:cs typeface="Avenir"/>
                <a:sym typeface="Avenir"/>
              </a:rPr>
              <a:t>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2" name="Shape 422"/>
        <p:cNvGrpSpPr/>
        <p:nvPr/>
      </p:nvGrpSpPr>
      <p:grpSpPr>
        <a:xfrm>
          <a:off x="0" y="0"/>
          <a:ext cx="0" cy="0"/>
          <a:chOff x="0" y="0"/>
          <a:chExt cx="0" cy="0"/>
        </a:xfrm>
      </p:grpSpPr>
      <p:sp>
        <p:nvSpPr>
          <p:cNvPr id="423" name="Google Shape;423;p16"/>
          <p:cNvSpPr/>
          <p:nvPr/>
        </p:nvSpPr>
        <p:spPr>
          <a:xfrm>
            <a:off x="0" y="0"/>
            <a:ext cx="12192000" cy="1396538"/>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24" name="Google Shape;424;p16"/>
          <p:cNvSpPr txBox="1"/>
          <p:nvPr>
            <p:ph type="title"/>
          </p:nvPr>
        </p:nvSpPr>
        <p:spPr>
          <a:xfrm>
            <a:off x="151499" y="121413"/>
            <a:ext cx="11889002" cy="146885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Arial"/>
              <a:buNone/>
            </a:pPr>
            <a:r>
              <a:rPr i="0" lang="en-US" sz="4800">
                <a:solidFill>
                  <a:schemeClr val="lt1"/>
                </a:solidFill>
              </a:rPr>
              <a:t> “Missed” Approaches</a:t>
            </a:r>
            <a:endParaRPr/>
          </a:p>
        </p:txBody>
      </p:sp>
      <p:sp>
        <p:nvSpPr>
          <p:cNvPr id="425" name="Google Shape;425;p16"/>
          <p:cNvSpPr txBox="1"/>
          <p:nvPr/>
        </p:nvSpPr>
        <p:spPr>
          <a:xfrm>
            <a:off x="544856" y="1517951"/>
            <a:ext cx="5157787" cy="823912"/>
          </a:xfrm>
          <a:prstGeom prst="rect">
            <a:avLst/>
          </a:prstGeom>
          <a:noFill/>
          <a:ln>
            <a:noFill/>
          </a:ln>
        </p:spPr>
        <p:txBody>
          <a:bodyPr anchorCtr="0" anchor="t" bIns="45700" lIns="91425" spcFirstLastPara="1" rIns="91425" wrap="square" tIns="45700">
            <a:normAutofit/>
          </a:bodyPr>
          <a:lstStyle/>
          <a:p>
            <a:pPr indent="0" lvl="0" marL="0" marR="0" rtl="0" algn="ctr">
              <a:lnSpc>
                <a:spcPct val="110000"/>
              </a:lnSpc>
              <a:spcBef>
                <a:spcPts val="0"/>
              </a:spcBef>
              <a:spcAft>
                <a:spcPts val="0"/>
              </a:spcAft>
              <a:buClr>
                <a:srgbClr val="262626"/>
              </a:buClr>
              <a:buSzPts val="2800"/>
              <a:buFont typeface="Arial"/>
              <a:buNone/>
            </a:pPr>
            <a:r>
              <a:rPr b="1" lang="en-US" sz="2800">
                <a:solidFill>
                  <a:srgbClr val="262626"/>
                </a:solidFill>
                <a:latin typeface="Helvetica Neue"/>
                <a:ea typeface="Helvetica Neue"/>
                <a:cs typeface="Helvetica Neue"/>
                <a:sym typeface="Helvetica Neue"/>
              </a:rPr>
              <a:t>Past Sources Approach</a:t>
            </a:r>
            <a:endParaRPr/>
          </a:p>
        </p:txBody>
      </p:sp>
      <p:sp>
        <p:nvSpPr>
          <p:cNvPr id="426" name="Google Shape;426;p16"/>
          <p:cNvSpPr txBox="1"/>
          <p:nvPr/>
        </p:nvSpPr>
        <p:spPr>
          <a:xfrm>
            <a:off x="6096000" y="1517951"/>
            <a:ext cx="5183188" cy="823912"/>
          </a:xfrm>
          <a:prstGeom prst="rect">
            <a:avLst/>
          </a:prstGeom>
          <a:noFill/>
          <a:ln>
            <a:noFill/>
          </a:ln>
        </p:spPr>
        <p:txBody>
          <a:bodyPr anchorCtr="0" anchor="t" bIns="45700" lIns="91425" spcFirstLastPara="1" rIns="91425" wrap="square" tIns="45700">
            <a:noAutofit/>
          </a:bodyPr>
          <a:lstStyle/>
          <a:p>
            <a:pPr indent="0" lvl="0" marL="0" marR="0" rtl="0" algn="ctr">
              <a:lnSpc>
                <a:spcPct val="110000"/>
              </a:lnSpc>
              <a:spcBef>
                <a:spcPts val="0"/>
              </a:spcBef>
              <a:spcAft>
                <a:spcPts val="0"/>
              </a:spcAft>
              <a:buClr>
                <a:srgbClr val="262626"/>
              </a:buClr>
              <a:buSzPts val="2800"/>
              <a:buFont typeface="Arial"/>
              <a:buNone/>
            </a:pPr>
            <a:r>
              <a:rPr b="1" lang="en-US" sz="2800">
                <a:solidFill>
                  <a:srgbClr val="262626"/>
                </a:solidFill>
                <a:latin typeface="Helvetica Neue"/>
                <a:ea typeface="Helvetica Neue"/>
                <a:cs typeface="Helvetica Neue"/>
                <a:sym typeface="Helvetica Neue"/>
              </a:rPr>
              <a:t>HYSPLIT Approach</a:t>
            </a:r>
            <a:endParaRPr/>
          </a:p>
        </p:txBody>
      </p:sp>
      <p:pic>
        <p:nvPicPr>
          <p:cNvPr descr="Diagram, text, letter&#10;&#10;Description automatically generated" id="427" name="Google Shape;427;p16"/>
          <p:cNvPicPr preferRelativeResize="0"/>
          <p:nvPr/>
        </p:nvPicPr>
        <p:blipFill rotWithShape="1">
          <a:blip r:embed="rId3">
            <a:alphaModFix/>
          </a:blip>
          <a:srcRect b="0" l="0" r="0" t="0"/>
          <a:stretch/>
        </p:blipFill>
        <p:spPr>
          <a:xfrm>
            <a:off x="912812" y="2330149"/>
            <a:ext cx="4406900" cy="3009900"/>
          </a:xfrm>
          <a:prstGeom prst="rect">
            <a:avLst/>
          </a:prstGeom>
          <a:noFill/>
          <a:ln>
            <a:noFill/>
          </a:ln>
        </p:spPr>
      </p:pic>
      <p:sp>
        <p:nvSpPr>
          <p:cNvPr id="428" name="Google Shape;428;p16"/>
          <p:cNvSpPr/>
          <p:nvPr/>
        </p:nvSpPr>
        <p:spPr>
          <a:xfrm>
            <a:off x="742689" y="6090256"/>
            <a:ext cx="495995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venir"/>
                <a:ea typeface="Avenir"/>
                <a:cs typeface="Avenir"/>
                <a:sym typeface="Avenir"/>
              </a:rPr>
              <a:t>(</a:t>
            </a:r>
            <a:r>
              <a:rPr i="1" lang="en-US" sz="1800">
                <a:solidFill>
                  <a:schemeClr val="dk1"/>
                </a:solidFill>
                <a:latin typeface="Avenir"/>
                <a:ea typeface="Avenir"/>
                <a:cs typeface="Avenir"/>
                <a:sym typeface="Avenir"/>
              </a:rPr>
              <a:t>Locating and Estimating Air Emissions From Sources of Methyl Chloroform</a:t>
            </a:r>
            <a:r>
              <a:rPr lang="en-US" sz="1800">
                <a:solidFill>
                  <a:schemeClr val="dk1"/>
                </a:solidFill>
                <a:latin typeface="Avenir"/>
                <a:ea typeface="Avenir"/>
                <a:cs typeface="Avenir"/>
                <a:sym typeface="Avenir"/>
              </a:rPr>
              <a:t> 1994)</a:t>
            </a:r>
            <a:endParaRPr sz="1800">
              <a:solidFill>
                <a:schemeClr val="dk1"/>
              </a:solidFill>
              <a:latin typeface="Avenir"/>
              <a:ea typeface="Avenir"/>
              <a:cs typeface="Avenir"/>
              <a:sym typeface="Avenir"/>
            </a:endParaRPr>
          </a:p>
        </p:txBody>
      </p:sp>
      <p:pic>
        <p:nvPicPr>
          <p:cNvPr descr="Diagram&#10;&#10;Description automatically generated" id="429" name="Google Shape;429;p16"/>
          <p:cNvPicPr preferRelativeResize="0"/>
          <p:nvPr/>
        </p:nvPicPr>
        <p:blipFill rotWithShape="1">
          <a:blip r:embed="rId4">
            <a:alphaModFix/>
          </a:blip>
          <a:srcRect b="0" l="0" r="0" t="0"/>
          <a:stretch/>
        </p:blipFill>
        <p:spPr>
          <a:xfrm>
            <a:off x="6872290" y="2020878"/>
            <a:ext cx="3742411" cy="4535004"/>
          </a:xfrm>
          <a:prstGeom prst="rect">
            <a:avLst/>
          </a:prstGeom>
          <a:noFill/>
          <a:ln>
            <a:noFill/>
          </a:ln>
        </p:spPr>
      </p:pic>
      <p:sp>
        <p:nvSpPr>
          <p:cNvPr id="430" name="Google Shape;430;p16"/>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venir"/>
                <a:ea typeface="Avenir"/>
                <a:cs typeface="Avenir"/>
                <a:sym typeface="Avenir"/>
              </a:rPr>
              <a:t>5</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5" name="Shape 435"/>
        <p:cNvGrpSpPr/>
        <p:nvPr/>
      </p:nvGrpSpPr>
      <p:grpSpPr>
        <a:xfrm>
          <a:off x="0" y="0"/>
          <a:ext cx="0" cy="0"/>
          <a:chOff x="0" y="0"/>
          <a:chExt cx="0" cy="0"/>
        </a:xfrm>
      </p:grpSpPr>
      <p:sp>
        <p:nvSpPr>
          <p:cNvPr id="436" name="Google Shape;436;p17"/>
          <p:cNvSpPr/>
          <p:nvPr/>
        </p:nvSpPr>
        <p:spPr>
          <a:xfrm rot="5400000">
            <a:off x="8193768" y="3206662"/>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37" name="Google Shape;437;p17"/>
          <p:cNvSpPr/>
          <p:nvPr/>
        </p:nvSpPr>
        <p:spPr>
          <a:xfrm rot="5400000">
            <a:off x="-2864546" y="3206664"/>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Diagram&#10;&#10;Description automatically generated" id="438" name="Google Shape;438;p17"/>
          <p:cNvPicPr preferRelativeResize="0"/>
          <p:nvPr/>
        </p:nvPicPr>
        <p:blipFill rotWithShape="1">
          <a:blip r:embed="rId3">
            <a:alphaModFix/>
          </a:blip>
          <a:srcRect b="0" l="0" r="0" t="5996"/>
          <a:stretch/>
        </p:blipFill>
        <p:spPr>
          <a:xfrm>
            <a:off x="1471919" y="-2"/>
            <a:ext cx="9429185" cy="6858002"/>
          </a:xfrm>
          <a:prstGeom prst="rect">
            <a:avLst/>
          </a:prstGeom>
          <a:noFill/>
          <a:ln>
            <a:noFill/>
          </a:ln>
        </p:spPr>
      </p:pic>
      <p:sp>
        <p:nvSpPr>
          <p:cNvPr id="439" name="Google Shape;439;p17"/>
          <p:cNvSpPr/>
          <p:nvPr/>
        </p:nvSpPr>
        <p:spPr>
          <a:xfrm>
            <a:off x="4922548" y="517750"/>
            <a:ext cx="2527925" cy="1450366"/>
          </a:xfrm>
          <a:prstGeom prst="mathMultiply">
            <a:avLst>
              <a:gd fmla="val 23520" name="adj1"/>
            </a:avLst>
          </a:prstGeom>
          <a:solidFill>
            <a:srgbClr val="FF0000">
              <a:alpha val="4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0" name="Google Shape;440;p17"/>
          <p:cNvSpPr/>
          <p:nvPr/>
        </p:nvSpPr>
        <p:spPr>
          <a:xfrm>
            <a:off x="6735422" y="939048"/>
            <a:ext cx="2527925" cy="1450366"/>
          </a:xfrm>
          <a:prstGeom prst="mathMultiply">
            <a:avLst>
              <a:gd fmla="val 23520" name="adj1"/>
            </a:avLst>
          </a:prstGeom>
          <a:solidFill>
            <a:srgbClr val="FF0000">
              <a:alpha val="4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1" name="Google Shape;441;p17"/>
          <p:cNvSpPr/>
          <p:nvPr/>
        </p:nvSpPr>
        <p:spPr>
          <a:xfrm>
            <a:off x="7171465" y="2727466"/>
            <a:ext cx="2527925" cy="1450366"/>
          </a:xfrm>
          <a:prstGeom prst="mathMultiply">
            <a:avLst>
              <a:gd fmla="val 23520" name="adj1"/>
            </a:avLst>
          </a:prstGeom>
          <a:solidFill>
            <a:srgbClr val="FF0000">
              <a:alpha val="4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2" name="Google Shape;442;p17"/>
          <p:cNvSpPr/>
          <p:nvPr/>
        </p:nvSpPr>
        <p:spPr>
          <a:xfrm>
            <a:off x="6862577" y="4419106"/>
            <a:ext cx="2527925" cy="1450366"/>
          </a:xfrm>
          <a:prstGeom prst="mathMultiply">
            <a:avLst>
              <a:gd fmla="val 23520" name="adj1"/>
            </a:avLst>
          </a:prstGeom>
          <a:solidFill>
            <a:srgbClr val="FF0000">
              <a:alpha val="4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3" name="Google Shape;443;p17"/>
          <p:cNvSpPr/>
          <p:nvPr/>
        </p:nvSpPr>
        <p:spPr>
          <a:xfrm>
            <a:off x="4922547" y="4889558"/>
            <a:ext cx="2527925" cy="1450366"/>
          </a:xfrm>
          <a:prstGeom prst="mathMultiply">
            <a:avLst>
              <a:gd fmla="val 23520" name="adj1"/>
            </a:avLst>
          </a:prstGeom>
          <a:solidFill>
            <a:srgbClr val="FF0000">
              <a:alpha val="4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4" name="Google Shape;444;p17"/>
          <p:cNvSpPr/>
          <p:nvPr/>
        </p:nvSpPr>
        <p:spPr>
          <a:xfrm>
            <a:off x="2970526" y="4419432"/>
            <a:ext cx="2527925" cy="1450366"/>
          </a:xfrm>
          <a:prstGeom prst="mathMultiply">
            <a:avLst>
              <a:gd fmla="val 23520" name="adj1"/>
            </a:avLst>
          </a:prstGeom>
          <a:solidFill>
            <a:srgbClr val="FF0000">
              <a:alpha val="4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5" name="Google Shape;445;p17"/>
          <p:cNvSpPr/>
          <p:nvPr/>
        </p:nvSpPr>
        <p:spPr>
          <a:xfrm>
            <a:off x="2692230" y="2727466"/>
            <a:ext cx="2527925" cy="1450366"/>
          </a:xfrm>
          <a:prstGeom prst="mathMultiply">
            <a:avLst>
              <a:gd fmla="val 23520" name="adj1"/>
            </a:avLst>
          </a:prstGeom>
          <a:solidFill>
            <a:srgbClr val="FF0000">
              <a:alpha val="4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6" name="Google Shape;446;p17"/>
          <p:cNvSpPr/>
          <p:nvPr/>
        </p:nvSpPr>
        <p:spPr>
          <a:xfrm>
            <a:off x="3109674" y="988202"/>
            <a:ext cx="2527925" cy="1450366"/>
          </a:xfrm>
          <a:prstGeom prst="mathMultiply">
            <a:avLst>
              <a:gd fmla="val 23520" name="adj1"/>
            </a:avLst>
          </a:prstGeom>
          <a:solidFill>
            <a:srgbClr val="FF0000">
              <a:alpha val="4392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47" name="Google Shape;447;p17"/>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272727"/>
                </a:solidFill>
                <a:latin typeface="Avenir"/>
                <a:ea typeface="Avenir"/>
                <a:cs typeface="Avenir"/>
                <a:sym typeface="Avenir"/>
              </a:rPr>
              <a:t>6</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18"/>
          <p:cNvSpPr/>
          <p:nvPr/>
        </p:nvSpPr>
        <p:spPr>
          <a:xfrm>
            <a:off x="471055" y="1163782"/>
            <a:ext cx="526472" cy="5694218"/>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54" name="Google Shape;454;p18"/>
          <p:cNvSpPr/>
          <p:nvPr/>
        </p:nvSpPr>
        <p:spPr>
          <a:xfrm>
            <a:off x="0" y="0"/>
            <a:ext cx="12192000" cy="13965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55" name="Google Shape;455;p18"/>
          <p:cNvSpPr/>
          <p:nvPr/>
        </p:nvSpPr>
        <p:spPr>
          <a:xfrm>
            <a:off x="2356150" y="332785"/>
            <a:ext cx="7646441"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chemeClr val="dk1"/>
                </a:solidFill>
                <a:latin typeface="Arial"/>
                <a:ea typeface="Arial"/>
                <a:cs typeface="Arial"/>
                <a:sym typeface="Arial"/>
              </a:rPr>
              <a:t>The “Most Enhanced” Approach</a:t>
            </a:r>
            <a:endParaRPr sz="4800">
              <a:solidFill>
                <a:schemeClr val="lt1"/>
              </a:solidFill>
              <a:latin typeface="Arial"/>
              <a:ea typeface="Arial"/>
              <a:cs typeface="Arial"/>
              <a:sym typeface="Arial"/>
            </a:endParaRPr>
          </a:p>
        </p:txBody>
      </p:sp>
      <p:pic>
        <p:nvPicPr>
          <p:cNvPr descr="Map&#10;&#10;Description automatically generated" id="456" name="Google Shape;456;p18"/>
          <p:cNvPicPr preferRelativeResize="0"/>
          <p:nvPr/>
        </p:nvPicPr>
        <p:blipFill rotWithShape="1">
          <a:blip r:embed="rId3">
            <a:alphaModFix/>
          </a:blip>
          <a:srcRect b="0" l="0" r="0" t="0"/>
          <a:stretch/>
        </p:blipFill>
        <p:spPr>
          <a:xfrm>
            <a:off x="177531" y="2086878"/>
            <a:ext cx="5397500" cy="3911600"/>
          </a:xfrm>
          <a:prstGeom prst="rect">
            <a:avLst/>
          </a:prstGeom>
          <a:noFill/>
          <a:ln>
            <a:noFill/>
          </a:ln>
        </p:spPr>
      </p:pic>
      <p:sp>
        <p:nvSpPr>
          <p:cNvPr id="457" name="Google Shape;457;p18"/>
          <p:cNvSpPr/>
          <p:nvPr/>
        </p:nvSpPr>
        <p:spPr>
          <a:xfrm rot="-5400000">
            <a:off x="2322490" y="3902298"/>
            <a:ext cx="1107583" cy="888642"/>
          </a:xfrm>
          <a:prstGeom prst="flowChartExtra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venir"/>
              <a:ea typeface="Avenir"/>
              <a:cs typeface="Avenir"/>
              <a:sym typeface="Avenir"/>
            </a:endParaRPr>
          </a:p>
        </p:txBody>
      </p:sp>
      <p:sp>
        <p:nvSpPr>
          <p:cNvPr id="458" name="Google Shape;458;p18"/>
          <p:cNvSpPr/>
          <p:nvPr/>
        </p:nvSpPr>
        <p:spPr>
          <a:xfrm>
            <a:off x="3143222" y="1496567"/>
            <a:ext cx="7056845" cy="4961323"/>
          </a:xfrm>
          <a:prstGeom prst="flowChartProcess">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venir"/>
              <a:ea typeface="Avenir"/>
              <a:cs typeface="Avenir"/>
              <a:sym typeface="Avenir"/>
            </a:endParaRPr>
          </a:p>
        </p:txBody>
      </p:sp>
      <p:pic>
        <p:nvPicPr>
          <p:cNvPr id="459" name="Google Shape;459;p18"/>
          <p:cNvPicPr preferRelativeResize="0"/>
          <p:nvPr/>
        </p:nvPicPr>
        <p:blipFill rotWithShape="1">
          <a:blip r:embed="rId4">
            <a:alphaModFix/>
          </a:blip>
          <a:srcRect b="0" l="0" r="0" t="0"/>
          <a:stretch/>
        </p:blipFill>
        <p:spPr>
          <a:xfrm>
            <a:off x="3320603" y="1581516"/>
            <a:ext cx="6681989" cy="4727448"/>
          </a:xfrm>
          <a:prstGeom prst="rect">
            <a:avLst/>
          </a:prstGeom>
          <a:noFill/>
          <a:ln>
            <a:noFill/>
          </a:ln>
        </p:spPr>
      </p:pic>
      <p:pic>
        <p:nvPicPr>
          <p:cNvPr descr="A picture containing text, light&#10;&#10;Description automatically generated" id="460" name="Google Shape;460;p18"/>
          <p:cNvPicPr preferRelativeResize="0"/>
          <p:nvPr/>
        </p:nvPicPr>
        <p:blipFill rotWithShape="1">
          <a:blip r:embed="rId5">
            <a:alphaModFix/>
          </a:blip>
          <a:srcRect b="0" l="0" r="0" t="0"/>
          <a:stretch/>
        </p:blipFill>
        <p:spPr>
          <a:xfrm>
            <a:off x="3320602" y="1581516"/>
            <a:ext cx="6681989" cy="4727448"/>
          </a:xfrm>
          <a:prstGeom prst="rect">
            <a:avLst/>
          </a:prstGeom>
          <a:noFill/>
          <a:ln>
            <a:noFill/>
          </a:ln>
        </p:spPr>
      </p:pic>
      <p:sp>
        <p:nvSpPr>
          <p:cNvPr id="461" name="Google Shape;461;p18"/>
          <p:cNvSpPr/>
          <p:nvPr/>
        </p:nvSpPr>
        <p:spPr>
          <a:xfrm>
            <a:off x="7482625" y="2459865"/>
            <a:ext cx="1751527" cy="605307"/>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BorgWarner Inc.</a:t>
            </a:r>
            <a:endParaRPr/>
          </a:p>
        </p:txBody>
      </p:sp>
      <p:cxnSp>
        <p:nvCxnSpPr>
          <p:cNvPr id="462" name="Google Shape;462;p18"/>
          <p:cNvCxnSpPr/>
          <p:nvPr/>
        </p:nvCxnSpPr>
        <p:spPr>
          <a:xfrm rot="10800000">
            <a:off x="6890197" y="2653048"/>
            <a:ext cx="553792" cy="115910"/>
          </a:xfrm>
          <a:prstGeom prst="straightConnector1">
            <a:avLst/>
          </a:prstGeom>
          <a:noFill/>
          <a:ln cap="flat" cmpd="sng" w="19050">
            <a:solidFill>
              <a:srgbClr val="C00000"/>
            </a:solidFill>
            <a:prstDash val="solid"/>
            <a:miter lim="800000"/>
            <a:headEnd len="sm" w="sm" type="none"/>
            <a:tailEnd len="med" w="med" type="triangle"/>
          </a:ln>
        </p:spPr>
      </p:cxnSp>
      <p:sp>
        <p:nvSpPr>
          <p:cNvPr id="463" name="Google Shape;463;p18"/>
          <p:cNvSpPr/>
          <p:nvPr/>
        </p:nvSpPr>
        <p:spPr>
          <a:xfrm>
            <a:off x="51940" y="6476656"/>
            <a:ext cx="549586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venir"/>
                <a:ea typeface="Avenir"/>
                <a:cs typeface="Avenir"/>
                <a:sym typeface="Avenir"/>
              </a:rPr>
              <a:t>(Cornell University College of Veterinary Medicine)</a:t>
            </a:r>
            <a:endParaRPr sz="1800">
              <a:solidFill>
                <a:schemeClr val="lt1"/>
              </a:solidFill>
              <a:latin typeface="Avenir"/>
              <a:ea typeface="Avenir"/>
              <a:cs typeface="Avenir"/>
              <a:sym typeface="Avenir"/>
            </a:endParaRPr>
          </a:p>
        </p:txBody>
      </p:sp>
      <p:sp>
        <p:nvSpPr>
          <p:cNvPr id="464" name="Google Shape;464;p18"/>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venir"/>
                <a:ea typeface="Avenir"/>
                <a:cs typeface="Avenir"/>
                <a:sym typeface="Avenir"/>
              </a:rPr>
              <a:t>7</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9" name="Shape 469"/>
        <p:cNvGrpSpPr/>
        <p:nvPr/>
      </p:nvGrpSpPr>
      <p:grpSpPr>
        <a:xfrm>
          <a:off x="0" y="0"/>
          <a:ext cx="0" cy="0"/>
          <a:chOff x="0" y="0"/>
          <a:chExt cx="0" cy="0"/>
        </a:xfrm>
      </p:grpSpPr>
      <p:sp>
        <p:nvSpPr>
          <p:cNvPr id="470" name="Google Shape;470;p19"/>
          <p:cNvSpPr/>
          <p:nvPr/>
        </p:nvSpPr>
        <p:spPr>
          <a:xfrm>
            <a:off x="51940" y="6476656"/>
            <a:ext cx="29644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272727"/>
                </a:solidFill>
                <a:latin typeface="Avenir"/>
                <a:ea typeface="Avenir"/>
                <a:cs typeface="Avenir"/>
                <a:sym typeface="Avenir"/>
              </a:rPr>
              <a:t>(SunCatcherStudio, NASA)</a:t>
            </a:r>
            <a:endParaRPr sz="1800">
              <a:solidFill>
                <a:srgbClr val="272727"/>
              </a:solidFill>
              <a:latin typeface="Avenir"/>
              <a:ea typeface="Avenir"/>
              <a:cs typeface="Avenir"/>
              <a:sym typeface="Avenir"/>
            </a:endParaRPr>
          </a:p>
        </p:txBody>
      </p:sp>
      <p:pic>
        <p:nvPicPr>
          <p:cNvPr descr="A picture containing map&#10;&#10;Description automatically generated" id="471" name="Google Shape;471;p19"/>
          <p:cNvPicPr preferRelativeResize="0"/>
          <p:nvPr/>
        </p:nvPicPr>
        <p:blipFill rotWithShape="1">
          <a:blip r:embed="rId3">
            <a:alphaModFix/>
          </a:blip>
          <a:srcRect b="0" l="0" r="0" t="0"/>
          <a:stretch/>
        </p:blipFill>
        <p:spPr>
          <a:xfrm>
            <a:off x="245134" y="2011687"/>
            <a:ext cx="3465576" cy="2834640"/>
          </a:xfrm>
          <a:prstGeom prst="rect">
            <a:avLst/>
          </a:prstGeom>
          <a:noFill/>
          <a:ln>
            <a:noFill/>
          </a:ln>
        </p:spPr>
      </p:pic>
      <p:pic>
        <p:nvPicPr>
          <p:cNvPr id="472" name="Google Shape;472;p19"/>
          <p:cNvPicPr preferRelativeResize="0"/>
          <p:nvPr/>
        </p:nvPicPr>
        <p:blipFill rotWithShape="1">
          <a:blip r:embed="rId4">
            <a:alphaModFix/>
          </a:blip>
          <a:srcRect b="0" l="0" r="0" t="0"/>
          <a:stretch/>
        </p:blipFill>
        <p:spPr>
          <a:xfrm>
            <a:off x="8561056" y="1913092"/>
            <a:ext cx="3467100" cy="2837989"/>
          </a:xfrm>
          <a:prstGeom prst="rect">
            <a:avLst/>
          </a:prstGeom>
          <a:noFill/>
          <a:ln>
            <a:noFill/>
          </a:ln>
        </p:spPr>
      </p:pic>
      <p:pic>
        <p:nvPicPr>
          <p:cNvPr id="473" name="Google Shape;473;p19"/>
          <p:cNvPicPr preferRelativeResize="0"/>
          <p:nvPr/>
        </p:nvPicPr>
        <p:blipFill rotWithShape="1">
          <a:blip r:embed="rId5">
            <a:alphaModFix/>
          </a:blip>
          <a:srcRect b="0" l="0" r="0" t="0"/>
          <a:stretch/>
        </p:blipFill>
        <p:spPr>
          <a:xfrm>
            <a:off x="2350902" y="1455563"/>
            <a:ext cx="7263247" cy="5810598"/>
          </a:xfrm>
          <a:prstGeom prst="rect">
            <a:avLst/>
          </a:prstGeom>
          <a:noFill/>
          <a:ln>
            <a:noFill/>
          </a:ln>
        </p:spPr>
      </p:pic>
      <p:sp>
        <p:nvSpPr>
          <p:cNvPr id="474" name="Google Shape;474;p19"/>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venir"/>
                <a:ea typeface="Avenir"/>
                <a:cs typeface="Avenir"/>
                <a:sym typeface="Avenir"/>
              </a:rPr>
              <a:t>8</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73"/>
                                        </p:tgtEl>
                                        <p:attrNameLst>
                                          <p:attrName>style.visibility</p:attrName>
                                        </p:attrNameLst>
                                      </p:cBhvr>
                                      <p:to>
                                        <p:strVal val="visible"/>
                                      </p:to>
                                    </p:set>
                                    <p:anim calcmode="lin" valueType="num">
                                      <p:cBhvr additive="base">
                                        <p:cTn dur="500"/>
                                        <p:tgtEl>
                                          <p:spTgt spid="47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pic>
        <p:nvPicPr>
          <p:cNvPr descr="Chart&#10;&#10;Description automatically generated" id="231" name="Google Shape;231;p2"/>
          <p:cNvPicPr preferRelativeResize="0"/>
          <p:nvPr/>
        </p:nvPicPr>
        <p:blipFill rotWithShape="1">
          <a:blip r:embed="rId3">
            <a:alphaModFix/>
          </a:blip>
          <a:srcRect b="2582" l="167" r="1950" t="2582"/>
          <a:stretch/>
        </p:blipFill>
        <p:spPr>
          <a:xfrm>
            <a:off x="2058162" y="855842"/>
            <a:ext cx="8075676" cy="5554300"/>
          </a:xfrm>
          <a:prstGeom prst="rect">
            <a:avLst/>
          </a:prstGeom>
          <a:noFill/>
          <a:ln>
            <a:noFill/>
          </a:ln>
        </p:spPr>
      </p:pic>
      <p:sp>
        <p:nvSpPr>
          <p:cNvPr id="232" name="Google Shape;232;p2"/>
          <p:cNvSpPr/>
          <p:nvPr/>
        </p:nvSpPr>
        <p:spPr>
          <a:xfrm>
            <a:off x="0" y="0"/>
            <a:ext cx="12192000" cy="1396538"/>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233" name="Google Shape;233;p2"/>
          <p:cNvSpPr txBox="1"/>
          <p:nvPr>
            <p:ph type="title"/>
          </p:nvPr>
        </p:nvSpPr>
        <p:spPr>
          <a:xfrm>
            <a:off x="151499" y="121413"/>
            <a:ext cx="11889002" cy="146885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Arial"/>
              <a:buNone/>
            </a:pPr>
            <a:r>
              <a:rPr i="0" lang="en-US" sz="4800">
                <a:solidFill>
                  <a:schemeClr val="lt1"/>
                </a:solidFill>
              </a:rPr>
              <a:t>Methyl Chloroform &amp; The Montreal Protocol</a:t>
            </a:r>
            <a:endParaRPr/>
          </a:p>
        </p:txBody>
      </p:sp>
      <p:sp>
        <p:nvSpPr>
          <p:cNvPr id="234" name="Google Shape;234;p2"/>
          <p:cNvSpPr/>
          <p:nvPr/>
        </p:nvSpPr>
        <p:spPr>
          <a:xfrm>
            <a:off x="6773590" y="6160028"/>
            <a:ext cx="5185702" cy="5909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lang="en-US" sz="1800">
                <a:solidFill>
                  <a:schemeClr val="dk1"/>
                </a:solidFill>
                <a:latin typeface="Avenir"/>
                <a:ea typeface="Avenir"/>
                <a:cs typeface="Avenir"/>
                <a:sym typeface="Avenir"/>
              </a:rPr>
              <a:t>(</a:t>
            </a:r>
            <a:r>
              <a:rPr i="1" lang="en-US" sz="1800">
                <a:solidFill>
                  <a:schemeClr val="dk1"/>
                </a:solidFill>
                <a:latin typeface="Avenir"/>
                <a:ea typeface="Avenir"/>
                <a:cs typeface="Avenir"/>
                <a:sym typeface="Avenir"/>
              </a:rPr>
              <a:t>Amendments to the Montreal Protocol on Substances that Deplete the Ozone Layer</a:t>
            </a:r>
            <a:r>
              <a:rPr lang="en-US" sz="1800">
                <a:solidFill>
                  <a:schemeClr val="dk1"/>
                </a:solidFill>
                <a:latin typeface="Avenir"/>
                <a:ea typeface="Avenir"/>
                <a:cs typeface="Avenir"/>
                <a:sym typeface="Avenir"/>
              </a:rPr>
              <a:t> 2002)</a:t>
            </a:r>
            <a:endParaRPr sz="1800">
              <a:solidFill>
                <a:schemeClr val="dk1"/>
              </a:solidFill>
              <a:latin typeface="Avenir"/>
              <a:ea typeface="Avenir"/>
              <a:cs typeface="Avenir"/>
              <a:sym typeface="Avenir"/>
            </a:endParaRPr>
          </a:p>
        </p:txBody>
      </p:sp>
      <p:sp>
        <p:nvSpPr>
          <p:cNvPr id="235" name="Google Shape;235;p2"/>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venir"/>
                <a:ea typeface="Avenir"/>
                <a:cs typeface="Avenir"/>
                <a:sym typeface="Avenir"/>
              </a:rPr>
              <a:t>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8" name="Shape 478"/>
        <p:cNvGrpSpPr/>
        <p:nvPr/>
      </p:nvGrpSpPr>
      <p:grpSpPr>
        <a:xfrm>
          <a:off x="0" y="0"/>
          <a:ext cx="0" cy="0"/>
          <a:chOff x="0" y="0"/>
          <a:chExt cx="0" cy="0"/>
        </a:xfrm>
      </p:grpSpPr>
      <p:sp>
        <p:nvSpPr>
          <p:cNvPr id="479" name="Google Shape;479;p20"/>
          <p:cNvSpPr/>
          <p:nvPr/>
        </p:nvSpPr>
        <p:spPr>
          <a:xfrm>
            <a:off x="338441" y="2644170"/>
            <a:ext cx="4674224"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272727"/>
                </a:solidFill>
                <a:latin typeface="Avenir"/>
                <a:ea typeface="Avenir"/>
                <a:cs typeface="Avenir"/>
                <a:sym typeface="Avenir"/>
              </a:rPr>
              <a:t>Why are we shifting focus from New York to Ohio?</a:t>
            </a:r>
            <a:endParaRPr/>
          </a:p>
        </p:txBody>
      </p:sp>
      <p:sp>
        <p:nvSpPr>
          <p:cNvPr id="480" name="Google Shape;480;p20"/>
          <p:cNvSpPr/>
          <p:nvPr/>
        </p:nvSpPr>
        <p:spPr>
          <a:xfrm rot="-1677172">
            <a:off x="5028392" y="2629978"/>
            <a:ext cx="2014152" cy="568410"/>
          </a:xfrm>
          <a:prstGeom prst="rightArrow">
            <a:avLst>
              <a:gd fmla="val 50000" name="adj1"/>
              <a:gd fmla="val 50000" name="adj2"/>
            </a:avLst>
          </a:prstGeom>
          <a:solidFill>
            <a:srgbClr val="272727"/>
          </a:solidFill>
          <a:ln cap="flat" cmpd="sng" w="12700">
            <a:solidFill>
              <a:srgbClr val="2727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81" name="Google Shape;481;p20"/>
          <p:cNvSpPr/>
          <p:nvPr/>
        </p:nvSpPr>
        <p:spPr>
          <a:xfrm>
            <a:off x="7179335" y="1330042"/>
            <a:ext cx="4674224"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272727"/>
                </a:solidFill>
                <a:latin typeface="Avenir"/>
                <a:ea typeface="Avenir"/>
                <a:cs typeface="Avenir"/>
                <a:sym typeface="Avenir"/>
              </a:rPr>
              <a:t>BorgWarner has locations in both Ithaca, NY &amp; Ohio</a:t>
            </a:r>
            <a:endParaRPr/>
          </a:p>
        </p:txBody>
      </p:sp>
      <p:sp>
        <p:nvSpPr>
          <p:cNvPr id="482" name="Google Shape;482;p20"/>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venir"/>
                <a:ea typeface="Avenir"/>
                <a:cs typeface="Avenir"/>
                <a:sym typeface="Avenir"/>
              </a:rPr>
              <a:t>8</a:t>
            </a:r>
            <a:endParaRPr/>
          </a:p>
        </p:txBody>
      </p:sp>
      <p:sp>
        <p:nvSpPr>
          <p:cNvPr id="483" name="Google Shape;483;p20"/>
          <p:cNvSpPr/>
          <p:nvPr/>
        </p:nvSpPr>
        <p:spPr>
          <a:xfrm rot="1856587">
            <a:off x="5041314" y="4114670"/>
            <a:ext cx="2014152" cy="568410"/>
          </a:xfrm>
          <a:prstGeom prst="rightArrow">
            <a:avLst>
              <a:gd fmla="val 50000" name="adj1"/>
              <a:gd fmla="val 50000" name="adj2"/>
            </a:avLst>
          </a:prstGeom>
          <a:solidFill>
            <a:srgbClr val="272727"/>
          </a:solidFill>
          <a:ln cap="flat" cmpd="sng" w="12700">
            <a:solidFill>
              <a:srgbClr val="27272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84" name="Google Shape;484;p20"/>
          <p:cNvSpPr/>
          <p:nvPr/>
        </p:nvSpPr>
        <p:spPr>
          <a:xfrm>
            <a:off x="7179335" y="3958299"/>
            <a:ext cx="4674224" cy="206210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272727"/>
                </a:solidFill>
                <a:latin typeface="Avenir"/>
                <a:ea typeface="Avenir"/>
                <a:cs typeface="Avenir"/>
                <a:sym typeface="Avenir"/>
              </a:rPr>
              <a:t>Information from Ohio EPA is more accessible than that of New York EPA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21"/>
          <p:cNvSpPr/>
          <p:nvPr/>
        </p:nvSpPr>
        <p:spPr>
          <a:xfrm>
            <a:off x="471055" y="1163782"/>
            <a:ext cx="526472" cy="5694218"/>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91" name="Google Shape;491;p21"/>
          <p:cNvSpPr/>
          <p:nvPr/>
        </p:nvSpPr>
        <p:spPr>
          <a:xfrm>
            <a:off x="0" y="0"/>
            <a:ext cx="12192000" cy="13965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92" name="Google Shape;492;p21"/>
          <p:cNvSpPr/>
          <p:nvPr/>
        </p:nvSpPr>
        <p:spPr>
          <a:xfrm>
            <a:off x="2356150" y="332785"/>
            <a:ext cx="7479699"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chemeClr val="dk1"/>
                </a:solidFill>
                <a:latin typeface="Arial"/>
                <a:ea typeface="Arial"/>
                <a:cs typeface="Arial"/>
                <a:sym typeface="Arial"/>
              </a:rPr>
              <a:t>BorgWarner Permit</a:t>
            </a:r>
            <a:endParaRPr sz="4800">
              <a:solidFill>
                <a:schemeClr val="lt1"/>
              </a:solidFill>
              <a:latin typeface="Arial"/>
              <a:ea typeface="Arial"/>
              <a:cs typeface="Arial"/>
              <a:sym typeface="Arial"/>
            </a:endParaRPr>
          </a:p>
        </p:txBody>
      </p:sp>
      <p:sp>
        <p:nvSpPr>
          <p:cNvPr id="493" name="Google Shape;493;p21"/>
          <p:cNvSpPr/>
          <p:nvPr/>
        </p:nvSpPr>
        <p:spPr>
          <a:xfrm>
            <a:off x="8035994" y="6524340"/>
            <a:ext cx="39331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venir"/>
                <a:ea typeface="Avenir"/>
                <a:cs typeface="Avenir"/>
                <a:sym typeface="Avenir"/>
              </a:rPr>
              <a:t>(Ohio EPA Permit No 3IN00243*FD)</a:t>
            </a:r>
            <a:endParaRPr sz="1800">
              <a:solidFill>
                <a:schemeClr val="lt1"/>
              </a:solidFill>
              <a:latin typeface="Avenir"/>
              <a:ea typeface="Avenir"/>
              <a:cs typeface="Avenir"/>
              <a:sym typeface="Avenir"/>
            </a:endParaRPr>
          </a:p>
        </p:txBody>
      </p:sp>
      <p:pic>
        <p:nvPicPr>
          <p:cNvPr descr="Text, letter&#10;&#10;Description automatically generated" id="494" name="Google Shape;494;p21"/>
          <p:cNvPicPr preferRelativeResize="0"/>
          <p:nvPr/>
        </p:nvPicPr>
        <p:blipFill rotWithShape="1">
          <a:blip r:embed="rId3">
            <a:alphaModFix/>
          </a:blip>
          <a:srcRect b="0" l="0" r="0" t="0"/>
          <a:stretch/>
        </p:blipFill>
        <p:spPr>
          <a:xfrm>
            <a:off x="3330958" y="1764203"/>
            <a:ext cx="5430255" cy="4351338"/>
          </a:xfrm>
          <a:prstGeom prst="rect">
            <a:avLst/>
          </a:prstGeom>
          <a:noFill/>
          <a:ln>
            <a:noFill/>
          </a:ln>
        </p:spPr>
      </p:pic>
      <p:sp>
        <p:nvSpPr>
          <p:cNvPr id="495" name="Google Shape;495;p21"/>
          <p:cNvSpPr/>
          <p:nvPr/>
        </p:nvSpPr>
        <p:spPr>
          <a:xfrm>
            <a:off x="5373690" y="4701452"/>
            <a:ext cx="1344790" cy="235153"/>
          </a:xfrm>
          <a:prstGeom prst="rect">
            <a:avLst/>
          </a:prstGeom>
          <a:solidFill>
            <a:srgbClr val="FFFF00">
              <a:alpha val="3098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96" name="Google Shape;496;p21"/>
          <p:cNvSpPr/>
          <p:nvPr/>
        </p:nvSpPr>
        <p:spPr>
          <a:xfrm>
            <a:off x="4374431" y="5220047"/>
            <a:ext cx="3840586" cy="235153"/>
          </a:xfrm>
          <a:prstGeom prst="rect">
            <a:avLst/>
          </a:prstGeom>
          <a:solidFill>
            <a:srgbClr val="FFFF00">
              <a:alpha val="3098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97" name="Google Shape;497;p21"/>
          <p:cNvSpPr/>
          <p:nvPr/>
        </p:nvSpPr>
        <p:spPr>
          <a:xfrm>
            <a:off x="3330958" y="5705288"/>
            <a:ext cx="1793889" cy="235153"/>
          </a:xfrm>
          <a:prstGeom prst="rect">
            <a:avLst/>
          </a:prstGeom>
          <a:solidFill>
            <a:srgbClr val="FFFF00">
              <a:alpha val="3098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98" name="Google Shape;498;p21"/>
          <p:cNvSpPr/>
          <p:nvPr/>
        </p:nvSpPr>
        <p:spPr>
          <a:xfrm>
            <a:off x="3469119" y="2773692"/>
            <a:ext cx="2083763" cy="235153"/>
          </a:xfrm>
          <a:prstGeom prst="rect">
            <a:avLst/>
          </a:prstGeom>
          <a:solidFill>
            <a:srgbClr val="FFFF00">
              <a:alpha val="3098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499" name="Google Shape;499;p21"/>
          <p:cNvSpPr/>
          <p:nvPr/>
        </p:nvSpPr>
        <p:spPr>
          <a:xfrm>
            <a:off x="4614619" y="3456810"/>
            <a:ext cx="2868006" cy="532088"/>
          </a:xfrm>
          <a:prstGeom prst="rect">
            <a:avLst/>
          </a:prstGeom>
          <a:solidFill>
            <a:srgbClr val="FFFF00">
              <a:alpha val="3098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500" name="Google Shape;500;p21"/>
          <p:cNvSpPr/>
          <p:nvPr/>
        </p:nvSpPr>
        <p:spPr>
          <a:xfrm>
            <a:off x="3469120" y="2481976"/>
            <a:ext cx="1804700" cy="235153"/>
          </a:xfrm>
          <a:prstGeom prst="rect">
            <a:avLst/>
          </a:prstGeom>
          <a:solidFill>
            <a:srgbClr val="FFFF00">
              <a:alpha val="3098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501" name="Google Shape;501;p21"/>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venir"/>
                <a:ea typeface="Avenir"/>
                <a:cs typeface="Avenir"/>
                <a:sym typeface="Avenir"/>
              </a:rPr>
              <a:t>9</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22"/>
          <p:cNvSpPr/>
          <p:nvPr/>
        </p:nvSpPr>
        <p:spPr>
          <a:xfrm>
            <a:off x="471055" y="1163782"/>
            <a:ext cx="526472" cy="5694218"/>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508" name="Google Shape;508;p22"/>
          <p:cNvSpPr/>
          <p:nvPr/>
        </p:nvSpPr>
        <p:spPr>
          <a:xfrm>
            <a:off x="0" y="0"/>
            <a:ext cx="12192000" cy="139653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509" name="Google Shape;509;p22"/>
          <p:cNvSpPr/>
          <p:nvPr/>
        </p:nvSpPr>
        <p:spPr>
          <a:xfrm>
            <a:off x="2356150" y="332785"/>
            <a:ext cx="7479699"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chemeClr val="dk1"/>
                </a:solidFill>
                <a:latin typeface="Arial"/>
                <a:ea typeface="Arial"/>
                <a:cs typeface="Arial"/>
                <a:sym typeface="Arial"/>
              </a:rPr>
              <a:t>BorgWarner Permit</a:t>
            </a:r>
            <a:endParaRPr sz="4800">
              <a:solidFill>
                <a:schemeClr val="lt1"/>
              </a:solidFill>
              <a:latin typeface="Arial"/>
              <a:ea typeface="Arial"/>
              <a:cs typeface="Arial"/>
              <a:sym typeface="Arial"/>
            </a:endParaRPr>
          </a:p>
        </p:txBody>
      </p:sp>
      <p:sp>
        <p:nvSpPr>
          <p:cNvPr id="510" name="Google Shape;510;p22"/>
          <p:cNvSpPr/>
          <p:nvPr/>
        </p:nvSpPr>
        <p:spPr>
          <a:xfrm>
            <a:off x="8035994" y="6524340"/>
            <a:ext cx="39331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venir"/>
                <a:ea typeface="Avenir"/>
                <a:cs typeface="Avenir"/>
                <a:sym typeface="Avenir"/>
              </a:rPr>
              <a:t>(Ohio EPA Permit No 3IN00243*FD)</a:t>
            </a:r>
            <a:endParaRPr sz="1800">
              <a:solidFill>
                <a:schemeClr val="lt1"/>
              </a:solidFill>
              <a:latin typeface="Avenir"/>
              <a:ea typeface="Avenir"/>
              <a:cs typeface="Avenir"/>
              <a:sym typeface="Avenir"/>
            </a:endParaRPr>
          </a:p>
        </p:txBody>
      </p:sp>
      <p:grpSp>
        <p:nvGrpSpPr>
          <p:cNvPr id="511" name="Google Shape;511;p22"/>
          <p:cNvGrpSpPr/>
          <p:nvPr/>
        </p:nvGrpSpPr>
        <p:grpSpPr>
          <a:xfrm>
            <a:off x="615707" y="1825475"/>
            <a:ext cx="11105238" cy="4370832"/>
            <a:chOff x="526201" y="1618105"/>
            <a:chExt cx="11105238" cy="4370832"/>
          </a:xfrm>
        </p:grpSpPr>
        <p:pic>
          <p:nvPicPr>
            <p:cNvPr descr="Table&#10;&#10;Description automatically generated" id="512" name="Google Shape;512;p22"/>
            <p:cNvPicPr preferRelativeResize="0"/>
            <p:nvPr/>
          </p:nvPicPr>
          <p:blipFill rotWithShape="1">
            <a:blip r:embed="rId3">
              <a:alphaModFix/>
            </a:blip>
            <a:srcRect b="0" l="0" r="0" t="0"/>
            <a:stretch/>
          </p:blipFill>
          <p:spPr>
            <a:xfrm>
              <a:off x="526201" y="1618105"/>
              <a:ext cx="11105238" cy="4370832"/>
            </a:xfrm>
            <a:prstGeom prst="rect">
              <a:avLst/>
            </a:prstGeom>
            <a:noFill/>
            <a:ln>
              <a:noFill/>
            </a:ln>
          </p:spPr>
        </p:pic>
        <p:sp>
          <p:nvSpPr>
            <p:cNvPr id="513" name="Google Shape;513;p22"/>
            <p:cNvSpPr/>
            <p:nvPr/>
          </p:nvSpPr>
          <p:spPr>
            <a:xfrm>
              <a:off x="560561" y="3973555"/>
              <a:ext cx="10404571" cy="267032"/>
            </a:xfrm>
            <a:prstGeom prst="rect">
              <a:avLst/>
            </a:prstGeom>
            <a:solidFill>
              <a:srgbClr val="FFFF00">
                <a:alpha val="3098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grpSp>
      <p:sp>
        <p:nvSpPr>
          <p:cNvPr id="514" name="Google Shape;514;p22"/>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venir"/>
                <a:ea typeface="Avenir"/>
                <a:cs typeface="Avenir"/>
                <a:sym typeface="Avenir"/>
              </a:rPr>
              <a:t>9</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23"/>
          <p:cNvSpPr/>
          <p:nvPr/>
        </p:nvSpPr>
        <p:spPr>
          <a:xfrm>
            <a:off x="471055" y="1163782"/>
            <a:ext cx="526472" cy="5694218"/>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521" name="Google Shape;521;p23"/>
          <p:cNvSpPr txBox="1"/>
          <p:nvPr/>
        </p:nvSpPr>
        <p:spPr>
          <a:xfrm>
            <a:off x="2485751" y="2274838"/>
            <a:ext cx="7220498" cy="23083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3600">
                <a:solidFill>
                  <a:schemeClr val="lt1"/>
                </a:solidFill>
                <a:latin typeface="Avenir"/>
                <a:ea typeface="Avenir"/>
                <a:cs typeface="Avenir"/>
                <a:sym typeface="Avenir"/>
              </a:rPr>
              <a:t>Now we have established connection between this company located in Ithaca, NY and methyl chloroform</a:t>
            </a:r>
            <a:endParaRPr/>
          </a:p>
        </p:txBody>
      </p:sp>
      <p:sp>
        <p:nvSpPr>
          <p:cNvPr id="522" name="Google Shape;522;p23"/>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venir"/>
                <a:ea typeface="Avenir"/>
                <a:cs typeface="Avenir"/>
                <a:sym typeface="Avenir"/>
              </a:rPr>
              <a:t>9</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7" name="Shape 527"/>
        <p:cNvGrpSpPr/>
        <p:nvPr/>
      </p:nvGrpSpPr>
      <p:grpSpPr>
        <a:xfrm>
          <a:off x="0" y="0"/>
          <a:ext cx="0" cy="0"/>
          <a:chOff x="0" y="0"/>
          <a:chExt cx="0" cy="0"/>
        </a:xfrm>
      </p:grpSpPr>
      <p:sp>
        <p:nvSpPr>
          <p:cNvPr id="528" name="Google Shape;528;p24"/>
          <p:cNvSpPr/>
          <p:nvPr/>
        </p:nvSpPr>
        <p:spPr>
          <a:xfrm>
            <a:off x="0" y="0"/>
            <a:ext cx="12192000" cy="1396538"/>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529" name="Google Shape;529;p24"/>
          <p:cNvSpPr txBox="1"/>
          <p:nvPr>
            <p:ph type="title"/>
          </p:nvPr>
        </p:nvSpPr>
        <p:spPr>
          <a:xfrm>
            <a:off x="151499" y="121413"/>
            <a:ext cx="11889002" cy="146885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Arial"/>
              <a:buNone/>
            </a:pPr>
            <a:r>
              <a:rPr i="0" lang="en-US" sz="4800">
                <a:solidFill>
                  <a:schemeClr val="lt1"/>
                </a:solidFill>
              </a:rPr>
              <a:t>BorgWarner Report-August 2020</a:t>
            </a:r>
            <a:endParaRPr/>
          </a:p>
        </p:txBody>
      </p:sp>
      <p:sp>
        <p:nvSpPr>
          <p:cNvPr id="530" name="Google Shape;530;p24"/>
          <p:cNvSpPr txBox="1"/>
          <p:nvPr/>
        </p:nvSpPr>
        <p:spPr>
          <a:xfrm>
            <a:off x="1979369" y="6269586"/>
            <a:ext cx="996700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venir"/>
                <a:ea typeface="Avenir"/>
                <a:cs typeface="Avenir"/>
                <a:sym typeface="Avenir"/>
              </a:rPr>
              <a:t>(</a:t>
            </a:r>
            <a:r>
              <a:rPr i="1" lang="en-US" sz="1800">
                <a:solidFill>
                  <a:schemeClr val="dk1"/>
                </a:solidFill>
                <a:latin typeface="Avenir"/>
                <a:ea typeface="Avenir"/>
                <a:cs typeface="Avenir"/>
                <a:sym typeface="Avenir"/>
              </a:rPr>
              <a:t>Annual Indoor Air Sampling Results 1700 Old Mansfield Road Site (OEPA ID 285001381-007) Bosch Rexroth Corporation and BorgWarner Inc., Wooster, Ohio</a:t>
            </a:r>
            <a:r>
              <a:rPr lang="en-US" sz="1800">
                <a:solidFill>
                  <a:schemeClr val="dk1"/>
                </a:solidFill>
                <a:latin typeface="Avenir"/>
                <a:ea typeface="Avenir"/>
                <a:cs typeface="Avenir"/>
                <a:sym typeface="Avenir"/>
              </a:rPr>
              <a:t> 2020)</a:t>
            </a:r>
            <a:endParaRPr/>
          </a:p>
        </p:txBody>
      </p:sp>
      <p:pic>
        <p:nvPicPr>
          <p:cNvPr descr="Table&#10;&#10;Description automatically generated" id="531" name="Google Shape;531;p24"/>
          <p:cNvPicPr preferRelativeResize="0"/>
          <p:nvPr/>
        </p:nvPicPr>
        <p:blipFill rotWithShape="1">
          <a:blip r:embed="rId3">
            <a:alphaModFix/>
          </a:blip>
          <a:srcRect b="88481" l="22184" r="26749" t="3780"/>
          <a:stretch/>
        </p:blipFill>
        <p:spPr>
          <a:xfrm>
            <a:off x="1364082" y="1434235"/>
            <a:ext cx="9902036" cy="521162"/>
          </a:xfrm>
          <a:prstGeom prst="rect">
            <a:avLst/>
          </a:prstGeom>
          <a:noFill/>
          <a:ln>
            <a:noFill/>
          </a:ln>
        </p:spPr>
      </p:pic>
      <p:pic>
        <p:nvPicPr>
          <p:cNvPr descr="Table&#10;&#10;Description automatically generated" id="532" name="Google Shape;532;p24"/>
          <p:cNvPicPr preferRelativeResize="0"/>
          <p:nvPr/>
        </p:nvPicPr>
        <p:blipFill rotWithShape="1">
          <a:blip r:embed="rId4">
            <a:alphaModFix/>
          </a:blip>
          <a:srcRect b="0" l="0" r="85731" t="18309"/>
          <a:stretch/>
        </p:blipFill>
        <p:spPr>
          <a:xfrm>
            <a:off x="1126859" y="2251346"/>
            <a:ext cx="1878136" cy="3734900"/>
          </a:xfrm>
          <a:prstGeom prst="rect">
            <a:avLst/>
          </a:prstGeom>
          <a:noFill/>
          <a:ln>
            <a:noFill/>
          </a:ln>
        </p:spPr>
      </p:pic>
      <p:pic>
        <p:nvPicPr>
          <p:cNvPr descr="Table&#10;&#10;Description automatically generated" id="533" name="Google Shape;533;p24"/>
          <p:cNvPicPr preferRelativeResize="0"/>
          <p:nvPr/>
        </p:nvPicPr>
        <p:blipFill rotWithShape="1">
          <a:blip r:embed="rId5">
            <a:alphaModFix/>
          </a:blip>
          <a:srcRect b="0" l="38449" r="0" t="14072"/>
          <a:stretch/>
        </p:blipFill>
        <p:spPr>
          <a:xfrm>
            <a:off x="3004995" y="2057612"/>
            <a:ext cx="8101481" cy="3928634"/>
          </a:xfrm>
          <a:prstGeom prst="rect">
            <a:avLst/>
          </a:prstGeom>
          <a:noFill/>
          <a:ln>
            <a:noFill/>
          </a:ln>
        </p:spPr>
      </p:pic>
      <p:sp>
        <p:nvSpPr>
          <p:cNvPr id="534" name="Google Shape;534;p24"/>
          <p:cNvSpPr/>
          <p:nvPr/>
        </p:nvSpPr>
        <p:spPr>
          <a:xfrm>
            <a:off x="9662984" y="2057611"/>
            <a:ext cx="1187041" cy="3026545"/>
          </a:xfrm>
          <a:prstGeom prst="ellipse">
            <a:avLst/>
          </a:prstGeom>
          <a:noFill/>
          <a:ln cap="flat" cmpd="sng" w="76200">
            <a:solidFill>
              <a:srgbClr val="FFFF00">
                <a:alpha val="74901"/>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535" name="Google Shape;535;p24"/>
          <p:cNvSpPr txBox="1"/>
          <p:nvPr/>
        </p:nvSpPr>
        <p:spPr>
          <a:xfrm>
            <a:off x="11837774" y="5990751"/>
            <a:ext cx="51461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venir"/>
                <a:ea typeface="Avenir"/>
                <a:cs typeface="Avenir"/>
                <a:sym typeface="Avenir"/>
              </a:rPr>
              <a:t>10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0" name="Shape 540"/>
        <p:cNvGrpSpPr/>
        <p:nvPr/>
      </p:nvGrpSpPr>
      <p:grpSpPr>
        <a:xfrm>
          <a:off x="0" y="0"/>
          <a:ext cx="0" cy="0"/>
          <a:chOff x="0" y="0"/>
          <a:chExt cx="0" cy="0"/>
        </a:xfrm>
      </p:grpSpPr>
      <p:sp>
        <p:nvSpPr>
          <p:cNvPr id="541" name="Google Shape;541;p25"/>
          <p:cNvSpPr/>
          <p:nvPr/>
        </p:nvSpPr>
        <p:spPr>
          <a:xfrm>
            <a:off x="0" y="0"/>
            <a:ext cx="12192000" cy="1396538"/>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542" name="Google Shape;542;p25"/>
          <p:cNvSpPr txBox="1"/>
          <p:nvPr>
            <p:ph type="title"/>
          </p:nvPr>
        </p:nvSpPr>
        <p:spPr>
          <a:xfrm>
            <a:off x="151499" y="121413"/>
            <a:ext cx="11889002" cy="146885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Arial"/>
              <a:buNone/>
            </a:pPr>
            <a:r>
              <a:rPr i="0" lang="en-US" sz="4800">
                <a:solidFill>
                  <a:schemeClr val="lt1"/>
                </a:solidFill>
              </a:rPr>
              <a:t>BorgWarner Report-August 2020</a:t>
            </a:r>
            <a:endParaRPr/>
          </a:p>
        </p:txBody>
      </p:sp>
      <p:sp>
        <p:nvSpPr>
          <p:cNvPr id="543" name="Google Shape;543;p25"/>
          <p:cNvSpPr txBox="1"/>
          <p:nvPr/>
        </p:nvSpPr>
        <p:spPr>
          <a:xfrm>
            <a:off x="1126859" y="6205426"/>
            <a:ext cx="996700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venir"/>
                <a:ea typeface="Avenir"/>
                <a:cs typeface="Avenir"/>
                <a:sym typeface="Avenir"/>
              </a:rPr>
              <a:t>(</a:t>
            </a:r>
            <a:r>
              <a:rPr i="1" lang="en-US" sz="1800">
                <a:solidFill>
                  <a:schemeClr val="dk1"/>
                </a:solidFill>
                <a:latin typeface="Avenir"/>
                <a:ea typeface="Avenir"/>
                <a:cs typeface="Avenir"/>
                <a:sym typeface="Avenir"/>
              </a:rPr>
              <a:t>Annual Indoor Air Sampling Results 1700 Old Mansfield Road Site (OEPA ID 285001381-007) Bosch Rexroth Corporation and BorgWarner Inc., Wooster, Ohio</a:t>
            </a:r>
            <a:r>
              <a:rPr lang="en-US" sz="1800">
                <a:solidFill>
                  <a:schemeClr val="dk1"/>
                </a:solidFill>
                <a:latin typeface="Avenir"/>
                <a:ea typeface="Avenir"/>
                <a:cs typeface="Avenir"/>
                <a:sym typeface="Avenir"/>
              </a:rPr>
              <a:t> 2020)</a:t>
            </a:r>
            <a:endParaRPr/>
          </a:p>
        </p:txBody>
      </p:sp>
      <p:pic>
        <p:nvPicPr>
          <p:cNvPr descr="Table&#10;&#10;Description automatically generated" id="544" name="Google Shape;544;p25"/>
          <p:cNvPicPr preferRelativeResize="0"/>
          <p:nvPr/>
        </p:nvPicPr>
        <p:blipFill rotWithShape="1">
          <a:blip r:embed="rId3">
            <a:alphaModFix/>
          </a:blip>
          <a:srcRect b="88481" l="22184" r="26749" t="3780"/>
          <a:stretch/>
        </p:blipFill>
        <p:spPr>
          <a:xfrm>
            <a:off x="698114" y="1430353"/>
            <a:ext cx="6000545" cy="521162"/>
          </a:xfrm>
          <a:prstGeom prst="rect">
            <a:avLst/>
          </a:prstGeom>
          <a:noFill/>
          <a:ln>
            <a:noFill/>
          </a:ln>
        </p:spPr>
      </p:pic>
      <p:pic>
        <p:nvPicPr>
          <p:cNvPr descr="Table&#10;&#10;Description automatically generated" id="545" name="Google Shape;545;p25"/>
          <p:cNvPicPr preferRelativeResize="0"/>
          <p:nvPr/>
        </p:nvPicPr>
        <p:blipFill rotWithShape="1">
          <a:blip r:embed="rId3">
            <a:alphaModFix/>
          </a:blip>
          <a:srcRect b="0" l="0" r="85731" t="18309"/>
          <a:stretch/>
        </p:blipFill>
        <p:spPr>
          <a:xfrm>
            <a:off x="1126859" y="2199789"/>
            <a:ext cx="1878136" cy="3734900"/>
          </a:xfrm>
          <a:prstGeom prst="rect">
            <a:avLst/>
          </a:prstGeom>
          <a:noFill/>
          <a:ln>
            <a:noFill/>
          </a:ln>
        </p:spPr>
      </p:pic>
      <p:sp>
        <p:nvSpPr>
          <p:cNvPr id="546" name="Google Shape;546;p25"/>
          <p:cNvSpPr/>
          <p:nvPr/>
        </p:nvSpPr>
        <p:spPr>
          <a:xfrm>
            <a:off x="6962869" y="2010095"/>
            <a:ext cx="4294135" cy="3093245"/>
          </a:xfrm>
          <a:prstGeom prst="flowChartProcess">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US" sz="3200">
                <a:solidFill>
                  <a:schemeClr val="dk1"/>
                </a:solidFill>
                <a:latin typeface="Avenir"/>
                <a:ea typeface="Avenir"/>
                <a:cs typeface="Avenir"/>
                <a:sym typeface="Avenir"/>
              </a:rPr>
              <a:t>Why has the Limit of Detection (LOD) increased from 2019 to 2020?</a:t>
            </a:r>
            <a:endParaRPr/>
          </a:p>
        </p:txBody>
      </p:sp>
      <p:grpSp>
        <p:nvGrpSpPr>
          <p:cNvPr id="547" name="Google Shape;547;p25"/>
          <p:cNvGrpSpPr/>
          <p:nvPr/>
        </p:nvGrpSpPr>
        <p:grpSpPr>
          <a:xfrm>
            <a:off x="1282301" y="1941722"/>
            <a:ext cx="4768299" cy="4160415"/>
            <a:chOff x="2542775" y="2731058"/>
            <a:chExt cx="3630860" cy="3220776"/>
          </a:xfrm>
        </p:grpSpPr>
        <p:pic>
          <p:nvPicPr>
            <p:cNvPr descr="A picture containing text, crossword puzzle&#10;&#10;Description automatically generated" id="548" name="Google Shape;548;p25"/>
            <p:cNvPicPr preferRelativeResize="0"/>
            <p:nvPr/>
          </p:nvPicPr>
          <p:blipFill rotWithShape="1">
            <a:blip r:embed="rId4">
              <a:alphaModFix/>
            </a:blip>
            <a:srcRect b="0" l="32771" r="0" t="0"/>
            <a:stretch/>
          </p:blipFill>
          <p:spPr>
            <a:xfrm>
              <a:off x="4600894" y="2731058"/>
              <a:ext cx="1572741" cy="3220776"/>
            </a:xfrm>
            <a:prstGeom prst="rect">
              <a:avLst/>
            </a:prstGeom>
            <a:noFill/>
            <a:ln>
              <a:noFill/>
            </a:ln>
          </p:spPr>
        </p:pic>
        <p:pic>
          <p:nvPicPr>
            <p:cNvPr descr="Table&#10;&#10;Description automatically generated" id="549" name="Google Shape;549;p25"/>
            <p:cNvPicPr preferRelativeResize="0"/>
            <p:nvPr/>
          </p:nvPicPr>
          <p:blipFill rotWithShape="1">
            <a:blip r:embed="rId5">
              <a:alphaModFix/>
            </a:blip>
            <a:srcRect b="0" l="0" r="0" t="0"/>
            <a:stretch/>
          </p:blipFill>
          <p:spPr>
            <a:xfrm>
              <a:off x="2542775" y="2731058"/>
              <a:ext cx="2130793" cy="3220776"/>
            </a:xfrm>
            <a:prstGeom prst="rect">
              <a:avLst/>
            </a:prstGeom>
            <a:noFill/>
            <a:ln>
              <a:noFill/>
            </a:ln>
          </p:spPr>
        </p:pic>
      </p:grpSp>
      <p:sp>
        <p:nvSpPr>
          <p:cNvPr id="550" name="Google Shape;550;p25"/>
          <p:cNvSpPr/>
          <p:nvPr/>
        </p:nvSpPr>
        <p:spPr>
          <a:xfrm>
            <a:off x="1300773" y="4934351"/>
            <a:ext cx="4795228" cy="285349"/>
          </a:xfrm>
          <a:prstGeom prst="rect">
            <a:avLst/>
          </a:prstGeom>
          <a:solidFill>
            <a:srgbClr val="FFFF00">
              <a:alpha val="30980"/>
            </a:srgbClr>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551" name="Google Shape;551;p25"/>
          <p:cNvSpPr txBox="1"/>
          <p:nvPr/>
        </p:nvSpPr>
        <p:spPr>
          <a:xfrm>
            <a:off x="11837774" y="5990751"/>
            <a:ext cx="51461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venir"/>
                <a:ea typeface="Avenir"/>
                <a:cs typeface="Avenir"/>
                <a:sym typeface="Avenir"/>
              </a:rPr>
              <a:t>10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5" name="Shape 555"/>
        <p:cNvGrpSpPr/>
        <p:nvPr/>
      </p:nvGrpSpPr>
      <p:grpSpPr>
        <a:xfrm>
          <a:off x="0" y="0"/>
          <a:ext cx="0" cy="0"/>
          <a:chOff x="0" y="0"/>
          <a:chExt cx="0" cy="0"/>
        </a:xfrm>
      </p:grpSpPr>
      <p:sp>
        <p:nvSpPr>
          <p:cNvPr id="556" name="Google Shape;556;p26"/>
          <p:cNvSpPr/>
          <p:nvPr/>
        </p:nvSpPr>
        <p:spPr>
          <a:xfrm>
            <a:off x="0" y="0"/>
            <a:ext cx="12192000" cy="1396538"/>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557" name="Google Shape;557;p26"/>
          <p:cNvSpPr txBox="1"/>
          <p:nvPr>
            <p:ph type="title"/>
          </p:nvPr>
        </p:nvSpPr>
        <p:spPr>
          <a:xfrm>
            <a:off x="151499" y="121413"/>
            <a:ext cx="11889002" cy="146885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Arial"/>
              <a:buNone/>
            </a:pPr>
            <a:r>
              <a:rPr i="0" lang="en-US" sz="4800">
                <a:solidFill>
                  <a:schemeClr val="lt1"/>
                </a:solidFill>
              </a:rPr>
              <a:t>Conclusions</a:t>
            </a:r>
            <a:endParaRPr/>
          </a:p>
        </p:txBody>
      </p:sp>
      <p:sp>
        <p:nvSpPr>
          <p:cNvPr id="558" name="Google Shape;558;p26"/>
          <p:cNvSpPr/>
          <p:nvPr/>
        </p:nvSpPr>
        <p:spPr>
          <a:xfrm>
            <a:off x="960239" y="1590272"/>
            <a:ext cx="10511325" cy="5047536"/>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Ease of EPA restrictions presented companies the  opportunity for enhanced methyl chloroform measurements to occur due to the self-regulation of these companies</a:t>
            </a:r>
            <a:endParaRPr/>
          </a:p>
          <a:p>
            <a:pPr indent="0" lvl="0" marL="0" marR="0" rtl="0" algn="l">
              <a:spcBef>
                <a:spcPts val="0"/>
              </a:spcBef>
              <a:spcAft>
                <a:spcPts val="0"/>
              </a:spcAft>
              <a:buNone/>
            </a:pPr>
            <a:r>
              <a:t/>
            </a:r>
            <a:endParaRPr sz="2800">
              <a:solidFill>
                <a:schemeClr val="dk1"/>
              </a:solidFill>
              <a:latin typeface="Avenir"/>
              <a:ea typeface="Avenir"/>
              <a:cs typeface="Avenir"/>
              <a:sym typeface="Avenir"/>
            </a:endParaRPr>
          </a:p>
          <a:p>
            <a:pPr indent="-457200" lvl="0" marL="457200" marR="0" rtl="0" algn="l">
              <a:lnSpc>
                <a:spcPct val="150000"/>
              </a:lnSpc>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Difficult to pinpoint exact source of these emissions</a:t>
            </a:r>
            <a:endParaRPr/>
          </a:p>
          <a:p>
            <a:pPr indent="0" lvl="0" marL="0" marR="0" rtl="0" algn="l">
              <a:spcBef>
                <a:spcPts val="0"/>
              </a:spcBef>
              <a:spcAft>
                <a:spcPts val="0"/>
              </a:spcAft>
              <a:buNone/>
            </a:pPr>
            <a:r>
              <a:t/>
            </a:r>
            <a:endParaRPr sz="2800">
              <a:solidFill>
                <a:schemeClr val="dk1"/>
              </a:solidFill>
              <a:latin typeface="Avenir"/>
              <a:ea typeface="Avenir"/>
              <a:cs typeface="Avenir"/>
              <a:sym typeface="Aveni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Permit shows that organizations can legally discharge methyl chloroform prior to COVID lockdowns</a:t>
            </a:r>
            <a:endParaRPr/>
          </a:p>
          <a:p>
            <a:pPr indent="0" lvl="0" marL="0" marR="0" rtl="0" algn="l">
              <a:spcBef>
                <a:spcPts val="0"/>
              </a:spcBef>
              <a:spcAft>
                <a:spcPts val="0"/>
              </a:spcAft>
              <a:buNone/>
            </a:pPr>
            <a:r>
              <a:t/>
            </a:r>
            <a:endParaRPr sz="2800">
              <a:solidFill>
                <a:schemeClr val="dk1"/>
              </a:solidFill>
              <a:latin typeface="Avenir"/>
              <a:ea typeface="Avenir"/>
              <a:cs typeface="Avenir"/>
              <a:sym typeface="Aveni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Inconsistencies were observed in limit of detection for 2020 compared to past years</a:t>
            </a:r>
            <a:endParaRPr/>
          </a:p>
        </p:txBody>
      </p:sp>
      <p:sp>
        <p:nvSpPr>
          <p:cNvPr id="559" name="Google Shape;559;p26"/>
          <p:cNvSpPr txBox="1"/>
          <p:nvPr/>
        </p:nvSpPr>
        <p:spPr>
          <a:xfrm>
            <a:off x="11837774" y="5990751"/>
            <a:ext cx="51461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venir"/>
                <a:ea typeface="Avenir"/>
                <a:cs typeface="Avenir"/>
                <a:sym typeface="Avenir"/>
              </a:rPr>
              <a:t>11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3" name="Shape 563"/>
        <p:cNvGrpSpPr/>
        <p:nvPr/>
      </p:nvGrpSpPr>
      <p:grpSpPr>
        <a:xfrm>
          <a:off x="0" y="0"/>
          <a:ext cx="0" cy="0"/>
          <a:chOff x="0" y="0"/>
          <a:chExt cx="0" cy="0"/>
        </a:xfrm>
      </p:grpSpPr>
      <p:sp>
        <p:nvSpPr>
          <p:cNvPr id="564" name="Google Shape;564;p27"/>
          <p:cNvSpPr/>
          <p:nvPr/>
        </p:nvSpPr>
        <p:spPr>
          <a:xfrm>
            <a:off x="0" y="0"/>
            <a:ext cx="12192000" cy="1396538"/>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565" name="Google Shape;565;p27"/>
          <p:cNvSpPr txBox="1"/>
          <p:nvPr>
            <p:ph type="title"/>
          </p:nvPr>
        </p:nvSpPr>
        <p:spPr>
          <a:xfrm>
            <a:off x="151499" y="121413"/>
            <a:ext cx="11889002" cy="146885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Times New Roman"/>
              <a:buNone/>
            </a:pPr>
            <a:r>
              <a:rPr i="0" lang="en-US" sz="4800">
                <a:solidFill>
                  <a:schemeClr val="lt1"/>
                </a:solidFill>
                <a:latin typeface="Times New Roman"/>
                <a:ea typeface="Times New Roman"/>
                <a:cs typeface="Times New Roman"/>
                <a:sym typeface="Times New Roman"/>
              </a:rPr>
              <a:t>Future Work</a:t>
            </a:r>
            <a:endParaRPr/>
          </a:p>
        </p:txBody>
      </p:sp>
      <p:sp>
        <p:nvSpPr>
          <p:cNvPr id="566" name="Google Shape;566;p27"/>
          <p:cNvSpPr/>
          <p:nvPr/>
        </p:nvSpPr>
        <p:spPr>
          <a:xfrm>
            <a:off x="935525" y="1517951"/>
            <a:ext cx="10511325" cy="4832092"/>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Explore other companies that have been issued such permits</a:t>
            </a:r>
            <a:endParaRPr/>
          </a:p>
          <a:p>
            <a:pPr indent="0" lvl="0" marL="0" marR="0" rtl="0" algn="l">
              <a:spcBef>
                <a:spcPts val="0"/>
              </a:spcBef>
              <a:spcAft>
                <a:spcPts val="0"/>
              </a:spcAft>
              <a:buNone/>
            </a:pPr>
            <a:r>
              <a:t/>
            </a:r>
            <a:endParaRPr sz="2800">
              <a:solidFill>
                <a:schemeClr val="dk1"/>
              </a:solidFill>
              <a:latin typeface="Avenir"/>
              <a:ea typeface="Avenir"/>
              <a:cs typeface="Avenir"/>
              <a:sym typeface="Aveni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Compare frequency of NPDES permits issued </a:t>
            </a:r>
            <a:endParaRPr/>
          </a:p>
          <a:p>
            <a:pPr indent="-457200" lvl="1" marL="914400" marR="0" rtl="0" algn="l">
              <a:spcBef>
                <a:spcPts val="0"/>
              </a:spcBef>
              <a:spcAft>
                <a:spcPts val="0"/>
              </a:spcAft>
              <a:buClr>
                <a:schemeClr val="dk1"/>
              </a:buClr>
              <a:buSzPts val="2800"/>
              <a:buFont typeface="Noto Sans Symbols"/>
              <a:buChar char="▪"/>
            </a:pPr>
            <a:r>
              <a:rPr b="0" i="0" lang="en-US" sz="2800" u="none" cap="none" strike="noStrike">
                <a:solidFill>
                  <a:schemeClr val="dk1"/>
                </a:solidFill>
                <a:latin typeface="Avenir"/>
                <a:ea typeface="Avenir"/>
                <a:cs typeface="Avenir"/>
                <a:sym typeface="Avenir"/>
              </a:rPr>
              <a:t>Has it increased… </a:t>
            </a:r>
            <a:endParaRPr/>
          </a:p>
          <a:p>
            <a:pPr indent="-457200" lvl="2" marL="1371600" marR="0" rtl="0" algn="l">
              <a:spcBef>
                <a:spcPts val="0"/>
              </a:spcBef>
              <a:spcAft>
                <a:spcPts val="0"/>
              </a:spcAft>
              <a:buClr>
                <a:schemeClr val="dk1"/>
              </a:buClr>
              <a:buSzPts val="2800"/>
              <a:buFont typeface="Noto Sans Symbols"/>
              <a:buChar char="▪"/>
            </a:pPr>
            <a:r>
              <a:rPr b="0" i="0" lang="en-US" sz="2800" u="none" cap="none" strike="noStrike">
                <a:solidFill>
                  <a:schemeClr val="dk1"/>
                </a:solidFill>
                <a:latin typeface="Avenir"/>
                <a:ea typeface="Avenir"/>
                <a:cs typeface="Avenir"/>
                <a:sym typeface="Avenir"/>
              </a:rPr>
              <a:t>throughout COVID lockdowns? </a:t>
            </a:r>
            <a:endParaRPr/>
          </a:p>
          <a:p>
            <a:pPr indent="-457200" lvl="2" marL="1371600" marR="0" rtl="0" algn="l">
              <a:spcBef>
                <a:spcPts val="0"/>
              </a:spcBef>
              <a:spcAft>
                <a:spcPts val="0"/>
              </a:spcAft>
              <a:buClr>
                <a:schemeClr val="dk1"/>
              </a:buClr>
              <a:buSzPts val="2800"/>
              <a:buFont typeface="Noto Sans Symbols"/>
              <a:buChar char="▪"/>
            </a:pPr>
            <a:r>
              <a:rPr b="0" i="0" lang="en-US" sz="2800" u="none" cap="none" strike="noStrike">
                <a:solidFill>
                  <a:schemeClr val="dk1"/>
                </a:solidFill>
                <a:latin typeface="Avenir"/>
                <a:ea typeface="Avenir"/>
                <a:cs typeface="Avenir"/>
                <a:sym typeface="Avenir"/>
              </a:rPr>
              <a:t>Over the past few years?</a:t>
            </a:r>
            <a:endParaRPr/>
          </a:p>
          <a:p>
            <a:pPr indent="-279400" lvl="2" marL="1371600" marR="0" rtl="0" algn="l">
              <a:spcBef>
                <a:spcPts val="0"/>
              </a:spcBef>
              <a:spcAft>
                <a:spcPts val="0"/>
              </a:spcAft>
              <a:buClr>
                <a:schemeClr val="dk1"/>
              </a:buClr>
              <a:buSzPts val="2800"/>
              <a:buFont typeface="Noto Sans Symbols"/>
              <a:buNone/>
            </a:pPr>
            <a:r>
              <a:t/>
            </a:r>
            <a:endParaRPr b="0" i="0" sz="2800" u="none" cap="none" strike="noStrike">
              <a:solidFill>
                <a:schemeClr val="dk1"/>
              </a:solidFill>
              <a:latin typeface="Avenir"/>
              <a:ea typeface="Avenir"/>
              <a:cs typeface="Avenir"/>
              <a:sym typeface="Aveni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Investigate if trends exist for additional ozone depleting substances</a:t>
            </a:r>
            <a:endParaRPr/>
          </a:p>
          <a:p>
            <a:pPr indent="0" lvl="0" marL="0" marR="0" rtl="0" algn="l">
              <a:spcBef>
                <a:spcPts val="0"/>
              </a:spcBef>
              <a:spcAft>
                <a:spcPts val="0"/>
              </a:spcAft>
              <a:buNone/>
            </a:pPr>
            <a:r>
              <a:t/>
            </a:r>
            <a:endParaRPr sz="2800">
              <a:solidFill>
                <a:schemeClr val="dk1"/>
              </a:solidFill>
              <a:latin typeface="Avenir"/>
              <a:ea typeface="Avenir"/>
              <a:cs typeface="Avenir"/>
              <a:sym typeface="Aveni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Conduct additional whole air sampling near suspected sites </a:t>
            </a:r>
            <a:endParaRPr/>
          </a:p>
        </p:txBody>
      </p:sp>
      <p:sp>
        <p:nvSpPr>
          <p:cNvPr id="567" name="Google Shape;567;p27"/>
          <p:cNvSpPr txBox="1"/>
          <p:nvPr/>
        </p:nvSpPr>
        <p:spPr>
          <a:xfrm>
            <a:off x="11837774" y="5990751"/>
            <a:ext cx="51461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venir"/>
                <a:ea typeface="Avenir"/>
                <a:cs typeface="Avenir"/>
                <a:sym typeface="Avenir"/>
              </a:rPr>
              <a:t>12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2" name="Shape 572"/>
        <p:cNvGrpSpPr/>
        <p:nvPr/>
      </p:nvGrpSpPr>
      <p:grpSpPr>
        <a:xfrm>
          <a:off x="0" y="0"/>
          <a:ext cx="0" cy="0"/>
          <a:chOff x="0" y="0"/>
          <a:chExt cx="0" cy="0"/>
        </a:xfrm>
      </p:grpSpPr>
      <p:sp>
        <p:nvSpPr>
          <p:cNvPr id="573" name="Google Shape;573;p28"/>
          <p:cNvSpPr/>
          <p:nvPr/>
        </p:nvSpPr>
        <p:spPr>
          <a:xfrm>
            <a:off x="0" y="0"/>
            <a:ext cx="12192000" cy="1396538"/>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574" name="Google Shape;574;p28"/>
          <p:cNvSpPr txBox="1"/>
          <p:nvPr>
            <p:ph type="title"/>
          </p:nvPr>
        </p:nvSpPr>
        <p:spPr>
          <a:xfrm>
            <a:off x="151499" y="121413"/>
            <a:ext cx="11889002" cy="146885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Arial"/>
              <a:buNone/>
            </a:pPr>
            <a:r>
              <a:rPr i="0" lang="en-US" sz="4800">
                <a:solidFill>
                  <a:schemeClr val="lt1"/>
                </a:solidFill>
              </a:rPr>
              <a:t>Acknowledgements</a:t>
            </a:r>
            <a:endParaRPr/>
          </a:p>
        </p:txBody>
      </p:sp>
      <p:sp>
        <p:nvSpPr>
          <p:cNvPr id="575" name="Google Shape;575;p28"/>
          <p:cNvSpPr/>
          <p:nvPr/>
        </p:nvSpPr>
        <p:spPr>
          <a:xfrm>
            <a:off x="1052943" y="1606161"/>
            <a:ext cx="7021381" cy="4893647"/>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3200"/>
              <a:buFont typeface="Noto Sans Symbols"/>
              <a:buChar char="▪"/>
            </a:pPr>
            <a:r>
              <a:rPr lang="en-US" sz="3200">
                <a:solidFill>
                  <a:schemeClr val="dk1"/>
                </a:solidFill>
                <a:latin typeface="Avenir"/>
                <a:ea typeface="Avenir"/>
                <a:cs typeface="Avenir"/>
                <a:sym typeface="Avenir"/>
              </a:rPr>
              <a:t> </a:t>
            </a:r>
            <a:r>
              <a:rPr lang="en-US" sz="2800">
                <a:solidFill>
                  <a:schemeClr val="dk1"/>
                </a:solidFill>
                <a:latin typeface="Avenir"/>
                <a:ea typeface="Avenir"/>
                <a:cs typeface="Avenir"/>
                <a:sym typeface="Avenir"/>
              </a:rPr>
              <a:t>Dr. Don Blake</a:t>
            </a: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 Alex Jarnot</a:t>
            </a:r>
            <a:endParaRPr sz="2800">
              <a:solidFill>
                <a:schemeClr val="dk1"/>
              </a:solidFill>
              <a:latin typeface="Avenir"/>
              <a:ea typeface="Avenir"/>
              <a:cs typeface="Avenir"/>
              <a:sym typeface="Aveni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 Dr. Emily Schaller</a:t>
            </a: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 Dr. Brenna Biggs</a:t>
            </a: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 NASA Airborne Science Program</a:t>
            </a: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 NASA Earth Sciences Division</a:t>
            </a: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 The Rowland-Blake Lab</a:t>
            </a: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 Ryan Bennett</a:t>
            </a: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 Rachel Wegener</a:t>
            </a: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 WAS Group</a:t>
            </a:r>
            <a:endParaRPr/>
          </a:p>
          <a:p>
            <a:pPr indent="-457200" lvl="0" marL="457200" marR="0" rtl="0" algn="l">
              <a:spcBef>
                <a:spcPts val="0"/>
              </a:spcBef>
              <a:spcAft>
                <a:spcPts val="0"/>
              </a:spcAft>
              <a:buClr>
                <a:schemeClr val="dk1"/>
              </a:buClr>
              <a:buSzPts val="2800"/>
              <a:buFont typeface="Noto Sans Symbols"/>
              <a:buChar char="▪"/>
            </a:pPr>
            <a:r>
              <a:rPr lang="en-US" sz="2800">
                <a:solidFill>
                  <a:schemeClr val="dk1"/>
                </a:solidFill>
                <a:latin typeface="Avenir"/>
                <a:ea typeface="Avenir"/>
                <a:cs typeface="Avenir"/>
                <a:sym typeface="Avenir"/>
              </a:rPr>
              <a:t> My fellow SARP Students</a:t>
            </a:r>
            <a:endParaRPr/>
          </a:p>
        </p:txBody>
      </p:sp>
      <p:pic>
        <p:nvPicPr>
          <p:cNvPr descr="A collage of a person&#10;&#10;Description automatically generated with low confidence" id="576" name="Google Shape;576;p28"/>
          <p:cNvPicPr preferRelativeResize="0"/>
          <p:nvPr/>
        </p:nvPicPr>
        <p:blipFill rotWithShape="1">
          <a:blip r:embed="rId3">
            <a:alphaModFix/>
          </a:blip>
          <a:srcRect b="0" l="0" r="0" t="0"/>
          <a:stretch/>
        </p:blipFill>
        <p:spPr>
          <a:xfrm>
            <a:off x="7075274" y="1615800"/>
            <a:ext cx="4762500" cy="3086100"/>
          </a:xfrm>
          <a:prstGeom prst="rect">
            <a:avLst/>
          </a:prstGeom>
          <a:noFill/>
          <a:ln>
            <a:noFill/>
          </a:ln>
        </p:spPr>
      </p:pic>
      <p:pic>
        <p:nvPicPr>
          <p:cNvPr descr="A close up of a logo&#10;&#10;Description automatically generated with low confidence" id="577" name="Google Shape;577;p28"/>
          <p:cNvPicPr preferRelativeResize="0"/>
          <p:nvPr/>
        </p:nvPicPr>
        <p:blipFill rotWithShape="1">
          <a:blip r:embed="rId4">
            <a:alphaModFix/>
          </a:blip>
          <a:srcRect b="0" l="0" r="0" t="0"/>
          <a:stretch/>
        </p:blipFill>
        <p:spPr>
          <a:xfrm>
            <a:off x="7814999" y="4885974"/>
            <a:ext cx="1443331" cy="1443331"/>
          </a:xfrm>
          <a:prstGeom prst="rect">
            <a:avLst/>
          </a:prstGeom>
          <a:noFill/>
          <a:ln>
            <a:noFill/>
          </a:ln>
        </p:spPr>
      </p:pic>
      <p:pic>
        <p:nvPicPr>
          <p:cNvPr descr="Logo&#10;&#10;Description automatically generated" id="578" name="Google Shape;578;p28"/>
          <p:cNvPicPr preferRelativeResize="0"/>
          <p:nvPr/>
        </p:nvPicPr>
        <p:blipFill rotWithShape="1">
          <a:blip r:embed="rId5">
            <a:alphaModFix/>
          </a:blip>
          <a:srcRect b="0" l="0" r="0" t="0"/>
          <a:stretch/>
        </p:blipFill>
        <p:spPr>
          <a:xfrm>
            <a:off x="8999004" y="4802604"/>
            <a:ext cx="3192996" cy="1596499"/>
          </a:xfrm>
          <a:prstGeom prst="rect">
            <a:avLst/>
          </a:prstGeom>
          <a:noFill/>
          <a:ln>
            <a:noFill/>
          </a:ln>
        </p:spPr>
      </p:pic>
      <p:sp>
        <p:nvSpPr>
          <p:cNvPr id="579" name="Google Shape;579;p28"/>
          <p:cNvSpPr txBox="1"/>
          <p:nvPr/>
        </p:nvSpPr>
        <p:spPr>
          <a:xfrm>
            <a:off x="11837774" y="5990751"/>
            <a:ext cx="51461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venir"/>
                <a:ea typeface="Avenir"/>
                <a:cs typeface="Avenir"/>
                <a:sym typeface="Avenir"/>
              </a:rPr>
              <a:t>13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0" name="Shape 240"/>
        <p:cNvGrpSpPr/>
        <p:nvPr/>
      </p:nvGrpSpPr>
      <p:grpSpPr>
        <a:xfrm>
          <a:off x="0" y="0"/>
          <a:ext cx="0" cy="0"/>
          <a:chOff x="0" y="0"/>
          <a:chExt cx="0" cy="0"/>
        </a:xfrm>
      </p:grpSpPr>
      <p:pic>
        <p:nvPicPr>
          <p:cNvPr descr="Chart&#10;&#10;Description automatically generated" id="241" name="Google Shape;241;p3"/>
          <p:cNvPicPr preferRelativeResize="0"/>
          <p:nvPr/>
        </p:nvPicPr>
        <p:blipFill rotWithShape="1">
          <a:blip r:embed="rId3">
            <a:alphaModFix/>
          </a:blip>
          <a:srcRect b="2582" l="167" r="1950" t="2582"/>
          <a:stretch/>
        </p:blipFill>
        <p:spPr>
          <a:xfrm>
            <a:off x="2058162" y="855842"/>
            <a:ext cx="8075676" cy="5554300"/>
          </a:xfrm>
          <a:prstGeom prst="rect">
            <a:avLst/>
          </a:prstGeom>
          <a:noFill/>
          <a:ln>
            <a:noFill/>
          </a:ln>
        </p:spPr>
      </p:pic>
      <p:sp>
        <p:nvSpPr>
          <p:cNvPr id="242" name="Google Shape;242;p3"/>
          <p:cNvSpPr/>
          <p:nvPr/>
        </p:nvSpPr>
        <p:spPr>
          <a:xfrm>
            <a:off x="0" y="0"/>
            <a:ext cx="12192000" cy="1396538"/>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243" name="Google Shape;243;p3"/>
          <p:cNvSpPr txBox="1"/>
          <p:nvPr>
            <p:ph type="title"/>
          </p:nvPr>
        </p:nvSpPr>
        <p:spPr>
          <a:xfrm>
            <a:off x="151499" y="121413"/>
            <a:ext cx="11889002" cy="146885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Arial"/>
              <a:buNone/>
            </a:pPr>
            <a:r>
              <a:rPr i="0" lang="en-US" sz="4800">
                <a:solidFill>
                  <a:schemeClr val="lt1"/>
                </a:solidFill>
              </a:rPr>
              <a:t>Methyl Chloroform &amp; The Montreal Protocol</a:t>
            </a:r>
            <a:endParaRPr/>
          </a:p>
        </p:txBody>
      </p:sp>
      <p:sp>
        <p:nvSpPr>
          <p:cNvPr id="244" name="Google Shape;244;p3"/>
          <p:cNvSpPr/>
          <p:nvPr/>
        </p:nvSpPr>
        <p:spPr>
          <a:xfrm>
            <a:off x="6773590" y="6160028"/>
            <a:ext cx="5185702" cy="5909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lang="en-US" sz="1800">
                <a:solidFill>
                  <a:schemeClr val="dk1"/>
                </a:solidFill>
                <a:latin typeface="Avenir"/>
                <a:ea typeface="Avenir"/>
                <a:cs typeface="Avenir"/>
                <a:sym typeface="Avenir"/>
              </a:rPr>
              <a:t>(</a:t>
            </a:r>
            <a:r>
              <a:rPr i="1" lang="en-US" sz="1800">
                <a:solidFill>
                  <a:schemeClr val="dk1"/>
                </a:solidFill>
                <a:latin typeface="Avenir"/>
                <a:ea typeface="Avenir"/>
                <a:cs typeface="Avenir"/>
                <a:sym typeface="Avenir"/>
              </a:rPr>
              <a:t>Amendments to the Montreal Protocol on Substances that Deplete the Ozone Layer</a:t>
            </a:r>
            <a:r>
              <a:rPr lang="en-US" sz="1800">
                <a:solidFill>
                  <a:schemeClr val="dk1"/>
                </a:solidFill>
                <a:latin typeface="Avenir"/>
                <a:ea typeface="Avenir"/>
                <a:cs typeface="Avenir"/>
                <a:sym typeface="Avenir"/>
              </a:rPr>
              <a:t> 2002)</a:t>
            </a:r>
            <a:endParaRPr sz="1800">
              <a:solidFill>
                <a:schemeClr val="dk1"/>
              </a:solidFill>
              <a:latin typeface="Avenir"/>
              <a:ea typeface="Avenir"/>
              <a:cs typeface="Avenir"/>
              <a:sym typeface="Avenir"/>
            </a:endParaRPr>
          </a:p>
        </p:txBody>
      </p:sp>
      <p:cxnSp>
        <p:nvCxnSpPr>
          <p:cNvPr id="245" name="Google Shape;245;p3"/>
          <p:cNvCxnSpPr/>
          <p:nvPr/>
        </p:nvCxnSpPr>
        <p:spPr>
          <a:xfrm rot="10800000">
            <a:off x="4508205" y="1590272"/>
            <a:ext cx="0" cy="3970556"/>
          </a:xfrm>
          <a:prstGeom prst="straightConnector1">
            <a:avLst/>
          </a:prstGeom>
          <a:noFill/>
          <a:ln cap="flat" cmpd="sng" w="25400">
            <a:solidFill>
              <a:schemeClr val="accent2"/>
            </a:solidFill>
            <a:prstDash val="solid"/>
            <a:miter lim="800000"/>
            <a:headEnd len="sm" w="sm" type="none"/>
            <a:tailEnd len="sm" w="sm" type="none"/>
          </a:ln>
        </p:spPr>
      </p:cxnSp>
      <p:sp>
        <p:nvSpPr>
          <p:cNvPr id="246" name="Google Shape;246;p3"/>
          <p:cNvSpPr/>
          <p:nvPr/>
        </p:nvSpPr>
        <p:spPr>
          <a:xfrm>
            <a:off x="232708" y="4882586"/>
            <a:ext cx="2215154" cy="602321"/>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Montreal Protocol (1987)</a:t>
            </a:r>
            <a:r>
              <a:rPr baseline="30000" lang="en-US" sz="1800">
                <a:solidFill>
                  <a:schemeClr val="lt1"/>
                </a:solidFill>
                <a:latin typeface="Avenir"/>
                <a:ea typeface="Avenir"/>
                <a:cs typeface="Avenir"/>
                <a:sym typeface="Avenir"/>
              </a:rPr>
              <a:t> </a:t>
            </a:r>
            <a:endParaRPr sz="1800">
              <a:solidFill>
                <a:schemeClr val="lt1"/>
              </a:solidFill>
              <a:latin typeface="Avenir"/>
              <a:ea typeface="Avenir"/>
              <a:cs typeface="Avenir"/>
              <a:sym typeface="Avenir"/>
            </a:endParaRPr>
          </a:p>
        </p:txBody>
      </p:sp>
      <p:cxnSp>
        <p:nvCxnSpPr>
          <p:cNvPr id="247" name="Google Shape;247;p3"/>
          <p:cNvCxnSpPr/>
          <p:nvPr/>
        </p:nvCxnSpPr>
        <p:spPr>
          <a:xfrm flipH="1" rot="10800000">
            <a:off x="2447862" y="4340180"/>
            <a:ext cx="2060343" cy="843566"/>
          </a:xfrm>
          <a:prstGeom prst="straightConnector1">
            <a:avLst/>
          </a:prstGeom>
          <a:noFill/>
          <a:ln cap="flat" cmpd="sng" w="19050">
            <a:solidFill>
              <a:schemeClr val="accent2"/>
            </a:solidFill>
            <a:prstDash val="solid"/>
            <a:miter lim="800000"/>
            <a:headEnd len="sm" w="sm" type="none"/>
            <a:tailEnd len="med" w="med" type="triangle"/>
          </a:ln>
        </p:spPr>
      </p:cxnSp>
      <p:sp>
        <p:nvSpPr>
          <p:cNvPr id="248" name="Google Shape;248;p3"/>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venir"/>
                <a:ea typeface="Avenir"/>
                <a:cs typeface="Avenir"/>
                <a:sym typeface="Avenir"/>
              </a:rPr>
              <a:t>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pic>
        <p:nvPicPr>
          <p:cNvPr descr="Chart&#10;&#10;Description automatically generated" id="254" name="Google Shape;254;p4"/>
          <p:cNvPicPr preferRelativeResize="0"/>
          <p:nvPr/>
        </p:nvPicPr>
        <p:blipFill rotWithShape="1">
          <a:blip r:embed="rId3">
            <a:alphaModFix/>
          </a:blip>
          <a:srcRect b="2582" l="167" r="1950" t="2582"/>
          <a:stretch/>
        </p:blipFill>
        <p:spPr>
          <a:xfrm>
            <a:off x="2058162" y="855842"/>
            <a:ext cx="8075676" cy="5554300"/>
          </a:xfrm>
          <a:prstGeom prst="rect">
            <a:avLst/>
          </a:prstGeom>
          <a:noFill/>
          <a:ln>
            <a:noFill/>
          </a:ln>
        </p:spPr>
      </p:pic>
      <p:sp>
        <p:nvSpPr>
          <p:cNvPr id="255" name="Google Shape;255;p4"/>
          <p:cNvSpPr/>
          <p:nvPr/>
        </p:nvSpPr>
        <p:spPr>
          <a:xfrm>
            <a:off x="0" y="0"/>
            <a:ext cx="12192000" cy="1396538"/>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256" name="Google Shape;256;p4"/>
          <p:cNvSpPr txBox="1"/>
          <p:nvPr>
            <p:ph type="title"/>
          </p:nvPr>
        </p:nvSpPr>
        <p:spPr>
          <a:xfrm>
            <a:off x="151499" y="121413"/>
            <a:ext cx="11889002" cy="146885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Arial"/>
              <a:buNone/>
            </a:pPr>
            <a:r>
              <a:rPr i="0" lang="en-US" sz="4800">
                <a:solidFill>
                  <a:schemeClr val="lt1"/>
                </a:solidFill>
              </a:rPr>
              <a:t>Methyl Chloroform &amp; The Montreal Protocol</a:t>
            </a:r>
            <a:endParaRPr/>
          </a:p>
        </p:txBody>
      </p:sp>
      <p:sp>
        <p:nvSpPr>
          <p:cNvPr id="257" name="Google Shape;257;p4"/>
          <p:cNvSpPr/>
          <p:nvPr/>
        </p:nvSpPr>
        <p:spPr>
          <a:xfrm>
            <a:off x="6773590" y="6160028"/>
            <a:ext cx="5185702" cy="5909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lang="en-US" sz="1800">
                <a:solidFill>
                  <a:schemeClr val="dk1"/>
                </a:solidFill>
                <a:latin typeface="Avenir"/>
                <a:ea typeface="Avenir"/>
                <a:cs typeface="Avenir"/>
                <a:sym typeface="Avenir"/>
              </a:rPr>
              <a:t>(</a:t>
            </a:r>
            <a:r>
              <a:rPr i="1" lang="en-US" sz="1800">
                <a:solidFill>
                  <a:schemeClr val="dk1"/>
                </a:solidFill>
                <a:latin typeface="Avenir"/>
                <a:ea typeface="Avenir"/>
                <a:cs typeface="Avenir"/>
                <a:sym typeface="Avenir"/>
              </a:rPr>
              <a:t>Amendments to the Montreal Protocol on Substances that Deplete the Ozone Layer</a:t>
            </a:r>
            <a:r>
              <a:rPr lang="en-US" sz="1800">
                <a:solidFill>
                  <a:schemeClr val="dk1"/>
                </a:solidFill>
                <a:latin typeface="Avenir"/>
                <a:ea typeface="Avenir"/>
                <a:cs typeface="Avenir"/>
                <a:sym typeface="Avenir"/>
              </a:rPr>
              <a:t> 2002)</a:t>
            </a:r>
            <a:endParaRPr sz="1800">
              <a:solidFill>
                <a:schemeClr val="dk1"/>
              </a:solidFill>
              <a:latin typeface="Avenir"/>
              <a:ea typeface="Avenir"/>
              <a:cs typeface="Avenir"/>
              <a:sym typeface="Avenir"/>
            </a:endParaRPr>
          </a:p>
        </p:txBody>
      </p:sp>
      <p:cxnSp>
        <p:nvCxnSpPr>
          <p:cNvPr id="258" name="Google Shape;258;p4"/>
          <p:cNvCxnSpPr/>
          <p:nvPr/>
        </p:nvCxnSpPr>
        <p:spPr>
          <a:xfrm rot="10800000">
            <a:off x="4508205" y="1590272"/>
            <a:ext cx="0" cy="3970556"/>
          </a:xfrm>
          <a:prstGeom prst="straightConnector1">
            <a:avLst/>
          </a:prstGeom>
          <a:noFill/>
          <a:ln cap="flat" cmpd="sng" w="25400">
            <a:solidFill>
              <a:schemeClr val="accent2"/>
            </a:solidFill>
            <a:prstDash val="solid"/>
            <a:miter lim="800000"/>
            <a:headEnd len="sm" w="sm" type="none"/>
            <a:tailEnd len="sm" w="sm" type="none"/>
          </a:ln>
        </p:spPr>
      </p:cxnSp>
      <p:cxnSp>
        <p:nvCxnSpPr>
          <p:cNvPr id="259" name="Google Shape;259;p4"/>
          <p:cNvCxnSpPr/>
          <p:nvPr/>
        </p:nvCxnSpPr>
        <p:spPr>
          <a:xfrm rot="10800000">
            <a:off x="5253033" y="1590272"/>
            <a:ext cx="0" cy="3970556"/>
          </a:xfrm>
          <a:prstGeom prst="straightConnector1">
            <a:avLst/>
          </a:prstGeom>
          <a:noFill/>
          <a:ln cap="flat" cmpd="sng" w="25400">
            <a:solidFill>
              <a:schemeClr val="accent3"/>
            </a:solidFill>
            <a:prstDash val="solid"/>
            <a:miter lim="800000"/>
            <a:headEnd len="sm" w="sm" type="none"/>
            <a:tailEnd len="sm" w="sm" type="none"/>
          </a:ln>
        </p:spPr>
      </p:cxnSp>
      <p:sp>
        <p:nvSpPr>
          <p:cNvPr id="260" name="Google Shape;260;p4"/>
          <p:cNvSpPr/>
          <p:nvPr/>
        </p:nvSpPr>
        <p:spPr>
          <a:xfrm>
            <a:off x="232708" y="4882586"/>
            <a:ext cx="2215154" cy="602321"/>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Montreal Protocol (1987)</a:t>
            </a:r>
            <a:r>
              <a:rPr baseline="30000" lang="en-US" sz="1800">
                <a:solidFill>
                  <a:schemeClr val="lt1"/>
                </a:solidFill>
                <a:latin typeface="Avenir"/>
                <a:ea typeface="Avenir"/>
                <a:cs typeface="Avenir"/>
                <a:sym typeface="Avenir"/>
              </a:rPr>
              <a:t> </a:t>
            </a:r>
            <a:endParaRPr sz="1800">
              <a:solidFill>
                <a:schemeClr val="lt1"/>
              </a:solidFill>
              <a:latin typeface="Avenir"/>
              <a:ea typeface="Avenir"/>
              <a:cs typeface="Avenir"/>
              <a:sym typeface="Avenir"/>
            </a:endParaRPr>
          </a:p>
        </p:txBody>
      </p:sp>
      <p:sp>
        <p:nvSpPr>
          <p:cNvPr id="261" name="Google Shape;261;p4"/>
          <p:cNvSpPr/>
          <p:nvPr/>
        </p:nvSpPr>
        <p:spPr>
          <a:xfrm>
            <a:off x="2816324" y="6108981"/>
            <a:ext cx="2436709" cy="602321"/>
          </a:xfrm>
          <a:prstGeom prst="rect">
            <a:avLst/>
          </a:prstGeom>
          <a:solidFill>
            <a:schemeClr val="accent3"/>
          </a:solidFill>
          <a:ln cap="flat" cmpd="sng" w="127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Copenhagen Amendment (1992)</a:t>
            </a:r>
            <a:r>
              <a:rPr baseline="30000" lang="en-US" sz="1800">
                <a:solidFill>
                  <a:schemeClr val="lt1"/>
                </a:solidFill>
                <a:latin typeface="Avenir"/>
                <a:ea typeface="Avenir"/>
                <a:cs typeface="Avenir"/>
                <a:sym typeface="Avenir"/>
              </a:rPr>
              <a:t> </a:t>
            </a:r>
            <a:endParaRPr sz="1800">
              <a:solidFill>
                <a:schemeClr val="lt1"/>
              </a:solidFill>
              <a:latin typeface="Avenir"/>
              <a:ea typeface="Avenir"/>
              <a:cs typeface="Avenir"/>
              <a:sym typeface="Avenir"/>
            </a:endParaRPr>
          </a:p>
        </p:txBody>
      </p:sp>
      <p:cxnSp>
        <p:nvCxnSpPr>
          <p:cNvPr id="262" name="Google Shape;262;p4"/>
          <p:cNvCxnSpPr/>
          <p:nvPr/>
        </p:nvCxnSpPr>
        <p:spPr>
          <a:xfrm flipH="1" rot="10800000">
            <a:off x="2447862" y="4340180"/>
            <a:ext cx="2060343" cy="843566"/>
          </a:xfrm>
          <a:prstGeom prst="straightConnector1">
            <a:avLst/>
          </a:prstGeom>
          <a:noFill/>
          <a:ln cap="flat" cmpd="sng" w="19050">
            <a:solidFill>
              <a:schemeClr val="accent2"/>
            </a:solidFill>
            <a:prstDash val="solid"/>
            <a:miter lim="800000"/>
            <a:headEnd len="sm" w="sm" type="none"/>
            <a:tailEnd len="med" w="med" type="triangle"/>
          </a:ln>
        </p:spPr>
      </p:cxnSp>
      <p:cxnSp>
        <p:nvCxnSpPr>
          <p:cNvPr id="263" name="Google Shape;263;p4"/>
          <p:cNvCxnSpPr/>
          <p:nvPr/>
        </p:nvCxnSpPr>
        <p:spPr>
          <a:xfrm flipH="1" rot="10800000">
            <a:off x="4207017" y="4774843"/>
            <a:ext cx="1046016" cy="1334137"/>
          </a:xfrm>
          <a:prstGeom prst="straightConnector1">
            <a:avLst/>
          </a:prstGeom>
          <a:noFill/>
          <a:ln cap="flat" cmpd="sng" w="19050">
            <a:solidFill>
              <a:schemeClr val="accent3"/>
            </a:solidFill>
            <a:prstDash val="solid"/>
            <a:miter lim="800000"/>
            <a:headEnd len="sm" w="sm" type="none"/>
            <a:tailEnd len="med" w="med" type="triangle"/>
          </a:ln>
        </p:spPr>
      </p:cxnSp>
      <p:sp>
        <p:nvSpPr>
          <p:cNvPr id="264" name="Google Shape;264;p4"/>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venir"/>
                <a:ea typeface="Avenir"/>
                <a:cs typeface="Avenir"/>
                <a:sym typeface="Avenir"/>
              </a:rPr>
              <a:t>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pic>
        <p:nvPicPr>
          <p:cNvPr descr="Chart&#10;&#10;Description automatically generated" id="270" name="Google Shape;270;p5"/>
          <p:cNvPicPr preferRelativeResize="0"/>
          <p:nvPr/>
        </p:nvPicPr>
        <p:blipFill rotWithShape="1">
          <a:blip r:embed="rId3">
            <a:alphaModFix/>
          </a:blip>
          <a:srcRect b="2582" l="167" r="1950" t="2582"/>
          <a:stretch/>
        </p:blipFill>
        <p:spPr>
          <a:xfrm>
            <a:off x="2058162" y="855842"/>
            <a:ext cx="8075676" cy="5554300"/>
          </a:xfrm>
          <a:prstGeom prst="rect">
            <a:avLst/>
          </a:prstGeom>
          <a:noFill/>
          <a:ln>
            <a:noFill/>
          </a:ln>
        </p:spPr>
      </p:pic>
      <p:sp>
        <p:nvSpPr>
          <p:cNvPr id="271" name="Google Shape;271;p5"/>
          <p:cNvSpPr/>
          <p:nvPr/>
        </p:nvSpPr>
        <p:spPr>
          <a:xfrm>
            <a:off x="0" y="0"/>
            <a:ext cx="12192000" cy="1396538"/>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272" name="Google Shape;272;p5"/>
          <p:cNvSpPr txBox="1"/>
          <p:nvPr>
            <p:ph type="title"/>
          </p:nvPr>
        </p:nvSpPr>
        <p:spPr>
          <a:xfrm>
            <a:off x="151499" y="121413"/>
            <a:ext cx="11889002" cy="146885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Arial"/>
              <a:buNone/>
            </a:pPr>
            <a:r>
              <a:rPr i="0" lang="en-US" sz="4800">
                <a:solidFill>
                  <a:schemeClr val="lt1"/>
                </a:solidFill>
              </a:rPr>
              <a:t>Methyl Chloroform &amp; The Montreal Protocol</a:t>
            </a:r>
            <a:endParaRPr/>
          </a:p>
        </p:txBody>
      </p:sp>
      <p:sp>
        <p:nvSpPr>
          <p:cNvPr id="273" name="Google Shape;273;p5"/>
          <p:cNvSpPr/>
          <p:nvPr/>
        </p:nvSpPr>
        <p:spPr>
          <a:xfrm>
            <a:off x="6773590" y="6160028"/>
            <a:ext cx="5185702" cy="5909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lang="en-US" sz="1800">
                <a:solidFill>
                  <a:schemeClr val="dk1"/>
                </a:solidFill>
                <a:latin typeface="Avenir"/>
                <a:ea typeface="Avenir"/>
                <a:cs typeface="Avenir"/>
                <a:sym typeface="Avenir"/>
              </a:rPr>
              <a:t>(</a:t>
            </a:r>
            <a:r>
              <a:rPr i="1" lang="en-US" sz="1800">
                <a:solidFill>
                  <a:schemeClr val="dk1"/>
                </a:solidFill>
                <a:latin typeface="Avenir"/>
                <a:ea typeface="Avenir"/>
                <a:cs typeface="Avenir"/>
                <a:sym typeface="Avenir"/>
              </a:rPr>
              <a:t>Amendments to the Montreal Protocol on Substances that Deplete the Ozone Layer</a:t>
            </a:r>
            <a:r>
              <a:rPr lang="en-US" sz="1800">
                <a:solidFill>
                  <a:schemeClr val="dk1"/>
                </a:solidFill>
                <a:latin typeface="Avenir"/>
                <a:ea typeface="Avenir"/>
                <a:cs typeface="Avenir"/>
                <a:sym typeface="Avenir"/>
              </a:rPr>
              <a:t> 2002)</a:t>
            </a:r>
            <a:endParaRPr sz="1800">
              <a:solidFill>
                <a:schemeClr val="dk1"/>
              </a:solidFill>
              <a:latin typeface="Avenir"/>
              <a:ea typeface="Avenir"/>
              <a:cs typeface="Avenir"/>
              <a:sym typeface="Avenir"/>
            </a:endParaRPr>
          </a:p>
        </p:txBody>
      </p:sp>
      <p:cxnSp>
        <p:nvCxnSpPr>
          <p:cNvPr id="274" name="Google Shape;274;p5"/>
          <p:cNvCxnSpPr/>
          <p:nvPr/>
        </p:nvCxnSpPr>
        <p:spPr>
          <a:xfrm rot="10800000">
            <a:off x="4508205" y="1590272"/>
            <a:ext cx="0" cy="3970556"/>
          </a:xfrm>
          <a:prstGeom prst="straightConnector1">
            <a:avLst/>
          </a:prstGeom>
          <a:noFill/>
          <a:ln cap="flat" cmpd="sng" w="25400">
            <a:solidFill>
              <a:schemeClr val="accent2"/>
            </a:solidFill>
            <a:prstDash val="solid"/>
            <a:miter lim="800000"/>
            <a:headEnd len="sm" w="sm" type="none"/>
            <a:tailEnd len="sm" w="sm" type="none"/>
          </a:ln>
        </p:spPr>
      </p:cxnSp>
      <p:cxnSp>
        <p:nvCxnSpPr>
          <p:cNvPr id="275" name="Google Shape;275;p5"/>
          <p:cNvCxnSpPr/>
          <p:nvPr/>
        </p:nvCxnSpPr>
        <p:spPr>
          <a:xfrm rot="10800000">
            <a:off x="5253033" y="1590272"/>
            <a:ext cx="0" cy="3970556"/>
          </a:xfrm>
          <a:prstGeom prst="straightConnector1">
            <a:avLst/>
          </a:prstGeom>
          <a:noFill/>
          <a:ln cap="flat" cmpd="sng" w="25400">
            <a:solidFill>
              <a:schemeClr val="accent3"/>
            </a:solidFill>
            <a:prstDash val="solid"/>
            <a:miter lim="800000"/>
            <a:headEnd len="sm" w="sm" type="none"/>
            <a:tailEnd len="sm" w="sm" type="none"/>
          </a:ln>
        </p:spPr>
      </p:cxnSp>
      <p:cxnSp>
        <p:nvCxnSpPr>
          <p:cNvPr id="276" name="Google Shape;276;p5"/>
          <p:cNvCxnSpPr/>
          <p:nvPr/>
        </p:nvCxnSpPr>
        <p:spPr>
          <a:xfrm rot="10800000">
            <a:off x="5858340" y="1590272"/>
            <a:ext cx="0" cy="3970556"/>
          </a:xfrm>
          <a:prstGeom prst="straightConnector1">
            <a:avLst/>
          </a:prstGeom>
          <a:noFill/>
          <a:ln cap="flat" cmpd="sng" w="25400">
            <a:solidFill>
              <a:srgbClr val="7030A0"/>
            </a:solidFill>
            <a:prstDash val="solid"/>
            <a:miter lim="800000"/>
            <a:headEnd len="sm" w="sm" type="none"/>
            <a:tailEnd len="sm" w="sm" type="none"/>
          </a:ln>
        </p:spPr>
      </p:cxnSp>
      <p:sp>
        <p:nvSpPr>
          <p:cNvPr id="277" name="Google Shape;277;p5"/>
          <p:cNvSpPr/>
          <p:nvPr/>
        </p:nvSpPr>
        <p:spPr>
          <a:xfrm>
            <a:off x="232708" y="4882586"/>
            <a:ext cx="2215154" cy="602321"/>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Montreal Protocol (1987)</a:t>
            </a:r>
            <a:r>
              <a:rPr baseline="30000" lang="en-US" sz="1800">
                <a:solidFill>
                  <a:schemeClr val="lt1"/>
                </a:solidFill>
                <a:latin typeface="Avenir"/>
                <a:ea typeface="Avenir"/>
                <a:cs typeface="Avenir"/>
                <a:sym typeface="Avenir"/>
              </a:rPr>
              <a:t> </a:t>
            </a:r>
            <a:endParaRPr sz="1800">
              <a:solidFill>
                <a:schemeClr val="lt1"/>
              </a:solidFill>
              <a:latin typeface="Avenir"/>
              <a:ea typeface="Avenir"/>
              <a:cs typeface="Avenir"/>
              <a:sym typeface="Avenir"/>
            </a:endParaRPr>
          </a:p>
        </p:txBody>
      </p:sp>
      <p:sp>
        <p:nvSpPr>
          <p:cNvPr id="278" name="Google Shape;278;p5"/>
          <p:cNvSpPr/>
          <p:nvPr/>
        </p:nvSpPr>
        <p:spPr>
          <a:xfrm>
            <a:off x="2816324" y="6108981"/>
            <a:ext cx="2436709" cy="602321"/>
          </a:xfrm>
          <a:prstGeom prst="rect">
            <a:avLst/>
          </a:prstGeom>
          <a:solidFill>
            <a:schemeClr val="accent3"/>
          </a:solidFill>
          <a:ln cap="flat" cmpd="sng" w="127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Copenhagen Amendment (1992)</a:t>
            </a:r>
            <a:r>
              <a:rPr baseline="30000" lang="en-US" sz="1800">
                <a:solidFill>
                  <a:schemeClr val="lt1"/>
                </a:solidFill>
                <a:latin typeface="Avenir"/>
                <a:ea typeface="Avenir"/>
                <a:cs typeface="Avenir"/>
                <a:sym typeface="Avenir"/>
              </a:rPr>
              <a:t> </a:t>
            </a:r>
            <a:endParaRPr sz="1800">
              <a:solidFill>
                <a:schemeClr val="lt1"/>
              </a:solidFill>
              <a:latin typeface="Avenir"/>
              <a:ea typeface="Avenir"/>
              <a:cs typeface="Avenir"/>
              <a:sym typeface="Avenir"/>
            </a:endParaRPr>
          </a:p>
        </p:txBody>
      </p:sp>
      <p:sp>
        <p:nvSpPr>
          <p:cNvPr id="279" name="Google Shape;279;p5"/>
          <p:cNvSpPr/>
          <p:nvPr/>
        </p:nvSpPr>
        <p:spPr>
          <a:xfrm>
            <a:off x="7078488" y="3780890"/>
            <a:ext cx="2306853" cy="602321"/>
          </a:xfrm>
          <a:prstGeom prst="rect">
            <a:avLst/>
          </a:prstGeom>
          <a:solidFill>
            <a:srgbClr val="7030A0"/>
          </a:solidFill>
          <a:ln cap="flat" cmpd="sng" w="127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Methyl chloroform phased out (1996)</a:t>
            </a:r>
            <a:endParaRPr/>
          </a:p>
        </p:txBody>
      </p:sp>
      <p:cxnSp>
        <p:nvCxnSpPr>
          <p:cNvPr id="280" name="Google Shape;280;p5"/>
          <p:cNvCxnSpPr/>
          <p:nvPr/>
        </p:nvCxnSpPr>
        <p:spPr>
          <a:xfrm flipH="1" rot="10800000">
            <a:off x="2447862" y="4340180"/>
            <a:ext cx="2060343" cy="843566"/>
          </a:xfrm>
          <a:prstGeom prst="straightConnector1">
            <a:avLst/>
          </a:prstGeom>
          <a:noFill/>
          <a:ln cap="flat" cmpd="sng" w="19050">
            <a:solidFill>
              <a:schemeClr val="accent2"/>
            </a:solidFill>
            <a:prstDash val="solid"/>
            <a:miter lim="800000"/>
            <a:headEnd len="sm" w="sm" type="none"/>
            <a:tailEnd len="med" w="med" type="triangle"/>
          </a:ln>
        </p:spPr>
      </p:cxnSp>
      <p:cxnSp>
        <p:nvCxnSpPr>
          <p:cNvPr id="281" name="Google Shape;281;p5"/>
          <p:cNvCxnSpPr/>
          <p:nvPr/>
        </p:nvCxnSpPr>
        <p:spPr>
          <a:xfrm flipH="1" rot="10800000">
            <a:off x="4207017" y="4774843"/>
            <a:ext cx="1046016" cy="1334137"/>
          </a:xfrm>
          <a:prstGeom prst="straightConnector1">
            <a:avLst/>
          </a:prstGeom>
          <a:noFill/>
          <a:ln cap="flat" cmpd="sng" w="19050">
            <a:solidFill>
              <a:schemeClr val="accent3"/>
            </a:solidFill>
            <a:prstDash val="solid"/>
            <a:miter lim="800000"/>
            <a:headEnd len="sm" w="sm" type="none"/>
            <a:tailEnd len="med" w="med" type="triangle"/>
          </a:ln>
        </p:spPr>
      </p:cxnSp>
      <p:cxnSp>
        <p:nvCxnSpPr>
          <p:cNvPr id="282" name="Google Shape;282;p5"/>
          <p:cNvCxnSpPr/>
          <p:nvPr/>
        </p:nvCxnSpPr>
        <p:spPr>
          <a:xfrm flipH="1">
            <a:off x="5858339" y="4082050"/>
            <a:ext cx="1220148" cy="800536"/>
          </a:xfrm>
          <a:prstGeom prst="straightConnector1">
            <a:avLst/>
          </a:prstGeom>
          <a:noFill/>
          <a:ln cap="flat" cmpd="sng" w="9525">
            <a:solidFill>
              <a:srgbClr val="7030A0"/>
            </a:solidFill>
            <a:prstDash val="solid"/>
            <a:miter lim="800000"/>
            <a:headEnd len="sm" w="sm" type="none"/>
            <a:tailEnd len="med" w="med" type="triangle"/>
          </a:ln>
        </p:spPr>
      </p:cxnSp>
      <p:sp>
        <p:nvSpPr>
          <p:cNvPr id="283" name="Google Shape;283;p5"/>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venir"/>
                <a:ea typeface="Avenir"/>
                <a:cs typeface="Avenir"/>
                <a:sym typeface="Avenir"/>
              </a:rPr>
              <a:t>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8" name="Shape 288"/>
        <p:cNvGrpSpPr/>
        <p:nvPr/>
      </p:nvGrpSpPr>
      <p:grpSpPr>
        <a:xfrm>
          <a:off x="0" y="0"/>
          <a:ext cx="0" cy="0"/>
          <a:chOff x="0" y="0"/>
          <a:chExt cx="0" cy="0"/>
        </a:xfrm>
      </p:grpSpPr>
      <p:sp>
        <p:nvSpPr>
          <p:cNvPr id="289" name="Google Shape;289;p6"/>
          <p:cNvSpPr/>
          <p:nvPr/>
        </p:nvSpPr>
        <p:spPr>
          <a:xfrm>
            <a:off x="0" y="0"/>
            <a:ext cx="12192000" cy="1396538"/>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290" name="Google Shape;290;p6"/>
          <p:cNvSpPr txBox="1"/>
          <p:nvPr>
            <p:ph type="title"/>
          </p:nvPr>
        </p:nvSpPr>
        <p:spPr>
          <a:xfrm>
            <a:off x="151499" y="121413"/>
            <a:ext cx="11889002" cy="146885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Arial"/>
              <a:buNone/>
            </a:pPr>
            <a:r>
              <a:rPr i="0" lang="en-US" sz="4800">
                <a:solidFill>
                  <a:schemeClr val="lt1"/>
                </a:solidFill>
              </a:rPr>
              <a:t>History of SARP Methyl Chloroform Measurements</a:t>
            </a:r>
            <a:endParaRPr/>
          </a:p>
        </p:txBody>
      </p:sp>
      <p:pic>
        <p:nvPicPr>
          <p:cNvPr descr="Chart, shape&#10;&#10;Description automatically generated with medium confidence" id="291" name="Google Shape;291;p6"/>
          <p:cNvPicPr preferRelativeResize="0"/>
          <p:nvPr/>
        </p:nvPicPr>
        <p:blipFill rotWithShape="1">
          <a:blip r:embed="rId3">
            <a:alphaModFix/>
          </a:blip>
          <a:srcRect b="0" l="0" r="0" t="0"/>
          <a:stretch/>
        </p:blipFill>
        <p:spPr>
          <a:xfrm>
            <a:off x="1981200" y="1371600"/>
            <a:ext cx="8229600" cy="5486400"/>
          </a:xfrm>
          <a:prstGeom prst="rect">
            <a:avLst/>
          </a:prstGeom>
          <a:noFill/>
          <a:ln>
            <a:noFill/>
          </a:ln>
        </p:spPr>
      </p:pic>
      <p:sp>
        <p:nvSpPr>
          <p:cNvPr id="292" name="Google Shape;292;p6"/>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venir"/>
                <a:ea typeface="Avenir"/>
                <a:cs typeface="Avenir"/>
                <a:sym typeface="Avenir"/>
              </a:rPr>
              <a:t>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pic>
        <p:nvPicPr>
          <p:cNvPr descr="Shape, arrow&#10;&#10;Description automatically generated with medium confidence" id="298" name="Google Shape;298;p7"/>
          <p:cNvPicPr preferRelativeResize="0"/>
          <p:nvPr/>
        </p:nvPicPr>
        <p:blipFill rotWithShape="1">
          <a:blip r:embed="rId3">
            <a:alphaModFix/>
          </a:blip>
          <a:srcRect b="0" l="0" r="0" t="0"/>
          <a:stretch/>
        </p:blipFill>
        <p:spPr>
          <a:xfrm>
            <a:off x="1981200" y="1371600"/>
            <a:ext cx="8229600" cy="5486400"/>
          </a:xfrm>
          <a:prstGeom prst="rect">
            <a:avLst/>
          </a:prstGeom>
          <a:noFill/>
          <a:ln>
            <a:noFill/>
          </a:ln>
        </p:spPr>
      </p:pic>
      <p:sp>
        <p:nvSpPr>
          <p:cNvPr id="299" name="Google Shape;299;p7"/>
          <p:cNvSpPr/>
          <p:nvPr/>
        </p:nvSpPr>
        <p:spPr>
          <a:xfrm>
            <a:off x="0" y="0"/>
            <a:ext cx="12192000" cy="1396538"/>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300" name="Google Shape;300;p7"/>
          <p:cNvSpPr txBox="1"/>
          <p:nvPr>
            <p:ph type="title"/>
          </p:nvPr>
        </p:nvSpPr>
        <p:spPr>
          <a:xfrm>
            <a:off x="151499" y="121413"/>
            <a:ext cx="11889002" cy="1468859"/>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Font typeface="Arial"/>
              <a:buNone/>
            </a:pPr>
            <a:r>
              <a:rPr i="0" lang="en-US" sz="4800">
                <a:solidFill>
                  <a:schemeClr val="lt1"/>
                </a:solidFill>
              </a:rPr>
              <a:t>History of SARP Methyl Chloroform Measurements</a:t>
            </a:r>
            <a:endParaRPr/>
          </a:p>
        </p:txBody>
      </p:sp>
      <p:sp>
        <p:nvSpPr>
          <p:cNvPr id="301" name="Google Shape;301;p7"/>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venir"/>
                <a:ea typeface="Avenir"/>
                <a:cs typeface="Avenir"/>
                <a:sym typeface="Avenir"/>
              </a:rPr>
              <a:t>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pic>
        <p:nvPicPr>
          <p:cNvPr descr="Map&#10;&#10;Description automatically generated" id="307" name="Google Shape;307;p8"/>
          <p:cNvPicPr preferRelativeResize="0"/>
          <p:nvPr/>
        </p:nvPicPr>
        <p:blipFill rotWithShape="1">
          <a:blip r:embed="rId3">
            <a:alphaModFix/>
          </a:blip>
          <a:srcRect b="0" l="6819" r="11817" t="0"/>
          <a:stretch/>
        </p:blipFill>
        <p:spPr>
          <a:xfrm>
            <a:off x="1133685" y="227720"/>
            <a:ext cx="9919855" cy="6402559"/>
          </a:xfrm>
          <a:prstGeom prst="rect">
            <a:avLst/>
          </a:prstGeom>
          <a:noFill/>
          <a:ln>
            <a:noFill/>
          </a:ln>
        </p:spPr>
      </p:pic>
      <p:sp>
        <p:nvSpPr>
          <p:cNvPr id="308" name="Google Shape;308;p8"/>
          <p:cNvSpPr/>
          <p:nvPr/>
        </p:nvSpPr>
        <p:spPr>
          <a:xfrm rot="5400000">
            <a:off x="8193768" y="3206662"/>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09" name="Google Shape;309;p8"/>
          <p:cNvSpPr/>
          <p:nvPr/>
        </p:nvSpPr>
        <p:spPr>
          <a:xfrm rot="5400000">
            <a:off x="-2864546" y="3206664"/>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Map&#10;&#10;Description automatically generated" id="310" name="Google Shape;310;p8"/>
          <p:cNvPicPr preferRelativeResize="0"/>
          <p:nvPr/>
        </p:nvPicPr>
        <p:blipFill rotWithShape="1">
          <a:blip r:embed="rId4">
            <a:alphaModFix/>
          </a:blip>
          <a:srcRect b="0" l="0" r="68866" t="82020"/>
          <a:stretch/>
        </p:blipFill>
        <p:spPr>
          <a:xfrm>
            <a:off x="1133685" y="5151745"/>
            <a:ext cx="3618714" cy="1478534"/>
          </a:xfrm>
          <a:prstGeom prst="rect">
            <a:avLst/>
          </a:prstGeom>
          <a:noFill/>
          <a:ln>
            <a:noFill/>
          </a:ln>
        </p:spPr>
      </p:pic>
      <p:sp>
        <p:nvSpPr>
          <p:cNvPr id="311" name="Google Shape;311;p8"/>
          <p:cNvSpPr/>
          <p:nvPr/>
        </p:nvSpPr>
        <p:spPr>
          <a:xfrm>
            <a:off x="7227980" y="2204403"/>
            <a:ext cx="102073" cy="106473"/>
          </a:xfrm>
          <a:prstGeom prst="ellipse">
            <a:avLst/>
          </a:prstGeom>
          <a:solidFill>
            <a:srgbClr val="D8322D"/>
          </a:solidFill>
          <a:ln cap="flat" cmpd="sng" w="9525">
            <a:solidFill>
              <a:schemeClr val="dk1">
                <a:alpha val="74901"/>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2" name="Google Shape;312;p8"/>
          <p:cNvSpPr/>
          <p:nvPr/>
        </p:nvSpPr>
        <p:spPr>
          <a:xfrm>
            <a:off x="9653317" y="2481395"/>
            <a:ext cx="102073" cy="106473"/>
          </a:xfrm>
          <a:prstGeom prst="ellipse">
            <a:avLst/>
          </a:prstGeom>
          <a:solidFill>
            <a:srgbClr val="D8322D"/>
          </a:solidFill>
          <a:ln cap="flat" cmpd="sng" w="9525">
            <a:solidFill>
              <a:schemeClr val="dk1">
                <a:alpha val="74901"/>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13" name="Google Shape;313;p8"/>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272727"/>
                </a:solidFill>
                <a:latin typeface="Avenir"/>
                <a:ea typeface="Avenir"/>
                <a:cs typeface="Avenir"/>
                <a:sym typeface="Avenir"/>
              </a:rPr>
              <a:t>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pic>
        <p:nvPicPr>
          <p:cNvPr descr="Map&#10;&#10;Description automatically generated" id="319" name="Google Shape;319;p9"/>
          <p:cNvPicPr preferRelativeResize="0"/>
          <p:nvPr/>
        </p:nvPicPr>
        <p:blipFill rotWithShape="1">
          <a:blip r:embed="rId3">
            <a:alphaModFix/>
          </a:blip>
          <a:srcRect b="0" l="6819" r="11817" t="0"/>
          <a:stretch/>
        </p:blipFill>
        <p:spPr>
          <a:xfrm>
            <a:off x="1133685" y="227720"/>
            <a:ext cx="9919855" cy="6402559"/>
          </a:xfrm>
          <a:prstGeom prst="rect">
            <a:avLst/>
          </a:prstGeom>
          <a:noFill/>
          <a:ln>
            <a:noFill/>
          </a:ln>
        </p:spPr>
      </p:pic>
      <p:sp>
        <p:nvSpPr>
          <p:cNvPr id="320" name="Google Shape;320;p9"/>
          <p:cNvSpPr/>
          <p:nvPr/>
        </p:nvSpPr>
        <p:spPr>
          <a:xfrm rot="5400000">
            <a:off x="8193768" y="3206662"/>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1" name="Google Shape;321;p9"/>
          <p:cNvSpPr/>
          <p:nvPr/>
        </p:nvSpPr>
        <p:spPr>
          <a:xfrm rot="5400000">
            <a:off x="-2864546" y="3206664"/>
            <a:ext cx="6858002" cy="444674"/>
          </a:xfrm>
          <a:prstGeom prst="rect">
            <a:avLst/>
          </a:prstGeom>
          <a:solidFill>
            <a:srgbClr val="27272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Map&#10;&#10;Description automatically generated" id="322" name="Google Shape;322;p9"/>
          <p:cNvPicPr preferRelativeResize="0"/>
          <p:nvPr/>
        </p:nvPicPr>
        <p:blipFill rotWithShape="1">
          <a:blip r:embed="rId4">
            <a:alphaModFix/>
          </a:blip>
          <a:srcRect b="0" l="0" r="68866" t="82020"/>
          <a:stretch/>
        </p:blipFill>
        <p:spPr>
          <a:xfrm>
            <a:off x="1133685" y="5151745"/>
            <a:ext cx="3618714" cy="1478534"/>
          </a:xfrm>
          <a:prstGeom prst="rect">
            <a:avLst/>
          </a:prstGeom>
          <a:noFill/>
          <a:ln>
            <a:noFill/>
          </a:ln>
        </p:spPr>
      </p:pic>
      <p:sp>
        <p:nvSpPr>
          <p:cNvPr id="323" name="Google Shape;323;p9"/>
          <p:cNvSpPr/>
          <p:nvPr/>
        </p:nvSpPr>
        <p:spPr>
          <a:xfrm>
            <a:off x="9521976" y="2825374"/>
            <a:ext cx="1531564" cy="603626"/>
          </a:xfrm>
          <a:prstGeom prst="rect">
            <a:avLst/>
          </a:prstGeom>
          <a:solidFill>
            <a:srgbClr val="C00000"/>
          </a:solidFill>
          <a:ln cap="flat" cmpd="sng" w="1270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venir"/>
                <a:ea typeface="Avenir"/>
                <a:cs typeface="Avenir"/>
                <a:sym typeface="Avenir"/>
              </a:rPr>
              <a:t>Queens, NY</a:t>
            </a:r>
            <a:endParaRPr/>
          </a:p>
          <a:p>
            <a:pPr indent="0" lvl="0" marL="0" marR="0" rtl="0" algn="ctr">
              <a:spcBef>
                <a:spcPts val="0"/>
              </a:spcBef>
              <a:spcAft>
                <a:spcPts val="0"/>
              </a:spcAft>
              <a:buNone/>
            </a:pPr>
            <a:r>
              <a:rPr lang="en-US" sz="1800">
                <a:solidFill>
                  <a:schemeClr val="lt1"/>
                </a:solidFill>
                <a:latin typeface="Avenir"/>
                <a:ea typeface="Avenir"/>
                <a:cs typeface="Avenir"/>
                <a:sym typeface="Avenir"/>
              </a:rPr>
              <a:t>6.1 ppt</a:t>
            </a:r>
            <a:endParaRPr/>
          </a:p>
        </p:txBody>
      </p:sp>
      <p:cxnSp>
        <p:nvCxnSpPr>
          <p:cNvPr id="324" name="Google Shape;324;p9"/>
          <p:cNvCxnSpPr>
            <a:endCxn id="325" idx="5"/>
          </p:cNvCxnSpPr>
          <p:nvPr/>
        </p:nvCxnSpPr>
        <p:spPr>
          <a:xfrm rot="10800000">
            <a:off x="9740442" y="2572275"/>
            <a:ext cx="547200" cy="372600"/>
          </a:xfrm>
          <a:prstGeom prst="straightConnector1">
            <a:avLst/>
          </a:prstGeom>
          <a:noFill/>
          <a:ln cap="flat" cmpd="sng" w="38100">
            <a:solidFill>
              <a:srgbClr val="C00000"/>
            </a:solidFill>
            <a:prstDash val="solid"/>
            <a:miter lim="800000"/>
            <a:headEnd len="sm" w="sm" type="none"/>
            <a:tailEnd len="med" w="med" type="triangle"/>
          </a:ln>
        </p:spPr>
      </p:cxnSp>
      <p:sp>
        <p:nvSpPr>
          <p:cNvPr id="326" name="Google Shape;326;p9"/>
          <p:cNvSpPr/>
          <p:nvPr/>
        </p:nvSpPr>
        <p:spPr>
          <a:xfrm>
            <a:off x="7227980" y="2204403"/>
            <a:ext cx="102073" cy="106473"/>
          </a:xfrm>
          <a:prstGeom prst="ellipse">
            <a:avLst/>
          </a:prstGeom>
          <a:solidFill>
            <a:srgbClr val="D8322D"/>
          </a:solidFill>
          <a:ln cap="flat" cmpd="sng" w="9525">
            <a:solidFill>
              <a:schemeClr val="dk1">
                <a:alpha val="74901"/>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5" name="Google Shape;325;p9"/>
          <p:cNvSpPr/>
          <p:nvPr/>
        </p:nvSpPr>
        <p:spPr>
          <a:xfrm>
            <a:off x="9653317" y="2481395"/>
            <a:ext cx="102073" cy="106473"/>
          </a:xfrm>
          <a:prstGeom prst="ellipse">
            <a:avLst/>
          </a:prstGeom>
          <a:solidFill>
            <a:srgbClr val="D8322D"/>
          </a:solidFill>
          <a:ln cap="flat" cmpd="sng" w="9525">
            <a:solidFill>
              <a:schemeClr val="dk1">
                <a:alpha val="74901"/>
              </a:scheme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27" name="Google Shape;327;p9"/>
          <p:cNvSpPr txBox="1"/>
          <p:nvPr/>
        </p:nvSpPr>
        <p:spPr>
          <a:xfrm>
            <a:off x="11939598" y="5990751"/>
            <a:ext cx="41279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272727"/>
                </a:solidFill>
                <a:latin typeface="Avenir"/>
                <a:ea typeface="Avenir"/>
                <a:cs typeface="Avenir"/>
                <a:sym typeface="Avenir"/>
              </a:rPr>
              <a:t>3</a:t>
            </a:r>
            <a:endParaRPr/>
          </a:p>
        </p:txBody>
      </p:sp>
    </p:spTree>
  </p:cSld>
  <p:clrMapOvr>
    <a:masterClrMapping/>
  </p:clrMapOvr>
</p:sld>
</file>

<file path=ppt/theme/theme1.xml><?xml version="1.0" encoding="utf-8"?>
<a:theme xmlns:a="http://schemas.openxmlformats.org/drawingml/2006/main" xmlns:r="http://schemas.openxmlformats.org/officeDocument/2006/relationships" name="Brush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HeadlinesVTI">
  <a:themeElements>
    <a:clrScheme name="Headlines">
      <a:dk1>
        <a:srgbClr val="000000"/>
      </a:dk1>
      <a:lt1>
        <a:srgbClr val="FFFFFF"/>
      </a:lt1>
      <a:dk2>
        <a:srgbClr val="232C41"/>
      </a:dk2>
      <a:lt2>
        <a:srgbClr val="F6F4EF"/>
      </a:lt2>
      <a:accent1>
        <a:srgbClr val="439EB7"/>
      </a:accent1>
      <a:accent2>
        <a:srgbClr val="E20E65"/>
      </a:accent2>
      <a:accent3>
        <a:srgbClr val="F59324"/>
      </a:accent3>
      <a:accent4>
        <a:srgbClr val="5046B9"/>
      </a:accent4>
      <a:accent5>
        <a:srgbClr val="5CB678"/>
      </a:accent5>
      <a:accent6>
        <a:srgbClr val="9717F7"/>
      </a:accent6>
      <a:hlink>
        <a:srgbClr val="E80095"/>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HeadlinesVTI">
  <a:themeElements>
    <a:clrScheme name="Headlines">
      <a:dk1>
        <a:srgbClr val="000000"/>
      </a:dk1>
      <a:lt1>
        <a:srgbClr val="FFFFFF"/>
      </a:lt1>
      <a:dk2>
        <a:srgbClr val="232C41"/>
      </a:dk2>
      <a:lt2>
        <a:srgbClr val="F6F4EF"/>
      </a:lt2>
      <a:accent1>
        <a:srgbClr val="439EB7"/>
      </a:accent1>
      <a:accent2>
        <a:srgbClr val="E20E65"/>
      </a:accent2>
      <a:accent3>
        <a:srgbClr val="F59324"/>
      </a:accent3>
      <a:accent4>
        <a:srgbClr val="5046B9"/>
      </a:accent4>
      <a:accent5>
        <a:srgbClr val="5CB678"/>
      </a:accent5>
      <a:accent6>
        <a:srgbClr val="9717F7"/>
      </a:accent6>
      <a:hlink>
        <a:srgbClr val="E80095"/>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2021-05-06T17:56:04Z</dcterms:created>
  <dc:creator>Schiede, Megan R</dc:creator>
</cp:coreProperties>
</file>