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69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661"/>
    <a:srgbClr val="6D60F4"/>
    <a:srgbClr val="140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762"/>
  </p:normalViewPr>
  <p:slideViewPr>
    <p:cSldViewPr snapToGrid="0" snapToObjects="1">
      <p:cViewPr varScale="1">
        <p:scale>
          <a:sx n="69" d="100"/>
          <a:sy n="69" d="100"/>
        </p:scale>
        <p:origin x="78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5:19.371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1 1 16383,'47'0'0,"-6"0"0,-26 0 0,-1 0 0,3 0 0,3 0 0,0 0 0,-3 0 0,-3 0 0,5 0 0,1 0 0,4 0 0,-9 0 0,-2 0 0,4 0 0,-3 0 0,4 0 0,3 0 0,-5 4 0,13-3 0,-8 8 0,4-8 0,-5 3 0,-1 1 0,-4-4 0,3 3 0,-4 0 0,3-3 0,5 3 0,-2 0 0,3-3 0,2 4 0,2-1 0,-1-2 0,5 7 0,-4-8 0,-1 4 0,-5-5 0,-3 4 0,-8-2 0,8 2 0,-1-4 0,3 4 0,2-3 0,-2 4 0,-1-5 0,6 0 0,-4 0 0,10 0 0,-10 0 0,10 5 0,-10-4 0,4 3 0,-5-4 0,-1 0 0,-4 0 0,3 0 0,-4 4 0,1-3 0,6 3 0,-9-4 0,14 0 0,-15 0 0,6 0 0,1 0 0,-2 0 0,3 0 0,-1 5 0,-8-4 0,8 3 0,1-4 0,-3 0 0,6 0 0,-7 0 0,5 4 0,5-2 0,-4 2 0,4-4 0,-5 4 0,0-3 0,-6 4 0,5-1 0,-4-3 0,4 4 0,-4-5 0,7 4 0,-11-3 0,7 3 0,-2-4 0,-5 4 0,10-3 0,-2 8 0,2-8 0,2 3 0,-3-4 0,-5 4 0,3-3 0,-4 3 0,1-4 0,2 4 0,-3-3 0,5 4 0,-5-5 0,5 0 0,0 0 0,-4 0 0,3 0 0,4 0 0,-10 0 0,14 4 0,-11-3 0,-1 3 0,5-4 0,-4 0 0,4 0 0,1 0 0,-5 0 0,2 0 0,2 0 0,1 0 0,3 0 0,2 0 0,-4 0 0,10 0 0,-10 0 0,5 0 0,-7 0 0,1 0 0,-1 0 0,-4 0 0,4 0 0,-5 0 0,5 0 0,-5 4 0,4-3 0,-5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8:23.92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0 251 16383,'53'0'0,"-5"0"0,-16 0 0,0 0 0,0 0 0,1 0 0,-1 0 0,0 0 0,-5 0 0,-7 0 0,-6 0 0,-1 0 0,9 0 0,4 0 0,15 0 0,-7-5 0,5 4 0,-7-9 0,0 9 0,-5-4 0,-7 1 0,-6 3 0,-1-3 0,4 4 0,2 0 0,9 0 0,-7 0 0,5 0 0,-7 0 0,1 0 0,-5 0 0,2 0 0,-3 0 0,8 0 0,9 0 0,7-5 0,9-1 0,0-6 0,0 0 0,-7 1 0,-1 0 0,-13 1 0,-5 0 0,-3 4 0,-8 2 0,8 1 0,5-7 0,-2 0 0,20-5 0,-13 5 0,18-2 0,-13 1 0,6 0 0,-12 5 0,-7-3 0,-2 8 0,-7-3 0,9 4 0,5 0 0,0-4 0,10 3 0,-9-3 0,7-1 0,-7 4 0,5-4 0,-10 5 0,4 0 0,-10 0 0,-1 0 0,3 0 0,-3 0 0,8 0 0,-3-5 0,0 4 0,1-3 0,-1 4 0,1 0 0,0 0 0,-1 0 0,-4 0 0,3 0 0,-5 0 0,10 0 0,2 0 0,-1 0 0,-3 0 0,-3 0 0,-8 0 0,12 0 0,-8 0 0,3 0 0,-1 0 0,-2 0 0,3 0 0,2 0 0,5 5 0,3 1 0,5 9 0,0 2 0,7 5 0,-5-5 0,5 4 0,-13-9 0,-1 3 0,-10-6 0,-1 1 0,-1-2 0,-4 1 0,8 0 0,-4 3 0,1-2 0,-1-1 0,-1 3 0,-2-6 0,6 6 0,-6-3 0,3 0 0,0 0 0,1 4 0,-1-8 0,0 7 0,0-7 0,1 4 0,0 0 0,3-4 0,-3 3 0,1-7 0,6 3 0,-10 0 0,7-3 0,-1 6 0,-7-6 0,12 3 0,-2 1 0,1-4 0,10 4 0,-4 0 0,5-4 0,-5 8 0,-2-8 0,-5 8 0,-1-8 0,-4 3 0,3 0 0,-5 1 0,1 4 0,2-1 0,-6 1 0,8 0 0,0 1 0,-2-5 0,2 3 0,-5-2 0,1 3 0,6-4 0,-6 3 0,4-7 0,-8 7 0,9-7 0,-4 7 0,-1-7 0,9 12 0,-12-11 0,6 10 0,-3-11 0,-4 7 0,8-3 0,-3 0 0,0 0 0,4-1 0,-5-3 0,6 3 0,-5-4 0,2 4 0,-3-3 0,4 3 0,-1-4 0,-4 0 0,5 5 0,-4-4 0,5 7 0,-5-6 0,3 2 0,-3-4 0,4 4 0,-4 1 0,7 4 0,-5 0 0,8 1 0,-5 0 0,-4-1 0,4-3 0,-9 2 0,7-3 0,-3-1 0,-1 4 0,8-7 0,-11 3 0,12-4 0,-3 4 0,-4-3 0,3 3 0,-5-4 0,5 0 0,-3 4 0,8-3 0,-9 2 0,1-3 0,3 4 0,-4-3 0,3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45:40.873"/>
    </inkml:context>
    <inkml:brush xml:id="br0">
      <inkml:brushProperty name="width" value="0.05" units="cm"/>
      <inkml:brushProperty name="height" value="0.05" units="cm"/>
      <inkml:brushProperty name="color" value="#8F00FF"/>
    </inkml:brush>
  </inkml:definitions>
  <inkml:trace contextRef="#ctx0" brushRef="#br0">17 1 24575,'0'8'0,"0"0"0,0 1 0,0-1 0,0 1 0,0 0 0,0 0 0,0-1 0,0 0 0,0 1 0,0-1 0,0 1 0,0-1 0,-4 1 0,3 0 0,-2-1 0,3 1 0,0-1 0,0 1 0,0-1 0,0 1 0,0-1 0,0 1 0,0 0 0,0 0 0,-4 0 0,3-1 0,-3 1 0,4-1 0,0 0 0,0 0 0,0 1 0,0-1 0,0 0 0,0 1 0,0-1 0,0 1 0,0 0 0,0-1 0,4 0 0,-3 1 0,6-4 0,-2 2 0,4-2 0,-4 4 0,3-4 0,-4 2 0,5-6 0,-1 7 0,1-7 0,-1 6 0,1-6 0,0 3 0,-5 0 0,4-3 0,-3 3 0,3-4 0,1 0 0,-1 4 0,1-3 0,0 3 0,0-4 0,-1 0 0,1 0 0,0 0 0,0 0 0,0 0 0,-1 0 0,1 0 0,-1 0 0,1 0 0,0 0 0,0 0 0,0 0 0,-1 0 0,6 0 0,-4 0 0,4 0 0,-1 0 0,-3 0 0,4 0 0,0 0 0,-4 0 0,3 0 0,-4 0 0,0 0 0,0 0 0,0 0 0,0 0 0,-1 0 0,1 0 0,0 0 0,0 0 0,0 0 0,0 0 0,0 0 0,-1 0 0,1 0 0,0 0 0,0 0 0,0 0 0,0 0 0,0 0 0,-1 0 0,1 0 0,0 0 0,0 0 0,0 0 0,0 0 0,0 0 0,-1 0 0,1 0 0,0 0 0,0 0 0,0 0 0,0 0 0,-1 0 0,1 0 0,0 0 0,0 0 0,-1 0 0,1 0 0,0 0 0,0 0 0,0 0 0,0 0 0,4 0 0,-3 0 0,4 0 0,-5-4 0,0 3 0,0-3 0,-1 4 0,1 0 0,0 0 0,0 0 0,0 0 0,0 0 0,-1 0 0,1 0 0,0 0 0,0 0 0,-1 0 0,1 0 0,0 0 0,0 0 0,0 0 0,0 0 0,0 0 0,-1 0 0,1 0 0,0 0 0,5-4 0,1 3 0,-1-4 0,5 5 0,-9-4 0,3 3 0,-4-2 0,0 3 0,0 0 0,0 0 0,0 0 0,-1 0 0,1 0 0,-1-4 0,1 3 0,0-3 0,0 4 0,0-4 0,0 3 0,-1-3 0,1 4 0,0 0 0,0-4 0,0 3 0,3-3 0,8 4 0,5-5 0,7 4 0,-5-4 0,3 0 0,-8 4 0,15-9 0,-9 4 0,11 0 0,-7-4 0,0 9 0,0-8 0,1 7 0,-7-7 0,5 8 0,-10-7 0,4 2 0,-5 1 0,-1-4 0,1 4 0,-5-5 0,3 5 0,-3-3 0,4 6 0,1-2 0,5-1 0,-4 4 0,10-8 0,-4 7 0,-1-7 0,0 8 0,-7-7 0,1 6 0,-1-6 0,1 7 0,0-4 0,5 5 0,2 0 0,5 0 0,-6 0 0,5 0 0,-10 0 0,0 0 0,-3 0 0,-8 0 0,4 0 0,-5 0 0,0 0 0,-1 0 0,1 0 0,0 0 0,10 0 0,-2 0 0,8 0 0,-6 0 0,1 0 0,-5 4 0,-2-3 0,-4 3 0,0-4 0,0 0 0,-4 4 0,2-3 0,-2 3 0,4-4 0,5 4 0,1-3 0,4 3 0,-4-4 0,-1 0 0,-1 0 0,-3 0 0,4 0 0,-5 0 0,0 0 0,4 0 0,-3 0 0,9 0 0,-4 0 0,4 5 0,6-4 0,-4 3 0,5-4 0,-1 0 0,2 0 0,-1 0 0,5 0 0,-4 0 0,-1 0 0,5 5 0,-4-4 0,5 9 0,-5-9 0,4 4 0,-15-1 0,8-3 0,-14 3 0,4-1 0,-6-2 0,1 3 0,0-4 0,0 0 0,0 0 0,0 0 0,10 0 0,-8 4 0,19-3 0,-18 3 0,12 1 0,-14-4 0,8 3 0,-8-4 0,4 0 0,-1 0 0,2 0 0,5 0 0,5 0 0,1 0 0,13 0 0,1 0 0,6 0 0,-6 0 0,6 0 0,-13 0 0,6 0 0,-7-5 0,0-1 0,0-4 0,0-1 0,0 5 0,0-3 0,1 3 0,-1 0 0,-6 1 0,0 5 0,-12 0 0,5 0 0,-9 0 0,4 0 0,-6 0 0,1 0 0,0 0 0,-1 0 0,1 0 0,0 0 0,0 0 0,-1 0 0,1 0 0,0 0 0,0 0 0,0 0 0,0 0 0,0 0 0,-1 4 0,1-3 0,0 7 0,0-3 0,5 4 0,1 0 0,4 1 0,1 0 0,-1 0 0,1-1 0,-5 1 0,3-5 0,-8 3 0,9-3 0,-5 5 0,1-5 0,-1 3 0,-5-3 0,0 4 0,-1 0 0,1 0 0,0 0 0,0 0 0,0 0 0,-4-1 0,3 1 0,-7 0 0,7 0 0,-7 5 0,6-4 0,-6 8 0,7-8 0,-7 8 0,3-3 0,0 5 0,-2-1 0,2 1 0,-4 0 0,0-1 0,4 1 0,-3-5 0,4 3 0,-5-3 0,0 4 0,4 1 0,-3-5 0,8 3 0,-8-3 0,3 5 0,-4 5 0,0-4 0,0 4 0,0-5 0,0 5 0,0-4 0,0 4 0,0-5 0,0 0 0,0-1 0,0 1 0,-4 21 0,3-21 0,-8 20 0,8-25 0,-8 4 0,8 6 0,-7-4 0,6 5 0,-7-1 0,4-4 0,-6 10 0,1-10 0,0 10 0,0-10 0,-1 10 0,0 2 0,0 0 0,5 12 0,-4-11 0,5 4 0,-1 1 0,-4-5 0,9-1 0,-8-8 0,8-6 0,-3-4 0,4 8 0,0 5 0,0 6 0,0 5 0,0 0 0,0-5 0,5 18 0,2-10 0,5 12 0,0-7 0,-1-6 0,1 4 0,-2-17 0,1 9 0,-1-11 0,0 1 0,1 4 0,-5-10 0,-2 10 0,-4-10 0,4-1 0,-3-1 0,3-9 0,-4 8 0,0-3 0,0 0 0,0 3 0,0 3 0,5 0 0,-4 9 0,3-3 0,1 5 0,-4-5 0,4 4 0,0-4 0,-4-1 0,8 5 0,-7-10 0,2 10 0,-4-5 0,0 7 0,0-1 0,0 0 0,0 0 0,0-5 0,0 4 0,0-5 0,0 1 0,0 4 0,0-10 0,0 10 0,0-10 0,0 9 0,0-3 0,0 5 0,0 0 0,0 7 0,0-5 0,0 11 0,0-12 0,0 6 0,0 0 0,0-6 0,0 12 0,5-11 0,-4 5 0,9-1 0,-9-4 0,4 4 0,-5-6 0,5 0 0,-4 1 0,9-2 0,-9 2 0,4-1 0,-5 6 0,0 2 0,5 7 0,-4 0 0,4 0 0,-5-7 0,0 5 0,0-4 0,0 13 0,0-5 0,0 5 0,0-7 0,0 28 0,0-22 0,0 22 0,0-28 0,0 0 0,0 0 0,-5 0 0,-1 0 0,-6-7 0,1-1 0,0 0 0,0 1 0,-1 0 0,1 6 0,0-6 0,-1 7 0,5 0 0,-3-7 0,4-1 0,0-7 0,-3 0 0,8 1 0,-8-7 0,7 5 0,-2-10 0,-1 10 0,4-10 0,-8 9 0,7-9 0,-2 10 0,-1-10 0,4 10 0,-3-10 0,4 9 0,0-9 0,0 10 0,0-5 0,0 6 0,0 1 0,-5-2 0,4 8 0,-4-5 0,5 11 0,0-5 0,-5 6 0,4 0 0,-4 1 0,0-1 0,3 1 0,-3 0 0,5-1 0,-5-5 0,4 4 0,-4-5 0,1 1 0,2-2 0,-7-7 0,8 0 0,-9-5 0,9 4 0,-8-5 0,8 6 0,-4 7 0,5-5 0,6 18 0,0-10 0,12 12 0,-5-7 0,3-7 0,2 12 0,0-2 0,6 5 0,-5-1 0,3-8 0,-9-6 0,4 5 0,-6-4 0,0 5 0,1 1 0,-1-7 0,-4 6 0,3-6 0,-4 0 0,0-1 0,3-4 0,-8-7 0,4 0 0,-5-9 0,0 1 0,0 0 0,0 5 0,0 2 0,0 5 0,0 0 0,0 1 0,0-1 0,0-6 0,0 5 0,0-10 0,0 10 0,0-10 0,0 4 0,0-5 0,0 5 0,0 1 0,0 6 0,0 1 0,0 5 0,0 3 0,0-1 0,0-1 0,0-1 0,0-4 0,0 5 0,0-13 0,0 5 0,0-5 0,0 6 0,0 0 0,0-5 0,0-2 0,0 0 0,0 2 0,0-1 0,0 11 0,0-8 0,0 16 0,0 2 0,0 1 0,0 6 0,0-7 0,0-8 0,0 0 0,0-7 0,0-5 0,0-2 0,4-5 0,-3-1 0,4 6 0,-5-4 0,4 10 0,-2-4 0,2 5 0,-4 1 0,0-1 0,0-6 0,0 14 0,0-11 0,0 6 0,0-4 0,0-5 0,0 6 0,0 1 0,0-1 0,0 7 0,0 1 0,0 1 0,0 4 0,0-5 0,0 7 0,0-7 0,0-1 0,0-7 0,0-10 0,0 2 0,0-9 0,0 0 0,0-1 0,0-1 0,0 2 0,0 0 0,0 9 0,0-8 0,0 15 0,0-10 0,0 4 0,0 0 0,0-9 0,0 8 0,4-14 0,-3 4 0,3-5 0,0 0 0,-3 4 0,7-3 0,-3 8 0,4-8 0,1 9 0,-1-9 0,0 3 0,-4-4 0,3 0 0,-7 0 0,6-1 0,-2 1 0,4 0 0,5 0 0,-4-4 0,8 4 0,-3-4 0,5 1 0,-1 3 0,1-4 0,0 1 0,-6 2 0,5-7 0,-9 7 0,8-7 0,1 7 0,2-3 0,2 1 0,-3-2 0,-1-4 0,-4 0 0,4 0 0,-9 0 0,3 0 0,-4 0 0,0 0 0,5 0 0,-4 0 0,8 0 0,-3 0 0,5 0 0,-1 0 0,7 0 0,-11 0 0,15 0 0,-14 0 0,15 0 0,-5 0 0,13-5 0,-5-1 0,11-6 0,-11 1 0,5-4 0,-7 3 0,0-4 0,0 5 0,-5 1 0,4-1 0,-4 6 0,8-4 0,-8 8 0,2-4 0,-14 5 0,3 0 0,-8-4 0,4 3 0,-5-3 0,-1 4 0,1 0 0,0 0 0,0-4 0,4 3 0,-3-3 0,2 4 0,-3 0 0,0 0 0,0 0 0,0 0 0,0 0 0,0 0 0,-1 0 0,6 0 0,-4 0 0,4 0 0,-5 0 0,-1 0 0,1 0 0,5 0 0,-4 0 0,4 0 0,-5 0 0,4 0 0,2 0 0,5 0 0,-1 0 0,1 0 0,-1 0 0,1 0 0,0 0 0,-1 0 0,1 0 0,-1 0 0,1-4 0,5 3 0,-4-8 0,4 8 0,-5-7 0,5 7 0,-4-4 0,4 5 0,-6-4 0,6 3 0,-4-3 0,0 4 0,-3 0 0,-3 0 0,4 0 0,-4 0 0,3 0 0,-3 0 0,0 0 0,4 0 0,-5 0 0,1 0 0,4 0 0,-5 0 0,12 0 0,-5 0 0,4 0 0,-5 0 0,5 0 0,10 9 0,-6-7 0,5 11 0,-19-11 0,3 2 0,-8-4 0,4 4 0,-5-3 0,0 3 0,-1-4 0,1 0 0,5 0 0,1 0 0,10 0 0,-4 0 0,4 0 0,-5 0 0,-5 0 0,-2 0 0,1 0 0,-4 0 0,8 0 0,-8 0 0,9 0 0,-4 0 0,4 0 0,-4 0 0,9 0 0,-13 0 0,18 0 0,-7 0 0,10 0 0,-6 0 0,0 0 0,-7-5 0,6 4 0,-4-7 0,5 2 0,-7-4 0,1 5 0,-1-4 0,1 4 0,-5-1 0,3 2 0,-3 4 0,0 0 0,-2 0 0,1 0 0,-4 0 0,4 0 0,-1 0 0,-3 0 0,9 0 0,-4 0 0,10 0 0,-4 0 0,10 0 0,-10 0 0,4 0 0,-6 0 0,1 0 0,0 0 0,-1 0 0,1 0 0,-1 0 0,7 0 0,-5 0 0,4 0 0,0 0 0,-9 0 0,8 0 0,-14 0 0,4 0 0,-5 0 0,0 0 0,0 4 0,-1-3 0,1 7 0,-4-3 0,3 0 0,-3 3 0,4-7 0,0 6 0,4-6 0,-3 3 0,9-4 0,-9 0 0,8 0 0,-3 0 0,5 0 0,-1 0 0,7 0 0,0 0 0,6 0 0,1 5 0,5-4 0,-4 4 0,5-5 0,-7 5 0,0-4 0,-5 4 0,4-5 0,-10 0 0,10 0 0,-10 0 0,4 0 0,0 5 0,-4-4 0,4 4 0,1-5 0,-5 0 0,4 0 0,-6 0 0,-4 0 0,4 0 0,-5 0 0,6 0 0,0 0 0,-1 4 0,1-3 0,26 12 0,-15-11 0,16 7 0,-21-9 0,-7 0 0,1 4 0,-1-2 0,1 2 0,-5-4 0,3 4 0,-3 2 0,0-1 0,3 4 0,-3-4 0,10 6 0,2-1 0,5 1 0,7 0 0,-5-5 0,11-1 0,-5-5 0,0 0 0,-1 0 0,-13 0 0,0 0 0,-7 0 0,-4 4 0,2-3 0,3 3 0,5-4 0,7 0 0,0 0 0,-5 0 0,4 0 0,2-5 0,7 3 0,7-8 0,0 3 0,7-5 0,-6 6 0,0-5 0,-4 5 0,-10 0 0,5-4 0,-7 9 0,-5-8 0,4 7 0,-10-6 0,10 2 0,-5-4 0,1-1 0,3 1 0,-3 4 0,5-3 0,-5 7 0,4-7 0,-10 8 0,10-4 0,-10 5 0,4-5 0,-10 4 0,3-3 0,-8 4 0,4 0 0,-5 0 0,0 0 0,4 0 0,-3 0 0,17 0 0,-14 0 0,14 0 0,-12 0 0,4 0 0,1 0 0,-5 0 0,3 0 0,-8 0 0,4 4 0,-5-3 0,-1 7 0,6-7 0,-4 3 0,9 0 0,-9-3 0,8 8 0,-8-8 0,9 3 0,-9 0 0,3-3 0,1 3 0,-4-4 0,3 4 0,-4-3 0,5 3 0,-4-4 0,3 0 0,-4 0 0,0 0 0,0 0 0,0 0 0,0 0 0,-1 0 0,-3 4 0,-2-3 0,-3 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45:43.691"/>
    </inkml:context>
    <inkml:brush xml:id="br0">
      <inkml:brushProperty name="width" value="0.05" units="cm"/>
      <inkml:brushProperty name="height" value="0.05" units="cm"/>
      <inkml:brushProperty name="color" value="#8F00FF"/>
    </inkml:brush>
  </inkml:definitions>
  <inkml:trace contextRef="#ctx0" brushRef="#br0">0 0 24575,'23'0'0,"-3"9"0,17 4 0,-9 8 0,11 1 0,-7-1 0,0 1 0,1-1 0,-7 0 0,5 0 0,-10-1 0,4-4 0,-5 3 0,0-4 0,-6 0 0,0-2 0,-5-4 0,0 0 0,0 0 0,-1 0 0,1 0 0,0 0 0,0-1 0,0 1 0,-1 0 0,1 0 0,0-1 0,0 1 0,-1-4 0,1 2 0,-4-2 0,2 0 0,-9 2 0,4-2 0,-14 4 0,1 4 0,-8 3 0,-1 3 0,0 1 0,0 5 0,4-4 0,-3 4 0,8-5 0,-3 0 0,5-6 0,-1 0 0,5-5 0,1 0 0,4 0 0,0-1 0,-3-3 0,-2 3 0,0-3 0,-3 4 0,-2 0 0,0 0 0,-4 0 0,10 0 0,-4 0 0,3 0 0,0 0 0,-3-5 0,7 4 0,-3-3 0,0 3 0,-1 1 0,-4 0 0,0-1 0,1 1 0,-1 0 0,0-4 0,4 3 0,-3-7 0,7 7 0,-6-4 0,2 5 0,-4 4 0,-6 8 0,4 0 0,-9 4 0,10-5 0,-5-1 0,6-4 0,0-1 0,4-5 0,-3 0 0,7-4 0,-3-2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7:11.154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1 0 16383,'43'0'0,"-8"0"0,-17 0 0,-8 0 0,11 0 0,-6 0 0,2 0 0,0 0 0,1 0 0,-4 0 0,8 0 0,-8 0 0,-1 0 0,8 0 0,-10 0 0,9 0 0,-7 0 0,1 0 0,8 0 0,-11 0 0,10 0 0,-4 0 0,-3 0 0,7 0 0,-7 0 0,1 0 0,5 0 0,-10 0 0,11 0 0,-7 0 0,0 0 0,4 0 0,-4 0 0,5 0 0,-1 0 0,-5 0 0,8 0 0,0 0 0,4 0 0,1 0 0,-7 0 0,1 0 0,-5 0 0,2 0 0,-3 0 0,3 0 0,5 0 0,-7 0 0,7 0 0,-12 0 0,8 0 0,-4 4 0,1-3 0,2 7 0,-4-7 0,9 3 0,-3 0 0,5-3 0,-5 4 0,1-5 0,0 0 0,-6 4 0,5-3 0,-5 3 0,1-4 0,5 3 0,-10-2 0,10 3 0,-6-4 0,0 4 0,3-3 0,-3 3 0,5-4 0,-2 0 0,2 0 0,-1 0 0,1 0 0,-4 0 0,8 0 0,-12 0 0,10 0 0,-3 0 0,8 0 0,4 0 0,-4 0 0,5 0 0,-10 0 0,4 0 0,1 0 0,-10 0 0,8 0 0,-9 0 0,-1 0 0,4 0 0,-4 0 0,3 0 0,1 0 0,-4 0 0,4 0 0,1 4 0,-3-3 0,6 3 0,-12-4 0,8 3 0,-1-2 0,-3 3 0,6-4 0,-5 0 0,-1 0 0,4 0 0,-3 0 0,5 0 0,-6 0 0,5 0 0,-5 4 0,0-3 0,3 7 0,-4-7 0,9 3 0,-8-4 0,9 0 0,-9 0 0,6 0 0,0 0 0,-1 0 0,1 0 0,0 0 0,-6 4 0,9-3 0,-12 3 0,6-4 0,0 0 0,-6 0 0,9 8 0,-7-7 0,5 7 0,5-8 0,-3 0 0,4 4 0,-5-3 0,-4 4 0,4-5 0,-5 0 0,1 0 0,8 0 0,-12 0 0,10 0 0,-7 4 0,0-3 0,6 3 0,-10-4 0,15 0 0,-9 4 0,3 1 0,-6 0 0,0-1 0,1 0 0,3-3 0,1 3 0,0 1 0,0-4 0,2 3 0,0-4 0,-1 0 0,1 0 0,5 5 0,-4-4 0,4 4 0,-10-5 0,3 0 0,-3 0 0,0 0 0,3 0 0,-4 4 0,1-3 0,6 3 0,-10-1 0,9-2 0,-6 3 0,-1 0 0,12-3 0,-13 2 0,10-3 0,-8 5 0,0-4 0,4 3 0,0-4 0,-5 0 0,3 0 0,-2 0 0,3 4 0,1-3 0,-5 3 0,4-4 0,2 0 0,1 0 0,-1 0 0,0 0 0,-5 0 0,12 0 0,-6 0 0,6 0 0,-7 0 0,7 0 0,-5 0 0,9 0 0,-3 0 0,0 0 0,4-5 0,-10 4 0,9-4 0,-9 5 0,10-4 0,-10 2 0,4-7 0,-5 8 0,0-3 0,-1 0 0,1 2 0,-5-2 0,3 4 0,-4-4 0,5 3 0,-5-3 0,4 4 0,-4-4 0,4 3 0,-4-3 0,4 4 0,-4 0 0,3-4 0,1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7:34.283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1 0 16383,'45'11'0,"-8"1"0,-28-11 0,0 3 0,11 0 0,-9-3 0,12 2 0,-9-3 0,-1 0 0,7 0 0,-9 0 0,9 0 0,-7 0 0,4 0 0,1 0 0,-4 0 0,2 0 0,-2 0 0,3 0 0,1 0 0,-4 0 0,2 0 0,-2 0 0,8 0 0,-7 0 0,2 0 0,0 0 0,-6 0 0,9 4 0,4 2 0,-8-2 0,12 1 0,-14-5 0,6 0 0,-5 0 0,2 4 0,-3-3 0,3 7 0,0-8 0,-4 4 0,4 0 0,2-3 0,-4 3 0,2 0 0,-4-3 0,0 3 0,5-4 0,0 0 0,-4 0 0,3 0 0,-3 0 0,4 0 0,-1 0 0,-3 0 0,7 0 0,-10 0 0,10 0 0,-7 4 0,-1-3 0,7 6 0,-9-6 0,9 3 0,-5-4 0,-1 4 0,8-3 0,-11 3 0,7-4 0,-2 4 0,-5-3 0,9 6 0,-7-6 0,1 3 0,6-1 0,-9-2 0,10 7 0,-8-7 0,1 3 0,7-4 0,-5 0 0,2 0 0,1 0 0,-4 0 0,0 0 0,2 0 0,-3 0 0,8 0 0,-8 0 0,8 0 0,-7 0 0,0 0 0,3 0 0,-5 0 0,5 0 0,0 0 0,-5 0 0,4 0 0,-3 0 0,3 0 0,0 0 0,-4 0 0,4 0 0,-4 0 0,1 11 0,2 0 0,-6 6 0,2-9 0,4 0 0,-3-7 0,8 3 0,-5-4 0,-2 0 0,6 0 0,-6 0 0,3 0 0,-1 0 0,-2 0 0,4 0 0,-1 0 0,-4-4 0,4 3 0,-4-2 0,10-2 0,-8 4 0,2-3 0,0 4 0,-6 0 0,9 0 0,-7 0 0,5 0 0,-1 0 0,-3 0 0,3 0 0,-3 0 0,3 0 0,1 0 0,1 0 0,-5 0 0,4 0 0,-4-4 0,1 3 0,5-3 0,-9 4 0,10 0 0,-7 0 0,-1-4 0,8 3 0,-10-3 0,9 4 0,-6 0 0,3 0 0,0 0 0,-3 0 0,5 0 0,-4 0 0,2 0 0,-1 0 0,-2 0 0,3 0 0,0 0 0,-4 4 0,3-3 0,-3 6 0,5-6 0,-1 3 0,-1 0 0,-2-3 0,6 2 0,-10-3 0,10 0 0,-6 0 0,0 0 0,5 0 0,-4 0 0,1 0 0,1 4 0,-3-3 0,3 3 0,0 0 0,-3-3 0,2 6 0,-3-2 0,0 3 0,3 1 0,-2-4 0,-2 2 0,5-2 0,-4 0 0,4 3 0,0-7 0,-4 2 0,3 1 0,-3 1 0,0 3 0,3 1 0,-3-5 0,0 7 0,-1-1 0,1 3 0,0-1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7:42.052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184 1 16383,'37'0'0,"-6"0"0,-29 0 0,-47 0 0,25 0 0,-33 0 0,45 0 0,-1 0 0,-11 0 0,4 0 0,-6 0 0,9 0 0,-1 0 0,-4 0 0,3 0 0,45 17 0,-14-13 0,38 18 0,-29-21 0,-4 4 0,5-1 0,-7-3 0,1 3 0,-1 1 0,1-4 0,-5 3 0,3-4 0,-4 0 0,6 0 0,-2 0 0,-3 0 0,3 0 0,-4 0 0,6 0 0,-2 0 0,2 0 0,0 5 0,-1-4 0,1 3 0,-1 0 0,7-3 0,-5 4 0,4-1 0,-5-3 0,-6 4 0,5-1 0,-5-3 0,0 3 0,7-4 0,-11 0 0,11 0 0,-3 0 0,-3 0 0,11 0 0,-15 0 0,7 0 0,-2 0 0,-5 0 0,9 0 0,-6 0 0,0 0 0,5 0 0,-6 0 0,6 0 0,-2 0 0,-3 0 0,2 0 0,-3 0 0,5 0 0,-1 0 0,-3 0 0,2 0 0,1 0 0,-3 0 0,6 0 0,-6 0 0,3 0 0,1 0 0,-4 0 0,2 0 0,-2 4 0,3-3 0,0 3 0,2-4 0,0 0 0,0 0 0,-4 0 0,3 0 0,-5 0 0,5 4 0,0-3 0,-5 3 0,4-4 0,-4 0 0,5 0 0,-1 0 0,-3 4 0,2-3 0,-2 3 0,3-4 0,1 0 0,-4 0 0,2 0 0,-2 0 0,4 0 0,0 0 0,-5 0 0,4 0 0,-3 0 0,3 0 0,1 3 0,-4-2 0,2 3 0,-2-4 0,3 0 0,1 0 0,-5 4 0,4-3 0,-3 3 0,3-4 0,1 0 0,-4 0 0,2 0 0,3 4 0,1-3 0,3 3 0,-8 0 0,3-3 0,-3 3 0,0-4 0,3 0 0,-5 4 0,5-3 0,-1 3 0,-3-4 0,3 4 0,-4-3 0,5 3 0,0-4 0,-5 0 0,4 0 0,-3 0 0,3 0 0,0 0 0,5 0 0,-8 0 0,9 0 0,-13 0 0,7 0 0,1 0 0,-4 0 0,7 0 0,-7 0 0,-1 0 0,9 0 0,-11 0 0,11 0 0,-8 0 0,6 0 0,-6 0 0,4 0 0,-4 0 0,5 0 0,-5 0 0,4 0 0,-3 0 0,3 0 0,0-4 0,1 3 0,-5-3 0,3 4 0,2 0 0,-4 0 0,11-5 0,-15 4 0,11-3 0,-8 4 0,1 0 0,6-4 0,-11 3 0,11-3 0,-8 4 0,4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7:46.221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1 0 16383,'43'0'0,"-5"0"0,-23 0 0,-1 0 0,3 0 0,-2 0 0,4 0 0,-2 0 0,1 0 0,-3 0 0,12 0 0,-12 0 0,4 0 0,0 0 0,-9 0 0,11 0 0,-6 0 0,3 0 0,-2 0 0,-2 4 0,4-3 0,-4 3 0,4 1 0,-3-4 0,0 3 0,3 0 0,-4-3 0,1 4 0,3-1 0,-4-3 0,5 4 0,-5-1 0,3-3 0,-3 2 0,4-3 0,-1 4 0,-3-3 0,2 3 0,-1-4 0,3 0 0,1 0 0,-5 0 0,4 0 0,-5 0 0,4 0 0,1 4 0,-5-3 0,4 7 0,-3-7 0,3 7 0,1-7 0,-4 3 0,4 0 0,-5-3 0,2 8 0,2-8 0,1 7 0,-3-7 0,3 3 0,-1 0 0,-2-3 0,3 3 0,0-4 0,-3 4 0,0-2 0,3 2 0,-3-4 0,0 0 0,3 0 0,-3 4 0,0-3 0,3 4 0,-5-5 0,5 0 0,0 0 0,-4 0 0,2 0 0,-2 0 0,5 0 0,3 0 0,-6 0 0,2 0 0,-2 0 0,-5 0 0,9 0 0,-6 0 0,-1 0 0,9 4 0,-11-3 0,10 2 0,-7-3 0,0 0 0,6 4 0,-9-3 0,9 3 0,-2-4 0,-3 0 0,7 0 0,-8 0 0,-1 0 0,8 4 0,-11-3 0,12 2 0,-4-3 0,-2 0 0,2 4 0,-5-3 0,5 3 0,-3-4 0,3 4 0,-5-3 0,6 8 0,2-8 0,2 3 0,-3-4 0,-5 4 0,3-3 0,-4 3 0,1-4 0,5 0 0,-10 0 0,11 0 0,-7 0 0,0 0 0,5 0 0,-5 0 0,4 0 0,-1 0 0,-3 0 0,2 0 0,-2 0 0,5 0 0,-1 0 0,-3 0 0,3 0 0,-4 0 0,3 0 0,1 0 0,-4 0 0,7 0 0,-10 0 0,16 0 0,-16 0 0,6 0 0,0 0 0,-6 0 0,9 0 0,-7 0 0,1 0 0,11 0 0,-12 0 0,8 0 0,-5 0 0,-5 0 0,9 0 0,-6 0 0,5 0 0,-2 0 0,-2 0 0,2 0 0,-4 0 0,5 0 0,0 0 0,-4 0 0,2 0 0,-2 0 0,5 0 0,3 0 0,-6 0 0,2 0 0,-5 0 0,1 0 0,5 0 0,-1-4 0,-4 3 0,2-3 0,-2 0 0,4 3 0,-1-7 0,-3 7 0,-1-3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7:52.190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0 1 16383,'48'0'0,"-7"0"0,-32 0 0,-1 0 0,12 0 0,-3 0 0,9 0 0,-6 0 0,-1 0 0,1 0 0,-5 0 0,2 0 0,-3 0 0,10 0 0,-4 0 0,11 0 0,-10 0 0,5 0 0,-7 0 0,-4 0 0,3 0 0,-5 0 0,5 0 0,-1 7 0,-3-5 0,3 6 0,-4-4 0,10-3 0,-8 7 0,7-7 0,-12 3 0,8-4 0,-1 4 0,-2-3 0,5 6 0,-6-6 0,4 8 0,-4-8 0,4 3 0,-5-4 0,5 0 0,-1 0 0,-3 0 0,2 0 0,-2 4 0,3-3 0,1 3 0,-5-4 0,9 0 0,-11 0 0,10 0 0,-2 0 0,-4 0 0,6 0 0,-7 0 0,0 0 0,6 0 0,-9 0 0,11 0 0,-8 0 0,0 0 0,7 4 0,-10-3 0,14 3 0,-14-4 0,7 0 0,-1 0 0,-6 0 0,11 0 0,-8 0 0,-1 0 0,8 0 0,-11 4 0,11-3 0,-6 3 0,-1 0 0,3-3 0,-3 6 0,4-2 0,-5 0 0,4-1 0,-3 0 0,0-3 0,4 3 0,-4 0 0,-1 1 0,4 4 0,-3-4 0,0 2 0,5-6 0,-5 7 0,0-7 0,3 3 0,-4-4 0,5 0 0,0 0 0,1 0 0,-4 0 0,2 0 0,-3 0 0,4 0 0,1 0 0,-6 0 0,6 0 0,-4 0 0,4 0 0,-4 0 0,4 0 0,-5 0 0,1 0 0,3 0 0,-4 0 0,3 0 0,6 0 0,-8 0 0,7 0 0,-12 0 0,8 0 0,0 0 0,-4 0 0,7 0 0,-7 0 0,-1 0 0,8 0 0,-10 0 0,9 0 0,-6 0 0,0 0 0,6 0 0,-9 0 0,9 0 0,-7 0 0,1 0 0,6 0 0,-10 0 0,10 0 0,-6 0 0,0 0 0,7 0 0,-11 0 0,12 0 0,-7 0 0,4 0 0,1 0 0,-1 0 0,1 0 0,0 0 0,-1 0 0,-4 0 0,3 0 0,-5 0 0,5 0 0,-1 0 0,-3 0 0,2 0 0,-2 0 0,4 0 0,0 0 0,-5 0 0,5 0 0,1 0 0,1 0 0,-1 0 0,0 0 0,-9 0 0,11 0 0,-6 0 0,2 0 0,0 0 0,-3-4 0,4 3 0,-4-3 0,4 4 0,-5 0 0,5 0 0,-1 0 0,-3 0 0,2 4 0,-2 1 0,0 4 0,2 0 0,-3-4 0,4-2 0,5-3 0,-7 0 0,3 0 0,-1 0 0,-7 0 0,11 0 0,-7 0 0,-1 0 0,8 0 0,-11 0 0,11 0 0,-8 0 0,1 0 0,7 0 0,-11 0 0,11 0 0,-6 0 0,-1 0 0,8 0 0,-11 0 0,11 0 0,-8 0 0,1 0 0,3 0 0,-4 0 0,4 0 0,0 0 0,-4 0 0,2 0 0,-2 0 0,3 0 0,1 0 0,-4 0 0,2 0 0,-2 0 0,4 0 0,-1 0 0,-3 0 0,3 0 0,-4 4 0,5-3 0,0 3 0,-5-4 0,4 0 0,-3 0 0,3 4 0,1-3 0,-4 3 0,2-4 0,-2 4 0,3 1 0,-3 0 0,3-1 0,-4-4 0,5 4 0,0-3 0,-4 3 0,2-1 0,-2-2 0,4 7 0,-1-7 0,-4 3 0,4 0 0,-4-3 0,5 6 0,-5-2 0,-1 7 0,0-3 0,1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7:54.355"/>
    </inkml:context>
    <inkml:brush xml:id="br0">
      <inkml:brushProperty name="width" value="0.3" units="cm"/>
      <inkml:brushProperty name="height" value="0.6" units="cm"/>
      <inkml:brushProperty name="color" value="#8F00FF"/>
      <inkml:brushProperty name="tip" value="rectangle"/>
      <inkml:brushProperty name="rasterOp" value="maskPen"/>
    </inkml:brush>
  </inkml:definitions>
  <inkml:trace contextRef="#ctx0" brushRef="#br0">0 1 16383,'42'0'0,"-8"0"0,-25 0 0,0 0 0,12 0 0,-10 0 0,9 4 0,-3-4 0,-2 4 0,8-4 0,-8 0 0,3 5 0,-4-4 0,1 3 0,-3-4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8:12.46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1 358 16383,'63'-15'0,"-4"9"0,-12-15 0,0 8 0,0-5 0,-7 1 0,-1 6 0,-13 1 0,-5 0 0,-3 4 0,-9 2 0,16 1 0,-13 2 0,14-3 0,-16 4 0,9 0 0,-5 0 0,4 0 0,4 0 0,-3 0 0,0 0 0,-1 0 0,-8 0 0,12 0 0,-8 0 0,14 0 0,-9-8 0,12 6 0,-4-12 0,5 8 0,-5 0 0,-2-3 0,-6 8 0,-4-3 0,3 0 0,-5 3 0,11-3 0,7 4 0,3 0 0,5-5 0,-7 4 0,0-4 0,-6 1 0,-1 2 0,-10-2 0,-1 4 0,9-4 0,7 3 0,8-8 0,7 8 0,-5-9 0,1 4 0,-3-5 0,-11 1 0,-2 4 0,-5 1 0,-5 1 0,2 3 0,1-2 0,7 3 0,5 0 0,-3-9 0,4 7 0,-10-11 0,9 12 0,-13-8 0,2 8 0,-6-3 0,4 4 0,2 0 0,3 0 0,-2 0 0,-6 0 0,5 0 0,-5 0 0,4 0 0,10 0 0,-2 0 0,4-8 0,1 6 0,-10-7 0,5 9 0,-12 0 0,5-4 0,-5 3 0,4-4 0,-1 5 0,-3 0 0,2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1T12:38:18.86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16383,'38'0'0,"-6"0"0,-23 0 0,3 0 0,6 4 0,1 2 0,4-1 0,-9 3 0,5-7 0,-4 7 0,-1-3 0,5 1 0,-9 1 0,7-6 0,-3 11 0,-1-7 0,3 8 0,-1-4 0,4 0 0,0 1 0,1 0 0,-6-1 0,5 1 0,-9-1 0,7 0 0,-3 0 0,0-4 0,2 2 0,-3-2 0,9 4 0,-7-4 0,3 3 0,-5-7 0,1 11 0,5-10 0,-5 10 0,2-11 0,-7 10 0,8-5 0,-3 7 0,0-4 0,4 1 0,-3-1 0,5 1 0,-5-5 0,3 4 0,-8-4 0,8 0 0,-5 3 0,5-7 0,4 7 0,-1-2 0,3-1 0,-10 3 0,5-7 0,-9 7 0,12-2 0,-11-1 0,7-1 0,-1 0 0,-7-4 0,12 8 0,-3-7 0,-4 4 0,3-1 0,-5-3 0,0 3 0,9-4 0,-7 4 0,7 1 0,-12 0 0,8 4 0,1 0 0,-3-3 0,1 3 0,-4-5 0,0 4 0,1 2 0,2-2 0,-6 0 0,6-3 0,-2 4 0,4-4 0,6 3 0,-3-2 0,9 0 0,-9 2 0,10-2 0,-10 4 0,5-4 0,-12 2 0,5-2 0,-9-1 0,7 7 0,-2-10 0,-1 10 0,4-7 0,-8 4 0,9 1 0,-4-1 0,4 1 0,1 0 0,-1-1 0,-4 1 0,-1-5 0,0 3 0,0-3 0,4 4 0,-5-4 0,4 3 0,-4-3 0,1 4 0,3 0 0,-7 0 0,6-1 0,-2 1 0,0 0 0,8 0 0,-11-4 0,6 4 0,1-4 0,-7 0 0,10 3 0,-7-7 0,0 7 0,3-3 0,-8 4 0,8 0 0,-3-4 0,0 2 0,10-6 0,-2 3 0,6 0 0,-2 2 0,-7-1 0,6 4 0,-4-3 0,5 0 0,-12 2 0,0-7 0,0 7 0,0-6 0,4 6 0,-4-7 0,8 7 0,-11-7 0,11 4 0,-7-1 0,4-3 0,1 3 0,-5-4 0,3 5 0,-4-4 0,1 7 0,1-7 0,-2 7 0,0-3 0,3-1 0,2 8 0,-4-10 0,8 11 0,-13-12 0,3 7 0,5-7 0,-7 3 0,10 0 0,-8-3 0,6 3 0,-1-4 0,-4 0 0,9 5 0,-12-4 0,6 3 0,-8-4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26C85-6BEC-B047-92B9-47D24AC2A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1AD50E-8D03-4245-8BF7-E4E5E3118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90069-4EA6-3B40-8E5F-28204EC3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ED567-A1D8-1C43-9A4F-8CAFA27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E598F-C042-964F-856B-4833A372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9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EA2DD-327A-A941-82B9-302431F4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CFF5A-66ED-BC41-A32F-0FAF8B48A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C4206-62EF-304A-B059-3EB3EE7C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6CD5D-0958-124E-86AF-4879425E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60406-37F3-5941-85A1-F9538C0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8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78F5A5-1B65-1D43-A442-CCF4D8F27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78F87-E9DE-3048-95BF-BCA42CD82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F3F0-82E7-C343-AB63-D4587CEB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AC2E9-0B00-9B48-AAB1-FF2B3BC4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B471-A542-A74E-9A42-B5315B727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4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A39C-149E-6241-AEAD-899A9C34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20AB9-E311-464A-9F4A-E5FB19359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25BCF-9D92-BB49-A9EB-4BD81066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14AD6-388C-FD44-95D4-AF0CAEA0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7B3A-6C22-C64B-BC0B-CB4D8FB58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8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BCFF3-1938-674C-84D5-EB12C44B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1E1DB-5113-924E-9BA7-4B08C08E8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BEF14-86A3-3F48-B7C9-E46AAF06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1291-3916-8E43-A88A-D51498A25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A5C1D-4D14-AC45-B7C5-88186A51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1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2A59-F30C-1244-9142-1D48A4D9E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9FC35-CDC6-F843-A1A9-C15FF1470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E01E2-0F9A-F34B-874F-FD874676C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F420D-7BD5-8C46-90E9-CD4B5C16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CA218-9B07-6146-BCE3-E10CCD9F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FD2B2-1C09-F54B-A6E8-62666BB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2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B2689-0317-BE48-8DD9-45BFBAFB2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C2F0F-FE75-6E4F-8A3F-B14DAF884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847B8-E0BE-E041-9DC8-39AA4D0ED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A8A78-284D-A442-A49E-558A44BEC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62A5FA-E59A-7F4E-9701-D4FFF15C6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87A7B7-1F21-AF47-8B47-C69430243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CD1B3-4327-8649-9FC7-BBAF77DB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49B2D-F320-7947-95ED-CF7C4565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65486-981D-4446-8AFB-629D2335E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3C06A-6F6E-FD44-92BA-C3DE4D02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7AB23-5CDA-8B46-A717-5F7CFCF5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1D133F-DCF0-9048-8126-AE50FBB4F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8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8998C-D2DC-3F47-B2E9-06D9D7AC9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AA9BE-E7E1-C447-85B5-63199B52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6508D-EC57-544F-BE7B-3C155C929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76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1209-3E8D-6B46-B275-EDE4D83C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0BF1-760A-2A44-B8D6-E33E81CBD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8C902-0544-4D4B-A1BA-E816297F2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6B76AA-074A-5546-9147-D41ECADB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E004D-1CC8-F943-AA3D-0DFFD1B5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EA930-8602-3E49-8EF5-EB70942D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0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4497-DDD5-DC46-8A98-234003722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70B55-57CE-0A49-84CC-FCE610ACE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48421-5885-6646-BB84-4213A21D5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45DE6-2499-7749-BDDE-CD33A865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0FDF9-6732-4D41-96C2-0AE0D1FE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099F7-6271-B742-8768-9D41A16A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40FA2"/>
            </a:gs>
            <a:gs pos="100000">
              <a:srgbClr val="06466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7588CC-AFAB-344A-A5C3-9F198A84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98C53-C68F-0744-9A07-86000760F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75EA0-29BE-3B43-91D9-119C8D871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EA758-88C5-FF44-A152-5D5AFCBB7D47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7D351-20F7-054C-AB0E-3D2C17CD3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CB05B-476D-0046-8873-8D96E86DB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8A5E8-2C13-7D43-A672-4E9D1769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75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6.xml"/><Relationship Id="rId18" Type="http://schemas.openxmlformats.org/officeDocument/2006/relationships/image" Target="../media/image10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7.png"/><Relationship Id="rId17" Type="http://schemas.openxmlformats.org/officeDocument/2006/relationships/customXml" Target="../ink/ink8.xml"/><Relationship Id="rId2" Type="http://schemas.openxmlformats.org/officeDocument/2006/relationships/image" Target="../media/image2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6.png"/><Relationship Id="rId19" Type="http://schemas.openxmlformats.org/officeDocument/2006/relationships/customXml" Target="../ink/ink9.xml"/><Relationship Id="rId4" Type="http://schemas.openxmlformats.org/officeDocument/2006/relationships/image" Target="../media/image3.png"/><Relationship Id="rId9" Type="http://schemas.openxmlformats.org/officeDocument/2006/relationships/customXml" Target="../ink/ink4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customXml" Target="../ink/ink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172996" y="1383957"/>
            <a:ext cx="11788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Collaborations between the </a:t>
            </a:r>
            <a:r>
              <a:rPr lang="en-US" sz="36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NWS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and the </a:t>
            </a:r>
            <a:r>
              <a:rPr lang="en-US" sz="36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University at Albany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before and after moving to ETEC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2E0E0-0318-E74D-BA04-370B6012D1DF}"/>
              </a:ext>
            </a:extLst>
          </p:cNvPr>
          <p:cNvSpPr txBox="1"/>
          <p:nvPr/>
        </p:nvSpPr>
        <p:spPr>
          <a:xfrm>
            <a:off x="201827" y="4897398"/>
            <a:ext cx="117883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Mike Evans 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– NWS Albany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Ross Lazear 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– </a:t>
            </a:r>
            <a:r>
              <a:rPr lang="en-US" sz="2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Atmospheric and Env. Sciences</a:t>
            </a:r>
          </a:p>
        </p:txBody>
      </p:sp>
    </p:spTree>
    <p:extLst>
      <p:ext uri="{BB962C8B-B14F-4D97-AF65-F5344CB8AC3E}">
        <p14:creationId xmlns:p14="http://schemas.microsoft.com/office/powerpoint/2010/main" val="157072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CSTAR Research to Operations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60AE6-E76E-3142-A249-453954DDAE39}"/>
              </a:ext>
            </a:extLst>
          </p:cNvPr>
          <p:cNvSpPr txBox="1"/>
          <p:nvPr/>
        </p:nvSpPr>
        <p:spPr>
          <a:xfrm>
            <a:off x="296562" y="844040"/>
            <a:ext cx="1149178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CSTAR-funded graduate students</a:t>
            </a:r>
            <a:endParaRPr lang="en-US" sz="2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• </a:t>
            </a:r>
            <a:r>
              <a:rPr lang="en-US" sz="2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DAES advisors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NWS focal points</a:t>
            </a:r>
          </a:p>
          <a:p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Operationally relevant results turned into concise “quick references”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Conceptual diagrams</a:t>
            </a:r>
          </a:p>
          <a:p>
            <a:r>
              <a:rPr lang="en-US" sz="2800" b="1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Decision trees</a:t>
            </a:r>
          </a:p>
          <a:p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Tables</a:t>
            </a:r>
          </a:p>
          <a:p>
            <a:endParaRPr lang="en-US" sz="28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Vlab</a:t>
            </a:r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page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vlab.noaa.gov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/web/</a:t>
            </a:r>
            <a:r>
              <a:rPr lang="en-US" sz="2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albany-cstar</a:t>
            </a:r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2800" b="1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604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CSTAR Research to Operations</a:t>
            </a:r>
          </a:p>
        </p:txBody>
      </p:sp>
      <p:pic>
        <p:nvPicPr>
          <p:cNvPr id="3" name="Picture 2" descr="Graphical user interface, text, application, email, website&#10;&#10;Description automatically generated">
            <a:extLst>
              <a:ext uri="{FF2B5EF4-FFF2-40B4-BE49-F238E27FC236}">
                <a16:creationId xmlns:a16="http://schemas.microsoft.com/office/drawing/2014/main" id="{567C533D-3267-2F44-8386-F3C8E4F5C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79" y="584775"/>
            <a:ext cx="9387442" cy="622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48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CSTAR Research to Operations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D6761BB-7944-CA49-B34B-CD4CF10BE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64" y="634200"/>
            <a:ext cx="11572472" cy="60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633"/>
            <a:ext cx="12072550" cy="7732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Development of a conceptual model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330" y="790833"/>
            <a:ext cx="11085340" cy="469985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Many of our CSTAR projects have resulted in development of conceptual model useful for forecasters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These have been organized into a catalog for quick access by forecasters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23" y="2672315"/>
            <a:ext cx="7539149" cy="3702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52" y="2313426"/>
            <a:ext cx="2591939" cy="41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4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NWS ALY / </a:t>
            </a:r>
            <a:r>
              <a:rPr lang="en-US" sz="3600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Volunteer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Ongoing for two decades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1" y="2704447"/>
            <a:ext cx="4634578" cy="3472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78" y="2704447"/>
            <a:ext cx="6173361" cy="347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Program prior to March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At least 3 students per semester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worked approximately 3 rotating “shifts” per week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Helped with upper-air releases and data collection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Wrote practice discussions and TAFs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Worked on a research project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Emphasis on interaction with forecasters, learning what it’s like to work at the NWS</a:t>
            </a:r>
          </a:p>
        </p:txBody>
      </p:sp>
    </p:spTree>
    <p:extLst>
      <p:ext uri="{BB962C8B-B14F-4D97-AF65-F5344CB8AC3E}">
        <p14:creationId xmlns:p14="http://schemas.microsoft.com/office/powerpoint/2010/main" val="1870563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Since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616" y="1528615"/>
            <a:ext cx="5125714" cy="496425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Program had to switch to “virtual”, now going back to “in-person”</a:t>
            </a:r>
          </a:p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met our staff with scheduled google meets</a:t>
            </a:r>
          </a:p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CLC training – a necessary evil</a:t>
            </a:r>
          </a:p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forecast significant weather, give briefings on Fridays</a:t>
            </a:r>
          </a:p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write TAFs, present them on Fridays</a:t>
            </a:r>
          </a:p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assigned a case study</a:t>
            </a:r>
          </a:p>
          <a:p>
            <a:r>
              <a:rPr lang="en-US" sz="20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are beginning studies for upper-air certification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06" y="1825625"/>
            <a:ext cx="6190278" cy="37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4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685"/>
            <a:ext cx="10515600" cy="106081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Case studies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059900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Each volunteer is completing a case study for a significant event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Other non-volunteers doing a case study for one credit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1" y="2234672"/>
            <a:ext cx="5372644" cy="395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321" y="2234672"/>
            <a:ext cx="5843989" cy="39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9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98591"/>
            <a:ext cx="10515600" cy="106081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The future …</a:t>
            </a:r>
          </a:p>
        </p:txBody>
      </p:sp>
    </p:spTree>
    <p:extLst>
      <p:ext uri="{BB962C8B-B14F-4D97-AF65-F5344CB8AC3E}">
        <p14:creationId xmlns:p14="http://schemas.microsoft.com/office/powerpoint/2010/main" val="964764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Map Discussions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CF6BB-A5B0-9F4C-AF64-F76A4101969A}"/>
              </a:ext>
            </a:extLst>
          </p:cNvPr>
          <p:cNvSpPr txBox="1"/>
          <p:nvPr/>
        </p:nvSpPr>
        <p:spPr>
          <a:xfrm>
            <a:off x="296562" y="633971"/>
            <a:ext cx="606716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Recent events</a:t>
            </a:r>
            <a:endParaRPr lang="en-US" sz="2400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• Deep dive into a recent event </a:t>
            </a:r>
          </a:p>
          <a:p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New research ideas</a:t>
            </a:r>
          </a:p>
          <a:p>
            <a:endParaRPr lang="en-US" sz="2400" b="1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Major events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</a:t>
            </a:r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Recent examples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	</a:t>
            </a:r>
            <a:r>
              <a:rPr lang="en-US" sz="24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Henri, Ida, Albany snow</a:t>
            </a:r>
          </a:p>
          <a:p>
            <a:endParaRPr lang="en-US" sz="2400" b="1" i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Current weather/forecast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</a:t>
            </a:r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Synoptic/mesoscale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</a:t>
            </a:r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Focus on Northeast U.S.</a:t>
            </a: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</a:t>
            </a:r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Input from NYS </a:t>
            </a:r>
            <a:r>
              <a:rPr lang="en-US" sz="24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Mesonet</a:t>
            </a:r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, 	 	Center of Excellence, CEHC, etc.</a:t>
            </a:r>
          </a:p>
          <a:p>
            <a:r>
              <a:rPr lang="en-US" sz="24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Can be student-led</a:t>
            </a:r>
          </a:p>
          <a:p>
            <a:endParaRPr lang="en-US" sz="24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Teleconferencing capabilities</a:t>
            </a:r>
          </a:p>
          <a:p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1BA16183-70EE-4A4A-B009-DACA9158F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/>
          <a:stretch/>
        </p:blipFill>
        <p:spPr bwMode="auto">
          <a:xfrm>
            <a:off x="6450227" y="1445742"/>
            <a:ext cx="5692346" cy="536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3D260-2C49-D843-AB0F-9A93C793DDD3}"/>
              </a:ext>
            </a:extLst>
          </p:cNvPr>
          <p:cNvSpPr txBox="1"/>
          <p:nvPr/>
        </p:nvSpPr>
        <p:spPr>
          <a:xfrm>
            <a:off x="6363730" y="6428072"/>
            <a:ext cx="2788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Hurricane Joaquin discussion</a:t>
            </a:r>
            <a:endParaRPr lang="en-US" sz="1400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0737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Before…</a:t>
            </a: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532FFD38-AA4A-8D4F-AA91-0BF5F63F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98"/>
          <a:stretch/>
        </p:blipFill>
        <p:spPr>
          <a:xfrm>
            <a:off x="2381173" y="695756"/>
            <a:ext cx="7429653" cy="5809619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06A300C7-7204-D44C-824A-5D5F91349231}"/>
              </a:ext>
            </a:extLst>
          </p:cNvPr>
          <p:cNvSpPr/>
          <p:nvPr/>
        </p:nvSpPr>
        <p:spPr>
          <a:xfrm>
            <a:off x="4955062" y="2483709"/>
            <a:ext cx="284205" cy="25949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EF782AFF-11A1-AD49-B045-0E9EE32D814A}"/>
              </a:ext>
            </a:extLst>
          </p:cNvPr>
          <p:cNvSpPr/>
          <p:nvPr/>
        </p:nvSpPr>
        <p:spPr>
          <a:xfrm>
            <a:off x="6639700" y="3995352"/>
            <a:ext cx="284205" cy="25949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78914-020F-984E-9E6F-620A774D323E}"/>
              </a:ext>
            </a:extLst>
          </p:cNvPr>
          <p:cNvSpPr txBox="1"/>
          <p:nvPr/>
        </p:nvSpPr>
        <p:spPr>
          <a:xfrm>
            <a:off x="3778980" y="2207511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National Weather Service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D59DAB-D965-5448-A9DD-7D56F8CA992F}"/>
              </a:ext>
            </a:extLst>
          </p:cNvPr>
          <p:cNvSpPr txBox="1"/>
          <p:nvPr/>
        </p:nvSpPr>
        <p:spPr>
          <a:xfrm>
            <a:off x="5909475" y="4234247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DAES</a:t>
            </a:r>
          </a:p>
        </p:txBody>
      </p:sp>
    </p:spTree>
    <p:extLst>
      <p:ext uri="{BB962C8B-B14F-4D97-AF65-F5344CB8AC3E}">
        <p14:creationId xmlns:p14="http://schemas.microsoft.com/office/powerpoint/2010/main" val="2666966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1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Future of the NWS forecasting class:</a:t>
            </a:r>
            <a:br>
              <a:rPr lang="en-US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4000" i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More “hands-on” activities, enhanced labs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2407"/>
            <a:ext cx="4876800" cy="49395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40" y="1690688"/>
            <a:ext cx="3420826" cy="2567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46" y="3769208"/>
            <a:ext cx="3835976" cy="28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73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Summary / Conclusions... </a:t>
            </a:r>
            <a:b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</a:br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Benefits of the move to ETEC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707" y="1825625"/>
            <a:ext cx="11085341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Students gain more operational experience for a more well-rounded education.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Faculty can more directly observe operations, interact with forecasters and gain insight into potential research and teaching activities.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Development of a pipeline of “job-ready” new employees for the NWS.</a:t>
            </a:r>
          </a:p>
          <a:p>
            <a:r>
              <a:rPr lang="en-US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WFO Albany enhances it’s “culture of science” which will continue to be the foundation for forecasts and warnings.</a:t>
            </a:r>
          </a:p>
        </p:txBody>
      </p:sp>
    </p:spTree>
    <p:extLst>
      <p:ext uri="{BB962C8B-B14F-4D97-AF65-F5344CB8AC3E}">
        <p14:creationId xmlns:p14="http://schemas.microsoft.com/office/powerpoint/2010/main" val="412923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Now…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793F455-640A-DD4A-A89B-88AD7DB6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19" y="695756"/>
            <a:ext cx="7611762" cy="57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D578F-2072-3F4C-A5F0-94C200ADBE41}"/>
              </a:ext>
            </a:extLst>
          </p:cNvPr>
          <p:cNvSpPr txBox="1"/>
          <p:nvPr/>
        </p:nvSpPr>
        <p:spPr>
          <a:xfrm>
            <a:off x="2932671" y="6008355"/>
            <a:ext cx="1178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@</a:t>
            </a:r>
            <a:r>
              <a:rPr lang="en-US" sz="1400" b="1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HavidanUAlbany</a:t>
            </a:r>
            <a:endParaRPr lang="en-US" sz="1400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2344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Now…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B793F455-640A-DD4A-A89B-88AD7DB6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19" y="695756"/>
            <a:ext cx="7611762" cy="57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D578F-2072-3F4C-A5F0-94C200ADBE41}"/>
              </a:ext>
            </a:extLst>
          </p:cNvPr>
          <p:cNvSpPr txBox="1"/>
          <p:nvPr/>
        </p:nvSpPr>
        <p:spPr>
          <a:xfrm>
            <a:off x="2932671" y="6008355"/>
            <a:ext cx="11788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@</a:t>
            </a:r>
            <a:r>
              <a:rPr lang="en-US" sz="1400" b="1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HavidanUAlbany</a:t>
            </a:r>
            <a:endParaRPr lang="en-US" sz="1400" dirty="0">
              <a:solidFill>
                <a:srgbClr val="FFFF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06E61C-E3A2-DA4C-B795-D323602689A3}"/>
              </a:ext>
            </a:extLst>
          </p:cNvPr>
          <p:cNvSpPr txBox="1"/>
          <p:nvPr/>
        </p:nvSpPr>
        <p:spPr>
          <a:xfrm>
            <a:off x="2290118" y="1987046"/>
            <a:ext cx="324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National Weather Service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2A664-EEEE-064B-A2DB-2169AA5A7DC1}"/>
              </a:ext>
            </a:extLst>
          </p:cNvPr>
          <p:cNvSpPr txBox="1"/>
          <p:nvPr/>
        </p:nvSpPr>
        <p:spPr>
          <a:xfrm>
            <a:off x="6656202" y="1836666"/>
            <a:ext cx="2105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b="1" dirty="0">
                <a:solidFill>
                  <a:srgbClr val="7030A0"/>
                </a:solidFill>
                <a:latin typeface="Palatino" pitchFamily="2" charset="77"/>
                <a:ea typeface="Palatino" pitchFamily="2" charset="77"/>
              </a:rPr>
              <a:t> DAES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ED75308-8096-4348-88F0-E3CF68994918}"/>
                  </a:ext>
                </a:extLst>
              </p14:cNvPr>
              <p14:cNvContentPartPr/>
              <p14:nvPr/>
            </p14:nvContentPartPr>
            <p14:xfrm>
              <a:off x="5808454" y="2344310"/>
              <a:ext cx="946800" cy="77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ED75308-8096-4348-88F0-E3CF6899491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4814" y="2236670"/>
                <a:ext cx="105444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0979B4E-F5EB-C04D-A376-0895C59F610B}"/>
                  </a:ext>
                </a:extLst>
              </p14:cNvPr>
              <p14:cNvContentPartPr/>
              <p14:nvPr/>
            </p14:nvContentPartPr>
            <p14:xfrm>
              <a:off x="6863974" y="2425670"/>
              <a:ext cx="1516680" cy="81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0979B4E-F5EB-C04D-A376-0895C59F61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0334" y="2317670"/>
                <a:ext cx="162432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7CF02DD-019D-BB43-A9DE-8F2DAE62A811}"/>
                  </a:ext>
                </a:extLst>
              </p14:cNvPr>
              <p14:cNvContentPartPr/>
              <p14:nvPr/>
            </p14:nvContentPartPr>
            <p14:xfrm>
              <a:off x="8482534" y="2512070"/>
              <a:ext cx="1154880" cy="127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7CF02DD-019D-BB43-A9DE-8F2DAE62A8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28894" y="2404070"/>
                <a:ext cx="1262520" cy="34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6AA0A4-171B-EE45-A8A2-DC252E844A50}"/>
                  </a:ext>
                </a:extLst>
              </p14:cNvPr>
              <p14:cNvContentPartPr/>
              <p14:nvPr/>
            </p14:nvContentPartPr>
            <p14:xfrm>
              <a:off x="5755174" y="2546270"/>
              <a:ext cx="1040760" cy="676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6AA0A4-171B-EE45-A8A2-DC252E844A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01534" y="2438630"/>
                <a:ext cx="114840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D85DA07-E7D3-5548-A5CC-75675ECD38C3}"/>
                  </a:ext>
                </a:extLst>
              </p14:cNvPr>
              <p14:cNvContentPartPr/>
              <p14:nvPr/>
            </p14:nvContentPartPr>
            <p14:xfrm>
              <a:off x="6878734" y="2595950"/>
              <a:ext cx="1087560" cy="73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D85DA07-E7D3-5548-A5CC-75675ECD38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25094" y="2487950"/>
                <a:ext cx="119520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25963B2-E23C-5D47-90A0-E6755FC17FA4}"/>
                  </a:ext>
                </a:extLst>
              </p14:cNvPr>
              <p14:cNvContentPartPr/>
              <p14:nvPr/>
            </p14:nvContentPartPr>
            <p14:xfrm>
              <a:off x="7999774" y="2667950"/>
              <a:ext cx="1505160" cy="110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25963B2-E23C-5D47-90A0-E6755FC17FA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45774" y="2560310"/>
                <a:ext cx="1612800" cy="32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65BB575-247F-B14F-8446-330B4C024E92}"/>
                  </a:ext>
                </a:extLst>
              </p14:cNvPr>
              <p14:cNvContentPartPr/>
              <p14:nvPr/>
            </p14:nvContentPartPr>
            <p14:xfrm>
              <a:off x="9565054" y="2780990"/>
              <a:ext cx="99360" cy="6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65BB575-247F-B14F-8446-330B4C024E9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11054" y="2673350"/>
                <a:ext cx="20700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DD9FFFE-C66B-BB49-BDB6-45C222EBFAA0}"/>
                  </a:ext>
                </a:extLst>
              </p14:cNvPr>
              <p14:cNvContentPartPr/>
              <p14:nvPr/>
            </p14:nvContentPartPr>
            <p14:xfrm>
              <a:off x="2818294" y="2530070"/>
              <a:ext cx="796320" cy="129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DD9FFFE-C66B-BB49-BDB6-45C222EBFAA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64654" y="2422070"/>
                <a:ext cx="903960" cy="3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9207B6D-A117-F24F-A502-8DDBCCFB395A}"/>
                  </a:ext>
                </a:extLst>
              </p14:cNvPr>
              <p14:cNvContentPartPr/>
              <p14:nvPr/>
            </p14:nvContentPartPr>
            <p14:xfrm>
              <a:off x="3706414" y="2513870"/>
              <a:ext cx="1049040" cy="3780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9207B6D-A117-F24F-A502-8DDBCCFB39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52774" y="2405870"/>
                <a:ext cx="1156680" cy="59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EBFCB19-7403-8A43-84DA-6C412A87396E}"/>
                  </a:ext>
                </a:extLst>
              </p14:cNvPr>
              <p14:cNvContentPartPr/>
              <p14:nvPr/>
            </p14:nvContentPartPr>
            <p14:xfrm>
              <a:off x="2786254" y="2717270"/>
              <a:ext cx="1571760" cy="257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EBFCB19-7403-8A43-84DA-6C412A87396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732254" y="2609630"/>
                <a:ext cx="1679400" cy="47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095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Now…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B5A186D-8277-AE47-A5F3-C74D97FD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70" y="695756"/>
            <a:ext cx="11355859" cy="6000295"/>
          </a:xfrm>
          <a:prstGeom prst="rect">
            <a:avLst/>
          </a:prstGeom>
        </p:spPr>
      </p:pic>
      <p:sp>
        <p:nvSpPr>
          <p:cNvPr id="21" name="5-Point Star 20">
            <a:extLst>
              <a:ext uri="{FF2B5EF4-FFF2-40B4-BE49-F238E27FC236}">
                <a16:creationId xmlns:a16="http://schemas.microsoft.com/office/drawing/2014/main" id="{8F22EC2F-05FE-7949-BAFC-67EA440CC121}"/>
              </a:ext>
            </a:extLst>
          </p:cNvPr>
          <p:cNvSpPr/>
          <p:nvPr/>
        </p:nvSpPr>
        <p:spPr>
          <a:xfrm>
            <a:off x="8637375" y="5078628"/>
            <a:ext cx="284205" cy="25949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DD5A1-9A31-2D4A-B4DE-4D0EB4B6FA0D}"/>
              </a:ext>
            </a:extLst>
          </p:cNvPr>
          <p:cNvSpPr txBox="1"/>
          <p:nvPr/>
        </p:nvSpPr>
        <p:spPr>
          <a:xfrm>
            <a:off x="7461293" y="4802430"/>
            <a:ext cx="286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National Weather Service</a:t>
            </a: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DACDFA91-ECE0-F44E-9965-C9A5D0E2880D}"/>
              </a:ext>
            </a:extLst>
          </p:cNvPr>
          <p:cNvSpPr/>
          <p:nvPr/>
        </p:nvSpPr>
        <p:spPr>
          <a:xfrm>
            <a:off x="4193062" y="1017382"/>
            <a:ext cx="284205" cy="259491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3110B5-AB73-134D-BCD2-BA6E4C7C4F5A}"/>
              </a:ext>
            </a:extLst>
          </p:cNvPr>
          <p:cNvGrpSpPr/>
          <p:nvPr/>
        </p:nvGrpSpPr>
        <p:grpSpPr>
          <a:xfrm>
            <a:off x="4332094" y="1313270"/>
            <a:ext cx="4306320" cy="4179240"/>
            <a:chOff x="4332094" y="1313270"/>
            <a:chExt cx="4306320" cy="41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7137FC5-E9FE-7442-A4DB-C31DCABFBC21}"/>
                    </a:ext>
                  </a:extLst>
                </p14:cNvPr>
                <p14:cNvContentPartPr/>
                <p14:nvPr/>
              </p14:nvContentPartPr>
              <p14:xfrm>
                <a:off x="4332094" y="1313270"/>
                <a:ext cx="4220640" cy="3997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7137FC5-E9FE-7442-A4DB-C31DCABFBC2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23094" y="1304630"/>
                  <a:ext cx="4238280" cy="40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2443B34-BD08-4B4C-AF15-569EACB9A2DC}"/>
                    </a:ext>
                  </a:extLst>
                </p14:cNvPr>
                <p14:cNvContentPartPr/>
                <p14:nvPr/>
              </p14:nvContentPartPr>
              <p14:xfrm>
                <a:off x="8440054" y="5122070"/>
                <a:ext cx="198360" cy="370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2443B34-BD08-4B4C-AF15-569EACB9A2D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431054" y="5113070"/>
                  <a:ext cx="216000" cy="388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5436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Now…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723100-0BC5-0A47-85AA-990655F71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0" y="695756"/>
            <a:ext cx="11219299" cy="59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8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Now…</a:t>
            </a: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B3DCA221-60D0-3148-8C38-57C5B5EA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0" r="-17886"/>
          <a:stretch/>
        </p:blipFill>
        <p:spPr bwMode="auto">
          <a:xfrm>
            <a:off x="5931244" y="695756"/>
            <a:ext cx="7645098" cy="58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F3E5B6B5-E172-E64E-8A52-48E85E40F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r="12214"/>
          <a:stretch/>
        </p:blipFill>
        <p:spPr bwMode="auto">
          <a:xfrm>
            <a:off x="0" y="695756"/>
            <a:ext cx="5931244" cy="58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7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Topics covered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60AE6-E76E-3142-A249-453954DDAE39}"/>
              </a:ext>
            </a:extLst>
          </p:cNvPr>
          <p:cNvSpPr txBox="1"/>
          <p:nvPr/>
        </p:nvSpPr>
        <p:spPr>
          <a:xfrm>
            <a:off x="0" y="695756"/>
            <a:ext cx="1178834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   Current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• </a:t>
            </a:r>
            <a:r>
              <a:rPr lang="en-US" sz="2800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course:  NWS Operations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CSTAR research to operations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Conceptual model database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NWS Volunteer Program (student internship)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Case studies for independent study credit</a:t>
            </a:r>
          </a:p>
          <a:p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   Future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Collaborative map discussions 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Post-event analyses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• Improvements to NWS Operations course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    Conclusions</a:t>
            </a:r>
          </a:p>
        </p:txBody>
      </p:sp>
    </p:spTree>
    <p:extLst>
      <p:ext uri="{BB962C8B-B14F-4D97-AF65-F5344CB8AC3E}">
        <p14:creationId xmlns:p14="http://schemas.microsoft.com/office/powerpoint/2010/main" val="204821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55C8E-7513-954A-908F-8698D62430D8}"/>
              </a:ext>
            </a:extLst>
          </p:cNvPr>
          <p:cNvSpPr txBox="1"/>
          <p:nvPr/>
        </p:nvSpPr>
        <p:spPr>
          <a:xfrm>
            <a:off x="201827" y="49425"/>
            <a:ext cx="11788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UAlbany</a:t>
            </a:r>
            <a:r>
              <a:rPr lang="en-US" sz="3200" dirty="0">
                <a:solidFill>
                  <a:srgbClr val="FFFF00"/>
                </a:solidFill>
                <a:latin typeface="Palatino" pitchFamily="2" charset="77"/>
                <a:ea typeface="Palatino" pitchFamily="2" charset="77"/>
              </a:rPr>
              <a:t> ATM 362:  National Weather Service Operations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60AE6-E76E-3142-A249-453954DDAE39}"/>
              </a:ext>
            </a:extLst>
          </p:cNvPr>
          <p:cNvSpPr txBox="1"/>
          <p:nvPr/>
        </p:nvSpPr>
        <p:spPr>
          <a:xfrm>
            <a:off x="296562" y="844040"/>
            <a:ext cx="114917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Different NWS staff member lectures every week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- Wide range of topics covered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	</a:t>
            </a:r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Hydrology, aviation, decision support, observational 				networks and ground truth, ensemble forecasting 					techniques, media, </a:t>
            </a:r>
            <a:r>
              <a:rPr lang="en-US" sz="2800" i="1" dirty="0" err="1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etc</a:t>
            </a:r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…</a:t>
            </a:r>
          </a:p>
          <a:p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- There’s a lot more to the NWS than just forecasting the 	weather!</a:t>
            </a:r>
          </a:p>
          <a:p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Complements NWS Volunteer Program (internship)</a:t>
            </a:r>
          </a:p>
          <a:p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Small group labs</a:t>
            </a:r>
          </a:p>
          <a:p>
            <a:r>
              <a:rPr lang="en-US" sz="2800" b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	</a:t>
            </a:r>
            <a:r>
              <a:rPr lang="en-US" sz="2800" i="1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More on this later…</a:t>
            </a:r>
          </a:p>
          <a:p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2800" b="1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  <a:p>
            <a:endParaRPr lang="en-US" sz="2800" dirty="0">
              <a:solidFill>
                <a:schemeClr val="bg1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9397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3182</TotalTime>
  <Words>596</Words>
  <Application>Microsoft Office PowerPoint</Application>
  <PresentationFormat>Widescreen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a conceptual model database</vt:lpstr>
      <vt:lpstr>NWS ALY / UAlbany Volunteer Program</vt:lpstr>
      <vt:lpstr>Program prior to March 2020</vt:lpstr>
      <vt:lpstr>Since 2020</vt:lpstr>
      <vt:lpstr>Case studies</vt:lpstr>
      <vt:lpstr>The future …</vt:lpstr>
      <vt:lpstr>PowerPoint Presentation</vt:lpstr>
      <vt:lpstr>Future of the NWS forecasting class: More “hands-on” activities, enhanced labs</vt:lpstr>
      <vt:lpstr>Summary / Conclusions...  Benefits of the move to ETEC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Lazear, Ross</dc:creator>
  <cp:lastModifiedBy>Michael Evans</cp:lastModifiedBy>
  <cp:revision>19</cp:revision>
  <dcterms:created xsi:type="dcterms:W3CDTF">2021-10-31T21:13:40Z</dcterms:created>
  <dcterms:modified xsi:type="dcterms:W3CDTF">2021-12-02T18:32:36Z</dcterms:modified>
</cp:coreProperties>
</file>