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1" roundtripDataSignature="AMtx7mimwY9TM4wjxDRRUMUldjN/m2I3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2.png"/><Relationship Id="rId3" Type="http://schemas.openxmlformats.org/officeDocument/2006/relationships/image" Target="../media/image5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2.png"/><Relationship Id="rId3" Type="http://schemas.openxmlformats.org/officeDocument/2006/relationships/image" Target="../media/image5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2.png"/><Relationship Id="rId3" Type="http://schemas.openxmlformats.org/officeDocument/2006/relationships/image" Target="../media/image5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gradFill>
          <a:gsLst>
            <a:gs pos="0">
              <a:schemeClr val="accent4"/>
            </a:gs>
            <a:gs pos="8000">
              <a:srgbClr val="0342DE"/>
            </a:gs>
            <a:gs pos="27000">
              <a:schemeClr val="dk1"/>
            </a:gs>
            <a:gs pos="81000">
              <a:srgbClr val="4A017E"/>
            </a:gs>
            <a:gs pos="93000">
              <a:schemeClr val="dk2"/>
            </a:gs>
            <a:gs pos="99000">
              <a:srgbClr val="FDB7FD"/>
            </a:gs>
            <a:gs pos="100000">
              <a:srgbClr val="FDB7FD"/>
            </a:gs>
          </a:gsLst>
          <a:lin ang="12600000" scaled="0"/>
        </a:gradFill>
      </p:bgPr>
    </p:bg>
    <p:spTree>
      <p:nvGrpSpPr>
        <p:cNvPr id="15" name="Shape 15"/>
        <p:cNvGrpSpPr/>
        <p:nvPr/>
      </p:nvGrpSpPr>
      <p:grpSpPr>
        <a:xfrm>
          <a:off x="0" y="0"/>
          <a:ext cx="0" cy="0"/>
          <a:chOff x="0" y="0"/>
          <a:chExt cx="0" cy="0"/>
        </a:xfrm>
      </p:grpSpPr>
      <p:pic>
        <p:nvPicPr>
          <p:cNvPr id="16" name="Google Shape;16;p17"/>
          <p:cNvPicPr preferRelativeResize="0"/>
          <p:nvPr/>
        </p:nvPicPr>
        <p:blipFill rotWithShape="1">
          <a:blip r:embed="rId2">
            <a:alphaModFix amt="33000"/>
          </a:blip>
          <a:srcRect b="184" l="0" r="0" t="185"/>
          <a:stretch/>
        </p:blipFill>
        <p:spPr>
          <a:xfrm>
            <a:off x="0" y="0"/>
            <a:ext cx="12192000" cy="6832599"/>
          </a:xfrm>
          <a:prstGeom prst="rect">
            <a:avLst/>
          </a:prstGeom>
          <a:noFill/>
          <a:ln>
            <a:noFill/>
          </a:ln>
        </p:spPr>
      </p:pic>
      <p:pic>
        <p:nvPicPr>
          <p:cNvPr id="17" name="Google Shape;17;p17"/>
          <p:cNvPicPr preferRelativeResize="0"/>
          <p:nvPr/>
        </p:nvPicPr>
        <p:blipFill rotWithShape="1">
          <a:blip r:embed="rId3">
            <a:alphaModFix/>
          </a:blip>
          <a:srcRect b="2173" l="10901" r="9004" t="2692"/>
          <a:stretch/>
        </p:blipFill>
        <p:spPr>
          <a:xfrm>
            <a:off x="-3" y="37"/>
            <a:ext cx="12192000" cy="6853863"/>
          </a:xfrm>
          <a:prstGeom prst="rect">
            <a:avLst/>
          </a:prstGeom>
          <a:noFill/>
          <a:ln>
            <a:noFill/>
          </a:ln>
        </p:spPr>
      </p:pic>
      <p:sp>
        <p:nvSpPr>
          <p:cNvPr id="18" name="Google Shape;18;p17"/>
          <p:cNvSpPr txBox="1"/>
          <p:nvPr>
            <p:ph type="title"/>
          </p:nvPr>
        </p:nvSpPr>
        <p:spPr>
          <a:xfrm>
            <a:off x="0" y="2527164"/>
            <a:ext cx="12191998" cy="132344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accent5"/>
              </a:buClr>
              <a:buSzPts val="6000"/>
              <a:buFont typeface="Arial"/>
              <a:buNone/>
              <a:defRPr sz="60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7"/>
          <p:cNvSpPr txBox="1"/>
          <p:nvPr>
            <p:ph idx="1" type="subTitle"/>
          </p:nvPr>
        </p:nvSpPr>
        <p:spPr>
          <a:xfrm>
            <a:off x="3" y="3558868"/>
            <a:ext cx="12191997" cy="781119"/>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lt1"/>
              </a:buClr>
              <a:buSzPts val="4000"/>
              <a:buNone/>
              <a:defRPr b="0" i="0" sz="4000">
                <a:solidFill>
                  <a:schemeClr val="lt1"/>
                </a:solidFill>
                <a:latin typeface="Arial"/>
                <a:ea typeface="Arial"/>
                <a:cs typeface="Arial"/>
                <a:sym typeface="Aria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17"/>
          <p:cNvSpPr txBox="1"/>
          <p:nvPr>
            <p:ph idx="2" type="body"/>
          </p:nvPr>
        </p:nvSpPr>
        <p:spPr>
          <a:xfrm>
            <a:off x="0" y="5532550"/>
            <a:ext cx="12192000" cy="1323440"/>
          </a:xfrm>
          <a:prstGeom prst="rect">
            <a:avLst/>
          </a:prstGeom>
          <a:solidFill>
            <a:schemeClr val="dk1">
              <a:alpha val="61960"/>
            </a:schemeClr>
          </a:solidFill>
          <a:ln>
            <a:noFill/>
          </a:ln>
        </p:spPr>
        <p:txBody>
          <a:bodyPr anchorCtr="0" anchor="ctr" bIns="0" lIns="0" spcFirstLastPara="1" rIns="0" wrap="square" tIns="0">
            <a:noAutofit/>
          </a:bodyPr>
          <a:lstStyle>
            <a:lvl1pPr indent="-228600" lvl="0" marL="457200" algn="ctr">
              <a:lnSpc>
                <a:spcPct val="60000"/>
              </a:lnSpc>
              <a:spcBef>
                <a:spcPts val="1000"/>
              </a:spcBef>
              <a:spcAft>
                <a:spcPts val="0"/>
              </a:spcAft>
              <a:buClr>
                <a:schemeClr val="lt1"/>
              </a:buClr>
              <a:buSzPts val="2000"/>
              <a:buNone/>
              <a:defRPr b="0" i="0" sz="2000">
                <a:solidFill>
                  <a:schemeClr val="lt1"/>
                </a:solidFill>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bg>
      <p:bgPr>
        <a:gradFill>
          <a:gsLst>
            <a:gs pos="0">
              <a:schemeClr val="accent4"/>
            </a:gs>
            <a:gs pos="14000">
              <a:srgbClr val="022C94"/>
            </a:gs>
            <a:gs pos="39982">
              <a:srgbClr val="020D13"/>
            </a:gs>
            <a:gs pos="82003">
              <a:schemeClr val="accent6"/>
            </a:gs>
            <a:gs pos="98000">
              <a:schemeClr val="dk2"/>
            </a:gs>
            <a:gs pos="100000">
              <a:schemeClr val="dk2"/>
            </a:gs>
          </a:gsLst>
          <a:lin ang="8400000" scaled="0"/>
        </a:gradFill>
      </p:bgPr>
    </p:bg>
    <p:spTree>
      <p:nvGrpSpPr>
        <p:cNvPr id="105" name="Shape 105"/>
        <p:cNvGrpSpPr/>
        <p:nvPr/>
      </p:nvGrpSpPr>
      <p:grpSpPr>
        <a:xfrm>
          <a:off x="0" y="0"/>
          <a:ext cx="0" cy="0"/>
          <a:chOff x="0" y="0"/>
          <a:chExt cx="0" cy="0"/>
        </a:xfrm>
      </p:grpSpPr>
      <p:pic>
        <p:nvPicPr>
          <p:cNvPr id="106" name="Google Shape;106;p26"/>
          <p:cNvPicPr preferRelativeResize="0"/>
          <p:nvPr/>
        </p:nvPicPr>
        <p:blipFill rotWithShape="1">
          <a:blip r:embed="rId2">
            <a:alphaModFix amt="14000"/>
          </a:blip>
          <a:srcRect b="18991" l="30375" r="0" t="11383"/>
          <a:stretch/>
        </p:blipFill>
        <p:spPr>
          <a:xfrm>
            <a:off x="0" y="1"/>
            <a:ext cx="12192000" cy="6858000"/>
          </a:xfrm>
          <a:prstGeom prst="rect">
            <a:avLst/>
          </a:prstGeom>
          <a:noFill/>
          <a:ln>
            <a:noFill/>
          </a:ln>
          <a:effectLst>
            <a:outerShdw blurRad="50800" sx="1000" rotWithShape="0" algn="ctr" dist="50800" sy="1000">
              <a:srgbClr val="000000"/>
            </a:outerShdw>
            <a:reflection blurRad="0" dir="5400000" dist="50800" endA="0" endPos="0" kx="0" rotWithShape="0" algn="bl" stPos="0" sy="-100000" ky="0"/>
          </a:effectLst>
        </p:spPr>
      </p:pic>
      <p:sp>
        <p:nvSpPr>
          <p:cNvPr id="107" name="Google Shape;107;p26"/>
          <p:cNvSpPr/>
          <p:nvPr/>
        </p:nvSpPr>
        <p:spPr>
          <a:xfrm>
            <a:off x="0" y="0"/>
            <a:ext cx="12192000" cy="6858000"/>
          </a:xfrm>
          <a:prstGeom prst="rect">
            <a:avLst/>
          </a:prstGeom>
          <a:solidFill>
            <a:schemeClr val="dk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8" name="Google Shape;108;p26"/>
          <p:cNvSpPr txBox="1"/>
          <p:nvPr>
            <p:ph type="title"/>
          </p:nvPr>
        </p:nvSpPr>
        <p:spPr>
          <a:xfrm>
            <a:off x="849351" y="365125"/>
            <a:ext cx="10515600" cy="132556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26"/>
          <p:cNvSpPr txBox="1"/>
          <p:nvPr>
            <p:ph idx="1" type="body"/>
          </p:nvPr>
        </p:nvSpPr>
        <p:spPr>
          <a:xfrm>
            <a:off x="1494453" y="2057399"/>
            <a:ext cx="6430348" cy="3352163"/>
          </a:xfrm>
          <a:prstGeom prst="rect">
            <a:avLst/>
          </a:prstGeom>
          <a:solidFill>
            <a:schemeClr val="lt2"/>
          </a:solid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3"/>
              </a:buClr>
              <a:buSzPts val="1800"/>
              <a:buNone/>
              <a:defRPr sz="1800"/>
            </a:lvl1pPr>
            <a:lvl2pPr indent="-330200" lvl="1" marL="914400" algn="l">
              <a:lnSpc>
                <a:spcPct val="90000"/>
              </a:lnSpc>
              <a:spcBef>
                <a:spcPts val="500"/>
              </a:spcBef>
              <a:spcAft>
                <a:spcPts val="0"/>
              </a:spcAft>
              <a:buSzPts val="1600"/>
              <a:buChar char="•"/>
              <a:defRPr sz="1600"/>
            </a:lvl2pPr>
            <a:lvl3pPr indent="-317500" lvl="2" marL="1371600" algn="l">
              <a:lnSpc>
                <a:spcPct val="90000"/>
              </a:lnSpc>
              <a:spcBef>
                <a:spcPts val="500"/>
              </a:spcBef>
              <a:spcAft>
                <a:spcPts val="0"/>
              </a:spcAft>
              <a:buSzPts val="1400"/>
              <a:buChar char="•"/>
              <a:defRPr sz="1400"/>
            </a:lvl3pPr>
            <a:lvl4pPr indent="-304800" lvl="3" marL="1828800" algn="l">
              <a:lnSpc>
                <a:spcPct val="90000"/>
              </a:lnSpc>
              <a:spcBef>
                <a:spcPts val="500"/>
              </a:spcBef>
              <a:spcAft>
                <a:spcPts val="0"/>
              </a:spcAft>
              <a:buSzPts val="1200"/>
              <a:buChar char="•"/>
              <a:defRPr sz="1200"/>
            </a:lvl4pPr>
            <a:lvl5pPr indent="-304800" lvl="4" marL="2286000" algn="l">
              <a:lnSpc>
                <a:spcPct val="90000"/>
              </a:lnSpc>
              <a:spcBef>
                <a:spcPts val="500"/>
              </a:spcBef>
              <a:spcAft>
                <a:spcPts val="0"/>
              </a:spcAft>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0" name="Google Shape;110;p26"/>
          <p:cNvSpPr/>
          <p:nvPr>
            <p:ph idx="2" type="pic"/>
          </p:nvPr>
        </p:nvSpPr>
        <p:spPr>
          <a:xfrm>
            <a:off x="8324850" y="2055812"/>
            <a:ext cx="2373313" cy="3353751"/>
          </a:xfrm>
          <a:prstGeom prst="rect">
            <a:avLst/>
          </a:prstGeom>
          <a:solidFill>
            <a:schemeClr val="lt2"/>
          </a:solidFill>
          <a:ln>
            <a:noFill/>
          </a:ln>
        </p:spPr>
      </p:sp>
      <p:sp>
        <p:nvSpPr>
          <p:cNvPr id="111" name="Google Shape;111;p26"/>
          <p:cNvSpPr/>
          <p:nvPr/>
        </p:nvSpPr>
        <p:spPr>
          <a:xfrm>
            <a:off x="1098137" y="2693558"/>
            <a:ext cx="128016" cy="128016"/>
          </a:xfrm>
          <a:custGeom>
            <a:rect b="b" l="l" r="r" t="t"/>
            <a:pathLst>
              <a:path extrusionOk="0" h="127713" w="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82A6FD">
              <a:alpha val="4901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2" name="Google Shape;112;p26"/>
          <p:cNvSpPr/>
          <p:nvPr/>
        </p:nvSpPr>
        <p:spPr>
          <a:xfrm>
            <a:off x="1225881" y="4503806"/>
            <a:ext cx="100584" cy="100584"/>
          </a:xfrm>
          <a:custGeom>
            <a:rect b="b" l="l" r="r" t="t"/>
            <a:pathLst>
              <a:path extrusionOk="0" h="91138" w="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82A6FD">
              <a:alpha val="4901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3" name="Google Shape;113;p26"/>
          <p:cNvSpPr txBox="1"/>
          <p:nvPr>
            <p:ph idx="11" type="ftr"/>
          </p:nvPr>
        </p:nvSpPr>
        <p:spPr>
          <a:xfrm>
            <a:off x="336405" y="6237287"/>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26"/>
          <p:cNvSpPr txBox="1"/>
          <p:nvPr>
            <p:ph idx="12" type="sldNum"/>
          </p:nvPr>
        </p:nvSpPr>
        <p:spPr>
          <a:xfrm>
            <a:off x="9140971" y="6226198"/>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Arial"/>
                <a:ea typeface="Arial"/>
                <a:cs typeface="Arial"/>
                <a:sym typeface="Arial"/>
              </a:defRPr>
            </a:lvl1pPr>
            <a:lvl2pPr indent="0" lvl="1" marL="0" algn="r">
              <a:spcBef>
                <a:spcPts val="0"/>
              </a:spcBef>
              <a:buNone/>
              <a:defRPr sz="1200">
                <a:solidFill>
                  <a:schemeClr val="lt1"/>
                </a:solidFill>
                <a:latin typeface="Arial"/>
                <a:ea typeface="Arial"/>
                <a:cs typeface="Arial"/>
                <a:sym typeface="Arial"/>
              </a:defRPr>
            </a:lvl2pPr>
            <a:lvl3pPr indent="0" lvl="2" marL="0" algn="r">
              <a:spcBef>
                <a:spcPts val="0"/>
              </a:spcBef>
              <a:buNone/>
              <a:defRPr sz="1200">
                <a:solidFill>
                  <a:schemeClr val="lt1"/>
                </a:solidFill>
                <a:latin typeface="Arial"/>
                <a:ea typeface="Arial"/>
                <a:cs typeface="Arial"/>
                <a:sym typeface="Arial"/>
              </a:defRPr>
            </a:lvl3pPr>
            <a:lvl4pPr indent="0" lvl="3" marL="0" algn="r">
              <a:spcBef>
                <a:spcPts val="0"/>
              </a:spcBef>
              <a:buNone/>
              <a:defRPr sz="1200">
                <a:solidFill>
                  <a:schemeClr val="lt1"/>
                </a:solidFill>
                <a:latin typeface="Arial"/>
                <a:ea typeface="Arial"/>
                <a:cs typeface="Arial"/>
                <a:sym typeface="Arial"/>
              </a:defRPr>
            </a:lvl4pPr>
            <a:lvl5pPr indent="0" lvl="4" marL="0" algn="r">
              <a:spcBef>
                <a:spcPts val="0"/>
              </a:spcBef>
              <a:buNone/>
              <a:defRPr sz="1200">
                <a:solidFill>
                  <a:schemeClr val="lt1"/>
                </a:solidFill>
                <a:latin typeface="Arial"/>
                <a:ea typeface="Arial"/>
                <a:cs typeface="Arial"/>
                <a:sym typeface="Arial"/>
              </a:defRPr>
            </a:lvl5pPr>
            <a:lvl6pPr indent="0" lvl="5" marL="0" algn="r">
              <a:spcBef>
                <a:spcPts val="0"/>
              </a:spcBef>
              <a:buNone/>
              <a:defRPr sz="1200">
                <a:solidFill>
                  <a:schemeClr val="lt1"/>
                </a:solidFill>
                <a:latin typeface="Arial"/>
                <a:ea typeface="Arial"/>
                <a:cs typeface="Arial"/>
                <a:sym typeface="Arial"/>
              </a:defRPr>
            </a:lvl6pPr>
            <a:lvl7pPr indent="0" lvl="6" marL="0" algn="r">
              <a:spcBef>
                <a:spcPts val="0"/>
              </a:spcBef>
              <a:buNone/>
              <a:defRPr sz="1200">
                <a:solidFill>
                  <a:schemeClr val="lt1"/>
                </a:solidFill>
                <a:latin typeface="Arial"/>
                <a:ea typeface="Arial"/>
                <a:cs typeface="Arial"/>
                <a:sym typeface="Arial"/>
              </a:defRPr>
            </a:lvl7pPr>
            <a:lvl8pPr indent="0" lvl="7" marL="0" algn="r">
              <a:spcBef>
                <a:spcPts val="0"/>
              </a:spcBef>
              <a:buNone/>
              <a:defRPr sz="1200">
                <a:solidFill>
                  <a:schemeClr val="lt1"/>
                </a:solidFill>
                <a:latin typeface="Arial"/>
                <a:ea typeface="Arial"/>
                <a:cs typeface="Arial"/>
                <a:sym typeface="Arial"/>
              </a:defRPr>
            </a:lvl8pPr>
            <a:lvl9pPr indent="0" lvl="8" marL="0" algn="r">
              <a:spcBef>
                <a:spcPts val="0"/>
              </a:spcBef>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15" name="Google Shape;115;p26"/>
          <p:cNvSpPr/>
          <p:nvPr/>
        </p:nvSpPr>
        <p:spPr>
          <a:xfrm>
            <a:off x="11404163" y="4375790"/>
            <a:ext cx="128016" cy="128016"/>
          </a:xfrm>
          <a:custGeom>
            <a:rect b="b" l="l" r="r" t="t"/>
            <a:pathLst>
              <a:path extrusionOk="0" h="127713" w="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82A6FD">
              <a:alpha val="4901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6" name="Google Shape;116;p26"/>
          <p:cNvSpPr/>
          <p:nvPr/>
        </p:nvSpPr>
        <p:spPr>
          <a:xfrm>
            <a:off x="653351" y="5192833"/>
            <a:ext cx="45719" cy="37785"/>
          </a:xfrm>
          <a:custGeom>
            <a:rect b="b" l="l" r="r" t="t"/>
            <a:pathLst>
              <a:path extrusionOk="0" h="91138" w="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82A6FD">
              <a:alpha val="4901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bg>
      <p:bgPr>
        <a:gradFill>
          <a:gsLst>
            <a:gs pos="0">
              <a:schemeClr val="accent4"/>
            </a:gs>
            <a:gs pos="11979">
              <a:srgbClr val="022C94"/>
            </a:gs>
            <a:gs pos="35040">
              <a:srgbClr val="020B11"/>
            </a:gs>
            <a:gs pos="81987">
              <a:srgbClr val="4A017E"/>
            </a:gs>
            <a:gs pos="99000">
              <a:schemeClr val="dk2"/>
            </a:gs>
            <a:gs pos="100000">
              <a:schemeClr val="dk2"/>
            </a:gs>
          </a:gsLst>
          <a:lin ang="5400000" scaled="0"/>
        </a:gradFill>
      </p:bgPr>
    </p:bg>
    <p:spTree>
      <p:nvGrpSpPr>
        <p:cNvPr id="117" name="Shape 117"/>
        <p:cNvGrpSpPr/>
        <p:nvPr/>
      </p:nvGrpSpPr>
      <p:grpSpPr>
        <a:xfrm>
          <a:off x="0" y="0"/>
          <a:ext cx="0" cy="0"/>
          <a:chOff x="0" y="0"/>
          <a:chExt cx="0" cy="0"/>
        </a:xfrm>
      </p:grpSpPr>
      <p:pic>
        <p:nvPicPr>
          <p:cNvPr id="118" name="Google Shape;118;p27"/>
          <p:cNvPicPr preferRelativeResize="0"/>
          <p:nvPr/>
        </p:nvPicPr>
        <p:blipFill rotWithShape="1">
          <a:blip r:embed="rId2">
            <a:alphaModFix amt="33000"/>
          </a:blip>
          <a:srcRect b="184" l="0" r="0" t="185"/>
          <a:stretch/>
        </p:blipFill>
        <p:spPr>
          <a:xfrm>
            <a:off x="-6228" y="3074"/>
            <a:ext cx="12192000" cy="6854926"/>
          </a:xfrm>
          <a:prstGeom prst="rect">
            <a:avLst/>
          </a:prstGeom>
          <a:noFill/>
          <a:ln>
            <a:noFill/>
          </a:ln>
        </p:spPr>
      </p:pic>
      <p:pic>
        <p:nvPicPr>
          <p:cNvPr id="119" name="Google Shape;119;p27"/>
          <p:cNvPicPr preferRelativeResize="0"/>
          <p:nvPr/>
        </p:nvPicPr>
        <p:blipFill rotWithShape="1">
          <a:blip r:embed="rId3">
            <a:alphaModFix/>
          </a:blip>
          <a:srcRect b="2173" l="151" r="49052" t="2692"/>
          <a:stretch/>
        </p:blipFill>
        <p:spPr>
          <a:xfrm>
            <a:off x="4459945" y="-6350"/>
            <a:ext cx="7732295" cy="6853863"/>
          </a:xfrm>
          <a:prstGeom prst="rect">
            <a:avLst/>
          </a:prstGeom>
          <a:noFill/>
          <a:ln>
            <a:noFill/>
          </a:ln>
        </p:spPr>
      </p:pic>
      <p:sp>
        <p:nvSpPr>
          <p:cNvPr id="120" name="Google Shape;120;p27"/>
          <p:cNvSpPr/>
          <p:nvPr/>
        </p:nvSpPr>
        <p:spPr>
          <a:xfrm>
            <a:off x="5698" y="0"/>
            <a:ext cx="6085171" cy="6858000"/>
          </a:xfrm>
          <a:prstGeom prst="rect">
            <a:avLst/>
          </a:prstGeom>
          <a:solidFill>
            <a:schemeClr val="dk1">
              <a:alpha val="6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21" name="Google Shape;121;p27"/>
          <p:cNvCxnSpPr/>
          <p:nvPr/>
        </p:nvCxnSpPr>
        <p:spPr>
          <a:xfrm>
            <a:off x="-12590" y="3125038"/>
            <a:ext cx="4804046" cy="0"/>
          </a:xfrm>
          <a:prstGeom prst="straightConnector1">
            <a:avLst/>
          </a:prstGeom>
          <a:noFill/>
          <a:ln cap="flat" cmpd="sng" w="25400">
            <a:solidFill>
              <a:srgbClr val="022C94"/>
            </a:solidFill>
            <a:prstDash val="solid"/>
            <a:miter lim="800000"/>
            <a:headEnd len="sm" w="sm" type="none"/>
            <a:tailEnd len="sm" w="sm" type="none"/>
          </a:ln>
        </p:spPr>
      </p:cxnSp>
      <p:sp>
        <p:nvSpPr>
          <p:cNvPr id="122" name="Google Shape;122;p27"/>
          <p:cNvSpPr/>
          <p:nvPr/>
        </p:nvSpPr>
        <p:spPr>
          <a:xfrm>
            <a:off x="705405" y="1144246"/>
            <a:ext cx="126770" cy="126770"/>
          </a:xfrm>
          <a:prstGeom prst="ellipse">
            <a:avLst/>
          </a:prstGeom>
          <a:noFill/>
          <a:ln cap="flat" cmpd="sng" w="12700">
            <a:solidFill>
              <a:srgbClr val="82A6FD">
                <a:alpha val="48627"/>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3" name="Google Shape;123;p27"/>
          <p:cNvSpPr txBox="1"/>
          <p:nvPr>
            <p:ph type="title"/>
          </p:nvPr>
        </p:nvSpPr>
        <p:spPr>
          <a:xfrm>
            <a:off x="1006371" y="1562944"/>
            <a:ext cx="3767257" cy="1358678"/>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 name="Google Shape;124;p27"/>
          <p:cNvSpPr txBox="1"/>
          <p:nvPr>
            <p:ph idx="1" type="body"/>
          </p:nvPr>
        </p:nvSpPr>
        <p:spPr>
          <a:xfrm>
            <a:off x="1006371" y="3426703"/>
            <a:ext cx="3767257" cy="261688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lt1"/>
              </a:buClr>
              <a:buSzPts val="1600"/>
              <a:buNone/>
              <a:defRPr sz="1600">
                <a:solidFill>
                  <a:schemeClr val="lt1"/>
                </a:solidFill>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27"/>
          <p:cNvSpPr txBox="1"/>
          <p:nvPr>
            <p:ph idx="11" type="ftr"/>
          </p:nvPr>
        </p:nvSpPr>
        <p:spPr>
          <a:xfrm>
            <a:off x="336405" y="6237287"/>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27"/>
          <p:cNvSpPr txBox="1"/>
          <p:nvPr>
            <p:ph idx="12" type="sldNum"/>
          </p:nvPr>
        </p:nvSpPr>
        <p:spPr>
          <a:xfrm>
            <a:off x="9140971" y="6226198"/>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Arial"/>
                <a:ea typeface="Arial"/>
                <a:cs typeface="Arial"/>
                <a:sym typeface="Arial"/>
              </a:defRPr>
            </a:lvl1pPr>
            <a:lvl2pPr indent="0" lvl="1" marL="0" algn="r">
              <a:spcBef>
                <a:spcPts val="0"/>
              </a:spcBef>
              <a:buNone/>
              <a:defRPr sz="1200">
                <a:solidFill>
                  <a:schemeClr val="lt1"/>
                </a:solidFill>
                <a:latin typeface="Arial"/>
                <a:ea typeface="Arial"/>
                <a:cs typeface="Arial"/>
                <a:sym typeface="Arial"/>
              </a:defRPr>
            </a:lvl2pPr>
            <a:lvl3pPr indent="0" lvl="2" marL="0" algn="r">
              <a:spcBef>
                <a:spcPts val="0"/>
              </a:spcBef>
              <a:buNone/>
              <a:defRPr sz="1200">
                <a:solidFill>
                  <a:schemeClr val="lt1"/>
                </a:solidFill>
                <a:latin typeface="Arial"/>
                <a:ea typeface="Arial"/>
                <a:cs typeface="Arial"/>
                <a:sym typeface="Arial"/>
              </a:defRPr>
            </a:lvl3pPr>
            <a:lvl4pPr indent="0" lvl="3" marL="0" algn="r">
              <a:spcBef>
                <a:spcPts val="0"/>
              </a:spcBef>
              <a:buNone/>
              <a:defRPr sz="1200">
                <a:solidFill>
                  <a:schemeClr val="lt1"/>
                </a:solidFill>
                <a:latin typeface="Arial"/>
                <a:ea typeface="Arial"/>
                <a:cs typeface="Arial"/>
                <a:sym typeface="Arial"/>
              </a:defRPr>
            </a:lvl4pPr>
            <a:lvl5pPr indent="0" lvl="4" marL="0" algn="r">
              <a:spcBef>
                <a:spcPts val="0"/>
              </a:spcBef>
              <a:buNone/>
              <a:defRPr sz="1200">
                <a:solidFill>
                  <a:schemeClr val="lt1"/>
                </a:solidFill>
                <a:latin typeface="Arial"/>
                <a:ea typeface="Arial"/>
                <a:cs typeface="Arial"/>
                <a:sym typeface="Arial"/>
              </a:defRPr>
            </a:lvl5pPr>
            <a:lvl6pPr indent="0" lvl="5" marL="0" algn="r">
              <a:spcBef>
                <a:spcPts val="0"/>
              </a:spcBef>
              <a:buNone/>
              <a:defRPr sz="1200">
                <a:solidFill>
                  <a:schemeClr val="lt1"/>
                </a:solidFill>
                <a:latin typeface="Arial"/>
                <a:ea typeface="Arial"/>
                <a:cs typeface="Arial"/>
                <a:sym typeface="Arial"/>
              </a:defRPr>
            </a:lvl6pPr>
            <a:lvl7pPr indent="0" lvl="6" marL="0" algn="r">
              <a:spcBef>
                <a:spcPts val="0"/>
              </a:spcBef>
              <a:buNone/>
              <a:defRPr sz="1200">
                <a:solidFill>
                  <a:schemeClr val="lt1"/>
                </a:solidFill>
                <a:latin typeface="Arial"/>
                <a:ea typeface="Arial"/>
                <a:cs typeface="Arial"/>
                <a:sym typeface="Arial"/>
              </a:defRPr>
            </a:lvl7pPr>
            <a:lvl8pPr indent="0" lvl="7" marL="0" algn="r">
              <a:spcBef>
                <a:spcPts val="0"/>
              </a:spcBef>
              <a:buNone/>
              <a:defRPr sz="1200">
                <a:solidFill>
                  <a:schemeClr val="lt1"/>
                </a:solidFill>
                <a:latin typeface="Arial"/>
                <a:ea typeface="Arial"/>
                <a:cs typeface="Arial"/>
                <a:sym typeface="Arial"/>
              </a:defRPr>
            </a:lvl8pPr>
            <a:lvl9pPr indent="0" lvl="8" marL="0" algn="r">
              <a:spcBef>
                <a:spcPts val="0"/>
              </a:spcBef>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27" name="Google Shape;127;p27"/>
          <p:cNvSpPr/>
          <p:nvPr/>
        </p:nvSpPr>
        <p:spPr>
          <a:xfrm>
            <a:off x="468157" y="1963496"/>
            <a:ext cx="45719" cy="37785"/>
          </a:xfrm>
          <a:custGeom>
            <a:rect b="b" l="l" r="r" t="t"/>
            <a:pathLst>
              <a:path extrusionOk="0" h="91138" w="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82A6FD">
              <a:alpha val="4901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bg>
      <p:bgPr>
        <a:gradFill>
          <a:gsLst>
            <a:gs pos="0">
              <a:schemeClr val="accent4"/>
            </a:gs>
            <a:gs pos="11979">
              <a:srgbClr val="022C94"/>
            </a:gs>
            <a:gs pos="35040">
              <a:srgbClr val="020B11"/>
            </a:gs>
            <a:gs pos="81987">
              <a:srgbClr val="4A017E"/>
            </a:gs>
            <a:gs pos="99000">
              <a:schemeClr val="dk2"/>
            </a:gs>
            <a:gs pos="100000">
              <a:schemeClr val="dk2"/>
            </a:gs>
          </a:gsLst>
          <a:lin ang="5400000" scaled="0"/>
        </a:gradFill>
      </p:bgPr>
    </p:bg>
    <p:spTree>
      <p:nvGrpSpPr>
        <p:cNvPr id="21" name="Shape 21"/>
        <p:cNvGrpSpPr/>
        <p:nvPr/>
      </p:nvGrpSpPr>
      <p:grpSpPr>
        <a:xfrm>
          <a:off x="0" y="0"/>
          <a:ext cx="0" cy="0"/>
          <a:chOff x="0" y="0"/>
          <a:chExt cx="0" cy="0"/>
        </a:xfrm>
      </p:grpSpPr>
      <p:pic>
        <p:nvPicPr>
          <p:cNvPr id="22" name="Google Shape;22;p18"/>
          <p:cNvPicPr preferRelativeResize="0"/>
          <p:nvPr/>
        </p:nvPicPr>
        <p:blipFill rotWithShape="1">
          <a:blip r:embed="rId2">
            <a:alphaModFix amt="33000"/>
          </a:blip>
          <a:srcRect b="184" l="0" r="0" t="185"/>
          <a:stretch/>
        </p:blipFill>
        <p:spPr>
          <a:xfrm>
            <a:off x="-6228" y="3074"/>
            <a:ext cx="12192000" cy="6854926"/>
          </a:xfrm>
          <a:prstGeom prst="rect">
            <a:avLst/>
          </a:prstGeom>
          <a:noFill/>
          <a:ln>
            <a:noFill/>
          </a:ln>
        </p:spPr>
      </p:pic>
      <p:pic>
        <p:nvPicPr>
          <p:cNvPr id="23" name="Google Shape;23;p18"/>
          <p:cNvPicPr preferRelativeResize="0"/>
          <p:nvPr/>
        </p:nvPicPr>
        <p:blipFill rotWithShape="1">
          <a:blip r:embed="rId3">
            <a:alphaModFix/>
          </a:blip>
          <a:srcRect b="2173" l="151" r="49052" t="2692"/>
          <a:stretch/>
        </p:blipFill>
        <p:spPr>
          <a:xfrm>
            <a:off x="4455845" y="-6350"/>
            <a:ext cx="7732295" cy="6853863"/>
          </a:xfrm>
          <a:prstGeom prst="rect">
            <a:avLst/>
          </a:prstGeom>
          <a:noFill/>
          <a:ln>
            <a:noFill/>
          </a:ln>
        </p:spPr>
      </p:pic>
      <p:sp>
        <p:nvSpPr>
          <p:cNvPr id="24" name="Google Shape;24;p18"/>
          <p:cNvSpPr/>
          <p:nvPr/>
        </p:nvSpPr>
        <p:spPr>
          <a:xfrm>
            <a:off x="-1" y="0"/>
            <a:ext cx="8784040" cy="6859155"/>
          </a:xfrm>
          <a:prstGeom prst="rect">
            <a:avLst/>
          </a:prstGeom>
          <a:solidFill>
            <a:schemeClr val="dk1">
              <a:alpha val="6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5" name="Google Shape;25;p18"/>
          <p:cNvSpPr txBox="1"/>
          <p:nvPr>
            <p:ph type="title"/>
          </p:nvPr>
        </p:nvSpPr>
        <p:spPr>
          <a:xfrm>
            <a:off x="1003661" y="1052108"/>
            <a:ext cx="6910627" cy="1164882"/>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18"/>
          <p:cNvSpPr/>
          <p:nvPr/>
        </p:nvSpPr>
        <p:spPr>
          <a:xfrm>
            <a:off x="1876516" y="842493"/>
            <a:ext cx="144379" cy="144379"/>
          </a:xfrm>
          <a:prstGeom prst="ellipse">
            <a:avLst/>
          </a:prstGeom>
          <a:noFill/>
          <a:ln cap="flat" cmpd="sng" w="12700">
            <a:solidFill>
              <a:srgbClr val="82A6FD">
                <a:alpha val="48627"/>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7" name="Google Shape;27;p18"/>
          <p:cNvSpPr/>
          <p:nvPr/>
        </p:nvSpPr>
        <p:spPr>
          <a:xfrm>
            <a:off x="3272500" y="5713197"/>
            <a:ext cx="144379" cy="144379"/>
          </a:xfrm>
          <a:prstGeom prst="ellipse">
            <a:avLst/>
          </a:prstGeom>
          <a:noFill/>
          <a:ln cap="flat" cmpd="sng" w="12700">
            <a:solidFill>
              <a:srgbClr val="82A6FD">
                <a:alpha val="48627"/>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8" name="Google Shape;28;p18"/>
          <p:cNvSpPr txBox="1"/>
          <p:nvPr>
            <p:ph idx="1" type="body"/>
          </p:nvPr>
        </p:nvSpPr>
        <p:spPr>
          <a:xfrm>
            <a:off x="1025623" y="2530837"/>
            <a:ext cx="6888665" cy="961087"/>
          </a:xfrm>
          <a:prstGeom prst="rect">
            <a:avLst/>
          </a:prstGeom>
          <a:noFill/>
          <a:ln>
            <a:noFill/>
          </a:ln>
        </p:spPr>
        <p:txBody>
          <a:bodyPr anchorCtr="0" anchor="t" bIns="45700" lIns="91425" spcFirstLastPara="1" rIns="91425" wrap="square" tIns="45700">
            <a:noAutofit/>
          </a:bodyPr>
          <a:lstStyle>
            <a:lvl1pPr indent="-228600" lvl="0" marL="457200" algn="l">
              <a:lnSpc>
                <a:spcPct val="140000"/>
              </a:lnSpc>
              <a:spcBef>
                <a:spcPts val="1000"/>
              </a:spcBef>
              <a:spcAft>
                <a:spcPts val="0"/>
              </a:spcAft>
              <a:buClr>
                <a:schemeClr val="accent3"/>
              </a:buClr>
              <a:buSzPts val="2000"/>
              <a:buNone/>
              <a:defRPr sz="20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18"/>
          <p:cNvSpPr txBox="1"/>
          <p:nvPr>
            <p:ph idx="2" type="body"/>
          </p:nvPr>
        </p:nvSpPr>
        <p:spPr>
          <a:xfrm>
            <a:off x="1025624" y="3617963"/>
            <a:ext cx="6888665" cy="2241805"/>
          </a:xfrm>
          <a:prstGeom prst="rect">
            <a:avLst/>
          </a:prstGeom>
          <a:noFill/>
          <a:ln>
            <a:noFill/>
          </a:ln>
        </p:spPr>
        <p:txBody>
          <a:bodyPr anchorCtr="0" anchor="t" bIns="45700" lIns="91425" spcFirstLastPara="1" rIns="91425" wrap="square" tIns="45700">
            <a:noAutofit/>
          </a:bodyPr>
          <a:lstStyle>
            <a:lvl1pPr indent="-330200" lvl="0" marL="457200" marR="0" algn="l">
              <a:lnSpc>
                <a:spcPct val="150000"/>
              </a:lnSpc>
              <a:spcBef>
                <a:spcPts val="1000"/>
              </a:spcBef>
              <a:spcAft>
                <a:spcPts val="0"/>
              </a:spcAft>
              <a:buClr>
                <a:schemeClr val="accent6"/>
              </a:buClr>
              <a:buSzPts val="1600"/>
              <a:buFont typeface="Arial"/>
              <a:buChar char="•"/>
              <a:defRPr sz="1600">
                <a:solidFill>
                  <a:schemeClr val="lt1"/>
                </a:solidFill>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0" name="Google Shape;30;p18"/>
          <p:cNvCxnSpPr/>
          <p:nvPr/>
        </p:nvCxnSpPr>
        <p:spPr>
          <a:xfrm>
            <a:off x="-12590" y="2359726"/>
            <a:ext cx="5320086" cy="0"/>
          </a:xfrm>
          <a:prstGeom prst="straightConnector1">
            <a:avLst/>
          </a:prstGeom>
          <a:noFill/>
          <a:ln cap="flat" cmpd="sng" w="25400">
            <a:solidFill>
              <a:srgbClr val="022C94"/>
            </a:solidFill>
            <a:prstDash val="solid"/>
            <a:miter lim="800000"/>
            <a:headEnd len="sm" w="sm" type="none"/>
            <a:tailEnd len="sm" w="sm" type="none"/>
          </a:ln>
        </p:spPr>
      </p:cxnSp>
      <p:sp>
        <p:nvSpPr>
          <p:cNvPr id="31" name="Google Shape;31;p18"/>
          <p:cNvSpPr txBox="1"/>
          <p:nvPr>
            <p:ph idx="11" type="ftr"/>
          </p:nvPr>
        </p:nvSpPr>
        <p:spPr>
          <a:xfrm>
            <a:off x="336405" y="6237287"/>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8"/>
          <p:cNvSpPr txBox="1"/>
          <p:nvPr>
            <p:ph idx="12" type="sldNum"/>
          </p:nvPr>
        </p:nvSpPr>
        <p:spPr>
          <a:xfrm>
            <a:off x="9140971" y="6226198"/>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lt1"/>
                </a:solidFill>
                <a:latin typeface="Arial"/>
                <a:ea typeface="Arial"/>
                <a:cs typeface="Arial"/>
                <a:sym typeface="Arial"/>
              </a:defRPr>
            </a:lvl1pPr>
            <a:lvl2pPr indent="0" lvl="1" marL="0" algn="r">
              <a:spcBef>
                <a:spcPts val="0"/>
              </a:spcBef>
              <a:buNone/>
              <a:defRPr b="0" i="0" sz="1200" u="none" cap="none" strike="noStrike">
                <a:solidFill>
                  <a:schemeClr val="lt1"/>
                </a:solidFill>
                <a:latin typeface="Arial"/>
                <a:ea typeface="Arial"/>
                <a:cs typeface="Arial"/>
                <a:sym typeface="Arial"/>
              </a:defRPr>
            </a:lvl2pPr>
            <a:lvl3pPr indent="0" lvl="2" marL="0" algn="r">
              <a:spcBef>
                <a:spcPts val="0"/>
              </a:spcBef>
              <a:buNone/>
              <a:defRPr b="0" i="0" sz="1200" u="none" cap="none" strike="noStrike">
                <a:solidFill>
                  <a:schemeClr val="lt1"/>
                </a:solidFill>
                <a:latin typeface="Arial"/>
                <a:ea typeface="Arial"/>
                <a:cs typeface="Arial"/>
                <a:sym typeface="Arial"/>
              </a:defRPr>
            </a:lvl3pPr>
            <a:lvl4pPr indent="0" lvl="3" marL="0" algn="r">
              <a:spcBef>
                <a:spcPts val="0"/>
              </a:spcBef>
              <a:buNone/>
              <a:defRPr b="0" i="0" sz="1200" u="none" cap="none" strike="noStrike">
                <a:solidFill>
                  <a:schemeClr val="lt1"/>
                </a:solidFill>
                <a:latin typeface="Arial"/>
                <a:ea typeface="Arial"/>
                <a:cs typeface="Arial"/>
                <a:sym typeface="Arial"/>
              </a:defRPr>
            </a:lvl4pPr>
            <a:lvl5pPr indent="0" lvl="4" marL="0" algn="r">
              <a:spcBef>
                <a:spcPts val="0"/>
              </a:spcBef>
              <a:buNone/>
              <a:defRPr b="0" i="0" sz="1200" u="none" cap="none" strike="noStrike">
                <a:solidFill>
                  <a:schemeClr val="lt1"/>
                </a:solidFill>
                <a:latin typeface="Arial"/>
                <a:ea typeface="Arial"/>
                <a:cs typeface="Arial"/>
                <a:sym typeface="Arial"/>
              </a:defRPr>
            </a:lvl5pPr>
            <a:lvl6pPr indent="0" lvl="5" marL="0" algn="r">
              <a:spcBef>
                <a:spcPts val="0"/>
              </a:spcBef>
              <a:buNone/>
              <a:defRPr b="0" i="0" sz="1200" u="none" cap="none" strike="noStrike">
                <a:solidFill>
                  <a:schemeClr val="lt1"/>
                </a:solidFill>
                <a:latin typeface="Arial"/>
                <a:ea typeface="Arial"/>
                <a:cs typeface="Arial"/>
                <a:sym typeface="Arial"/>
              </a:defRPr>
            </a:lvl6pPr>
            <a:lvl7pPr indent="0" lvl="6" marL="0" algn="r">
              <a:spcBef>
                <a:spcPts val="0"/>
              </a:spcBef>
              <a:buNone/>
              <a:defRPr b="0" i="0" sz="1200" u="none" cap="none" strike="noStrike">
                <a:solidFill>
                  <a:schemeClr val="lt1"/>
                </a:solidFill>
                <a:latin typeface="Arial"/>
                <a:ea typeface="Arial"/>
                <a:cs typeface="Arial"/>
                <a:sym typeface="Arial"/>
              </a:defRPr>
            </a:lvl7pPr>
            <a:lvl8pPr indent="0" lvl="7" marL="0" algn="r">
              <a:spcBef>
                <a:spcPts val="0"/>
              </a:spcBef>
              <a:buNone/>
              <a:defRPr b="0" i="0" sz="1200" u="none" cap="none" strike="noStrike">
                <a:solidFill>
                  <a:schemeClr val="lt1"/>
                </a:solidFill>
                <a:latin typeface="Arial"/>
                <a:ea typeface="Arial"/>
                <a:cs typeface="Arial"/>
                <a:sym typeface="Arial"/>
              </a:defRPr>
            </a:lvl8pPr>
            <a:lvl9pPr indent="0" lvl="8" marL="0" algn="r">
              <a:spcBef>
                <a:spcPts val="0"/>
              </a:spcBef>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3" name="Google Shape;33;p18"/>
          <p:cNvSpPr/>
          <p:nvPr/>
        </p:nvSpPr>
        <p:spPr>
          <a:xfrm>
            <a:off x="2360199" y="596691"/>
            <a:ext cx="100584" cy="100584"/>
          </a:xfrm>
          <a:custGeom>
            <a:rect b="b" l="l" r="r" t="t"/>
            <a:pathLst>
              <a:path extrusionOk="0" h="91138" w="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82A6FD">
              <a:alpha val="4901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4" name="Shape 34"/>
        <p:cNvGrpSpPr/>
        <p:nvPr/>
      </p:nvGrpSpPr>
      <p:grpSpPr>
        <a:xfrm>
          <a:off x="0" y="0"/>
          <a:ext cx="0" cy="0"/>
          <a:chOff x="0" y="0"/>
          <a:chExt cx="0" cy="0"/>
        </a:xfrm>
      </p:grpSpPr>
      <p:sp>
        <p:nvSpPr>
          <p:cNvPr id="35" name="Google Shape;35;p19"/>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rmAutofit/>
          </a:bodyPr>
          <a:lstStyle>
            <a:lvl1pPr lvl="0" algn="l">
              <a:lnSpc>
                <a:spcPct val="90000"/>
              </a:lnSpc>
              <a:spcBef>
                <a:spcPts val="0"/>
              </a:spcBef>
              <a:spcAft>
                <a:spcPts val="0"/>
              </a:spcAft>
              <a:buClr>
                <a:schemeClr val="lt1"/>
              </a:buClr>
              <a:buSzPts val="2800"/>
              <a:buFont typeface="Arial"/>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6" name="Google Shape;36;p19"/>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rmAutofit/>
          </a:bodyPr>
          <a:lstStyle>
            <a:lvl1pPr indent="-342900" lvl="0" marL="457200" algn="l">
              <a:lnSpc>
                <a:spcPct val="90000"/>
              </a:lnSpc>
              <a:spcBef>
                <a:spcPts val="0"/>
              </a:spcBef>
              <a:spcAft>
                <a:spcPts val="0"/>
              </a:spcAft>
              <a:buClr>
                <a:schemeClr val="accent3"/>
              </a:buClr>
              <a:buSzPts val="1800"/>
              <a:buChar char="●"/>
              <a:defRPr/>
            </a:lvl1pPr>
            <a:lvl2pPr indent="-317500" lvl="1" marL="914400" algn="l">
              <a:lnSpc>
                <a:spcPct val="90000"/>
              </a:lnSpc>
              <a:spcBef>
                <a:spcPts val="0"/>
              </a:spcBef>
              <a:spcAft>
                <a:spcPts val="0"/>
              </a:spcAft>
              <a:buSzPts val="1400"/>
              <a:buChar char="○"/>
              <a:defRPr/>
            </a:lvl2pPr>
            <a:lvl3pPr indent="-317500" lvl="2" marL="1371600" algn="l">
              <a:lnSpc>
                <a:spcPct val="90000"/>
              </a:lnSpc>
              <a:spcBef>
                <a:spcPts val="0"/>
              </a:spcBef>
              <a:spcAft>
                <a:spcPts val="0"/>
              </a:spcAft>
              <a:buSzPts val="1400"/>
              <a:buChar char="■"/>
              <a:defRPr/>
            </a:lvl3pPr>
            <a:lvl4pPr indent="-317500" lvl="3" marL="1828800" algn="l">
              <a:lnSpc>
                <a:spcPct val="90000"/>
              </a:lnSpc>
              <a:spcBef>
                <a:spcPts val="0"/>
              </a:spcBef>
              <a:spcAft>
                <a:spcPts val="0"/>
              </a:spcAft>
              <a:buSzPts val="1400"/>
              <a:buChar char="●"/>
              <a:defRPr/>
            </a:lvl4pPr>
            <a:lvl5pPr indent="-317500" lvl="4" marL="2286000" algn="l">
              <a:lnSpc>
                <a:spcPct val="90000"/>
              </a:lnSpc>
              <a:spcBef>
                <a:spcPts val="0"/>
              </a:spcBef>
              <a:spcAft>
                <a:spcPts val="0"/>
              </a:spcAft>
              <a:buSzPts val="1400"/>
              <a:buChar char="○"/>
              <a:defRPr/>
            </a:lvl5pPr>
            <a:lvl6pPr indent="-317500" lvl="5" marL="2743200" algn="l">
              <a:lnSpc>
                <a:spcPct val="90000"/>
              </a:lnSpc>
              <a:spcBef>
                <a:spcPts val="0"/>
              </a:spcBef>
              <a:spcAft>
                <a:spcPts val="0"/>
              </a:spcAft>
              <a:buClr>
                <a:schemeClr val="dk1"/>
              </a:buClr>
              <a:buSzPts val="1400"/>
              <a:buChar char="■"/>
              <a:defRPr/>
            </a:lvl6pPr>
            <a:lvl7pPr indent="-317500" lvl="6" marL="3200400" algn="l">
              <a:lnSpc>
                <a:spcPct val="90000"/>
              </a:lnSpc>
              <a:spcBef>
                <a:spcPts val="0"/>
              </a:spcBef>
              <a:spcAft>
                <a:spcPts val="0"/>
              </a:spcAft>
              <a:buClr>
                <a:schemeClr val="dk1"/>
              </a:buClr>
              <a:buSzPts val="1400"/>
              <a:buChar char="●"/>
              <a:defRPr/>
            </a:lvl7pPr>
            <a:lvl8pPr indent="-317500" lvl="7" marL="3657600" algn="l">
              <a:lnSpc>
                <a:spcPct val="90000"/>
              </a:lnSpc>
              <a:spcBef>
                <a:spcPts val="0"/>
              </a:spcBef>
              <a:spcAft>
                <a:spcPts val="0"/>
              </a:spcAft>
              <a:buClr>
                <a:schemeClr val="dk1"/>
              </a:buClr>
              <a:buSzPts val="1400"/>
              <a:buChar char="○"/>
              <a:defRPr/>
            </a:lvl8pPr>
            <a:lvl9pPr indent="-317500" lvl="8" marL="4114800" algn="l">
              <a:lnSpc>
                <a:spcPct val="90000"/>
              </a:lnSpc>
              <a:spcBef>
                <a:spcPts val="0"/>
              </a:spcBef>
              <a:spcAft>
                <a:spcPts val="0"/>
              </a:spcAft>
              <a:buClr>
                <a:schemeClr val="dk1"/>
              </a:buClr>
              <a:buSzPts val="1400"/>
              <a:buChar char="■"/>
              <a:defRPr/>
            </a:lvl9pPr>
          </a:lstStyle>
          <a:p/>
        </p:txBody>
      </p:sp>
      <p:sp>
        <p:nvSpPr>
          <p:cNvPr id="37" name="Google Shape;37;p19"/>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chemeClr val="lt1"/>
              </a:buClr>
              <a:buSzPts val="1200"/>
              <a:buFont typeface="Arial"/>
              <a:buNone/>
              <a:defRPr sz="1200">
                <a:solidFill>
                  <a:schemeClr val="lt1"/>
                </a:solidFill>
                <a:latin typeface="Arial"/>
                <a:ea typeface="Arial"/>
                <a:cs typeface="Arial"/>
                <a:sym typeface="Arial"/>
              </a:defRPr>
            </a:lvl1pPr>
            <a:lvl2pPr indent="0" lvl="1" marL="0" algn="r">
              <a:buClr>
                <a:schemeClr val="lt1"/>
              </a:buClr>
              <a:buSzPts val="1200"/>
              <a:buFont typeface="Arial"/>
              <a:buNone/>
              <a:defRPr sz="1200">
                <a:solidFill>
                  <a:schemeClr val="lt1"/>
                </a:solidFill>
                <a:latin typeface="Arial"/>
                <a:ea typeface="Arial"/>
                <a:cs typeface="Arial"/>
                <a:sym typeface="Arial"/>
              </a:defRPr>
            </a:lvl2pPr>
            <a:lvl3pPr indent="0" lvl="2" marL="0" algn="r">
              <a:buClr>
                <a:schemeClr val="lt1"/>
              </a:buClr>
              <a:buSzPts val="1200"/>
              <a:buFont typeface="Arial"/>
              <a:buNone/>
              <a:defRPr sz="1200">
                <a:solidFill>
                  <a:schemeClr val="lt1"/>
                </a:solidFill>
                <a:latin typeface="Arial"/>
                <a:ea typeface="Arial"/>
                <a:cs typeface="Arial"/>
                <a:sym typeface="Arial"/>
              </a:defRPr>
            </a:lvl3pPr>
            <a:lvl4pPr indent="0" lvl="3" marL="0" algn="r">
              <a:buClr>
                <a:schemeClr val="lt1"/>
              </a:buClr>
              <a:buSzPts val="1200"/>
              <a:buFont typeface="Arial"/>
              <a:buNone/>
              <a:defRPr sz="1200">
                <a:solidFill>
                  <a:schemeClr val="lt1"/>
                </a:solidFill>
                <a:latin typeface="Arial"/>
                <a:ea typeface="Arial"/>
                <a:cs typeface="Arial"/>
                <a:sym typeface="Arial"/>
              </a:defRPr>
            </a:lvl4pPr>
            <a:lvl5pPr indent="0" lvl="4" marL="0" algn="r">
              <a:buClr>
                <a:schemeClr val="lt1"/>
              </a:buClr>
              <a:buSzPts val="1200"/>
              <a:buFont typeface="Arial"/>
              <a:buNone/>
              <a:defRPr sz="1200">
                <a:solidFill>
                  <a:schemeClr val="lt1"/>
                </a:solidFill>
                <a:latin typeface="Arial"/>
                <a:ea typeface="Arial"/>
                <a:cs typeface="Arial"/>
                <a:sym typeface="Arial"/>
              </a:defRPr>
            </a:lvl5pPr>
            <a:lvl6pPr indent="0" lvl="5" marL="0" algn="r">
              <a:buClr>
                <a:schemeClr val="lt1"/>
              </a:buClr>
              <a:buSzPts val="1200"/>
              <a:buFont typeface="Arial"/>
              <a:buNone/>
              <a:defRPr sz="1200">
                <a:solidFill>
                  <a:schemeClr val="lt1"/>
                </a:solidFill>
                <a:latin typeface="Arial"/>
                <a:ea typeface="Arial"/>
                <a:cs typeface="Arial"/>
                <a:sym typeface="Arial"/>
              </a:defRPr>
            </a:lvl6pPr>
            <a:lvl7pPr indent="0" lvl="6" marL="0" algn="r">
              <a:buClr>
                <a:schemeClr val="lt1"/>
              </a:buClr>
              <a:buSzPts val="1200"/>
              <a:buFont typeface="Arial"/>
              <a:buNone/>
              <a:defRPr sz="1200">
                <a:solidFill>
                  <a:schemeClr val="lt1"/>
                </a:solidFill>
                <a:latin typeface="Arial"/>
                <a:ea typeface="Arial"/>
                <a:cs typeface="Arial"/>
                <a:sym typeface="Arial"/>
              </a:defRPr>
            </a:lvl7pPr>
            <a:lvl8pPr indent="0" lvl="7" marL="0" algn="r">
              <a:buClr>
                <a:schemeClr val="lt1"/>
              </a:buClr>
              <a:buSzPts val="1200"/>
              <a:buFont typeface="Arial"/>
              <a:buNone/>
              <a:defRPr sz="1200">
                <a:solidFill>
                  <a:schemeClr val="lt1"/>
                </a:solidFill>
                <a:latin typeface="Arial"/>
                <a:ea typeface="Arial"/>
                <a:cs typeface="Arial"/>
                <a:sym typeface="Arial"/>
              </a:defRPr>
            </a:lvl8pPr>
            <a:lvl9pPr indent="0" lvl="8" marL="0" algn="r">
              <a:buClr>
                <a:schemeClr val="lt1"/>
              </a:buClr>
              <a:buSzPts val="1200"/>
              <a:buFont typeface="Arial"/>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type="obj">
  <p:cSld name="OBJECT">
    <p:spTree>
      <p:nvGrpSpPr>
        <p:cNvPr id="38" name="Shape 38"/>
        <p:cNvGrpSpPr/>
        <p:nvPr/>
      </p:nvGrpSpPr>
      <p:grpSpPr>
        <a:xfrm>
          <a:off x="0" y="0"/>
          <a:ext cx="0" cy="0"/>
          <a:chOff x="0" y="0"/>
          <a:chExt cx="0" cy="0"/>
        </a:xfrm>
      </p:grpSpPr>
      <p:sp>
        <p:nvSpPr>
          <p:cNvPr id="39" name="Google Shape;39;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3"/>
              </a:buClr>
              <a:buSzPts val="1800"/>
              <a:buNone/>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bg>
      <p:bgPr>
        <a:gradFill>
          <a:gsLst>
            <a:gs pos="0">
              <a:schemeClr val="accent4"/>
            </a:gs>
            <a:gs pos="14000">
              <a:srgbClr val="0342DE"/>
            </a:gs>
            <a:gs pos="31000">
              <a:srgbClr val="02090E"/>
            </a:gs>
            <a:gs pos="81000">
              <a:schemeClr val="accent6"/>
            </a:gs>
            <a:gs pos="100000">
              <a:schemeClr val="dk2"/>
            </a:gs>
          </a:gsLst>
          <a:lin ang="7800000" scaled="0"/>
        </a:gradFill>
      </p:bgPr>
    </p:bg>
    <p:spTree>
      <p:nvGrpSpPr>
        <p:cNvPr id="44" name="Shape 44"/>
        <p:cNvGrpSpPr/>
        <p:nvPr/>
      </p:nvGrpSpPr>
      <p:grpSpPr>
        <a:xfrm>
          <a:off x="0" y="0"/>
          <a:ext cx="0" cy="0"/>
          <a:chOff x="0" y="0"/>
          <a:chExt cx="0" cy="0"/>
        </a:xfrm>
      </p:grpSpPr>
      <p:pic>
        <p:nvPicPr>
          <p:cNvPr id="45" name="Google Shape;45;p21"/>
          <p:cNvPicPr preferRelativeResize="0"/>
          <p:nvPr/>
        </p:nvPicPr>
        <p:blipFill rotWithShape="1">
          <a:blip r:embed="rId2">
            <a:alphaModFix amt="18000"/>
          </a:blip>
          <a:srcRect b="0" l="0" r="0" t="0"/>
          <a:stretch/>
        </p:blipFill>
        <p:spPr>
          <a:xfrm>
            <a:off x="0" y="11089"/>
            <a:ext cx="12192000" cy="6858000"/>
          </a:xfrm>
          <a:prstGeom prst="rect">
            <a:avLst/>
          </a:prstGeom>
          <a:noFill/>
          <a:ln>
            <a:noFill/>
          </a:ln>
          <a:effectLst>
            <a:outerShdw blurRad="50800" sx="1000" rotWithShape="0" algn="ctr" dist="50800" sy="1000">
              <a:srgbClr val="000000"/>
            </a:outerShdw>
            <a:reflection blurRad="0" dir="5400000" dist="50800" endA="0" endPos="0" kx="0" rotWithShape="0" algn="bl" stPos="0" sy="-100000" ky="0"/>
          </a:effectLst>
        </p:spPr>
      </p:pic>
      <p:sp>
        <p:nvSpPr>
          <p:cNvPr id="46" name="Google Shape;46;p21"/>
          <p:cNvSpPr/>
          <p:nvPr/>
        </p:nvSpPr>
        <p:spPr>
          <a:xfrm>
            <a:off x="322118" y="365124"/>
            <a:ext cx="11547765" cy="6237287"/>
          </a:xfrm>
          <a:prstGeom prst="rect">
            <a:avLst/>
          </a:prstGeom>
          <a:solidFill>
            <a:schemeClr val="dk1">
              <a:alpha val="6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7" name="Google Shape;47;p21"/>
          <p:cNvSpPr txBox="1"/>
          <p:nvPr>
            <p:ph type="title"/>
          </p:nvPr>
        </p:nvSpPr>
        <p:spPr>
          <a:xfrm>
            <a:off x="838198" y="365125"/>
            <a:ext cx="10515601" cy="132556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21"/>
          <p:cNvSpPr txBox="1"/>
          <p:nvPr>
            <p:ph idx="1" type="body"/>
          </p:nvPr>
        </p:nvSpPr>
        <p:spPr>
          <a:xfrm>
            <a:off x="1709530" y="2220319"/>
            <a:ext cx="8845828" cy="929026"/>
          </a:xfrm>
          <a:prstGeom prst="rect">
            <a:avLst/>
          </a:prstGeom>
          <a:noFill/>
          <a:ln>
            <a:noFill/>
          </a:ln>
        </p:spPr>
        <p:txBody>
          <a:bodyPr anchorCtr="0" anchor="t" bIns="45700" lIns="91425" spcFirstLastPara="1" rIns="91425" wrap="square" tIns="45700">
            <a:noAutofit/>
          </a:bodyPr>
          <a:lstStyle>
            <a:lvl1pPr indent="-228600" lvl="0" marL="457200" algn="ctr">
              <a:lnSpc>
                <a:spcPct val="140000"/>
              </a:lnSpc>
              <a:spcBef>
                <a:spcPts val="1000"/>
              </a:spcBef>
              <a:spcAft>
                <a:spcPts val="0"/>
              </a:spcAft>
              <a:buClr>
                <a:schemeClr val="lt1"/>
              </a:buClr>
              <a:buSzPts val="1600"/>
              <a:buFont typeface="Arial"/>
              <a:buNone/>
              <a:defRPr sz="1600">
                <a:solidFill>
                  <a:schemeClr val="lt1"/>
                </a:solidFill>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9" name="Google Shape;49;p21"/>
          <p:cNvCxnSpPr/>
          <p:nvPr/>
        </p:nvCxnSpPr>
        <p:spPr>
          <a:xfrm>
            <a:off x="4451205" y="3330985"/>
            <a:ext cx="0" cy="1774795"/>
          </a:xfrm>
          <a:prstGeom prst="straightConnector1">
            <a:avLst/>
          </a:prstGeom>
          <a:noFill/>
          <a:ln cap="flat" cmpd="sng" w="25400">
            <a:solidFill>
              <a:srgbClr val="022C94"/>
            </a:solidFill>
            <a:prstDash val="solid"/>
            <a:miter lim="800000"/>
            <a:headEnd len="sm" w="sm" type="none"/>
            <a:tailEnd len="sm" w="sm" type="none"/>
          </a:ln>
        </p:spPr>
      </p:cxnSp>
      <p:cxnSp>
        <p:nvCxnSpPr>
          <p:cNvPr id="50" name="Google Shape;50;p21"/>
          <p:cNvCxnSpPr/>
          <p:nvPr/>
        </p:nvCxnSpPr>
        <p:spPr>
          <a:xfrm>
            <a:off x="7756108" y="3330985"/>
            <a:ext cx="0" cy="1774795"/>
          </a:xfrm>
          <a:prstGeom prst="straightConnector1">
            <a:avLst/>
          </a:prstGeom>
          <a:noFill/>
          <a:ln cap="flat" cmpd="sng" w="25400">
            <a:solidFill>
              <a:srgbClr val="022C94"/>
            </a:solidFill>
            <a:prstDash val="solid"/>
            <a:miter lim="800000"/>
            <a:headEnd len="sm" w="sm" type="none"/>
            <a:tailEnd len="sm" w="sm" type="none"/>
          </a:ln>
        </p:spPr>
      </p:cxnSp>
      <p:sp>
        <p:nvSpPr>
          <p:cNvPr id="51" name="Google Shape;51;p21"/>
          <p:cNvSpPr txBox="1"/>
          <p:nvPr>
            <p:ph idx="2" type="body"/>
          </p:nvPr>
        </p:nvSpPr>
        <p:spPr>
          <a:xfrm>
            <a:off x="1557437" y="3360802"/>
            <a:ext cx="2522391" cy="1721355"/>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accent3"/>
              </a:buClr>
              <a:buSzPts val="2000"/>
              <a:buNone/>
              <a:defRPr sz="20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21"/>
          <p:cNvSpPr txBox="1"/>
          <p:nvPr>
            <p:ph idx="3" type="body"/>
          </p:nvPr>
        </p:nvSpPr>
        <p:spPr>
          <a:xfrm>
            <a:off x="4800601" y="3358082"/>
            <a:ext cx="2587137" cy="1721355"/>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accent3"/>
              </a:buClr>
              <a:buSzPts val="2000"/>
              <a:buNone/>
              <a:defRPr sz="20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21"/>
          <p:cNvSpPr txBox="1"/>
          <p:nvPr>
            <p:ph idx="4" type="body"/>
          </p:nvPr>
        </p:nvSpPr>
        <p:spPr>
          <a:xfrm>
            <a:off x="8125381" y="3360802"/>
            <a:ext cx="2587137" cy="1721355"/>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accent3"/>
              </a:buClr>
              <a:buSzPts val="2000"/>
              <a:buNone/>
              <a:defRPr sz="20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21"/>
          <p:cNvSpPr txBox="1"/>
          <p:nvPr>
            <p:ph idx="11" type="ftr"/>
          </p:nvPr>
        </p:nvSpPr>
        <p:spPr>
          <a:xfrm>
            <a:off x="336405" y="6237287"/>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1"/>
          <p:cNvSpPr txBox="1"/>
          <p:nvPr>
            <p:ph idx="12" type="sldNum"/>
          </p:nvPr>
        </p:nvSpPr>
        <p:spPr>
          <a:xfrm>
            <a:off x="9140971" y="6226198"/>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Arial"/>
                <a:ea typeface="Arial"/>
                <a:cs typeface="Arial"/>
                <a:sym typeface="Arial"/>
              </a:defRPr>
            </a:lvl1pPr>
            <a:lvl2pPr indent="0" lvl="1" marL="0" algn="r">
              <a:spcBef>
                <a:spcPts val="0"/>
              </a:spcBef>
              <a:buNone/>
              <a:defRPr sz="1200">
                <a:solidFill>
                  <a:schemeClr val="lt1"/>
                </a:solidFill>
                <a:latin typeface="Arial"/>
                <a:ea typeface="Arial"/>
                <a:cs typeface="Arial"/>
                <a:sym typeface="Arial"/>
              </a:defRPr>
            </a:lvl2pPr>
            <a:lvl3pPr indent="0" lvl="2" marL="0" algn="r">
              <a:spcBef>
                <a:spcPts val="0"/>
              </a:spcBef>
              <a:buNone/>
              <a:defRPr sz="1200">
                <a:solidFill>
                  <a:schemeClr val="lt1"/>
                </a:solidFill>
                <a:latin typeface="Arial"/>
                <a:ea typeface="Arial"/>
                <a:cs typeface="Arial"/>
                <a:sym typeface="Arial"/>
              </a:defRPr>
            </a:lvl3pPr>
            <a:lvl4pPr indent="0" lvl="3" marL="0" algn="r">
              <a:spcBef>
                <a:spcPts val="0"/>
              </a:spcBef>
              <a:buNone/>
              <a:defRPr sz="1200">
                <a:solidFill>
                  <a:schemeClr val="lt1"/>
                </a:solidFill>
                <a:latin typeface="Arial"/>
                <a:ea typeface="Arial"/>
                <a:cs typeface="Arial"/>
                <a:sym typeface="Arial"/>
              </a:defRPr>
            </a:lvl4pPr>
            <a:lvl5pPr indent="0" lvl="4" marL="0" algn="r">
              <a:spcBef>
                <a:spcPts val="0"/>
              </a:spcBef>
              <a:buNone/>
              <a:defRPr sz="1200">
                <a:solidFill>
                  <a:schemeClr val="lt1"/>
                </a:solidFill>
                <a:latin typeface="Arial"/>
                <a:ea typeface="Arial"/>
                <a:cs typeface="Arial"/>
                <a:sym typeface="Arial"/>
              </a:defRPr>
            </a:lvl5pPr>
            <a:lvl6pPr indent="0" lvl="5" marL="0" algn="r">
              <a:spcBef>
                <a:spcPts val="0"/>
              </a:spcBef>
              <a:buNone/>
              <a:defRPr sz="1200">
                <a:solidFill>
                  <a:schemeClr val="lt1"/>
                </a:solidFill>
                <a:latin typeface="Arial"/>
                <a:ea typeface="Arial"/>
                <a:cs typeface="Arial"/>
                <a:sym typeface="Arial"/>
              </a:defRPr>
            </a:lvl6pPr>
            <a:lvl7pPr indent="0" lvl="6" marL="0" algn="r">
              <a:spcBef>
                <a:spcPts val="0"/>
              </a:spcBef>
              <a:buNone/>
              <a:defRPr sz="1200">
                <a:solidFill>
                  <a:schemeClr val="lt1"/>
                </a:solidFill>
                <a:latin typeface="Arial"/>
                <a:ea typeface="Arial"/>
                <a:cs typeface="Arial"/>
                <a:sym typeface="Arial"/>
              </a:defRPr>
            </a:lvl7pPr>
            <a:lvl8pPr indent="0" lvl="7" marL="0" algn="r">
              <a:spcBef>
                <a:spcPts val="0"/>
              </a:spcBef>
              <a:buNone/>
              <a:defRPr sz="1200">
                <a:solidFill>
                  <a:schemeClr val="lt1"/>
                </a:solidFill>
                <a:latin typeface="Arial"/>
                <a:ea typeface="Arial"/>
                <a:cs typeface="Arial"/>
                <a:sym typeface="Arial"/>
              </a:defRPr>
            </a:lvl8pPr>
            <a:lvl9pPr indent="0" lvl="8" marL="0" algn="r">
              <a:spcBef>
                <a:spcPts val="0"/>
              </a:spcBef>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6" name="Google Shape;56;p21"/>
          <p:cNvSpPr/>
          <p:nvPr/>
        </p:nvSpPr>
        <p:spPr>
          <a:xfrm>
            <a:off x="873270" y="3931194"/>
            <a:ext cx="45719" cy="37785"/>
          </a:xfrm>
          <a:custGeom>
            <a:rect b="b" l="l" r="r" t="t"/>
            <a:pathLst>
              <a:path extrusionOk="0" h="91138" w="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82A6FD">
              <a:alpha val="4901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 name="Google Shape;57;p21"/>
          <p:cNvSpPr/>
          <p:nvPr/>
        </p:nvSpPr>
        <p:spPr>
          <a:xfrm>
            <a:off x="10658835" y="2022227"/>
            <a:ext cx="128016" cy="128016"/>
          </a:xfrm>
          <a:custGeom>
            <a:rect b="b" l="l" r="r" t="t"/>
            <a:pathLst>
              <a:path extrusionOk="0" h="127713" w="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82A6FD">
              <a:alpha val="4901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 name="Google Shape;58;p21"/>
          <p:cNvSpPr/>
          <p:nvPr/>
        </p:nvSpPr>
        <p:spPr>
          <a:xfrm>
            <a:off x="8496299" y="5218771"/>
            <a:ext cx="128016" cy="128016"/>
          </a:xfrm>
          <a:custGeom>
            <a:rect b="b" l="l" r="r" t="t"/>
            <a:pathLst>
              <a:path extrusionOk="0" h="127713" w="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82A6FD">
              <a:alpha val="4901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bg>
      <p:bgPr>
        <a:gradFill>
          <a:gsLst>
            <a:gs pos="0">
              <a:schemeClr val="accent4"/>
            </a:gs>
            <a:gs pos="14000">
              <a:srgbClr val="0342DE"/>
            </a:gs>
            <a:gs pos="31000">
              <a:srgbClr val="02090E"/>
            </a:gs>
            <a:gs pos="81000">
              <a:schemeClr val="accent6"/>
            </a:gs>
            <a:gs pos="100000">
              <a:schemeClr val="dk2"/>
            </a:gs>
          </a:gsLst>
          <a:lin ang="7800000" scaled="0"/>
        </a:gradFill>
      </p:bgPr>
    </p:bg>
    <p:spTree>
      <p:nvGrpSpPr>
        <p:cNvPr id="59" name="Shape 59"/>
        <p:cNvGrpSpPr/>
        <p:nvPr/>
      </p:nvGrpSpPr>
      <p:grpSpPr>
        <a:xfrm>
          <a:off x="0" y="0"/>
          <a:ext cx="0" cy="0"/>
          <a:chOff x="0" y="0"/>
          <a:chExt cx="0" cy="0"/>
        </a:xfrm>
      </p:grpSpPr>
      <p:pic>
        <p:nvPicPr>
          <p:cNvPr id="60" name="Google Shape;60;p22"/>
          <p:cNvPicPr preferRelativeResize="0"/>
          <p:nvPr/>
        </p:nvPicPr>
        <p:blipFill rotWithShape="1">
          <a:blip r:embed="rId2">
            <a:alphaModFix amt="39000"/>
          </a:blip>
          <a:srcRect b="18991" l="30375" r="0" t="11383"/>
          <a:stretch/>
        </p:blipFill>
        <p:spPr>
          <a:xfrm>
            <a:off x="0" y="1"/>
            <a:ext cx="12192000" cy="6858000"/>
          </a:xfrm>
          <a:prstGeom prst="rect">
            <a:avLst/>
          </a:prstGeom>
          <a:noFill/>
          <a:ln>
            <a:noFill/>
          </a:ln>
          <a:effectLst>
            <a:outerShdw blurRad="50800" sx="1000" rotWithShape="0" algn="ctr" dist="50800" sy="1000">
              <a:srgbClr val="000000"/>
            </a:outerShdw>
            <a:reflection blurRad="0" dir="5400000" dist="50800" endA="0" endPos="0" kx="0" rotWithShape="0" algn="bl" stPos="0" sy="-100000" ky="0"/>
          </a:effectLst>
        </p:spPr>
      </p:pic>
      <p:sp>
        <p:nvSpPr>
          <p:cNvPr id="61" name="Google Shape;61;p22"/>
          <p:cNvSpPr/>
          <p:nvPr/>
        </p:nvSpPr>
        <p:spPr>
          <a:xfrm>
            <a:off x="532" y="11284"/>
            <a:ext cx="12192000" cy="6845323"/>
          </a:xfrm>
          <a:prstGeom prst="rect">
            <a:avLst/>
          </a:prstGeom>
          <a:solidFill>
            <a:schemeClr val="dk1">
              <a:alpha val="6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2" name="Google Shape;62;p22"/>
          <p:cNvSpPr txBox="1"/>
          <p:nvPr>
            <p:ph type="title"/>
          </p:nvPr>
        </p:nvSpPr>
        <p:spPr>
          <a:xfrm>
            <a:off x="835370" y="365125"/>
            <a:ext cx="10515601" cy="132556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2"/>
          <p:cNvSpPr txBox="1"/>
          <p:nvPr>
            <p:ph idx="1" type="body"/>
          </p:nvPr>
        </p:nvSpPr>
        <p:spPr>
          <a:xfrm>
            <a:off x="1828739" y="2714455"/>
            <a:ext cx="3953594" cy="509671"/>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accent3"/>
              </a:buClr>
              <a:buSzPts val="2000"/>
              <a:buNone/>
              <a:defRPr sz="20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22"/>
          <p:cNvSpPr txBox="1"/>
          <p:nvPr>
            <p:ph idx="2" type="body"/>
          </p:nvPr>
        </p:nvSpPr>
        <p:spPr>
          <a:xfrm>
            <a:off x="6966224" y="2700810"/>
            <a:ext cx="3911982" cy="523316"/>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accent3"/>
              </a:buClr>
              <a:buSzPts val="2000"/>
              <a:buNone/>
              <a:defRPr sz="20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22"/>
          <p:cNvSpPr txBox="1"/>
          <p:nvPr>
            <p:ph idx="3" type="body"/>
          </p:nvPr>
        </p:nvSpPr>
        <p:spPr>
          <a:xfrm>
            <a:off x="1864931" y="3448050"/>
            <a:ext cx="3911982" cy="2307568"/>
          </a:xfrm>
          <a:prstGeom prst="rect">
            <a:avLst/>
          </a:prstGeom>
          <a:noFill/>
          <a:ln>
            <a:noFill/>
          </a:ln>
        </p:spPr>
        <p:txBody>
          <a:bodyPr anchorCtr="0" anchor="t" bIns="45700" lIns="91425" spcFirstLastPara="1" rIns="91425" wrap="square" tIns="45700">
            <a:noAutofit/>
          </a:bodyPr>
          <a:lstStyle>
            <a:lvl1pPr indent="-330200" lvl="0" marL="457200" algn="l">
              <a:lnSpc>
                <a:spcPct val="90000"/>
              </a:lnSpc>
              <a:spcBef>
                <a:spcPts val="1000"/>
              </a:spcBef>
              <a:spcAft>
                <a:spcPts val="0"/>
              </a:spcAft>
              <a:buClr>
                <a:schemeClr val="accent6"/>
              </a:buClr>
              <a:buSzPts val="1600"/>
              <a:buFont typeface="Arial"/>
              <a:buChar char="•"/>
              <a:defRPr sz="1600">
                <a:solidFill>
                  <a:schemeClr val="lt1"/>
                </a:solidFill>
                <a:latin typeface="Arial"/>
                <a:ea typeface="Arial"/>
                <a:cs typeface="Arial"/>
                <a:sym typeface="Arial"/>
              </a:defRPr>
            </a:lvl1pPr>
            <a:lvl2pPr indent="-330200" lvl="1" marL="914400" algn="l">
              <a:lnSpc>
                <a:spcPct val="90000"/>
              </a:lnSpc>
              <a:spcBef>
                <a:spcPts val="500"/>
              </a:spcBef>
              <a:spcAft>
                <a:spcPts val="0"/>
              </a:spcAft>
              <a:buSzPts val="1600"/>
              <a:buChar char="•"/>
              <a:defRPr sz="1600"/>
            </a:lvl2pPr>
            <a:lvl3pPr indent="-330200" lvl="2" marL="1371600" algn="l">
              <a:lnSpc>
                <a:spcPct val="90000"/>
              </a:lnSpc>
              <a:spcBef>
                <a:spcPts val="500"/>
              </a:spcBef>
              <a:spcAft>
                <a:spcPts val="0"/>
              </a:spcAft>
              <a:buSzPts val="1600"/>
              <a:buChar char="•"/>
              <a:defRPr sz="1600"/>
            </a:lvl3pPr>
            <a:lvl4pPr indent="-330200" lvl="3" marL="1828800" algn="l">
              <a:lnSpc>
                <a:spcPct val="90000"/>
              </a:lnSpc>
              <a:spcBef>
                <a:spcPts val="500"/>
              </a:spcBef>
              <a:spcAft>
                <a:spcPts val="0"/>
              </a:spcAft>
              <a:buSzPts val="1600"/>
              <a:buChar char="•"/>
              <a:defRPr sz="1600"/>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22"/>
          <p:cNvSpPr txBox="1"/>
          <p:nvPr>
            <p:ph idx="4" type="body"/>
          </p:nvPr>
        </p:nvSpPr>
        <p:spPr>
          <a:xfrm>
            <a:off x="6966224" y="3448050"/>
            <a:ext cx="3911982" cy="2307568"/>
          </a:xfrm>
          <a:prstGeom prst="rect">
            <a:avLst/>
          </a:prstGeom>
          <a:noFill/>
          <a:ln>
            <a:noFill/>
          </a:ln>
        </p:spPr>
        <p:txBody>
          <a:bodyPr anchorCtr="0" anchor="t" bIns="45700" lIns="91425" spcFirstLastPara="1" rIns="91425" wrap="square" tIns="45700">
            <a:noAutofit/>
          </a:bodyPr>
          <a:lstStyle>
            <a:lvl1pPr indent="-330200" lvl="0" marL="457200" algn="l">
              <a:lnSpc>
                <a:spcPct val="90000"/>
              </a:lnSpc>
              <a:spcBef>
                <a:spcPts val="1000"/>
              </a:spcBef>
              <a:spcAft>
                <a:spcPts val="0"/>
              </a:spcAft>
              <a:buClr>
                <a:schemeClr val="accent6"/>
              </a:buClr>
              <a:buSzPts val="1600"/>
              <a:buFont typeface="Arial"/>
              <a:buChar char="•"/>
              <a:defRPr sz="1600">
                <a:solidFill>
                  <a:schemeClr val="lt1"/>
                </a:solidFill>
                <a:latin typeface="Arial"/>
                <a:ea typeface="Arial"/>
                <a:cs typeface="Arial"/>
                <a:sym typeface="Arial"/>
              </a:defRPr>
            </a:lvl1pPr>
            <a:lvl2pPr indent="-330200" lvl="1" marL="914400" algn="l">
              <a:lnSpc>
                <a:spcPct val="90000"/>
              </a:lnSpc>
              <a:spcBef>
                <a:spcPts val="500"/>
              </a:spcBef>
              <a:spcAft>
                <a:spcPts val="0"/>
              </a:spcAft>
              <a:buSzPts val="1600"/>
              <a:buChar char="•"/>
              <a:defRPr sz="1600"/>
            </a:lvl2pPr>
            <a:lvl3pPr indent="-330200" lvl="2" marL="1371600" algn="l">
              <a:lnSpc>
                <a:spcPct val="90000"/>
              </a:lnSpc>
              <a:spcBef>
                <a:spcPts val="500"/>
              </a:spcBef>
              <a:spcAft>
                <a:spcPts val="0"/>
              </a:spcAft>
              <a:buSzPts val="1600"/>
              <a:buChar char="•"/>
              <a:defRPr sz="1600"/>
            </a:lvl3pPr>
            <a:lvl4pPr indent="-330200" lvl="3" marL="1828800" algn="l">
              <a:lnSpc>
                <a:spcPct val="90000"/>
              </a:lnSpc>
              <a:spcBef>
                <a:spcPts val="500"/>
              </a:spcBef>
              <a:spcAft>
                <a:spcPts val="0"/>
              </a:spcAft>
              <a:buSzPts val="1600"/>
              <a:buChar char="•"/>
              <a:defRPr sz="1600"/>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22"/>
          <p:cNvSpPr/>
          <p:nvPr/>
        </p:nvSpPr>
        <p:spPr>
          <a:xfrm>
            <a:off x="10521648" y="5608449"/>
            <a:ext cx="128016" cy="128016"/>
          </a:xfrm>
          <a:custGeom>
            <a:rect b="b" l="l" r="r" t="t"/>
            <a:pathLst>
              <a:path extrusionOk="0" h="127713" w="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82A6FD">
              <a:alpha val="4901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8" name="Google Shape;68;p22"/>
          <p:cNvSpPr/>
          <p:nvPr/>
        </p:nvSpPr>
        <p:spPr>
          <a:xfrm>
            <a:off x="1098137" y="2693558"/>
            <a:ext cx="128016" cy="128016"/>
          </a:xfrm>
          <a:custGeom>
            <a:rect b="b" l="l" r="r" t="t"/>
            <a:pathLst>
              <a:path extrusionOk="0" h="127713" w="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82A6FD">
              <a:alpha val="4901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9" name="Google Shape;69;p22"/>
          <p:cNvSpPr/>
          <p:nvPr/>
        </p:nvSpPr>
        <p:spPr>
          <a:xfrm>
            <a:off x="1306906" y="3837599"/>
            <a:ext cx="100584" cy="100584"/>
          </a:xfrm>
          <a:custGeom>
            <a:rect b="b" l="l" r="r" t="t"/>
            <a:pathLst>
              <a:path extrusionOk="0" h="91138" w="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82A6FD">
              <a:alpha val="4901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0" name="Google Shape;70;p22"/>
          <p:cNvSpPr txBox="1"/>
          <p:nvPr>
            <p:ph idx="11" type="ftr"/>
          </p:nvPr>
        </p:nvSpPr>
        <p:spPr>
          <a:xfrm>
            <a:off x="336405" y="6237287"/>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2"/>
          <p:cNvSpPr txBox="1"/>
          <p:nvPr>
            <p:ph idx="12" type="sldNum"/>
          </p:nvPr>
        </p:nvSpPr>
        <p:spPr>
          <a:xfrm>
            <a:off x="9140971" y="6226198"/>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Arial"/>
                <a:ea typeface="Arial"/>
                <a:cs typeface="Arial"/>
                <a:sym typeface="Arial"/>
              </a:defRPr>
            </a:lvl1pPr>
            <a:lvl2pPr indent="0" lvl="1" marL="0" algn="r">
              <a:spcBef>
                <a:spcPts val="0"/>
              </a:spcBef>
              <a:buNone/>
              <a:defRPr sz="1200">
                <a:solidFill>
                  <a:schemeClr val="lt1"/>
                </a:solidFill>
                <a:latin typeface="Arial"/>
                <a:ea typeface="Arial"/>
                <a:cs typeface="Arial"/>
                <a:sym typeface="Arial"/>
              </a:defRPr>
            </a:lvl2pPr>
            <a:lvl3pPr indent="0" lvl="2" marL="0" algn="r">
              <a:spcBef>
                <a:spcPts val="0"/>
              </a:spcBef>
              <a:buNone/>
              <a:defRPr sz="1200">
                <a:solidFill>
                  <a:schemeClr val="lt1"/>
                </a:solidFill>
                <a:latin typeface="Arial"/>
                <a:ea typeface="Arial"/>
                <a:cs typeface="Arial"/>
                <a:sym typeface="Arial"/>
              </a:defRPr>
            </a:lvl3pPr>
            <a:lvl4pPr indent="0" lvl="3" marL="0" algn="r">
              <a:spcBef>
                <a:spcPts val="0"/>
              </a:spcBef>
              <a:buNone/>
              <a:defRPr sz="1200">
                <a:solidFill>
                  <a:schemeClr val="lt1"/>
                </a:solidFill>
                <a:latin typeface="Arial"/>
                <a:ea typeface="Arial"/>
                <a:cs typeface="Arial"/>
                <a:sym typeface="Arial"/>
              </a:defRPr>
            </a:lvl4pPr>
            <a:lvl5pPr indent="0" lvl="4" marL="0" algn="r">
              <a:spcBef>
                <a:spcPts val="0"/>
              </a:spcBef>
              <a:buNone/>
              <a:defRPr sz="1200">
                <a:solidFill>
                  <a:schemeClr val="lt1"/>
                </a:solidFill>
                <a:latin typeface="Arial"/>
                <a:ea typeface="Arial"/>
                <a:cs typeface="Arial"/>
                <a:sym typeface="Arial"/>
              </a:defRPr>
            </a:lvl5pPr>
            <a:lvl6pPr indent="0" lvl="5" marL="0" algn="r">
              <a:spcBef>
                <a:spcPts val="0"/>
              </a:spcBef>
              <a:buNone/>
              <a:defRPr sz="1200">
                <a:solidFill>
                  <a:schemeClr val="lt1"/>
                </a:solidFill>
                <a:latin typeface="Arial"/>
                <a:ea typeface="Arial"/>
                <a:cs typeface="Arial"/>
                <a:sym typeface="Arial"/>
              </a:defRPr>
            </a:lvl6pPr>
            <a:lvl7pPr indent="0" lvl="6" marL="0" algn="r">
              <a:spcBef>
                <a:spcPts val="0"/>
              </a:spcBef>
              <a:buNone/>
              <a:defRPr sz="1200">
                <a:solidFill>
                  <a:schemeClr val="lt1"/>
                </a:solidFill>
                <a:latin typeface="Arial"/>
                <a:ea typeface="Arial"/>
                <a:cs typeface="Arial"/>
                <a:sym typeface="Arial"/>
              </a:defRPr>
            </a:lvl7pPr>
            <a:lvl8pPr indent="0" lvl="7" marL="0" algn="r">
              <a:spcBef>
                <a:spcPts val="0"/>
              </a:spcBef>
              <a:buNone/>
              <a:defRPr sz="1200">
                <a:solidFill>
                  <a:schemeClr val="lt1"/>
                </a:solidFill>
                <a:latin typeface="Arial"/>
                <a:ea typeface="Arial"/>
                <a:cs typeface="Arial"/>
                <a:sym typeface="Arial"/>
              </a:defRPr>
            </a:lvl8pPr>
            <a:lvl9pPr indent="0" lvl="8" marL="0" algn="r">
              <a:spcBef>
                <a:spcPts val="0"/>
              </a:spcBef>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72" name="Google Shape;72;p22"/>
          <p:cNvSpPr/>
          <p:nvPr/>
        </p:nvSpPr>
        <p:spPr>
          <a:xfrm>
            <a:off x="653351" y="4521502"/>
            <a:ext cx="45719" cy="37785"/>
          </a:xfrm>
          <a:custGeom>
            <a:rect b="b" l="l" r="r" t="t"/>
            <a:pathLst>
              <a:path extrusionOk="0" h="91138" w="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82A6FD">
              <a:alpha val="4901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bg>
      <p:bgPr>
        <a:gradFill>
          <a:gsLst>
            <a:gs pos="0">
              <a:srgbClr val="022C94"/>
            </a:gs>
            <a:gs pos="28000">
              <a:schemeClr val="dk1"/>
            </a:gs>
            <a:gs pos="80000">
              <a:srgbClr val="4A017E"/>
            </a:gs>
            <a:gs pos="99000">
              <a:schemeClr val="dk2"/>
            </a:gs>
            <a:gs pos="100000">
              <a:schemeClr val="dk2"/>
            </a:gs>
          </a:gsLst>
          <a:path path="circle">
            <a:fillToRect l="100%" t="100%"/>
          </a:path>
          <a:tileRect b="-100%" r="-100%"/>
        </a:gradFill>
      </p:bgPr>
    </p:bg>
    <p:spTree>
      <p:nvGrpSpPr>
        <p:cNvPr id="73" name="Shape 73"/>
        <p:cNvGrpSpPr/>
        <p:nvPr/>
      </p:nvGrpSpPr>
      <p:grpSpPr>
        <a:xfrm>
          <a:off x="0" y="0"/>
          <a:ext cx="0" cy="0"/>
          <a:chOff x="0" y="0"/>
          <a:chExt cx="0" cy="0"/>
        </a:xfrm>
      </p:grpSpPr>
      <p:sp>
        <p:nvSpPr>
          <p:cNvPr id="74" name="Google Shape;74;p23"/>
          <p:cNvSpPr/>
          <p:nvPr/>
        </p:nvSpPr>
        <p:spPr>
          <a:xfrm>
            <a:off x="0" y="0"/>
            <a:ext cx="12192000" cy="6858000"/>
          </a:xfrm>
          <a:prstGeom prst="rect">
            <a:avLst/>
          </a:prstGeom>
          <a:solidFill>
            <a:schemeClr val="dk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 name="Google Shape;75;p23"/>
          <p:cNvSpPr txBox="1"/>
          <p:nvPr>
            <p:ph idx="1" type="body"/>
          </p:nvPr>
        </p:nvSpPr>
        <p:spPr>
          <a:xfrm>
            <a:off x="849351" y="1683189"/>
            <a:ext cx="10493300" cy="5174811"/>
          </a:xfrm>
          <a:prstGeom prst="rect">
            <a:avLst/>
          </a:prstGeom>
          <a:solidFill>
            <a:schemeClr val="lt2"/>
          </a:solid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3"/>
              </a:buClr>
              <a:buSzPts val="1800"/>
              <a:buNone/>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23"/>
          <p:cNvSpPr txBox="1"/>
          <p:nvPr>
            <p:ph type="title"/>
          </p:nvPr>
        </p:nvSpPr>
        <p:spPr>
          <a:xfrm>
            <a:off x="849351" y="365125"/>
            <a:ext cx="10515600" cy="132556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23"/>
          <p:cNvSpPr/>
          <p:nvPr/>
        </p:nvSpPr>
        <p:spPr>
          <a:xfrm>
            <a:off x="894937" y="2693558"/>
            <a:ext cx="128016" cy="128016"/>
          </a:xfrm>
          <a:custGeom>
            <a:rect b="b" l="l" r="r" t="t"/>
            <a:pathLst>
              <a:path extrusionOk="0" h="127713" w="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82A6FD">
              <a:alpha val="4901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8" name="Google Shape;78;p23"/>
          <p:cNvSpPr/>
          <p:nvPr/>
        </p:nvSpPr>
        <p:spPr>
          <a:xfrm>
            <a:off x="351350" y="4503806"/>
            <a:ext cx="100584" cy="100584"/>
          </a:xfrm>
          <a:custGeom>
            <a:rect b="b" l="l" r="r" t="t"/>
            <a:pathLst>
              <a:path extrusionOk="0" h="91138" w="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82A6FD">
              <a:alpha val="4901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9" name="Google Shape;79;p23"/>
          <p:cNvSpPr txBox="1"/>
          <p:nvPr>
            <p:ph idx="11" type="ftr"/>
          </p:nvPr>
        </p:nvSpPr>
        <p:spPr>
          <a:xfrm>
            <a:off x="336405" y="6237287"/>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3"/>
          <p:cNvSpPr txBox="1"/>
          <p:nvPr>
            <p:ph idx="12" type="sldNum"/>
          </p:nvPr>
        </p:nvSpPr>
        <p:spPr>
          <a:xfrm>
            <a:off x="9140971" y="6226198"/>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Arial"/>
                <a:ea typeface="Arial"/>
                <a:cs typeface="Arial"/>
                <a:sym typeface="Arial"/>
              </a:defRPr>
            </a:lvl1pPr>
            <a:lvl2pPr indent="0" lvl="1" marL="0" algn="r">
              <a:spcBef>
                <a:spcPts val="0"/>
              </a:spcBef>
              <a:buNone/>
              <a:defRPr sz="1200">
                <a:solidFill>
                  <a:schemeClr val="lt1"/>
                </a:solidFill>
                <a:latin typeface="Arial"/>
                <a:ea typeface="Arial"/>
                <a:cs typeface="Arial"/>
                <a:sym typeface="Arial"/>
              </a:defRPr>
            </a:lvl2pPr>
            <a:lvl3pPr indent="0" lvl="2" marL="0" algn="r">
              <a:spcBef>
                <a:spcPts val="0"/>
              </a:spcBef>
              <a:buNone/>
              <a:defRPr sz="1200">
                <a:solidFill>
                  <a:schemeClr val="lt1"/>
                </a:solidFill>
                <a:latin typeface="Arial"/>
                <a:ea typeface="Arial"/>
                <a:cs typeface="Arial"/>
                <a:sym typeface="Arial"/>
              </a:defRPr>
            </a:lvl3pPr>
            <a:lvl4pPr indent="0" lvl="3" marL="0" algn="r">
              <a:spcBef>
                <a:spcPts val="0"/>
              </a:spcBef>
              <a:buNone/>
              <a:defRPr sz="1200">
                <a:solidFill>
                  <a:schemeClr val="lt1"/>
                </a:solidFill>
                <a:latin typeface="Arial"/>
                <a:ea typeface="Arial"/>
                <a:cs typeface="Arial"/>
                <a:sym typeface="Arial"/>
              </a:defRPr>
            </a:lvl4pPr>
            <a:lvl5pPr indent="0" lvl="4" marL="0" algn="r">
              <a:spcBef>
                <a:spcPts val="0"/>
              </a:spcBef>
              <a:buNone/>
              <a:defRPr sz="1200">
                <a:solidFill>
                  <a:schemeClr val="lt1"/>
                </a:solidFill>
                <a:latin typeface="Arial"/>
                <a:ea typeface="Arial"/>
                <a:cs typeface="Arial"/>
                <a:sym typeface="Arial"/>
              </a:defRPr>
            </a:lvl5pPr>
            <a:lvl6pPr indent="0" lvl="5" marL="0" algn="r">
              <a:spcBef>
                <a:spcPts val="0"/>
              </a:spcBef>
              <a:buNone/>
              <a:defRPr sz="1200">
                <a:solidFill>
                  <a:schemeClr val="lt1"/>
                </a:solidFill>
                <a:latin typeface="Arial"/>
                <a:ea typeface="Arial"/>
                <a:cs typeface="Arial"/>
                <a:sym typeface="Arial"/>
              </a:defRPr>
            </a:lvl6pPr>
            <a:lvl7pPr indent="0" lvl="6" marL="0" algn="r">
              <a:spcBef>
                <a:spcPts val="0"/>
              </a:spcBef>
              <a:buNone/>
              <a:defRPr sz="1200">
                <a:solidFill>
                  <a:schemeClr val="lt1"/>
                </a:solidFill>
                <a:latin typeface="Arial"/>
                <a:ea typeface="Arial"/>
                <a:cs typeface="Arial"/>
                <a:sym typeface="Arial"/>
              </a:defRPr>
            </a:lvl7pPr>
            <a:lvl8pPr indent="0" lvl="7" marL="0" algn="r">
              <a:spcBef>
                <a:spcPts val="0"/>
              </a:spcBef>
              <a:buNone/>
              <a:defRPr sz="1200">
                <a:solidFill>
                  <a:schemeClr val="lt1"/>
                </a:solidFill>
                <a:latin typeface="Arial"/>
                <a:ea typeface="Arial"/>
                <a:cs typeface="Arial"/>
                <a:sym typeface="Arial"/>
              </a:defRPr>
            </a:lvl8pPr>
            <a:lvl9pPr indent="0" lvl="8" marL="0" algn="r">
              <a:spcBef>
                <a:spcPts val="0"/>
              </a:spcBef>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81" name="Google Shape;81;p23"/>
          <p:cNvSpPr/>
          <p:nvPr/>
        </p:nvSpPr>
        <p:spPr>
          <a:xfrm>
            <a:off x="653351" y="5192833"/>
            <a:ext cx="45719" cy="37785"/>
          </a:xfrm>
          <a:custGeom>
            <a:rect b="b" l="l" r="r" t="t"/>
            <a:pathLst>
              <a:path extrusionOk="0" h="91138" w="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82A6FD">
              <a:alpha val="4901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2" name="Google Shape;82;p23"/>
          <p:cNvSpPr/>
          <p:nvPr/>
        </p:nvSpPr>
        <p:spPr>
          <a:xfrm>
            <a:off x="10979909" y="1571885"/>
            <a:ext cx="45719" cy="37785"/>
          </a:xfrm>
          <a:custGeom>
            <a:rect b="b" l="l" r="r" t="t"/>
            <a:pathLst>
              <a:path extrusionOk="0" h="91138" w="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82A6FD">
              <a:alpha val="4901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bg>
      <p:bgPr>
        <a:gradFill>
          <a:gsLst>
            <a:gs pos="0">
              <a:srgbClr val="022C94"/>
            </a:gs>
            <a:gs pos="28000">
              <a:schemeClr val="dk1"/>
            </a:gs>
            <a:gs pos="80000">
              <a:srgbClr val="4A017E"/>
            </a:gs>
            <a:gs pos="99000">
              <a:schemeClr val="dk2"/>
            </a:gs>
            <a:gs pos="100000">
              <a:schemeClr val="dk2"/>
            </a:gs>
          </a:gsLst>
          <a:path path="circle">
            <a:fillToRect l="100%" t="100%"/>
          </a:path>
          <a:tileRect b="-100%" r="-100%"/>
        </a:gradFill>
      </p:bgPr>
    </p:bg>
    <p:spTree>
      <p:nvGrpSpPr>
        <p:cNvPr id="83" name="Shape 83"/>
        <p:cNvGrpSpPr/>
        <p:nvPr/>
      </p:nvGrpSpPr>
      <p:grpSpPr>
        <a:xfrm>
          <a:off x="0" y="0"/>
          <a:ext cx="0" cy="0"/>
          <a:chOff x="0" y="0"/>
          <a:chExt cx="0" cy="0"/>
        </a:xfrm>
      </p:grpSpPr>
      <p:sp>
        <p:nvSpPr>
          <p:cNvPr id="84" name="Google Shape;84;p24"/>
          <p:cNvSpPr/>
          <p:nvPr/>
        </p:nvSpPr>
        <p:spPr>
          <a:xfrm>
            <a:off x="0" y="0"/>
            <a:ext cx="12192000" cy="6858000"/>
          </a:xfrm>
          <a:prstGeom prst="rect">
            <a:avLst/>
          </a:prstGeom>
          <a:solidFill>
            <a:schemeClr val="dk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5" name="Google Shape;85;p24"/>
          <p:cNvSpPr txBox="1"/>
          <p:nvPr>
            <p:ph idx="1" type="body"/>
          </p:nvPr>
        </p:nvSpPr>
        <p:spPr>
          <a:xfrm>
            <a:off x="849349" y="1684777"/>
            <a:ext cx="10515601" cy="5171635"/>
          </a:xfrm>
          <a:prstGeom prst="rect">
            <a:avLst/>
          </a:prstGeom>
          <a:solidFill>
            <a:schemeClr val="lt2"/>
          </a:solid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800"/>
              <a:buNone/>
              <a:defRPr b="0" i="0" sz="1800">
                <a:solidFill>
                  <a:schemeClr val="lt1"/>
                </a:solidFill>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24"/>
          <p:cNvSpPr txBox="1"/>
          <p:nvPr>
            <p:ph type="title"/>
          </p:nvPr>
        </p:nvSpPr>
        <p:spPr>
          <a:xfrm>
            <a:off x="849351" y="365125"/>
            <a:ext cx="10515600" cy="132556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24"/>
          <p:cNvSpPr/>
          <p:nvPr/>
        </p:nvSpPr>
        <p:spPr>
          <a:xfrm>
            <a:off x="871787" y="621690"/>
            <a:ext cx="128016" cy="128016"/>
          </a:xfrm>
          <a:custGeom>
            <a:rect b="b" l="l" r="r" t="t"/>
            <a:pathLst>
              <a:path extrusionOk="0" h="127713" w="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82A6FD">
              <a:alpha val="4901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8" name="Google Shape;88;p24"/>
          <p:cNvSpPr/>
          <p:nvPr/>
        </p:nvSpPr>
        <p:spPr>
          <a:xfrm>
            <a:off x="351350" y="1540687"/>
            <a:ext cx="100584" cy="100584"/>
          </a:xfrm>
          <a:custGeom>
            <a:rect b="b" l="l" r="r" t="t"/>
            <a:pathLst>
              <a:path extrusionOk="0" h="91138" w="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82A6FD">
              <a:alpha val="4901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9" name="Google Shape;89;p24"/>
          <p:cNvSpPr txBox="1"/>
          <p:nvPr>
            <p:ph idx="11" type="ftr"/>
          </p:nvPr>
        </p:nvSpPr>
        <p:spPr>
          <a:xfrm>
            <a:off x="336405" y="6237287"/>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4"/>
          <p:cNvSpPr txBox="1"/>
          <p:nvPr>
            <p:ph idx="12" type="sldNum"/>
          </p:nvPr>
        </p:nvSpPr>
        <p:spPr>
          <a:xfrm>
            <a:off x="9140971" y="6226198"/>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Arial"/>
                <a:ea typeface="Arial"/>
                <a:cs typeface="Arial"/>
                <a:sym typeface="Arial"/>
              </a:defRPr>
            </a:lvl1pPr>
            <a:lvl2pPr indent="0" lvl="1" marL="0" algn="r">
              <a:spcBef>
                <a:spcPts val="0"/>
              </a:spcBef>
              <a:buNone/>
              <a:defRPr sz="1200">
                <a:solidFill>
                  <a:schemeClr val="lt1"/>
                </a:solidFill>
                <a:latin typeface="Arial"/>
                <a:ea typeface="Arial"/>
                <a:cs typeface="Arial"/>
                <a:sym typeface="Arial"/>
              </a:defRPr>
            </a:lvl2pPr>
            <a:lvl3pPr indent="0" lvl="2" marL="0" algn="r">
              <a:spcBef>
                <a:spcPts val="0"/>
              </a:spcBef>
              <a:buNone/>
              <a:defRPr sz="1200">
                <a:solidFill>
                  <a:schemeClr val="lt1"/>
                </a:solidFill>
                <a:latin typeface="Arial"/>
                <a:ea typeface="Arial"/>
                <a:cs typeface="Arial"/>
                <a:sym typeface="Arial"/>
              </a:defRPr>
            </a:lvl3pPr>
            <a:lvl4pPr indent="0" lvl="3" marL="0" algn="r">
              <a:spcBef>
                <a:spcPts val="0"/>
              </a:spcBef>
              <a:buNone/>
              <a:defRPr sz="1200">
                <a:solidFill>
                  <a:schemeClr val="lt1"/>
                </a:solidFill>
                <a:latin typeface="Arial"/>
                <a:ea typeface="Arial"/>
                <a:cs typeface="Arial"/>
                <a:sym typeface="Arial"/>
              </a:defRPr>
            </a:lvl4pPr>
            <a:lvl5pPr indent="0" lvl="4" marL="0" algn="r">
              <a:spcBef>
                <a:spcPts val="0"/>
              </a:spcBef>
              <a:buNone/>
              <a:defRPr sz="1200">
                <a:solidFill>
                  <a:schemeClr val="lt1"/>
                </a:solidFill>
                <a:latin typeface="Arial"/>
                <a:ea typeface="Arial"/>
                <a:cs typeface="Arial"/>
                <a:sym typeface="Arial"/>
              </a:defRPr>
            </a:lvl5pPr>
            <a:lvl6pPr indent="0" lvl="5" marL="0" algn="r">
              <a:spcBef>
                <a:spcPts val="0"/>
              </a:spcBef>
              <a:buNone/>
              <a:defRPr sz="1200">
                <a:solidFill>
                  <a:schemeClr val="lt1"/>
                </a:solidFill>
                <a:latin typeface="Arial"/>
                <a:ea typeface="Arial"/>
                <a:cs typeface="Arial"/>
                <a:sym typeface="Arial"/>
              </a:defRPr>
            </a:lvl6pPr>
            <a:lvl7pPr indent="0" lvl="6" marL="0" algn="r">
              <a:spcBef>
                <a:spcPts val="0"/>
              </a:spcBef>
              <a:buNone/>
              <a:defRPr sz="1200">
                <a:solidFill>
                  <a:schemeClr val="lt1"/>
                </a:solidFill>
                <a:latin typeface="Arial"/>
                <a:ea typeface="Arial"/>
                <a:cs typeface="Arial"/>
                <a:sym typeface="Arial"/>
              </a:defRPr>
            </a:lvl7pPr>
            <a:lvl8pPr indent="0" lvl="7" marL="0" algn="r">
              <a:spcBef>
                <a:spcPts val="0"/>
              </a:spcBef>
              <a:buNone/>
              <a:defRPr sz="1200">
                <a:solidFill>
                  <a:schemeClr val="lt1"/>
                </a:solidFill>
                <a:latin typeface="Arial"/>
                <a:ea typeface="Arial"/>
                <a:cs typeface="Arial"/>
                <a:sym typeface="Arial"/>
              </a:defRPr>
            </a:lvl8pPr>
            <a:lvl9pPr indent="0" lvl="8" marL="0" algn="r">
              <a:spcBef>
                <a:spcPts val="0"/>
              </a:spcBef>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91" name="Google Shape;91;p24"/>
          <p:cNvSpPr/>
          <p:nvPr/>
        </p:nvSpPr>
        <p:spPr>
          <a:xfrm>
            <a:off x="607054" y="1882473"/>
            <a:ext cx="45719" cy="37785"/>
          </a:xfrm>
          <a:custGeom>
            <a:rect b="b" l="l" r="r" t="t"/>
            <a:pathLst>
              <a:path extrusionOk="0" h="91138" w="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82A6FD">
              <a:alpha val="4901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2" name="Google Shape;92;p24"/>
          <p:cNvSpPr/>
          <p:nvPr/>
        </p:nvSpPr>
        <p:spPr>
          <a:xfrm>
            <a:off x="11685964" y="2868248"/>
            <a:ext cx="45719" cy="37785"/>
          </a:xfrm>
          <a:custGeom>
            <a:rect b="b" l="l" r="r" t="t"/>
            <a:pathLst>
              <a:path extrusionOk="0" h="91138" w="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82A6FD">
              <a:alpha val="4901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bg>
      <p:bgPr>
        <a:gradFill>
          <a:gsLst>
            <a:gs pos="0">
              <a:schemeClr val="accent4"/>
            </a:gs>
            <a:gs pos="15000">
              <a:srgbClr val="022C94"/>
            </a:gs>
            <a:gs pos="39018">
              <a:srgbClr val="020C12"/>
            </a:gs>
            <a:gs pos="79986">
              <a:srgbClr val="4A017E"/>
            </a:gs>
            <a:gs pos="99000">
              <a:schemeClr val="dk2"/>
            </a:gs>
            <a:gs pos="100000">
              <a:schemeClr val="dk2"/>
            </a:gs>
          </a:gsLst>
          <a:lin ang="7200000" scaled="0"/>
        </a:gradFill>
      </p:bgPr>
    </p:bg>
    <p:spTree>
      <p:nvGrpSpPr>
        <p:cNvPr id="93" name="Shape 93"/>
        <p:cNvGrpSpPr/>
        <p:nvPr/>
      </p:nvGrpSpPr>
      <p:grpSpPr>
        <a:xfrm>
          <a:off x="0" y="0"/>
          <a:ext cx="0" cy="0"/>
          <a:chOff x="0" y="0"/>
          <a:chExt cx="0" cy="0"/>
        </a:xfrm>
      </p:grpSpPr>
      <p:sp>
        <p:nvSpPr>
          <p:cNvPr id="94" name="Google Shape;94;p25"/>
          <p:cNvSpPr/>
          <p:nvPr/>
        </p:nvSpPr>
        <p:spPr>
          <a:xfrm>
            <a:off x="0" y="4477"/>
            <a:ext cx="12192000" cy="6853523"/>
          </a:xfrm>
          <a:prstGeom prst="rect">
            <a:avLst/>
          </a:prstGeom>
          <a:solidFill>
            <a:schemeClr val="dk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5" name="Google Shape;95;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25"/>
          <p:cNvSpPr txBox="1"/>
          <p:nvPr>
            <p:ph idx="1" type="body"/>
          </p:nvPr>
        </p:nvSpPr>
        <p:spPr>
          <a:xfrm>
            <a:off x="838200" y="2234612"/>
            <a:ext cx="2743200" cy="2743200"/>
          </a:xfrm>
          <a:prstGeom prst="rect">
            <a:avLst/>
          </a:prstGeom>
          <a:solidFill>
            <a:schemeClr val="lt2"/>
          </a:solid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3"/>
              </a:buClr>
              <a:buSzPts val="1800"/>
              <a:buNone/>
              <a:defRPr sz="1800"/>
            </a:lvl1pPr>
            <a:lvl2pPr indent="-330200" lvl="1" marL="914400" algn="l">
              <a:lnSpc>
                <a:spcPct val="90000"/>
              </a:lnSpc>
              <a:spcBef>
                <a:spcPts val="500"/>
              </a:spcBef>
              <a:spcAft>
                <a:spcPts val="0"/>
              </a:spcAft>
              <a:buSzPts val="1600"/>
              <a:buChar char="•"/>
              <a:defRPr sz="1600"/>
            </a:lvl2pPr>
            <a:lvl3pPr indent="-317500" lvl="2" marL="1371600" algn="l">
              <a:lnSpc>
                <a:spcPct val="90000"/>
              </a:lnSpc>
              <a:spcBef>
                <a:spcPts val="500"/>
              </a:spcBef>
              <a:spcAft>
                <a:spcPts val="0"/>
              </a:spcAft>
              <a:buSzPts val="1400"/>
              <a:buChar char="•"/>
              <a:defRPr sz="1400"/>
            </a:lvl3pPr>
            <a:lvl4pPr indent="-304800" lvl="3" marL="1828800" algn="l">
              <a:lnSpc>
                <a:spcPct val="90000"/>
              </a:lnSpc>
              <a:spcBef>
                <a:spcPts val="500"/>
              </a:spcBef>
              <a:spcAft>
                <a:spcPts val="0"/>
              </a:spcAft>
              <a:buSzPts val="1200"/>
              <a:buChar char="•"/>
              <a:defRPr sz="1200"/>
            </a:lvl4pPr>
            <a:lvl5pPr indent="-304800" lvl="4" marL="2286000" algn="l">
              <a:lnSpc>
                <a:spcPct val="90000"/>
              </a:lnSpc>
              <a:spcBef>
                <a:spcPts val="500"/>
              </a:spcBef>
              <a:spcAft>
                <a:spcPts val="0"/>
              </a:spcAft>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25"/>
          <p:cNvSpPr txBox="1"/>
          <p:nvPr>
            <p:ph idx="2" type="body"/>
          </p:nvPr>
        </p:nvSpPr>
        <p:spPr>
          <a:xfrm>
            <a:off x="3649398" y="1743093"/>
            <a:ext cx="4848110" cy="3833614"/>
          </a:xfrm>
          <a:prstGeom prst="rect">
            <a:avLst/>
          </a:prstGeom>
          <a:solidFill>
            <a:schemeClr val="lt2"/>
          </a:solid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3"/>
              </a:buClr>
              <a:buSzPts val="1800"/>
              <a:buNone/>
              <a:defRPr sz="1800"/>
            </a:lvl1pPr>
            <a:lvl2pPr indent="-330200" lvl="1" marL="914400" algn="l">
              <a:lnSpc>
                <a:spcPct val="90000"/>
              </a:lnSpc>
              <a:spcBef>
                <a:spcPts val="500"/>
              </a:spcBef>
              <a:spcAft>
                <a:spcPts val="0"/>
              </a:spcAft>
              <a:buSzPts val="1600"/>
              <a:buChar char="•"/>
              <a:defRPr sz="1600"/>
            </a:lvl2pPr>
            <a:lvl3pPr indent="-317500" lvl="2" marL="1371600" algn="l">
              <a:lnSpc>
                <a:spcPct val="90000"/>
              </a:lnSpc>
              <a:spcBef>
                <a:spcPts val="500"/>
              </a:spcBef>
              <a:spcAft>
                <a:spcPts val="0"/>
              </a:spcAft>
              <a:buSzPts val="1400"/>
              <a:buChar char="•"/>
              <a:defRPr sz="1400"/>
            </a:lvl3pPr>
            <a:lvl4pPr indent="-304800" lvl="3" marL="1828800" algn="l">
              <a:lnSpc>
                <a:spcPct val="90000"/>
              </a:lnSpc>
              <a:spcBef>
                <a:spcPts val="500"/>
              </a:spcBef>
              <a:spcAft>
                <a:spcPts val="0"/>
              </a:spcAft>
              <a:buSzPts val="1200"/>
              <a:buChar char="•"/>
              <a:defRPr sz="1200"/>
            </a:lvl4pPr>
            <a:lvl5pPr indent="-304800" lvl="4" marL="2286000" algn="l">
              <a:lnSpc>
                <a:spcPct val="90000"/>
              </a:lnSpc>
              <a:spcBef>
                <a:spcPts val="500"/>
              </a:spcBef>
              <a:spcAft>
                <a:spcPts val="0"/>
              </a:spcAft>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25"/>
          <p:cNvSpPr txBox="1"/>
          <p:nvPr>
            <p:ph idx="3" type="body"/>
          </p:nvPr>
        </p:nvSpPr>
        <p:spPr>
          <a:xfrm>
            <a:off x="8554054" y="2234612"/>
            <a:ext cx="2743200" cy="2735210"/>
          </a:xfrm>
          <a:prstGeom prst="rect">
            <a:avLst/>
          </a:prstGeom>
          <a:solidFill>
            <a:schemeClr val="lt2"/>
          </a:solid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3"/>
              </a:buClr>
              <a:buSzPts val="1800"/>
              <a:buNone/>
              <a:defRPr sz="1800"/>
            </a:lvl1pPr>
            <a:lvl2pPr indent="-330200" lvl="1" marL="914400" algn="l">
              <a:lnSpc>
                <a:spcPct val="90000"/>
              </a:lnSpc>
              <a:spcBef>
                <a:spcPts val="500"/>
              </a:spcBef>
              <a:spcAft>
                <a:spcPts val="0"/>
              </a:spcAft>
              <a:buSzPts val="1600"/>
              <a:buChar char="•"/>
              <a:defRPr sz="1600"/>
            </a:lvl2pPr>
            <a:lvl3pPr indent="-317500" lvl="2" marL="1371600" algn="l">
              <a:lnSpc>
                <a:spcPct val="90000"/>
              </a:lnSpc>
              <a:spcBef>
                <a:spcPts val="500"/>
              </a:spcBef>
              <a:spcAft>
                <a:spcPts val="0"/>
              </a:spcAft>
              <a:buSzPts val="1400"/>
              <a:buChar char="•"/>
              <a:defRPr sz="1400"/>
            </a:lvl3pPr>
            <a:lvl4pPr indent="-304800" lvl="3" marL="1828800" algn="l">
              <a:lnSpc>
                <a:spcPct val="90000"/>
              </a:lnSpc>
              <a:spcBef>
                <a:spcPts val="500"/>
              </a:spcBef>
              <a:spcAft>
                <a:spcPts val="0"/>
              </a:spcAft>
              <a:buSzPts val="1200"/>
              <a:buChar char="•"/>
              <a:defRPr sz="1200"/>
            </a:lvl4pPr>
            <a:lvl5pPr indent="-304800" lvl="4" marL="2286000" algn="l">
              <a:lnSpc>
                <a:spcPct val="90000"/>
              </a:lnSpc>
              <a:spcBef>
                <a:spcPts val="500"/>
              </a:spcBef>
              <a:spcAft>
                <a:spcPts val="0"/>
              </a:spcAft>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25"/>
          <p:cNvSpPr txBox="1"/>
          <p:nvPr>
            <p:ph idx="4" type="body"/>
          </p:nvPr>
        </p:nvSpPr>
        <p:spPr>
          <a:xfrm>
            <a:off x="838200" y="5576707"/>
            <a:ext cx="10515600" cy="613963"/>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1000"/>
              </a:spcBef>
              <a:spcAft>
                <a:spcPts val="0"/>
              </a:spcAft>
              <a:buClr>
                <a:schemeClr val="lt1"/>
              </a:buClr>
              <a:buSzPts val="1600"/>
              <a:buFont typeface="Arial"/>
              <a:buNone/>
              <a:defRPr sz="1600">
                <a:solidFill>
                  <a:schemeClr val="lt1"/>
                </a:solidFill>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25"/>
          <p:cNvSpPr/>
          <p:nvPr/>
        </p:nvSpPr>
        <p:spPr>
          <a:xfrm>
            <a:off x="11170456" y="969148"/>
            <a:ext cx="100584" cy="100584"/>
          </a:xfrm>
          <a:custGeom>
            <a:rect b="b" l="l" r="r" t="t"/>
            <a:pathLst>
              <a:path extrusionOk="0" h="91138" w="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82A6FD">
              <a:alpha val="48235"/>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1" name="Google Shape;101;p25"/>
          <p:cNvSpPr/>
          <p:nvPr/>
        </p:nvSpPr>
        <p:spPr>
          <a:xfrm>
            <a:off x="1876516" y="1290549"/>
            <a:ext cx="144379" cy="144379"/>
          </a:xfrm>
          <a:prstGeom prst="ellipse">
            <a:avLst/>
          </a:prstGeom>
          <a:noFill/>
          <a:ln cap="flat" cmpd="sng" w="12700">
            <a:solidFill>
              <a:srgbClr val="82A6FD">
                <a:alpha val="48627"/>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2" name="Google Shape;102;p25"/>
          <p:cNvSpPr txBox="1"/>
          <p:nvPr>
            <p:ph idx="11" type="ftr"/>
          </p:nvPr>
        </p:nvSpPr>
        <p:spPr>
          <a:xfrm>
            <a:off x="336405" y="6237287"/>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25"/>
          <p:cNvSpPr txBox="1"/>
          <p:nvPr>
            <p:ph idx="12" type="sldNum"/>
          </p:nvPr>
        </p:nvSpPr>
        <p:spPr>
          <a:xfrm>
            <a:off x="9140971" y="6226198"/>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Arial"/>
                <a:ea typeface="Arial"/>
                <a:cs typeface="Arial"/>
                <a:sym typeface="Arial"/>
              </a:defRPr>
            </a:lvl1pPr>
            <a:lvl2pPr indent="0" lvl="1" marL="0" algn="r">
              <a:spcBef>
                <a:spcPts val="0"/>
              </a:spcBef>
              <a:buNone/>
              <a:defRPr sz="1200">
                <a:solidFill>
                  <a:schemeClr val="lt1"/>
                </a:solidFill>
                <a:latin typeface="Arial"/>
                <a:ea typeface="Arial"/>
                <a:cs typeface="Arial"/>
                <a:sym typeface="Arial"/>
              </a:defRPr>
            </a:lvl2pPr>
            <a:lvl3pPr indent="0" lvl="2" marL="0" algn="r">
              <a:spcBef>
                <a:spcPts val="0"/>
              </a:spcBef>
              <a:buNone/>
              <a:defRPr sz="1200">
                <a:solidFill>
                  <a:schemeClr val="lt1"/>
                </a:solidFill>
                <a:latin typeface="Arial"/>
                <a:ea typeface="Arial"/>
                <a:cs typeface="Arial"/>
                <a:sym typeface="Arial"/>
              </a:defRPr>
            </a:lvl3pPr>
            <a:lvl4pPr indent="0" lvl="3" marL="0" algn="r">
              <a:spcBef>
                <a:spcPts val="0"/>
              </a:spcBef>
              <a:buNone/>
              <a:defRPr sz="1200">
                <a:solidFill>
                  <a:schemeClr val="lt1"/>
                </a:solidFill>
                <a:latin typeface="Arial"/>
                <a:ea typeface="Arial"/>
                <a:cs typeface="Arial"/>
                <a:sym typeface="Arial"/>
              </a:defRPr>
            </a:lvl4pPr>
            <a:lvl5pPr indent="0" lvl="4" marL="0" algn="r">
              <a:spcBef>
                <a:spcPts val="0"/>
              </a:spcBef>
              <a:buNone/>
              <a:defRPr sz="1200">
                <a:solidFill>
                  <a:schemeClr val="lt1"/>
                </a:solidFill>
                <a:latin typeface="Arial"/>
                <a:ea typeface="Arial"/>
                <a:cs typeface="Arial"/>
                <a:sym typeface="Arial"/>
              </a:defRPr>
            </a:lvl5pPr>
            <a:lvl6pPr indent="0" lvl="5" marL="0" algn="r">
              <a:spcBef>
                <a:spcPts val="0"/>
              </a:spcBef>
              <a:buNone/>
              <a:defRPr sz="1200">
                <a:solidFill>
                  <a:schemeClr val="lt1"/>
                </a:solidFill>
                <a:latin typeface="Arial"/>
                <a:ea typeface="Arial"/>
                <a:cs typeface="Arial"/>
                <a:sym typeface="Arial"/>
              </a:defRPr>
            </a:lvl6pPr>
            <a:lvl7pPr indent="0" lvl="6" marL="0" algn="r">
              <a:spcBef>
                <a:spcPts val="0"/>
              </a:spcBef>
              <a:buNone/>
              <a:defRPr sz="1200">
                <a:solidFill>
                  <a:schemeClr val="lt1"/>
                </a:solidFill>
                <a:latin typeface="Arial"/>
                <a:ea typeface="Arial"/>
                <a:cs typeface="Arial"/>
                <a:sym typeface="Arial"/>
              </a:defRPr>
            </a:lvl7pPr>
            <a:lvl8pPr indent="0" lvl="7" marL="0" algn="r">
              <a:spcBef>
                <a:spcPts val="0"/>
              </a:spcBef>
              <a:buNone/>
              <a:defRPr sz="1200">
                <a:solidFill>
                  <a:schemeClr val="lt1"/>
                </a:solidFill>
                <a:latin typeface="Arial"/>
                <a:ea typeface="Arial"/>
                <a:cs typeface="Arial"/>
                <a:sym typeface="Arial"/>
              </a:defRPr>
            </a:lvl8pPr>
            <a:lvl9pPr indent="0" lvl="8" marL="0" algn="r">
              <a:spcBef>
                <a:spcPts val="0"/>
              </a:spcBef>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04" name="Google Shape;104;p25"/>
          <p:cNvSpPr/>
          <p:nvPr/>
        </p:nvSpPr>
        <p:spPr>
          <a:xfrm>
            <a:off x="688076" y="5192833"/>
            <a:ext cx="45719" cy="37785"/>
          </a:xfrm>
          <a:custGeom>
            <a:rect b="b" l="l" r="r" t="t"/>
            <a:pathLst>
              <a:path extrusionOk="0" h="91138" w="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82A6FD">
              <a:alpha val="4901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dk1"/>
            </a:gs>
            <a:gs pos="99000">
              <a:srgbClr val="05202E"/>
            </a:gs>
            <a:gs pos="100000">
              <a:srgbClr val="05202E"/>
            </a:gs>
          </a:gsLst>
          <a:lin ang="5400000" scaled="0"/>
        </a:gra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3"/>
              </a:buClr>
              <a:buSzPts val="2800"/>
              <a:buFont typeface="Arial"/>
              <a:buNone/>
              <a:defRPr b="0" i="0" sz="2800" u="none" cap="none" strike="noStrike">
                <a:solidFill>
                  <a:schemeClr val="accent3"/>
                </a:solidFill>
                <a:latin typeface="Arial"/>
                <a:ea typeface="Arial"/>
                <a:cs typeface="Arial"/>
                <a:sym typeface="Arial"/>
              </a:defRPr>
            </a:lvl1pPr>
            <a:lvl2pPr indent="-381000" lvl="1" marL="914400" marR="0" rtl="0" algn="l">
              <a:lnSpc>
                <a:spcPct val="90000"/>
              </a:lnSpc>
              <a:spcBef>
                <a:spcPts val="500"/>
              </a:spcBef>
              <a:spcAft>
                <a:spcPts val="0"/>
              </a:spcAft>
              <a:buClr>
                <a:schemeClr val="accent6"/>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lnSpc>
                <a:spcPct val="90000"/>
              </a:lnSpc>
              <a:spcBef>
                <a:spcPts val="500"/>
              </a:spcBef>
              <a:spcAft>
                <a:spcPts val="0"/>
              </a:spcAft>
              <a:buClr>
                <a:schemeClr val="accent6"/>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lnSpc>
                <a:spcPct val="90000"/>
              </a:lnSpc>
              <a:spcBef>
                <a:spcPts val="500"/>
              </a:spcBef>
              <a:spcAft>
                <a:spcPts val="0"/>
              </a:spcAft>
              <a:buClr>
                <a:schemeClr val="accent6"/>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lnSpc>
                <a:spcPct val="90000"/>
              </a:lnSpc>
              <a:spcBef>
                <a:spcPts val="500"/>
              </a:spcBef>
              <a:spcAft>
                <a:spcPts val="0"/>
              </a:spcAft>
              <a:buClr>
                <a:schemeClr val="accent6"/>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Arial"/>
                <a:ea typeface="Arial"/>
                <a:cs typeface="Arial"/>
                <a:sym typeface="Arial"/>
              </a:defRPr>
            </a:lvl1pPr>
            <a:lvl2pPr indent="0" lvl="1" marL="0" marR="0" rtl="0" algn="r">
              <a:spcBef>
                <a:spcPts val="0"/>
              </a:spcBef>
              <a:buNone/>
              <a:defRPr b="0" i="0" sz="1200" u="none" cap="none" strike="noStrike">
                <a:solidFill>
                  <a:schemeClr val="lt1"/>
                </a:solidFill>
                <a:latin typeface="Arial"/>
                <a:ea typeface="Arial"/>
                <a:cs typeface="Arial"/>
                <a:sym typeface="Arial"/>
              </a:defRPr>
            </a:lvl2pPr>
            <a:lvl3pPr indent="0" lvl="2" marL="0" marR="0" rtl="0" algn="r">
              <a:spcBef>
                <a:spcPts val="0"/>
              </a:spcBef>
              <a:buNone/>
              <a:defRPr b="0" i="0" sz="1200" u="none" cap="none" strike="noStrike">
                <a:solidFill>
                  <a:schemeClr val="lt1"/>
                </a:solidFill>
                <a:latin typeface="Arial"/>
                <a:ea typeface="Arial"/>
                <a:cs typeface="Arial"/>
                <a:sym typeface="Arial"/>
              </a:defRPr>
            </a:lvl3pPr>
            <a:lvl4pPr indent="0" lvl="3" marL="0" marR="0" rtl="0" algn="r">
              <a:spcBef>
                <a:spcPts val="0"/>
              </a:spcBef>
              <a:buNone/>
              <a:defRPr b="0" i="0" sz="1200" u="none" cap="none" strike="noStrike">
                <a:solidFill>
                  <a:schemeClr val="lt1"/>
                </a:solidFill>
                <a:latin typeface="Arial"/>
                <a:ea typeface="Arial"/>
                <a:cs typeface="Arial"/>
                <a:sym typeface="Arial"/>
              </a:defRPr>
            </a:lvl4pPr>
            <a:lvl5pPr indent="0" lvl="4" marL="0" marR="0" rtl="0" algn="r">
              <a:spcBef>
                <a:spcPts val="0"/>
              </a:spcBef>
              <a:buNone/>
              <a:defRPr b="0" i="0" sz="1200" u="none" cap="none" strike="noStrike">
                <a:solidFill>
                  <a:schemeClr val="lt1"/>
                </a:solidFill>
                <a:latin typeface="Arial"/>
                <a:ea typeface="Arial"/>
                <a:cs typeface="Arial"/>
                <a:sym typeface="Arial"/>
              </a:defRPr>
            </a:lvl5pPr>
            <a:lvl6pPr indent="0" lvl="5" marL="0" marR="0" rtl="0" algn="r">
              <a:spcBef>
                <a:spcPts val="0"/>
              </a:spcBef>
              <a:buNone/>
              <a:defRPr b="0" i="0" sz="1200" u="none" cap="none" strike="noStrike">
                <a:solidFill>
                  <a:schemeClr val="lt1"/>
                </a:solidFill>
                <a:latin typeface="Arial"/>
                <a:ea typeface="Arial"/>
                <a:cs typeface="Arial"/>
                <a:sym typeface="Arial"/>
              </a:defRPr>
            </a:lvl6pPr>
            <a:lvl7pPr indent="0" lvl="6" marL="0" marR="0" rtl="0" algn="r">
              <a:spcBef>
                <a:spcPts val="0"/>
              </a:spcBef>
              <a:buNone/>
              <a:defRPr b="0" i="0" sz="1200" u="none" cap="none" strike="noStrike">
                <a:solidFill>
                  <a:schemeClr val="lt1"/>
                </a:solidFill>
                <a:latin typeface="Arial"/>
                <a:ea typeface="Arial"/>
                <a:cs typeface="Arial"/>
                <a:sym typeface="Arial"/>
              </a:defRPr>
            </a:lvl7pPr>
            <a:lvl8pPr indent="0" lvl="7" marL="0" marR="0" rtl="0" algn="r">
              <a:spcBef>
                <a:spcPts val="0"/>
              </a:spcBef>
              <a:buNone/>
              <a:defRPr b="0" i="0" sz="1200" u="none" cap="none" strike="noStrike">
                <a:solidFill>
                  <a:schemeClr val="lt1"/>
                </a:solidFill>
                <a:latin typeface="Arial"/>
                <a:ea typeface="Arial"/>
                <a:cs typeface="Arial"/>
                <a:sym typeface="Arial"/>
              </a:defRPr>
            </a:lvl8pPr>
            <a:lvl9pPr indent="0" lvl="8" marL="0" marR="0" rtl="0" algn="r">
              <a:spcBef>
                <a:spcPts val="0"/>
              </a:spcBef>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22.png"/><Relationship Id="rId5" Type="http://schemas.openxmlformats.org/officeDocument/2006/relationships/image" Target="../media/image47.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44.png"/><Relationship Id="rId4" Type="http://schemas.openxmlformats.org/officeDocument/2006/relationships/image" Target="../media/image28.png"/><Relationship Id="rId10" Type="http://schemas.openxmlformats.org/officeDocument/2006/relationships/image" Target="../media/image30.png"/><Relationship Id="rId9"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27.png"/><Relationship Id="rId7" Type="http://schemas.openxmlformats.org/officeDocument/2006/relationships/image" Target="../media/image25.png"/><Relationship Id="rId8"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37.png"/><Relationship Id="rId4" Type="http://schemas.openxmlformats.org/officeDocument/2006/relationships/image" Target="../media/image35.png"/><Relationship Id="rId5" Type="http://schemas.openxmlformats.org/officeDocument/2006/relationships/image" Target="../media/image40.png"/><Relationship Id="rId6" Type="http://schemas.openxmlformats.org/officeDocument/2006/relationships/image" Target="../media/image4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49.png"/><Relationship Id="rId4" Type="http://schemas.openxmlformats.org/officeDocument/2006/relationships/image" Target="../media/image39.png"/><Relationship Id="rId5" Type="http://schemas.openxmlformats.org/officeDocument/2006/relationships/image" Target="../media/image43.png"/><Relationship Id="rId6" Type="http://schemas.openxmlformats.org/officeDocument/2006/relationships/image" Target="../media/image4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42.png"/><Relationship Id="rId4" Type="http://schemas.openxmlformats.org/officeDocument/2006/relationships/image" Target="../media/image38.png"/><Relationship Id="rId5" Type="http://schemas.openxmlformats.org/officeDocument/2006/relationships/image" Target="../media/image36.png"/><Relationship Id="rId6" Type="http://schemas.openxmlformats.org/officeDocument/2006/relationships/image" Target="../media/image4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4.png"/><Relationship Id="rId4" Type="http://schemas.openxmlformats.org/officeDocument/2006/relationships/image" Target="../media/image4.jp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4.png"/><Relationship Id="rId5"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6.png"/><Relationship Id="rId4" Type="http://schemas.openxmlformats.org/officeDocument/2006/relationships/image" Target="../media/image10.png"/><Relationship Id="rId5"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23.png"/><Relationship Id="rId5" Type="http://schemas.openxmlformats.org/officeDocument/2006/relationships/image" Target="../media/image13.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
          <p:cNvSpPr txBox="1"/>
          <p:nvPr>
            <p:ph type="title"/>
          </p:nvPr>
        </p:nvSpPr>
        <p:spPr>
          <a:xfrm>
            <a:off x="0" y="2192018"/>
            <a:ext cx="12191998" cy="132344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FFF00"/>
              </a:buClr>
              <a:buSzPts val="3600"/>
              <a:buFont typeface="Times New Roman"/>
              <a:buNone/>
            </a:pPr>
            <a:r>
              <a:rPr b="1" lang="en-US" sz="3600">
                <a:solidFill>
                  <a:srgbClr val="FFFF00"/>
                </a:solidFill>
                <a:latin typeface="Times New Roman"/>
                <a:ea typeface="Times New Roman"/>
                <a:cs typeface="Times New Roman"/>
                <a:sym typeface="Times New Roman"/>
              </a:rPr>
              <a:t>Evaluate NAQFC with Other Observations: </a:t>
            </a:r>
            <a:br>
              <a:rPr b="1" lang="en-US" sz="3600">
                <a:solidFill>
                  <a:srgbClr val="FFFF00"/>
                </a:solidFill>
                <a:latin typeface="Times New Roman"/>
                <a:ea typeface="Times New Roman"/>
                <a:cs typeface="Times New Roman"/>
                <a:sym typeface="Times New Roman"/>
              </a:rPr>
            </a:br>
            <a:r>
              <a:rPr b="1" lang="en-US" sz="3600">
                <a:solidFill>
                  <a:srgbClr val="FFFF00"/>
                </a:solidFill>
                <a:latin typeface="Times New Roman"/>
                <a:ea typeface="Times New Roman"/>
                <a:cs typeface="Times New Roman"/>
                <a:sym typeface="Times New Roman"/>
              </a:rPr>
              <a:t>A Study in Summer 2023 </a:t>
            </a:r>
            <a:endParaRPr sz="3600">
              <a:solidFill>
                <a:srgbClr val="FFFF00"/>
              </a:solidFill>
            </a:endParaRPr>
          </a:p>
        </p:txBody>
      </p:sp>
      <p:sp>
        <p:nvSpPr>
          <p:cNvPr id="133" name="Google Shape;133;p1"/>
          <p:cNvSpPr txBox="1"/>
          <p:nvPr>
            <p:ph idx="1" type="subTitle"/>
          </p:nvPr>
        </p:nvSpPr>
        <p:spPr>
          <a:xfrm>
            <a:off x="0" y="3954946"/>
            <a:ext cx="12191997" cy="781119"/>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3200"/>
              <a:buNone/>
            </a:pPr>
            <a:r>
              <a:rPr b="1" lang="en-US" sz="3200">
                <a:latin typeface="Times New Roman"/>
                <a:ea typeface="Times New Roman"/>
                <a:cs typeface="Times New Roman"/>
                <a:sym typeface="Times New Roman"/>
              </a:rPr>
              <a:t>NOAA/ARL-George Mason University, NOAA/CSL, and NOAA/NCEP</a:t>
            </a:r>
            <a:endParaRPr/>
          </a:p>
          <a:p>
            <a:pPr indent="0" lvl="0" marL="0" rtl="0" algn="ctr">
              <a:lnSpc>
                <a:spcPct val="90000"/>
              </a:lnSpc>
              <a:spcBef>
                <a:spcPts val="1000"/>
              </a:spcBef>
              <a:spcAft>
                <a:spcPts val="0"/>
              </a:spcAft>
              <a:buClr>
                <a:schemeClr val="lt1"/>
              </a:buClr>
              <a:buSzPts val="4000"/>
              <a:buNone/>
            </a:pPr>
            <a:r>
              <a:t/>
            </a:r>
            <a:endParaRPr/>
          </a:p>
        </p:txBody>
      </p:sp>
      <p:pic>
        <p:nvPicPr>
          <p:cNvPr id="134" name="Google Shape;134;p1"/>
          <p:cNvPicPr preferRelativeResize="0"/>
          <p:nvPr/>
        </p:nvPicPr>
        <p:blipFill rotWithShape="1">
          <a:blip r:embed="rId3">
            <a:alphaModFix/>
          </a:blip>
          <a:srcRect b="0" l="0" r="0" t="0"/>
          <a:stretch/>
        </p:blipFill>
        <p:spPr>
          <a:xfrm>
            <a:off x="88511" y="33772"/>
            <a:ext cx="937639" cy="937639"/>
          </a:xfrm>
          <a:prstGeom prst="rect">
            <a:avLst/>
          </a:prstGeom>
          <a:solidFill>
            <a:schemeClr val="lt1"/>
          </a:solidFill>
          <a:ln>
            <a:noFill/>
          </a:ln>
        </p:spPr>
      </p:pic>
      <p:pic>
        <p:nvPicPr>
          <p:cNvPr id="135" name="Google Shape;135;p1"/>
          <p:cNvPicPr preferRelativeResize="0"/>
          <p:nvPr/>
        </p:nvPicPr>
        <p:blipFill rotWithShape="1">
          <a:blip r:embed="rId4">
            <a:alphaModFix/>
          </a:blip>
          <a:srcRect b="0" l="0" r="0" t="0"/>
          <a:stretch/>
        </p:blipFill>
        <p:spPr>
          <a:xfrm>
            <a:off x="1090017" y="74022"/>
            <a:ext cx="1107440" cy="720269"/>
          </a:xfrm>
          <a:prstGeom prst="rect">
            <a:avLst/>
          </a:prstGeom>
          <a:solidFill>
            <a:schemeClr val="lt1"/>
          </a:solid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8" name="Shape 218"/>
        <p:cNvGrpSpPr/>
        <p:nvPr/>
      </p:nvGrpSpPr>
      <p:grpSpPr>
        <a:xfrm>
          <a:off x="0" y="0"/>
          <a:ext cx="0" cy="0"/>
          <a:chOff x="0" y="0"/>
          <a:chExt cx="0" cy="0"/>
        </a:xfrm>
      </p:grpSpPr>
      <p:sp>
        <p:nvSpPr>
          <p:cNvPr id="219" name="Google Shape;219;p10"/>
          <p:cNvSpPr txBox="1"/>
          <p:nvPr/>
        </p:nvSpPr>
        <p:spPr>
          <a:xfrm>
            <a:off x="462455" y="15584"/>
            <a:ext cx="11654177" cy="646331"/>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SO</a:t>
            </a:r>
            <a:r>
              <a:rPr b="1" baseline="-25000" lang="en-US" sz="1800">
                <a:solidFill>
                  <a:schemeClr val="dk1"/>
                </a:solidFill>
                <a:latin typeface="Arial"/>
                <a:ea typeface="Arial"/>
                <a:cs typeface="Arial"/>
                <a:sym typeface="Arial"/>
              </a:rPr>
              <a:t>2</a:t>
            </a:r>
            <a:r>
              <a:rPr b="1" lang="en-US" sz="1800">
                <a:solidFill>
                  <a:schemeClr val="dk1"/>
                </a:solidFill>
                <a:latin typeface="Arial"/>
                <a:ea typeface="Arial"/>
                <a:cs typeface="Arial"/>
                <a:sym typeface="Arial"/>
              </a:rPr>
              <a:t> undeprediction over U.S. West leads to underprediction of sulfate and ammonium, and overprediction of nitrate. This bias on aerosol compositions could also affect the downstream PM2.5 prediction. </a:t>
            </a:r>
            <a:endParaRPr/>
          </a:p>
        </p:txBody>
      </p:sp>
      <p:pic>
        <p:nvPicPr>
          <p:cNvPr id="220" name="Google Shape;220;p10"/>
          <p:cNvPicPr preferRelativeResize="0"/>
          <p:nvPr/>
        </p:nvPicPr>
        <p:blipFill rotWithShape="1">
          <a:blip r:embed="rId3">
            <a:alphaModFix/>
          </a:blip>
          <a:srcRect b="0" l="0" r="0" t="0"/>
          <a:stretch/>
        </p:blipFill>
        <p:spPr>
          <a:xfrm>
            <a:off x="75368" y="789178"/>
            <a:ext cx="4023360" cy="2926080"/>
          </a:xfrm>
          <a:prstGeom prst="rect">
            <a:avLst/>
          </a:prstGeom>
          <a:noFill/>
          <a:ln>
            <a:noFill/>
          </a:ln>
        </p:spPr>
      </p:pic>
      <p:pic>
        <p:nvPicPr>
          <p:cNvPr id="221" name="Google Shape;221;p10"/>
          <p:cNvPicPr preferRelativeResize="0"/>
          <p:nvPr/>
        </p:nvPicPr>
        <p:blipFill rotWithShape="1">
          <a:blip r:embed="rId4">
            <a:alphaModFix/>
          </a:blip>
          <a:srcRect b="0" l="0" r="658" t="0"/>
          <a:stretch/>
        </p:blipFill>
        <p:spPr>
          <a:xfrm>
            <a:off x="4096365" y="763778"/>
            <a:ext cx="3996909" cy="2926080"/>
          </a:xfrm>
          <a:prstGeom prst="rect">
            <a:avLst/>
          </a:prstGeom>
          <a:noFill/>
          <a:ln>
            <a:noFill/>
          </a:ln>
        </p:spPr>
      </p:pic>
      <p:pic>
        <p:nvPicPr>
          <p:cNvPr id="222" name="Google Shape;222;p10"/>
          <p:cNvPicPr preferRelativeResize="0"/>
          <p:nvPr/>
        </p:nvPicPr>
        <p:blipFill rotWithShape="1">
          <a:blip r:embed="rId5">
            <a:alphaModFix/>
          </a:blip>
          <a:srcRect b="0" l="0" r="0" t="0"/>
          <a:stretch/>
        </p:blipFill>
        <p:spPr>
          <a:xfrm>
            <a:off x="76119" y="3753358"/>
            <a:ext cx="4023360" cy="2926080"/>
          </a:xfrm>
          <a:prstGeom prst="rect">
            <a:avLst/>
          </a:prstGeom>
          <a:noFill/>
          <a:ln>
            <a:noFill/>
          </a:ln>
        </p:spPr>
      </p:pic>
      <p:pic>
        <p:nvPicPr>
          <p:cNvPr id="223" name="Google Shape;223;p10"/>
          <p:cNvPicPr preferRelativeResize="0"/>
          <p:nvPr/>
        </p:nvPicPr>
        <p:blipFill rotWithShape="1">
          <a:blip r:embed="rId6">
            <a:alphaModFix/>
          </a:blip>
          <a:srcRect b="0" l="0" r="0" t="0"/>
          <a:stretch/>
        </p:blipFill>
        <p:spPr>
          <a:xfrm>
            <a:off x="4096363" y="3758005"/>
            <a:ext cx="4023360" cy="2926080"/>
          </a:xfrm>
          <a:prstGeom prst="rect">
            <a:avLst/>
          </a:prstGeom>
          <a:noFill/>
          <a:ln>
            <a:noFill/>
          </a:ln>
        </p:spPr>
      </p:pic>
      <p:pic>
        <p:nvPicPr>
          <p:cNvPr id="224" name="Google Shape;224;p10"/>
          <p:cNvPicPr preferRelativeResize="0"/>
          <p:nvPr/>
        </p:nvPicPr>
        <p:blipFill rotWithShape="1">
          <a:blip r:embed="rId7">
            <a:alphaModFix/>
          </a:blip>
          <a:srcRect b="0" l="0" r="0" t="0"/>
          <a:stretch/>
        </p:blipFill>
        <p:spPr>
          <a:xfrm>
            <a:off x="8166068" y="3817968"/>
            <a:ext cx="4023360" cy="2926080"/>
          </a:xfrm>
          <a:prstGeom prst="rect">
            <a:avLst/>
          </a:prstGeom>
          <a:noFill/>
          <a:ln>
            <a:noFill/>
          </a:ln>
        </p:spPr>
      </p:pic>
      <p:pic>
        <p:nvPicPr>
          <p:cNvPr id="225" name="Google Shape;225;p10"/>
          <p:cNvPicPr preferRelativeResize="0"/>
          <p:nvPr/>
        </p:nvPicPr>
        <p:blipFill rotWithShape="1">
          <a:blip r:embed="rId8">
            <a:alphaModFix/>
          </a:blip>
          <a:srcRect b="0" l="0" r="0" t="0"/>
          <a:stretch/>
        </p:blipFill>
        <p:spPr>
          <a:xfrm>
            <a:off x="8192381" y="758109"/>
            <a:ext cx="4023360" cy="2926080"/>
          </a:xfrm>
          <a:prstGeom prst="rect">
            <a:avLst/>
          </a:prstGeom>
          <a:noFill/>
          <a:ln>
            <a:noFill/>
          </a:ln>
        </p:spPr>
      </p:pic>
      <p:sp>
        <p:nvSpPr>
          <p:cNvPr id="226" name="Google Shape;226;p10"/>
          <p:cNvSpPr txBox="1"/>
          <p:nvPr/>
        </p:nvSpPr>
        <p:spPr>
          <a:xfrm>
            <a:off x="1715911" y="4362972"/>
            <a:ext cx="2246489" cy="116955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00B050"/>
                </a:solidFill>
                <a:latin typeface="Arial"/>
                <a:ea typeface="Arial"/>
                <a:cs typeface="Arial"/>
                <a:sym typeface="Arial"/>
              </a:rPr>
              <a:t>SO</a:t>
            </a:r>
            <a:r>
              <a:rPr b="1" baseline="-25000" lang="en-US" sz="1400">
                <a:solidFill>
                  <a:srgbClr val="00B050"/>
                </a:solidFill>
                <a:latin typeface="Arial"/>
                <a:ea typeface="Arial"/>
                <a:cs typeface="Arial"/>
                <a:sym typeface="Arial"/>
              </a:rPr>
              <a:t>2</a:t>
            </a:r>
            <a:r>
              <a:rPr b="1" lang="en-US" sz="1400">
                <a:solidFill>
                  <a:srgbClr val="00B050"/>
                </a:solidFill>
                <a:latin typeface="Arial"/>
                <a:ea typeface="Arial"/>
                <a:cs typeface="Arial"/>
                <a:sym typeface="Arial"/>
              </a:rPr>
              <a:t> underprediction causes Sulfate and ammonium underpredictions and nitrate overprediction</a:t>
            </a:r>
            <a:endParaRPr/>
          </a:p>
        </p:txBody>
      </p:sp>
      <p:cxnSp>
        <p:nvCxnSpPr>
          <p:cNvPr id="227" name="Google Shape;227;p10"/>
          <p:cNvCxnSpPr/>
          <p:nvPr/>
        </p:nvCxnSpPr>
        <p:spPr>
          <a:xfrm rot="10800000">
            <a:off x="1669567" y="3293619"/>
            <a:ext cx="238255" cy="1168703"/>
          </a:xfrm>
          <a:prstGeom prst="straightConnector1">
            <a:avLst/>
          </a:prstGeom>
          <a:noFill/>
          <a:ln cap="flat" cmpd="sng" w="22225">
            <a:solidFill>
              <a:srgbClr val="00B050"/>
            </a:solidFill>
            <a:prstDash val="solid"/>
            <a:miter lim="800000"/>
            <a:headEnd len="sm" w="sm" type="none"/>
            <a:tailEnd len="med" w="med" type="triangle"/>
          </a:ln>
        </p:spPr>
      </p:cxnSp>
      <p:cxnSp>
        <p:nvCxnSpPr>
          <p:cNvPr id="228" name="Google Shape;228;p10"/>
          <p:cNvCxnSpPr/>
          <p:nvPr/>
        </p:nvCxnSpPr>
        <p:spPr>
          <a:xfrm flipH="1">
            <a:off x="1669566" y="5532523"/>
            <a:ext cx="297548" cy="609614"/>
          </a:xfrm>
          <a:prstGeom prst="straightConnector1">
            <a:avLst/>
          </a:prstGeom>
          <a:noFill/>
          <a:ln cap="flat" cmpd="sng" w="22225">
            <a:solidFill>
              <a:srgbClr val="00B050"/>
            </a:solidFill>
            <a:prstDash val="solid"/>
            <a:miter lim="800000"/>
            <a:headEnd len="sm" w="sm" type="none"/>
            <a:tailEnd len="med" w="med" type="triangle"/>
          </a:ln>
        </p:spPr>
      </p:cxnSp>
      <p:cxnSp>
        <p:nvCxnSpPr>
          <p:cNvPr id="229" name="Google Shape;229;p10"/>
          <p:cNvCxnSpPr/>
          <p:nvPr/>
        </p:nvCxnSpPr>
        <p:spPr>
          <a:xfrm>
            <a:off x="3725333" y="5489524"/>
            <a:ext cx="1876859" cy="652613"/>
          </a:xfrm>
          <a:prstGeom prst="straightConnector1">
            <a:avLst/>
          </a:prstGeom>
          <a:noFill/>
          <a:ln cap="flat" cmpd="sng" w="22225">
            <a:solidFill>
              <a:srgbClr val="00B050"/>
            </a:solidFill>
            <a:prstDash val="solid"/>
            <a:miter lim="800000"/>
            <a:headEnd len="sm" w="sm" type="none"/>
            <a:tailEnd len="med" w="med" type="triangle"/>
          </a:ln>
        </p:spPr>
      </p:cxnSp>
      <p:cxnSp>
        <p:nvCxnSpPr>
          <p:cNvPr id="230" name="Google Shape;230;p10"/>
          <p:cNvCxnSpPr/>
          <p:nvPr/>
        </p:nvCxnSpPr>
        <p:spPr>
          <a:xfrm>
            <a:off x="3725332" y="5129144"/>
            <a:ext cx="6452416" cy="1170056"/>
          </a:xfrm>
          <a:prstGeom prst="straightConnector1">
            <a:avLst/>
          </a:prstGeom>
          <a:noFill/>
          <a:ln cap="flat" cmpd="sng" w="22225">
            <a:solidFill>
              <a:srgbClr val="00B050"/>
            </a:solidFill>
            <a:prstDash val="solid"/>
            <a:miter lim="800000"/>
            <a:headEnd len="sm" w="sm" type="none"/>
            <a:tailEnd len="med" w="med" type="triangle"/>
          </a:ln>
        </p:spPr>
      </p:cxnSp>
      <p:grpSp>
        <p:nvGrpSpPr>
          <p:cNvPr id="231" name="Google Shape;231;p10"/>
          <p:cNvGrpSpPr/>
          <p:nvPr/>
        </p:nvGrpSpPr>
        <p:grpSpPr>
          <a:xfrm>
            <a:off x="5045382" y="1941688"/>
            <a:ext cx="2732662" cy="2421284"/>
            <a:chOff x="5045382" y="1941688"/>
            <a:chExt cx="2732662" cy="2421284"/>
          </a:xfrm>
        </p:grpSpPr>
        <p:sp>
          <p:nvSpPr>
            <p:cNvPr id="232" name="Google Shape;232;p10"/>
            <p:cNvSpPr/>
            <p:nvPr/>
          </p:nvSpPr>
          <p:spPr>
            <a:xfrm>
              <a:off x="6412089" y="1941689"/>
              <a:ext cx="1365955" cy="2421283"/>
            </a:xfrm>
            <a:prstGeom prst="flowChartDelay">
              <a:avLst/>
            </a:prstGeom>
            <a:solidFill>
              <a:srgbClr val="82A6FD"/>
            </a:solidFill>
            <a:ln cap="flat" cmpd="sng" w="12700">
              <a:solidFill>
                <a:srgbClr val="B6B03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Cations: Ca</a:t>
              </a:r>
              <a:r>
                <a:rPr b="1" baseline="30000" lang="en-US" sz="1800">
                  <a:solidFill>
                    <a:schemeClr val="lt1"/>
                  </a:solidFill>
                  <a:latin typeface="Arial"/>
                  <a:ea typeface="Arial"/>
                  <a:cs typeface="Arial"/>
                  <a:sym typeface="Arial"/>
                </a:rPr>
                <a:t>2+</a:t>
              </a:r>
              <a:r>
                <a:rPr b="1" lang="en-US" sz="1800">
                  <a:solidFill>
                    <a:schemeClr val="lt1"/>
                  </a:solidFill>
                  <a:latin typeface="Arial"/>
                  <a:ea typeface="Arial"/>
                  <a:cs typeface="Arial"/>
                  <a:sym typeface="Arial"/>
                </a:rPr>
                <a:t>, Mg</a:t>
              </a:r>
              <a:r>
                <a:rPr b="1" baseline="30000" lang="en-US" sz="1800">
                  <a:solidFill>
                    <a:schemeClr val="lt1"/>
                  </a:solidFill>
                  <a:latin typeface="Arial"/>
                  <a:ea typeface="Arial"/>
                  <a:cs typeface="Arial"/>
                  <a:sym typeface="Arial"/>
                </a:rPr>
                <a:t>2+</a:t>
              </a:r>
              <a:r>
                <a:rPr b="1" lang="en-US" sz="1800">
                  <a:solidFill>
                    <a:schemeClr val="lt1"/>
                  </a:solidFill>
                  <a:latin typeface="Arial"/>
                  <a:ea typeface="Arial"/>
                  <a:cs typeface="Arial"/>
                  <a:sym typeface="Arial"/>
                </a:rPr>
                <a:t>, Na</a:t>
              </a:r>
              <a:r>
                <a:rPr b="1" baseline="30000" lang="en-US" sz="1800">
                  <a:solidFill>
                    <a:schemeClr val="lt1"/>
                  </a:solidFill>
                  <a:latin typeface="Arial"/>
                  <a:ea typeface="Arial"/>
                  <a:cs typeface="Arial"/>
                  <a:sym typeface="Arial"/>
                </a:rPr>
                <a:t>+</a:t>
              </a:r>
              <a:r>
                <a:rPr b="1" lang="en-US" sz="1800">
                  <a:solidFill>
                    <a:schemeClr val="lt1"/>
                  </a:solidFill>
                  <a:latin typeface="Arial"/>
                  <a:ea typeface="Arial"/>
                  <a:cs typeface="Arial"/>
                  <a:sym typeface="Arial"/>
                </a:rPr>
                <a:t>, K</a:t>
              </a:r>
              <a:r>
                <a:rPr b="1" baseline="30000" lang="en-US" sz="1800">
                  <a:solidFill>
                    <a:schemeClr val="lt1"/>
                  </a:solidFill>
                  <a:latin typeface="Arial"/>
                  <a:ea typeface="Arial"/>
                  <a:cs typeface="Arial"/>
                  <a:sym typeface="Arial"/>
                </a:rPr>
                <a:t>+</a:t>
              </a:r>
              <a:r>
                <a:rPr b="1" lang="en-US" sz="1800">
                  <a:solidFill>
                    <a:schemeClr val="lt1"/>
                  </a:solidFill>
                  <a:latin typeface="Arial"/>
                  <a:ea typeface="Arial"/>
                  <a:cs typeface="Arial"/>
                  <a:sym typeface="Arial"/>
                </a:rPr>
                <a:t>, NH</a:t>
              </a:r>
              <a:r>
                <a:rPr b="1" baseline="-25000" lang="en-US" sz="1800">
                  <a:solidFill>
                    <a:schemeClr val="lt1"/>
                  </a:solidFill>
                  <a:latin typeface="Arial"/>
                  <a:ea typeface="Arial"/>
                  <a:cs typeface="Arial"/>
                  <a:sym typeface="Arial"/>
                </a:rPr>
                <a:t>4</a:t>
              </a:r>
              <a:r>
                <a:rPr b="1" baseline="30000" lang="en-US" sz="1800">
                  <a:solidFill>
                    <a:schemeClr val="lt1"/>
                  </a:solidFill>
                  <a:latin typeface="Arial"/>
                  <a:ea typeface="Arial"/>
                  <a:cs typeface="Arial"/>
                  <a:sym typeface="Arial"/>
                </a:rPr>
                <a:t>+</a:t>
              </a:r>
              <a:endParaRPr b="1" sz="1800">
                <a:solidFill>
                  <a:schemeClr val="lt1"/>
                </a:solidFill>
                <a:latin typeface="Arial"/>
                <a:ea typeface="Arial"/>
                <a:cs typeface="Arial"/>
                <a:sym typeface="Arial"/>
              </a:endParaRPr>
            </a:p>
          </p:txBody>
        </p:sp>
        <p:sp>
          <p:nvSpPr>
            <p:cNvPr id="233" name="Google Shape;233;p10"/>
            <p:cNvSpPr/>
            <p:nvPr/>
          </p:nvSpPr>
          <p:spPr>
            <a:xfrm flipH="1">
              <a:off x="5045382" y="1941688"/>
              <a:ext cx="1365956" cy="2421283"/>
            </a:xfrm>
            <a:prstGeom prst="flowChartDelay">
              <a:avLst/>
            </a:prstGeom>
            <a:solidFill>
              <a:srgbClr val="FFC000"/>
            </a:solidFill>
            <a:ln cap="flat" cmpd="sng" w="12700">
              <a:solidFill>
                <a:srgbClr val="B6B03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Anions: SO</a:t>
              </a:r>
              <a:r>
                <a:rPr b="1" baseline="-25000" lang="en-US" sz="1800">
                  <a:solidFill>
                    <a:schemeClr val="lt1"/>
                  </a:solidFill>
                  <a:latin typeface="Arial"/>
                  <a:ea typeface="Arial"/>
                  <a:cs typeface="Arial"/>
                  <a:sym typeface="Arial"/>
                </a:rPr>
                <a:t>4</a:t>
              </a:r>
              <a:r>
                <a:rPr b="1" baseline="30000" lang="en-US" sz="1800">
                  <a:solidFill>
                    <a:schemeClr val="lt1"/>
                  </a:solidFill>
                  <a:latin typeface="Arial"/>
                  <a:ea typeface="Arial"/>
                  <a:cs typeface="Arial"/>
                  <a:sym typeface="Arial"/>
                </a:rPr>
                <a:t>2-</a:t>
              </a:r>
              <a:r>
                <a:rPr b="1" lang="en-US" sz="1800">
                  <a:solidFill>
                    <a:schemeClr val="lt1"/>
                  </a:solidFill>
                  <a:latin typeface="Arial"/>
                  <a:ea typeface="Arial"/>
                  <a:cs typeface="Arial"/>
                  <a:sym typeface="Arial"/>
                </a:rPr>
                <a:t>, NO</a:t>
              </a:r>
              <a:r>
                <a:rPr b="1" baseline="-25000" lang="en-US" sz="1800">
                  <a:solidFill>
                    <a:schemeClr val="lt1"/>
                  </a:solidFill>
                  <a:latin typeface="Arial"/>
                  <a:ea typeface="Arial"/>
                  <a:cs typeface="Arial"/>
                  <a:sym typeface="Arial"/>
                </a:rPr>
                <a:t>3</a:t>
              </a:r>
              <a:r>
                <a:rPr b="1" baseline="30000" lang="en-US" sz="1800">
                  <a:solidFill>
                    <a:schemeClr val="lt1"/>
                  </a:solidFill>
                  <a:latin typeface="Arial"/>
                  <a:ea typeface="Arial"/>
                  <a:cs typeface="Arial"/>
                  <a:sym typeface="Arial"/>
                </a:rPr>
                <a:t>-</a:t>
              </a:r>
              <a:r>
                <a:rPr b="1" lang="en-US" sz="1800">
                  <a:solidFill>
                    <a:schemeClr val="lt1"/>
                  </a:solidFill>
                  <a:latin typeface="Arial"/>
                  <a:ea typeface="Arial"/>
                  <a:cs typeface="Arial"/>
                  <a:sym typeface="Arial"/>
                </a:rPr>
                <a:t>, Cl</a:t>
              </a:r>
              <a:r>
                <a:rPr b="1" baseline="30000" lang="en-US" sz="1800">
                  <a:solidFill>
                    <a:schemeClr val="lt1"/>
                  </a:solidFill>
                  <a:latin typeface="Arial"/>
                  <a:ea typeface="Arial"/>
                  <a:cs typeface="Arial"/>
                  <a:sym typeface="Arial"/>
                </a:rPr>
                <a:t>-</a:t>
              </a:r>
              <a:endParaRPr b="1" sz="1800">
                <a:solidFill>
                  <a:schemeClr val="lt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7" name="Shape 237"/>
        <p:cNvGrpSpPr/>
        <p:nvPr/>
      </p:nvGrpSpPr>
      <p:grpSpPr>
        <a:xfrm>
          <a:off x="0" y="0"/>
          <a:ext cx="0" cy="0"/>
          <a:chOff x="0" y="0"/>
          <a:chExt cx="0" cy="0"/>
        </a:xfrm>
      </p:grpSpPr>
      <p:pic>
        <p:nvPicPr>
          <p:cNvPr id="238" name="Google Shape;238;p11"/>
          <p:cNvPicPr preferRelativeResize="0"/>
          <p:nvPr/>
        </p:nvPicPr>
        <p:blipFill rotWithShape="1">
          <a:blip r:embed="rId3">
            <a:alphaModFix/>
          </a:blip>
          <a:srcRect b="0" l="0" r="0" t="0"/>
          <a:stretch/>
        </p:blipFill>
        <p:spPr>
          <a:xfrm>
            <a:off x="80835" y="163900"/>
            <a:ext cx="3912243" cy="4375230"/>
          </a:xfrm>
          <a:prstGeom prst="rect">
            <a:avLst/>
          </a:prstGeom>
          <a:noFill/>
          <a:ln>
            <a:noFill/>
          </a:ln>
        </p:spPr>
      </p:pic>
      <p:pic>
        <p:nvPicPr>
          <p:cNvPr id="239" name="Google Shape;239;p11"/>
          <p:cNvPicPr preferRelativeResize="0"/>
          <p:nvPr/>
        </p:nvPicPr>
        <p:blipFill rotWithShape="1">
          <a:blip r:embed="rId4">
            <a:alphaModFix/>
          </a:blip>
          <a:srcRect b="0" l="0" r="0" t="0"/>
          <a:stretch/>
        </p:blipFill>
        <p:spPr>
          <a:xfrm>
            <a:off x="8059530" y="33388"/>
            <a:ext cx="3931920" cy="2194560"/>
          </a:xfrm>
          <a:prstGeom prst="rect">
            <a:avLst/>
          </a:prstGeom>
          <a:noFill/>
          <a:ln>
            <a:noFill/>
          </a:ln>
        </p:spPr>
      </p:pic>
      <p:pic>
        <p:nvPicPr>
          <p:cNvPr id="240" name="Google Shape;240;p11"/>
          <p:cNvPicPr preferRelativeResize="0"/>
          <p:nvPr/>
        </p:nvPicPr>
        <p:blipFill rotWithShape="1">
          <a:blip r:embed="rId5">
            <a:alphaModFix/>
          </a:blip>
          <a:srcRect b="0" l="0" r="0" t="0"/>
          <a:stretch/>
        </p:blipFill>
        <p:spPr>
          <a:xfrm>
            <a:off x="4025546" y="37482"/>
            <a:ext cx="3931920" cy="2194560"/>
          </a:xfrm>
          <a:prstGeom prst="rect">
            <a:avLst/>
          </a:prstGeom>
          <a:noFill/>
          <a:ln>
            <a:noFill/>
          </a:ln>
        </p:spPr>
      </p:pic>
      <p:pic>
        <p:nvPicPr>
          <p:cNvPr id="241" name="Google Shape;241;p11"/>
          <p:cNvPicPr preferRelativeResize="0"/>
          <p:nvPr/>
        </p:nvPicPr>
        <p:blipFill rotWithShape="1">
          <a:blip r:embed="rId6">
            <a:alphaModFix/>
          </a:blip>
          <a:srcRect b="0" l="0" r="0" t="9381"/>
          <a:stretch/>
        </p:blipFill>
        <p:spPr>
          <a:xfrm>
            <a:off x="4124984" y="2458528"/>
            <a:ext cx="3931920" cy="1988657"/>
          </a:xfrm>
          <a:prstGeom prst="rect">
            <a:avLst/>
          </a:prstGeom>
          <a:noFill/>
          <a:ln>
            <a:noFill/>
          </a:ln>
        </p:spPr>
      </p:pic>
      <p:pic>
        <p:nvPicPr>
          <p:cNvPr id="242" name="Google Shape;242;p11"/>
          <p:cNvPicPr preferRelativeResize="0"/>
          <p:nvPr/>
        </p:nvPicPr>
        <p:blipFill rotWithShape="1">
          <a:blip r:embed="rId7">
            <a:alphaModFix/>
          </a:blip>
          <a:srcRect b="0" l="0" r="0" t="7858"/>
          <a:stretch/>
        </p:blipFill>
        <p:spPr>
          <a:xfrm>
            <a:off x="8074357" y="2458527"/>
            <a:ext cx="3931920" cy="2022109"/>
          </a:xfrm>
          <a:prstGeom prst="rect">
            <a:avLst/>
          </a:prstGeom>
          <a:noFill/>
          <a:ln>
            <a:noFill/>
          </a:ln>
        </p:spPr>
      </p:pic>
      <p:pic>
        <p:nvPicPr>
          <p:cNvPr id="243" name="Google Shape;243;p11"/>
          <p:cNvPicPr preferRelativeResize="0"/>
          <p:nvPr/>
        </p:nvPicPr>
        <p:blipFill rotWithShape="1">
          <a:blip r:embed="rId8">
            <a:alphaModFix/>
          </a:blip>
          <a:srcRect b="0" l="0" r="0" t="9731"/>
          <a:stretch/>
        </p:blipFill>
        <p:spPr>
          <a:xfrm>
            <a:off x="7304" y="4761781"/>
            <a:ext cx="3931920" cy="2063540"/>
          </a:xfrm>
          <a:prstGeom prst="rect">
            <a:avLst/>
          </a:prstGeom>
          <a:noFill/>
          <a:ln>
            <a:noFill/>
          </a:ln>
        </p:spPr>
      </p:pic>
      <p:pic>
        <p:nvPicPr>
          <p:cNvPr id="244" name="Google Shape;244;p11"/>
          <p:cNvPicPr preferRelativeResize="0"/>
          <p:nvPr/>
        </p:nvPicPr>
        <p:blipFill rotWithShape="1">
          <a:blip r:embed="rId9">
            <a:alphaModFix/>
          </a:blip>
          <a:srcRect b="0" l="0" r="0" t="6842"/>
          <a:stretch/>
        </p:blipFill>
        <p:spPr>
          <a:xfrm>
            <a:off x="3993078" y="4734073"/>
            <a:ext cx="3931920" cy="2044412"/>
          </a:xfrm>
          <a:prstGeom prst="rect">
            <a:avLst/>
          </a:prstGeom>
          <a:noFill/>
          <a:ln>
            <a:noFill/>
          </a:ln>
        </p:spPr>
      </p:pic>
      <p:pic>
        <p:nvPicPr>
          <p:cNvPr id="245" name="Google Shape;245;p11"/>
          <p:cNvPicPr preferRelativeResize="0"/>
          <p:nvPr/>
        </p:nvPicPr>
        <p:blipFill rotWithShape="1">
          <a:blip r:embed="rId10">
            <a:alphaModFix/>
          </a:blip>
          <a:srcRect b="0" l="0" r="0" t="7858"/>
          <a:stretch/>
        </p:blipFill>
        <p:spPr>
          <a:xfrm>
            <a:off x="8078984" y="4734073"/>
            <a:ext cx="3931920" cy="2022109"/>
          </a:xfrm>
          <a:prstGeom prst="rect">
            <a:avLst/>
          </a:prstGeom>
          <a:noFill/>
          <a:ln>
            <a:noFill/>
          </a:ln>
        </p:spPr>
      </p:pic>
      <p:sp>
        <p:nvSpPr>
          <p:cNvPr id="246" name="Google Shape;246;p11"/>
          <p:cNvSpPr txBox="1"/>
          <p:nvPr/>
        </p:nvSpPr>
        <p:spPr>
          <a:xfrm>
            <a:off x="7305" y="37482"/>
            <a:ext cx="365892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highlight>
                  <a:srgbClr val="FFFF00"/>
                </a:highlight>
                <a:latin typeface="Times New Roman"/>
                <a:ea typeface="Times New Roman"/>
                <a:cs typeface="Times New Roman"/>
                <a:sym typeface="Times New Roman"/>
              </a:rPr>
              <a:t>V54 showed better chemical behavior over the LA flight</a:t>
            </a:r>
            <a:endParaRPr/>
          </a:p>
        </p:txBody>
      </p:sp>
      <p:sp>
        <p:nvSpPr>
          <p:cNvPr id="247" name="Google Shape;247;p11"/>
          <p:cNvSpPr/>
          <p:nvPr/>
        </p:nvSpPr>
        <p:spPr>
          <a:xfrm>
            <a:off x="5689600" y="338667"/>
            <a:ext cx="485422" cy="756356"/>
          </a:xfrm>
          <a:prstGeom prst="rect">
            <a:avLst/>
          </a:prstGeom>
          <a:noFill/>
          <a:ln cap="flat" cmpd="sng" w="254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8" name="Google Shape;248;p11"/>
          <p:cNvSpPr/>
          <p:nvPr/>
        </p:nvSpPr>
        <p:spPr>
          <a:xfrm>
            <a:off x="5537198" y="5288851"/>
            <a:ext cx="485422" cy="756356"/>
          </a:xfrm>
          <a:prstGeom prst="rect">
            <a:avLst/>
          </a:prstGeom>
          <a:noFill/>
          <a:ln cap="flat" cmpd="sng" w="254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9" name="Google Shape;249;p11"/>
          <p:cNvSpPr/>
          <p:nvPr/>
        </p:nvSpPr>
        <p:spPr>
          <a:xfrm>
            <a:off x="1642529" y="4950178"/>
            <a:ext cx="485422" cy="756356"/>
          </a:xfrm>
          <a:prstGeom prst="rect">
            <a:avLst/>
          </a:prstGeom>
          <a:noFill/>
          <a:ln cap="flat" cmpd="sng" w="254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3" name="Shape 253"/>
        <p:cNvGrpSpPr/>
        <p:nvPr/>
      </p:nvGrpSpPr>
      <p:grpSpPr>
        <a:xfrm>
          <a:off x="0" y="0"/>
          <a:ext cx="0" cy="0"/>
          <a:chOff x="0" y="0"/>
          <a:chExt cx="0" cy="0"/>
        </a:xfrm>
      </p:grpSpPr>
      <p:pic>
        <p:nvPicPr>
          <p:cNvPr id="254" name="Google Shape;254;p12"/>
          <p:cNvPicPr preferRelativeResize="0"/>
          <p:nvPr/>
        </p:nvPicPr>
        <p:blipFill rotWithShape="1">
          <a:blip r:embed="rId3">
            <a:alphaModFix/>
          </a:blip>
          <a:srcRect b="0" l="0" r="0" t="0"/>
          <a:stretch/>
        </p:blipFill>
        <p:spPr>
          <a:xfrm>
            <a:off x="0" y="3943350"/>
            <a:ext cx="5410200" cy="2724150"/>
          </a:xfrm>
          <a:prstGeom prst="rect">
            <a:avLst/>
          </a:prstGeom>
          <a:noFill/>
          <a:ln>
            <a:noFill/>
          </a:ln>
        </p:spPr>
      </p:pic>
      <p:pic>
        <p:nvPicPr>
          <p:cNvPr descr="A line graph with blue and orange dots&#10;&#10;Description automatically generated" id="255" name="Google Shape;255;p12"/>
          <p:cNvPicPr preferRelativeResize="0"/>
          <p:nvPr/>
        </p:nvPicPr>
        <p:blipFill rotWithShape="1">
          <a:blip r:embed="rId4">
            <a:alphaModFix/>
          </a:blip>
          <a:srcRect b="0" l="0" r="0" t="0"/>
          <a:stretch/>
        </p:blipFill>
        <p:spPr>
          <a:xfrm>
            <a:off x="5405438" y="3709988"/>
            <a:ext cx="6781800" cy="3143250"/>
          </a:xfrm>
          <a:prstGeom prst="rect">
            <a:avLst/>
          </a:prstGeom>
          <a:noFill/>
          <a:ln>
            <a:noFill/>
          </a:ln>
        </p:spPr>
      </p:pic>
      <p:sp>
        <p:nvSpPr>
          <p:cNvPr id="256" name="Google Shape;256;p12"/>
          <p:cNvSpPr txBox="1"/>
          <p:nvPr/>
        </p:nvSpPr>
        <p:spPr>
          <a:xfrm>
            <a:off x="5660099" y="5970681"/>
            <a:ext cx="241710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0000"/>
                </a:solidFill>
                <a:latin typeface="Calibri"/>
                <a:ea typeface="Calibri"/>
                <a:cs typeface="Calibri"/>
                <a:sym typeface="Calibri"/>
              </a:rPr>
              <a:t>Los Angeles</a:t>
            </a:r>
            <a:endParaRPr sz="2800">
              <a:solidFill>
                <a:schemeClr val="dk1"/>
              </a:solidFill>
              <a:latin typeface="Times New Roman"/>
              <a:ea typeface="Times New Roman"/>
              <a:cs typeface="Times New Roman"/>
              <a:sym typeface="Times New Roman"/>
            </a:endParaRPr>
          </a:p>
        </p:txBody>
      </p:sp>
      <p:sp>
        <p:nvSpPr>
          <p:cNvPr id="257" name="Google Shape;257;p12"/>
          <p:cNvSpPr txBox="1"/>
          <p:nvPr/>
        </p:nvSpPr>
        <p:spPr>
          <a:xfrm>
            <a:off x="5932262" y="5651479"/>
            <a:ext cx="3697511"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200">
                <a:solidFill>
                  <a:schemeClr val="dk1"/>
                </a:solidFill>
                <a:latin typeface="Calibri"/>
                <a:ea typeface="Calibri"/>
                <a:cs typeface="Calibri"/>
                <a:sym typeface="Calibri"/>
              </a:rPr>
              <a:t>Mean bias: 1.72 x 10</a:t>
            </a:r>
            <a:r>
              <a:rPr b="1" baseline="30000" lang="en-US" sz="2200">
                <a:solidFill>
                  <a:schemeClr val="dk1"/>
                </a:solidFill>
                <a:latin typeface="Calibri"/>
                <a:ea typeface="Calibri"/>
                <a:cs typeface="Calibri"/>
                <a:sym typeface="Calibri"/>
              </a:rPr>
              <a:t>15</a:t>
            </a:r>
            <a:r>
              <a:rPr b="1" lang="en-US" sz="2200">
                <a:solidFill>
                  <a:schemeClr val="dk1"/>
                </a:solidFill>
                <a:latin typeface="Calibri"/>
                <a:ea typeface="Calibri"/>
                <a:cs typeface="Calibri"/>
                <a:sym typeface="Calibri"/>
              </a:rPr>
              <a:t> (+28%)</a:t>
            </a:r>
            <a:endParaRPr/>
          </a:p>
        </p:txBody>
      </p:sp>
      <p:sp>
        <p:nvSpPr>
          <p:cNvPr id="258" name="Google Shape;258;p12"/>
          <p:cNvSpPr txBox="1"/>
          <p:nvPr/>
        </p:nvSpPr>
        <p:spPr>
          <a:xfrm>
            <a:off x="4024432" y="6526308"/>
            <a:ext cx="190783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a:solidFill>
                  <a:srgbClr val="002060"/>
                </a:solidFill>
                <a:latin typeface="Arial"/>
                <a:ea typeface="Arial"/>
                <a:cs typeface="Arial"/>
                <a:sym typeface="Arial"/>
              </a:rPr>
              <a:t>Courtesy of Wei Li</a:t>
            </a:r>
            <a:endParaRPr b="1" sz="1800">
              <a:solidFill>
                <a:srgbClr val="002060"/>
              </a:solidFill>
              <a:latin typeface="Arial"/>
              <a:ea typeface="Arial"/>
              <a:cs typeface="Arial"/>
              <a:sym typeface="Arial"/>
            </a:endParaRPr>
          </a:p>
        </p:txBody>
      </p:sp>
      <p:pic>
        <p:nvPicPr>
          <p:cNvPr id="259" name="Google Shape;259;p12"/>
          <p:cNvPicPr preferRelativeResize="0"/>
          <p:nvPr/>
        </p:nvPicPr>
        <p:blipFill rotWithShape="1">
          <a:blip r:embed="rId5">
            <a:alphaModFix/>
          </a:blip>
          <a:srcRect b="0" l="0" r="579" t="0"/>
          <a:stretch/>
        </p:blipFill>
        <p:spPr>
          <a:xfrm>
            <a:off x="159494" y="40697"/>
            <a:ext cx="4916358" cy="3657600"/>
          </a:xfrm>
          <a:prstGeom prst="rect">
            <a:avLst/>
          </a:prstGeom>
          <a:noFill/>
          <a:ln>
            <a:noFill/>
          </a:ln>
        </p:spPr>
      </p:pic>
      <p:pic>
        <p:nvPicPr>
          <p:cNvPr id="260" name="Google Shape;260;p12"/>
          <p:cNvPicPr preferRelativeResize="0"/>
          <p:nvPr/>
        </p:nvPicPr>
        <p:blipFill rotWithShape="1">
          <a:blip r:embed="rId6">
            <a:alphaModFix/>
          </a:blip>
          <a:srcRect b="0" l="0" r="0" t="0"/>
          <a:stretch/>
        </p:blipFill>
        <p:spPr>
          <a:xfrm>
            <a:off x="5146154" y="39789"/>
            <a:ext cx="4916357" cy="3657600"/>
          </a:xfrm>
          <a:prstGeom prst="rect">
            <a:avLst/>
          </a:prstGeom>
          <a:noFill/>
          <a:ln>
            <a:noFill/>
          </a:ln>
        </p:spPr>
      </p:pic>
      <p:sp>
        <p:nvSpPr>
          <p:cNvPr id="261" name="Google Shape;261;p12"/>
          <p:cNvSpPr txBox="1"/>
          <p:nvPr/>
        </p:nvSpPr>
        <p:spPr>
          <a:xfrm>
            <a:off x="10132813" y="429289"/>
            <a:ext cx="2069029" cy="31700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highlight>
                  <a:srgbClr val="FFFF00"/>
                </a:highlight>
                <a:latin typeface="Times New Roman"/>
                <a:ea typeface="Times New Roman"/>
                <a:cs typeface="Times New Roman"/>
                <a:sym typeface="Times New Roman"/>
              </a:rPr>
              <a:t>This Cross-Comparison try to address the bias of  the NOx emissions over Megacities, reflected by in-situ comparison (slope, mean bias, mean ratio) and TEMPO tropospheric vertical column</a:t>
            </a:r>
            <a:r>
              <a:rPr b="1" lang="en-US" sz="2000">
                <a:solidFill>
                  <a:schemeClr val="dk1"/>
                </a:solidFill>
                <a:highlight>
                  <a:srgbClr val="FFFF00"/>
                </a:highlight>
                <a:latin typeface="Times New Roman"/>
                <a:ea typeface="Times New Roman"/>
                <a:cs typeface="Times New Roman"/>
                <a:sym typeface="Times New Roman"/>
              </a:rPr>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5" name="Shape 265"/>
        <p:cNvGrpSpPr/>
        <p:nvPr/>
      </p:nvGrpSpPr>
      <p:grpSpPr>
        <a:xfrm>
          <a:off x="0" y="0"/>
          <a:ext cx="0" cy="0"/>
          <a:chOff x="0" y="0"/>
          <a:chExt cx="0" cy="0"/>
        </a:xfrm>
      </p:grpSpPr>
      <p:sp>
        <p:nvSpPr>
          <p:cNvPr id="266" name="Google Shape;266;p13"/>
          <p:cNvSpPr txBox="1"/>
          <p:nvPr/>
        </p:nvSpPr>
        <p:spPr>
          <a:xfrm>
            <a:off x="10114961" y="237373"/>
            <a:ext cx="1917545"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highlight>
                  <a:srgbClr val="FFFF00"/>
                </a:highlight>
                <a:latin typeface="Times New Roman"/>
                <a:ea typeface="Times New Roman"/>
                <a:cs typeface="Times New Roman"/>
                <a:sym typeface="Times New Roman"/>
              </a:rPr>
              <a:t>Same but for Chicago</a:t>
            </a:r>
            <a:endParaRPr/>
          </a:p>
        </p:txBody>
      </p:sp>
      <p:pic>
        <p:nvPicPr>
          <p:cNvPr descr="A graph with blue and orange lines&#10;&#10;Description automatically generated" id="267" name="Google Shape;267;p13"/>
          <p:cNvPicPr preferRelativeResize="0"/>
          <p:nvPr/>
        </p:nvPicPr>
        <p:blipFill rotWithShape="1">
          <a:blip r:embed="rId3">
            <a:alphaModFix/>
          </a:blip>
          <a:srcRect b="0" l="0" r="0" t="0"/>
          <a:stretch/>
        </p:blipFill>
        <p:spPr>
          <a:xfrm>
            <a:off x="5418426" y="3788299"/>
            <a:ext cx="6771409" cy="3033280"/>
          </a:xfrm>
          <a:prstGeom prst="rect">
            <a:avLst/>
          </a:prstGeom>
          <a:noFill/>
          <a:ln>
            <a:noFill/>
          </a:ln>
        </p:spPr>
      </p:pic>
      <p:pic>
        <p:nvPicPr>
          <p:cNvPr id="268" name="Google Shape;268;p13"/>
          <p:cNvPicPr preferRelativeResize="0"/>
          <p:nvPr/>
        </p:nvPicPr>
        <p:blipFill rotWithShape="1">
          <a:blip r:embed="rId4">
            <a:alphaModFix/>
          </a:blip>
          <a:srcRect b="0" l="0" r="0" t="0"/>
          <a:stretch/>
        </p:blipFill>
        <p:spPr>
          <a:xfrm>
            <a:off x="2165" y="3941131"/>
            <a:ext cx="5411931" cy="2727613"/>
          </a:xfrm>
          <a:prstGeom prst="rect">
            <a:avLst/>
          </a:prstGeom>
          <a:noFill/>
          <a:ln>
            <a:noFill/>
          </a:ln>
        </p:spPr>
      </p:pic>
      <p:sp>
        <p:nvSpPr>
          <p:cNvPr id="269" name="Google Shape;269;p13"/>
          <p:cNvSpPr txBox="1"/>
          <p:nvPr/>
        </p:nvSpPr>
        <p:spPr>
          <a:xfrm>
            <a:off x="7072460" y="4121256"/>
            <a:ext cx="291052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Mean bias: 1.71 x 10</a:t>
            </a:r>
            <a:r>
              <a:rPr b="1" baseline="30000" lang="en-US" sz="1800">
                <a:solidFill>
                  <a:schemeClr val="dk1"/>
                </a:solidFill>
                <a:latin typeface="Calibri"/>
                <a:ea typeface="Calibri"/>
                <a:cs typeface="Calibri"/>
                <a:sym typeface="Calibri"/>
              </a:rPr>
              <a:t>14</a:t>
            </a:r>
            <a:r>
              <a:rPr b="1" lang="en-US" sz="1800">
                <a:solidFill>
                  <a:schemeClr val="dk1"/>
                </a:solidFill>
                <a:latin typeface="Calibri"/>
                <a:ea typeface="Calibri"/>
                <a:cs typeface="Calibri"/>
                <a:sym typeface="Calibri"/>
              </a:rPr>
              <a:t> (+6%)</a:t>
            </a:r>
            <a:endParaRPr/>
          </a:p>
        </p:txBody>
      </p:sp>
      <p:sp>
        <p:nvSpPr>
          <p:cNvPr id="270" name="Google Shape;270;p13"/>
          <p:cNvSpPr txBox="1"/>
          <p:nvPr/>
        </p:nvSpPr>
        <p:spPr>
          <a:xfrm>
            <a:off x="6808090" y="5887078"/>
            <a:ext cx="1855126"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0000"/>
                </a:solidFill>
                <a:latin typeface="Calibri"/>
                <a:ea typeface="Calibri"/>
                <a:cs typeface="Calibri"/>
                <a:sym typeface="Calibri"/>
              </a:rPr>
              <a:t>Chicago</a:t>
            </a:r>
            <a:endParaRPr sz="2800">
              <a:solidFill>
                <a:schemeClr val="dk1"/>
              </a:solidFill>
              <a:latin typeface="Arial"/>
              <a:ea typeface="Arial"/>
              <a:cs typeface="Arial"/>
              <a:sym typeface="Arial"/>
            </a:endParaRPr>
          </a:p>
        </p:txBody>
      </p:sp>
      <p:pic>
        <p:nvPicPr>
          <p:cNvPr id="271" name="Google Shape;271;p13"/>
          <p:cNvPicPr preferRelativeResize="0"/>
          <p:nvPr/>
        </p:nvPicPr>
        <p:blipFill rotWithShape="1">
          <a:blip r:embed="rId5">
            <a:alphaModFix/>
          </a:blip>
          <a:srcRect b="0" l="0" r="0" t="0"/>
          <a:stretch/>
        </p:blipFill>
        <p:spPr>
          <a:xfrm>
            <a:off x="110573" y="43496"/>
            <a:ext cx="4809302" cy="3657600"/>
          </a:xfrm>
          <a:prstGeom prst="rect">
            <a:avLst/>
          </a:prstGeom>
          <a:noFill/>
          <a:ln>
            <a:noFill/>
          </a:ln>
        </p:spPr>
      </p:pic>
      <p:pic>
        <p:nvPicPr>
          <p:cNvPr id="272" name="Google Shape;272;p13"/>
          <p:cNvPicPr preferRelativeResize="0"/>
          <p:nvPr/>
        </p:nvPicPr>
        <p:blipFill rotWithShape="1">
          <a:blip r:embed="rId6">
            <a:alphaModFix/>
          </a:blip>
          <a:srcRect b="0" l="0" r="0" t="0"/>
          <a:stretch/>
        </p:blipFill>
        <p:spPr>
          <a:xfrm>
            <a:off x="4978347" y="80527"/>
            <a:ext cx="4859867" cy="3657600"/>
          </a:xfrm>
          <a:prstGeom prst="rect">
            <a:avLst/>
          </a:prstGeom>
          <a:noFill/>
          <a:ln>
            <a:noFill/>
          </a:ln>
        </p:spPr>
      </p:pic>
      <p:sp>
        <p:nvSpPr>
          <p:cNvPr id="273" name="Google Shape;273;p13"/>
          <p:cNvSpPr txBox="1"/>
          <p:nvPr/>
        </p:nvSpPr>
        <p:spPr>
          <a:xfrm>
            <a:off x="4024432" y="6526308"/>
            <a:ext cx="190783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a:solidFill>
                  <a:srgbClr val="002060"/>
                </a:solidFill>
                <a:latin typeface="Arial"/>
                <a:ea typeface="Arial"/>
                <a:cs typeface="Arial"/>
                <a:sym typeface="Arial"/>
              </a:rPr>
              <a:t>Courtesy of Wei Li</a:t>
            </a:r>
            <a:endParaRPr b="1" sz="1800">
              <a:solidFill>
                <a:srgbClr val="00206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7" name="Shape 277"/>
        <p:cNvGrpSpPr/>
        <p:nvPr/>
      </p:nvGrpSpPr>
      <p:grpSpPr>
        <a:xfrm>
          <a:off x="0" y="0"/>
          <a:ext cx="0" cy="0"/>
          <a:chOff x="0" y="0"/>
          <a:chExt cx="0" cy="0"/>
        </a:xfrm>
      </p:grpSpPr>
      <p:pic>
        <p:nvPicPr>
          <p:cNvPr descr="A line graph with blue and orange dots&#10;&#10;Description automatically generated" id="278" name="Google Shape;278;p14"/>
          <p:cNvPicPr preferRelativeResize="0"/>
          <p:nvPr/>
        </p:nvPicPr>
        <p:blipFill rotWithShape="1">
          <a:blip r:embed="rId3">
            <a:alphaModFix/>
          </a:blip>
          <a:srcRect b="0" l="0" r="0" t="0"/>
          <a:stretch/>
        </p:blipFill>
        <p:spPr>
          <a:xfrm>
            <a:off x="5419076" y="3600042"/>
            <a:ext cx="6763616" cy="3145848"/>
          </a:xfrm>
          <a:prstGeom prst="rect">
            <a:avLst/>
          </a:prstGeom>
          <a:noFill/>
          <a:ln>
            <a:noFill/>
          </a:ln>
        </p:spPr>
      </p:pic>
      <p:pic>
        <p:nvPicPr>
          <p:cNvPr id="279" name="Google Shape;279;p14"/>
          <p:cNvPicPr preferRelativeResize="0"/>
          <p:nvPr/>
        </p:nvPicPr>
        <p:blipFill rotWithShape="1">
          <a:blip r:embed="rId4">
            <a:alphaModFix/>
          </a:blip>
          <a:srcRect b="0" l="0" r="0" t="0"/>
          <a:stretch/>
        </p:blipFill>
        <p:spPr>
          <a:xfrm>
            <a:off x="9308" y="3674943"/>
            <a:ext cx="5417127" cy="3030681"/>
          </a:xfrm>
          <a:prstGeom prst="rect">
            <a:avLst/>
          </a:prstGeom>
          <a:noFill/>
          <a:ln>
            <a:noFill/>
          </a:ln>
        </p:spPr>
      </p:pic>
      <p:sp>
        <p:nvSpPr>
          <p:cNvPr id="280" name="Google Shape;280;p14"/>
          <p:cNvSpPr txBox="1"/>
          <p:nvPr/>
        </p:nvSpPr>
        <p:spPr>
          <a:xfrm>
            <a:off x="4024432" y="6526308"/>
            <a:ext cx="190783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a:solidFill>
                  <a:srgbClr val="002060"/>
                </a:solidFill>
                <a:latin typeface="Arial"/>
                <a:ea typeface="Arial"/>
                <a:cs typeface="Arial"/>
                <a:sym typeface="Arial"/>
              </a:rPr>
              <a:t>Courtesy of Wei Li</a:t>
            </a:r>
            <a:endParaRPr b="1" sz="1800">
              <a:solidFill>
                <a:srgbClr val="002060"/>
              </a:solidFill>
              <a:latin typeface="Arial"/>
              <a:ea typeface="Arial"/>
              <a:cs typeface="Arial"/>
              <a:sym typeface="Arial"/>
            </a:endParaRPr>
          </a:p>
        </p:txBody>
      </p:sp>
      <p:sp>
        <p:nvSpPr>
          <p:cNvPr id="281" name="Google Shape;281;p14"/>
          <p:cNvSpPr txBox="1"/>
          <p:nvPr/>
        </p:nvSpPr>
        <p:spPr>
          <a:xfrm>
            <a:off x="10114961" y="237373"/>
            <a:ext cx="2029471"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highlight>
                  <a:srgbClr val="FFFF00"/>
                </a:highlight>
                <a:latin typeface="Times New Roman"/>
                <a:ea typeface="Times New Roman"/>
                <a:cs typeface="Times New Roman"/>
                <a:sym typeface="Times New Roman"/>
              </a:rPr>
              <a:t>Same but for New York.  The discrepancies exist among different species (NOx vs NOy)  , as well as  in-situ vs TEMPO comparison</a:t>
            </a:r>
            <a:endParaRPr/>
          </a:p>
        </p:txBody>
      </p:sp>
      <p:sp>
        <p:nvSpPr>
          <p:cNvPr id="282" name="Google Shape;282;p14"/>
          <p:cNvSpPr txBox="1"/>
          <p:nvPr/>
        </p:nvSpPr>
        <p:spPr>
          <a:xfrm>
            <a:off x="8233889" y="3757989"/>
            <a:ext cx="320864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Mean bias: 1.41 x 1015 (+26%)</a:t>
            </a:r>
            <a:endParaRPr/>
          </a:p>
        </p:txBody>
      </p:sp>
      <p:sp>
        <p:nvSpPr>
          <p:cNvPr id="283" name="Google Shape;283;p14"/>
          <p:cNvSpPr txBox="1"/>
          <p:nvPr/>
        </p:nvSpPr>
        <p:spPr>
          <a:xfrm>
            <a:off x="6808089" y="5887078"/>
            <a:ext cx="2467885"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0000"/>
                </a:solidFill>
                <a:latin typeface="Calibri"/>
                <a:ea typeface="Calibri"/>
                <a:cs typeface="Calibri"/>
                <a:sym typeface="Calibri"/>
              </a:rPr>
              <a:t>New York City</a:t>
            </a:r>
            <a:endParaRPr sz="2800">
              <a:solidFill>
                <a:schemeClr val="dk1"/>
              </a:solidFill>
              <a:latin typeface="Arial"/>
              <a:ea typeface="Arial"/>
              <a:cs typeface="Arial"/>
              <a:sym typeface="Arial"/>
            </a:endParaRPr>
          </a:p>
        </p:txBody>
      </p:sp>
      <p:pic>
        <p:nvPicPr>
          <p:cNvPr id="284" name="Google Shape;284;p14"/>
          <p:cNvPicPr preferRelativeResize="0"/>
          <p:nvPr/>
        </p:nvPicPr>
        <p:blipFill rotWithShape="1">
          <a:blip r:embed="rId5">
            <a:alphaModFix/>
          </a:blip>
          <a:srcRect b="0" l="0" r="0" t="0"/>
          <a:stretch/>
        </p:blipFill>
        <p:spPr>
          <a:xfrm>
            <a:off x="47568" y="17166"/>
            <a:ext cx="4848740" cy="3657600"/>
          </a:xfrm>
          <a:prstGeom prst="rect">
            <a:avLst/>
          </a:prstGeom>
          <a:noFill/>
          <a:ln>
            <a:noFill/>
          </a:ln>
        </p:spPr>
      </p:pic>
      <p:pic>
        <p:nvPicPr>
          <p:cNvPr id="285" name="Google Shape;285;p14"/>
          <p:cNvPicPr preferRelativeResize="0"/>
          <p:nvPr/>
        </p:nvPicPr>
        <p:blipFill rotWithShape="1">
          <a:blip r:embed="rId6">
            <a:alphaModFix/>
          </a:blip>
          <a:srcRect b="0" l="0" r="0" t="0"/>
          <a:stretch/>
        </p:blipFill>
        <p:spPr>
          <a:xfrm>
            <a:off x="4977789" y="29718"/>
            <a:ext cx="4843167" cy="3657600"/>
          </a:xfrm>
          <a:prstGeom prst="rect">
            <a:avLst/>
          </a:prstGeom>
          <a:noFill/>
          <a:ln>
            <a:noFill/>
          </a:ln>
        </p:spPr>
      </p:pic>
      <p:cxnSp>
        <p:nvCxnSpPr>
          <p:cNvPr id="286" name="Google Shape;286;p14"/>
          <p:cNvCxnSpPr/>
          <p:nvPr/>
        </p:nvCxnSpPr>
        <p:spPr>
          <a:xfrm>
            <a:off x="3922313" y="537608"/>
            <a:ext cx="1416942" cy="0"/>
          </a:xfrm>
          <a:prstGeom prst="straightConnector1">
            <a:avLst/>
          </a:prstGeom>
          <a:noFill/>
          <a:ln cap="flat" cmpd="sng" w="63500">
            <a:solidFill>
              <a:srgbClr val="002060"/>
            </a:solidFill>
            <a:prstDash val="solid"/>
            <a:miter lim="800000"/>
            <a:headEnd len="med" w="med" type="triangle"/>
            <a:tailEnd len="med" w="med"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90" name="Shape 290"/>
        <p:cNvGrpSpPr/>
        <p:nvPr/>
      </p:nvGrpSpPr>
      <p:grpSpPr>
        <a:xfrm>
          <a:off x="0" y="0"/>
          <a:ext cx="0" cy="0"/>
          <a:chOff x="0" y="0"/>
          <a:chExt cx="0" cy="0"/>
        </a:xfrm>
      </p:grpSpPr>
      <p:sp>
        <p:nvSpPr>
          <p:cNvPr id="291" name="Google Shape;291;p15"/>
          <p:cNvSpPr txBox="1"/>
          <p:nvPr>
            <p:ph type="title"/>
          </p:nvPr>
        </p:nvSpPr>
        <p:spPr>
          <a:xfrm>
            <a:off x="213572" y="-226043"/>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4"/>
              </a:buClr>
              <a:buSzPts val="4400"/>
              <a:buFont typeface="Arial"/>
              <a:buNone/>
            </a:pPr>
            <a:r>
              <a:rPr b="1" lang="en-US">
                <a:solidFill>
                  <a:schemeClr val="accent4"/>
                </a:solidFill>
              </a:rPr>
              <a:t>Summary</a:t>
            </a:r>
            <a:endParaRPr/>
          </a:p>
        </p:txBody>
      </p:sp>
      <p:sp>
        <p:nvSpPr>
          <p:cNvPr id="292" name="Google Shape;292;p15"/>
          <p:cNvSpPr txBox="1"/>
          <p:nvPr>
            <p:ph idx="1" type="body"/>
          </p:nvPr>
        </p:nvSpPr>
        <p:spPr>
          <a:xfrm>
            <a:off x="213572" y="835378"/>
            <a:ext cx="11594606" cy="5937955"/>
          </a:xfrm>
          <a:prstGeom prst="rect">
            <a:avLst/>
          </a:prstGeom>
          <a:solidFill>
            <a:srgbClr val="FFFFFF"/>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600"/>
              <a:buNone/>
            </a:pPr>
            <a:r>
              <a:rPr b="1" lang="en-US" sz="2600">
                <a:solidFill>
                  <a:schemeClr val="dk1"/>
                </a:solidFill>
              </a:rPr>
              <a:t>The CMAQ5.4 chemistry has stronger photochemical variation than CMAQ 5.2, reflected by its higher ozone product efficiency and lower nighttime ozone. </a:t>
            </a:r>
            <a:endParaRPr/>
          </a:p>
          <a:p>
            <a:pPr indent="0" lvl="0" marL="0" rtl="0" algn="l">
              <a:lnSpc>
                <a:spcPct val="90000"/>
              </a:lnSpc>
              <a:spcBef>
                <a:spcPts val="2000"/>
              </a:spcBef>
              <a:spcAft>
                <a:spcPts val="0"/>
              </a:spcAft>
              <a:buClr>
                <a:schemeClr val="dk1"/>
              </a:buClr>
              <a:buSzPts val="2600"/>
              <a:buNone/>
            </a:pPr>
            <a:r>
              <a:rPr b="1" lang="en-US" sz="2600">
                <a:solidFill>
                  <a:schemeClr val="dk1"/>
                </a:solidFill>
              </a:rPr>
              <a:t>The model’s well-mixing assumption and insufficient spatial resolution lead to overpredicted NOx consumption and NOz production, and shorter NOx age. CMAQ 5.4 shows slightly better chemical behavior over some areas.</a:t>
            </a:r>
            <a:endParaRPr/>
          </a:p>
          <a:p>
            <a:pPr indent="0" lvl="0" marL="0" rtl="0" algn="l">
              <a:lnSpc>
                <a:spcPct val="90000"/>
              </a:lnSpc>
              <a:spcBef>
                <a:spcPts val="1000"/>
              </a:spcBef>
              <a:spcAft>
                <a:spcPts val="0"/>
              </a:spcAft>
              <a:buClr>
                <a:schemeClr val="dk1"/>
              </a:buClr>
              <a:buSzPts val="2600"/>
              <a:buNone/>
            </a:pPr>
            <a:r>
              <a:rPr b="1" lang="en-US" sz="2600">
                <a:solidFill>
                  <a:schemeClr val="dk1"/>
                </a:solidFill>
              </a:rPr>
              <a:t>The lateral or top boundary conditions for some species need adjustments.</a:t>
            </a:r>
            <a:endParaRPr/>
          </a:p>
          <a:p>
            <a:pPr indent="0" lvl="0" marL="0" rtl="0" algn="l">
              <a:lnSpc>
                <a:spcPct val="90000"/>
              </a:lnSpc>
              <a:spcBef>
                <a:spcPts val="2000"/>
              </a:spcBef>
              <a:spcAft>
                <a:spcPts val="0"/>
              </a:spcAft>
              <a:buClr>
                <a:schemeClr val="dk1"/>
              </a:buClr>
              <a:buSzPts val="2600"/>
              <a:buNone/>
            </a:pPr>
            <a:r>
              <a:rPr b="1" lang="en-US" sz="2600">
                <a:solidFill>
                  <a:schemeClr val="dk1"/>
                </a:solidFill>
              </a:rPr>
              <a:t>SO2 is underpredicted over U.S. West and lead to aerosol speciation shift. </a:t>
            </a:r>
            <a:endParaRPr/>
          </a:p>
          <a:p>
            <a:pPr indent="0" lvl="0" marL="0" rtl="0" algn="l">
              <a:lnSpc>
                <a:spcPct val="90000"/>
              </a:lnSpc>
              <a:spcBef>
                <a:spcPts val="2000"/>
              </a:spcBef>
              <a:spcAft>
                <a:spcPts val="0"/>
              </a:spcAft>
              <a:buClr>
                <a:schemeClr val="dk1"/>
              </a:buClr>
              <a:buSzPts val="2600"/>
              <a:buNone/>
            </a:pPr>
            <a:r>
              <a:rPr b="1" lang="en-US" sz="2600">
                <a:solidFill>
                  <a:schemeClr val="dk1"/>
                </a:solidFill>
              </a:rPr>
              <a:t>The consistency between Satellite and in-situ data could be an issue, and we need to be caution for making emission adjustment based on them.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
          <p:cNvSpPr txBox="1"/>
          <p:nvPr>
            <p:ph type="title"/>
          </p:nvPr>
        </p:nvSpPr>
        <p:spPr>
          <a:xfrm>
            <a:off x="336405" y="985201"/>
            <a:ext cx="6910627" cy="116488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US"/>
              <a:t>Background</a:t>
            </a:r>
            <a:endParaRPr/>
          </a:p>
        </p:txBody>
      </p:sp>
      <p:sp>
        <p:nvSpPr>
          <p:cNvPr id="141" name="Google Shape;141;p2"/>
          <p:cNvSpPr txBox="1"/>
          <p:nvPr>
            <p:ph idx="2" type="body"/>
          </p:nvPr>
        </p:nvSpPr>
        <p:spPr>
          <a:xfrm>
            <a:off x="676373" y="2540615"/>
            <a:ext cx="7965822" cy="4220539"/>
          </a:xfrm>
          <a:prstGeom prst="rect">
            <a:avLst/>
          </a:prstGeom>
          <a:noFill/>
          <a:ln>
            <a:noFill/>
          </a:ln>
        </p:spPr>
        <p:txBody>
          <a:bodyPr anchorCtr="0" anchor="t" bIns="45700" lIns="91425" spcFirstLastPara="1" rIns="91425" wrap="square" tIns="45700">
            <a:noAutofit/>
          </a:bodyPr>
          <a:lstStyle/>
          <a:p>
            <a:pPr indent="-285750" lvl="0" marL="285750" marR="0" rtl="0" algn="l">
              <a:lnSpc>
                <a:spcPct val="150000"/>
              </a:lnSpc>
              <a:spcBef>
                <a:spcPts val="0"/>
              </a:spcBef>
              <a:spcAft>
                <a:spcPts val="0"/>
              </a:spcAft>
              <a:buClr>
                <a:schemeClr val="accent6"/>
              </a:buClr>
              <a:buSzPts val="1800"/>
              <a:buFont typeface="Arial"/>
              <a:buChar char="•"/>
            </a:pPr>
            <a:r>
              <a:rPr b="1" lang="en-US" sz="1800"/>
              <a:t>The existing NAQFC is mainly verified with AIRNow/AQS data for its surface ozone and PM2.5 prediction.  During summer 2023, the field experiment of  Atmospheric Emissions and Reactions Observed from Megacities to Marine Areas (AEROMMA) took place, and provided comprehensive airborne measurements to evaluate the 3-D full-chemistry performance of NAQFC.</a:t>
            </a:r>
            <a:endParaRPr/>
          </a:p>
          <a:p>
            <a:pPr indent="-285750" lvl="0" marL="285750" marR="0" rtl="0" algn="l">
              <a:lnSpc>
                <a:spcPct val="150000"/>
              </a:lnSpc>
              <a:spcBef>
                <a:spcPts val="1000"/>
              </a:spcBef>
              <a:spcAft>
                <a:spcPts val="0"/>
              </a:spcAft>
              <a:buClr>
                <a:schemeClr val="accent6"/>
              </a:buClr>
              <a:buSzPts val="1800"/>
              <a:buFont typeface="Arial"/>
              <a:buChar char="•"/>
            </a:pPr>
            <a:r>
              <a:rPr b="1" lang="en-US" sz="1800"/>
              <a:t>Besides the in-situ measurements, some newly available satellite data could also be used to evaluate the NAQFC’s emission etc.</a:t>
            </a:r>
            <a:endParaRPr/>
          </a:p>
        </p:txBody>
      </p:sp>
      <p:sp>
        <p:nvSpPr>
          <p:cNvPr id="142" name="Google Shape;142;p2"/>
          <p:cNvSpPr txBox="1"/>
          <p:nvPr>
            <p:ph idx="12" type="sldNum"/>
          </p:nvPr>
        </p:nvSpPr>
        <p:spPr>
          <a:xfrm>
            <a:off x="9140971" y="6226198"/>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3"/>
          <p:cNvSpPr txBox="1"/>
          <p:nvPr>
            <p:ph type="title"/>
          </p:nvPr>
        </p:nvSpPr>
        <p:spPr>
          <a:xfrm>
            <a:off x="415600" y="225721"/>
            <a:ext cx="11360800" cy="763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90000"/>
              </a:lnSpc>
              <a:spcBef>
                <a:spcPts val="0"/>
              </a:spcBef>
              <a:spcAft>
                <a:spcPts val="0"/>
              </a:spcAft>
              <a:buClr>
                <a:schemeClr val="lt1"/>
              </a:buClr>
              <a:buSzPct val="70707"/>
              <a:buFont typeface="Times New Roman"/>
              <a:buNone/>
            </a:pPr>
            <a:r>
              <a:rPr b="1" lang="en-US">
                <a:latin typeface="Times New Roman"/>
                <a:ea typeface="Times New Roman"/>
                <a:cs typeface="Times New Roman"/>
                <a:sym typeface="Times New Roman"/>
              </a:rPr>
              <a:t>NAQFC Configuration </a:t>
            </a:r>
            <a:endParaRPr/>
          </a:p>
        </p:txBody>
      </p:sp>
      <p:sp>
        <p:nvSpPr>
          <p:cNvPr id="148" name="Google Shape;148;p3"/>
          <p:cNvSpPr txBox="1"/>
          <p:nvPr>
            <p:ph idx="1" type="body"/>
          </p:nvPr>
        </p:nvSpPr>
        <p:spPr>
          <a:xfrm>
            <a:off x="311085" y="1310325"/>
            <a:ext cx="11655628" cy="5321953"/>
          </a:xfrm>
          <a:prstGeom prst="rect">
            <a:avLst/>
          </a:prstGeom>
          <a:noFill/>
          <a:ln>
            <a:noFill/>
          </a:ln>
        </p:spPr>
        <p:txBody>
          <a:bodyPr anchorCtr="0" anchor="t" bIns="91425" lIns="91425" spcFirstLastPara="1" rIns="91425" wrap="square" tIns="91425">
            <a:normAutofit lnSpcReduction="10000"/>
          </a:bodyPr>
          <a:lstStyle/>
          <a:p>
            <a:pPr indent="-457188" lvl="0" marL="609585" rtl="0" algn="l">
              <a:lnSpc>
                <a:spcPct val="90000"/>
              </a:lnSpc>
              <a:spcBef>
                <a:spcPts val="0"/>
              </a:spcBef>
              <a:spcAft>
                <a:spcPts val="0"/>
              </a:spcAft>
              <a:buClr>
                <a:schemeClr val="accent3"/>
              </a:buClr>
              <a:buSzPts val="1800"/>
              <a:buChar char="●"/>
            </a:pPr>
            <a:r>
              <a:rPr lang="en-US" sz="3200"/>
              <a:t>Full-chemistry CMAQ mechanism: currently </a:t>
            </a:r>
            <a:r>
              <a:rPr lang="en-US" sz="3200" u="sng"/>
              <a:t>CMAQ 5.2 </a:t>
            </a:r>
            <a:r>
              <a:rPr lang="en-US" sz="3200"/>
              <a:t>and will move to </a:t>
            </a:r>
            <a:r>
              <a:rPr lang="en-US" sz="3200" u="sng"/>
              <a:t>CMAQ 5.4</a:t>
            </a:r>
            <a:endParaRPr/>
          </a:p>
          <a:p>
            <a:pPr indent="-457188" lvl="0" marL="609585" rtl="0" algn="l">
              <a:lnSpc>
                <a:spcPct val="90000"/>
              </a:lnSpc>
              <a:spcBef>
                <a:spcPts val="0"/>
              </a:spcBef>
              <a:spcAft>
                <a:spcPts val="0"/>
              </a:spcAft>
              <a:buClr>
                <a:schemeClr val="accent3"/>
              </a:buClr>
              <a:buSzPts val="1800"/>
              <a:buChar char="●"/>
            </a:pPr>
            <a:r>
              <a:rPr lang="en-US" sz="3200"/>
              <a:t>Currently 13km horizontal resolution over North America. </a:t>
            </a:r>
            <a:endParaRPr/>
          </a:p>
          <a:p>
            <a:pPr indent="-457188" lvl="0" marL="609585" rtl="0" algn="l">
              <a:lnSpc>
                <a:spcPct val="90000"/>
              </a:lnSpc>
              <a:spcBef>
                <a:spcPts val="0"/>
              </a:spcBef>
              <a:spcAft>
                <a:spcPts val="0"/>
              </a:spcAft>
              <a:buClr>
                <a:schemeClr val="accent3"/>
              </a:buClr>
              <a:buSzPts val="1800"/>
              <a:buChar char="●"/>
            </a:pPr>
            <a:r>
              <a:rPr lang="en-US" sz="3200"/>
              <a:t>4-cycles-per-day forecast up to 72 hours </a:t>
            </a:r>
            <a:endParaRPr/>
          </a:p>
          <a:p>
            <a:pPr indent="-457188" lvl="0" marL="609585" rtl="0" algn="l">
              <a:lnSpc>
                <a:spcPct val="90000"/>
              </a:lnSpc>
              <a:spcBef>
                <a:spcPts val="0"/>
              </a:spcBef>
              <a:spcAft>
                <a:spcPts val="0"/>
              </a:spcAft>
              <a:buClr>
                <a:schemeClr val="accent3"/>
              </a:buClr>
              <a:buSzPts val="1800"/>
              <a:buChar char="●"/>
            </a:pPr>
            <a:r>
              <a:rPr lang="en-US" sz="3200"/>
              <a:t>Aerosol Lateral Boundary conditions: GEFS-Aerosol </a:t>
            </a:r>
            <a:endParaRPr/>
          </a:p>
          <a:p>
            <a:pPr indent="-457188" lvl="0" marL="609585" rtl="0" algn="l">
              <a:lnSpc>
                <a:spcPct val="90000"/>
              </a:lnSpc>
              <a:spcBef>
                <a:spcPts val="0"/>
              </a:spcBef>
              <a:spcAft>
                <a:spcPts val="0"/>
              </a:spcAft>
              <a:buClr>
                <a:schemeClr val="accent3"/>
              </a:buClr>
              <a:buSzPts val="1800"/>
              <a:buChar char="●"/>
            </a:pPr>
            <a:r>
              <a:rPr lang="en-US" sz="3200"/>
              <a:t>Anthropogenic Emission: National Emission Inventory (NEI) for CONUS, CEDS etc for other regions.</a:t>
            </a:r>
            <a:endParaRPr/>
          </a:p>
          <a:p>
            <a:pPr indent="-457188" lvl="0" marL="609585" rtl="0" algn="l">
              <a:lnSpc>
                <a:spcPct val="90000"/>
              </a:lnSpc>
              <a:spcBef>
                <a:spcPts val="0"/>
              </a:spcBef>
              <a:spcAft>
                <a:spcPts val="0"/>
              </a:spcAft>
              <a:buClr>
                <a:schemeClr val="accent3"/>
              </a:buClr>
              <a:buSzPts val="1800"/>
              <a:buChar char="●"/>
            </a:pPr>
            <a:r>
              <a:rPr lang="en-US" sz="3200"/>
              <a:t>Biogenic Emission: MEGAN scheme</a:t>
            </a:r>
            <a:endParaRPr/>
          </a:p>
          <a:p>
            <a:pPr indent="-457188" lvl="0" marL="609585" rtl="0" algn="l">
              <a:lnSpc>
                <a:spcPct val="90000"/>
              </a:lnSpc>
              <a:spcBef>
                <a:spcPts val="0"/>
              </a:spcBef>
              <a:spcAft>
                <a:spcPts val="0"/>
              </a:spcAft>
              <a:buClr>
                <a:schemeClr val="accent3"/>
              </a:buClr>
              <a:buSzPts val="1800"/>
              <a:buChar char="●"/>
            </a:pPr>
            <a:r>
              <a:rPr lang="en-US" sz="3200"/>
              <a:t>Dust Emission: FENGSHA scheme</a:t>
            </a:r>
            <a:endParaRPr/>
          </a:p>
          <a:p>
            <a:pPr indent="-457188" lvl="0" marL="609585" rtl="0" algn="l">
              <a:lnSpc>
                <a:spcPct val="90000"/>
              </a:lnSpc>
              <a:spcBef>
                <a:spcPts val="0"/>
              </a:spcBef>
              <a:spcAft>
                <a:spcPts val="0"/>
              </a:spcAft>
              <a:buClr>
                <a:schemeClr val="accent3"/>
              </a:buClr>
              <a:buSzPts val="1800"/>
              <a:buChar char="●"/>
            </a:pPr>
            <a:r>
              <a:rPr lang="en-US" sz="3200"/>
              <a:t>Fire Emission: Regional ABI and VIIRS fire Emissions (RAVE) emission. Will be upgraded to RAVE2</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2" name="Shape 152"/>
        <p:cNvGrpSpPr/>
        <p:nvPr/>
      </p:nvGrpSpPr>
      <p:grpSpPr>
        <a:xfrm>
          <a:off x="0" y="0"/>
          <a:ext cx="0" cy="0"/>
          <a:chOff x="0" y="0"/>
          <a:chExt cx="0" cy="0"/>
        </a:xfrm>
      </p:grpSpPr>
      <p:pic>
        <p:nvPicPr>
          <p:cNvPr id="153" name="Google Shape;153;p4"/>
          <p:cNvPicPr preferRelativeResize="0"/>
          <p:nvPr/>
        </p:nvPicPr>
        <p:blipFill rotWithShape="1">
          <a:blip r:embed="rId3">
            <a:alphaModFix/>
          </a:blip>
          <a:srcRect b="10061" l="3716" r="0" t="10080"/>
          <a:stretch/>
        </p:blipFill>
        <p:spPr>
          <a:xfrm>
            <a:off x="951924" y="56469"/>
            <a:ext cx="10288152" cy="6399765"/>
          </a:xfrm>
          <a:prstGeom prst="rect">
            <a:avLst/>
          </a:prstGeom>
          <a:noFill/>
          <a:ln>
            <a:noFill/>
          </a:ln>
        </p:spPr>
      </p:pic>
      <p:sp>
        <p:nvSpPr>
          <p:cNvPr id="154" name="Google Shape;154;p4"/>
          <p:cNvSpPr/>
          <p:nvPr/>
        </p:nvSpPr>
        <p:spPr>
          <a:xfrm>
            <a:off x="1977887" y="2071796"/>
            <a:ext cx="1858617" cy="2594113"/>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5" name="Google Shape;155;p4"/>
          <p:cNvSpPr/>
          <p:nvPr/>
        </p:nvSpPr>
        <p:spPr>
          <a:xfrm>
            <a:off x="5808906" y="2294003"/>
            <a:ext cx="1858617" cy="997527"/>
          </a:xfrm>
          <a:prstGeom prst="rect">
            <a:avLst/>
          </a:prstGeom>
          <a:noFill/>
          <a:ln cap="flat" cmpd="sng" w="28575">
            <a:solidFill>
              <a:srgbClr val="05152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6" name="Google Shape;156;p4"/>
          <p:cNvSpPr/>
          <p:nvPr/>
        </p:nvSpPr>
        <p:spPr>
          <a:xfrm>
            <a:off x="7735507" y="2409902"/>
            <a:ext cx="681130" cy="997527"/>
          </a:xfrm>
          <a:prstGeom prst="rect">
            <a:avLst/>
          </a:prstGeom>
          <a:noFill/>
          <a:ln cap="flat" cmpd="sng" w="28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7" name="Google Shape;157;p4"/>
          <p:cNvSpPr/>
          <p:nvPr/>
        </p:nvSpPr>
        <p:spPr>
          <a:xfrm>
            <a:off x="3914997" y="2387331"/>
            <a:ext cx="1218283" cy="1167245"/>
          </a:xfrm>
          <a:prstGeom prst="rect">
            <a:avLst/>
          </a:prstGeom>
          <a:noFill/>
          <a:ln cap="flat" cmpd="sng" w="28575">
            <a:solidFill>
              <a:srgbClr val="0070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8" name="Google Shape;158;p4"/>
          <p:cNvSpPr txBox="1"/>
          <p:nvPr/>
        </p:nvSpPr>
        <p:spPr>
          <a:xfrm>
            <a:off x="147483" y="109491"/>
            <a:ext cx="8463117"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dk1"/>
                </a:solidFill>
                <a:highlight>
                  <a:srgbClr val="FFFF00"/>
                </a:highlight>
                <a:latin typeface="Times New Roman"/>
                <a:ea typeface="Times New Roman"/>
                <a:cs typeface="Times New Roman"/>
                <a:sym typeface="Times New Roman"/>
              </a:rPr>
              <a:t>Most AEROMMA flights flew around megacities</a:t>
            </a:r>
            <a:endParaRPr/>
          </a:p>
        </p:txBody>
      </p:sp>
      <p:pic>
        <p:nvPicPr>
          <p:cNvPr descr="Instrument Checkout for DC3 Mission" id="159" name="Google Shape;159;p4"/>
          <p:cNvPicPr preferRelativeResize="0"/>
          <p:nvPr/>
        </p:nvPicPr>
        <p:blipFill rotWithShape="1">
          <a:blip r:embed="rId4">
            <a:alphaModFix/>
          </a:blip>
          <a:srcRect b="0" l="0" r="0" t="0"/>
          <a:stretch/>
        </p:blipFill>
        <p:spPr>
          <a:xfrm>
            <a:off x="4566992" y="3822139"/>
            <a:ext cx="4314018" cy="2875125"/>
          </a:xfrm>
          <a:prstGeom prst="rect">
            <a:avLst/>
          </a:prstGeom>
          <a:noFill/>
          <a:ln>
            <a:noFill/>
          </a:ln>
        </p:spPr>
      </p:pic>
      <p:pic>
        <p:nvPicPr>
          <p:cNvPr descr="aircraft payload schematic" id="160" name="Google Shape;160;p4"/>
          <p:cNvPicPr preferRelativeResize="0"/>
          <p:nvPr/>
        </p:nvPicPr>
        <p:blipFill rotWithShape="1">
          <a:blip r:embed="rId5">
            <a:alphaModFix/>
          </a:blip>
          <a:srcRect b="0" l="0" r="0" t="0"/>
          <a:stretch/>
        </p:blipFill>
        <p:spPr>
          <a:xfrm>
            <a:off x="13672" y="5251148"/>
            <a:ext cx="4568093" cy="153571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5" name="Shape 165"/>
        <p:cNvGrpSpPr/>
        <p:nvPr/>
      </p:nvGrpSpPr>
      <p:grpSpPr>
        <a:xfrm>
          <a:off x="0" y="0"/>
          <a:ext cx="0" cy="0"/>
          <a:chOff x="0" y="0"/>
          <a:chExt cx="0" cy="0"/>
        </a:xfrm>
      </p:grpSpPr>
      <p:pic>
        <p:nvPicPr>
          <p:cNvPr id="166" name="Google Shape;166;p5"/>
          <p:cNvPicPr preferRelativeResize="0"/>
          <p:nvPr/>
        </p:nvPicPr>
        <p:blipFill rotWithShape="1">
          <a:blip r:embed="rId3">
            <a:alphaModFix/>
          </a:blip>
          <a:srcRect b="0" l="0" r="0" t="0"/>
          <a:stretch/>
        </p:blipFill>
        <p:spPr>
          <a:xfrm>
            <a:off x="35836" y="1447210"/>
            <a:ext cx="3985558" cy="4563783"/>
          </a:xfrm>
          <a:prstGeom prst="rect">
            <a:avLst/>
          </a:prstGeom>
          <a:noFill/>
          <a:ln>
            <a:noFill/>
          </a:ln>
        </p:spPr>
      </p:pic>
      <p:pic>
        <p:nvPicPr>
          <p:cNvPr id="167" name="Google Shape;167;p5"/>
          <p:cNvPicPr preferRelativeResize="0"/>
          <p:nvPr/>
        </p:nvPicPr>
        <p:blipFill rotWithShape="1">
          <a:blip r:embed="rId4">
            <a:alphaModFix/>
          </a:blip>
          <a:srcRect b="0" l="0" r="0" t="0"/>
          <a:stretch/>
        </p:blipFill>
        <p:spPr>
          <a:xfrm>
            <a:off x="4014816" y="1543666"/>
            <a:ext cx="3931920" cy="4486992"/>
          </a:xfrm>
          <a:prstGeom prst="rect">
            <a:avLst/>
          </a:prstGeom>
          <a:noFill/>
          <a:ln>
            <a:noFill/>
          </a:ln>
        </p:spPr>
      </p:pic>
      <p:pic>
        <p:nvPicPr>
          <p:cNvPr id="168" name="Google Shape;168;p5"/>
          <p:cNvPicPr preferRelativeResize="0"/>
          <p:nvPr/>
        </p:nvPicPr>
        <p:blipFill rotWithShape="1">
          <a:blip r:embed="rId5">
            <a:alphaModFix/>
          </a:blip>
          <a:srcRect b="0" l="0" r="0" t="0"/>
          <a:stretch/>
        </p:blipFill>
        <p:spPr>
          <a:xfrm>
            <a:off x="8019270" y="1504338"/>
            <a:ext cx="4192148" cy="4591665"/>
          </a:xfrm>
          <a:prstGeom prst="rect">
            <a:avLst/>
          </a:prstGeom>
          <a:noFill/>
          <a:ln>
            <a:noFill/>
          </a:ln>
        </p:spPr>
      </p:pic>
      <p:sp>
        <p:nvSpPr>
          <p:cNvPr id="169" name="Google Shape;169;p5"/>
          <p:cNvSpPr txBox="1"/>
          <p:nvPr/>
        </p:nvSpPr>
        <p:spPr>
          <a:xfrm>
            <a:off x="471948" y="493064"/>
            <a:ext cx="708232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dk1"/>
                </a:solidFill>
                <a:highlight>
                  <a:srgbClr val="FFFF00"/>
                </a:highlight>
                <a:latin typeface="Times New Roman"/>
                <a:ea typeface="Times New Roman"/>
                <a:cs typeface="Times New Roman"/>
                <a:sym typeface="Times New Roman"/>
              </a:rPr>
              <a:t>Meteorology over the U.S. West</a:t>
            </a:r>
            <a:endParaRPr/>
          </a:p>
        </p:txBody>
      </p:sp>
      <p:sp>
        <p:nvSpPr>
          <p:cNvPr id="170" name="Google Shape;170;p5"/>
          <p:cNvSpPr txBox="1"/>
          <p:nvPr/>
        </p:nvSpPr>
        <p:spPr>
          <a:xfrm>
            <a:off x="4549422" y="6096003"/>
            <a:ext cx="750711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u="sng">
                <a:solidFill>
                  <a:schemeClr val="dk1"/>
                </a:solidFill>
                <a:highlight>
                  <a:srgbClr val="FFFFFF"/>
                </a:highlight>
                <a:latin typeface="Times New Roman"/>
                <a:ea typeface="Times New Roman"/>
                <a:cs typeface="Times New Roman"/>
                <a:sym typeface="Times New Roman"/>
              </a:rPr>
              <a:t>Dry bias near surface </a:t>
            </a:r>
            <a:r>
              <a:rPr b="1" lang="en-US" sz="2400">
                <a:solidFill>
                  <a:schemeClr val="dk1"/>
                </a:solidFill>
                <a:highlight>
                  <a:srgbClr val="FFFFFF"/>
                </a:highlight>
                <a:latin typeface="Times New Roman"/>
                <a:ea typeface="Times New Roman"/>
                <a:cs typeface="Times New Roman"/>
                <a:sym typeface="Times New Roman"/>
              </a:rPr>
              <a:t>,  </a:t>
            </a:r>
            <a:r>
              <a:rPr b="1" lang="en-US" sz="2400" u="sng">
                <a:solidFill>
                  <a:srgbClr val="FF0000"/>
                </a:solidFill>
                <a:highlight>
                  <a:srgbClr val="FFFFFF"/>
                </a:highlight>
                <a:latin typeface="Times New Roman"/>
                <a:ea typeface="Times New Roman"/>
                <a:cs typeface="Times New Roman"/>
                <a:sym typeface="Times New Roman"/>
              </a:rPr>
              <a:t>wet bias </a:t>
            </a:r>
            <a:r>
              <a:rPr b="1" lang="en-US" sz="2400">
                <a:solidFill>
                  <a:schemeClr val="dk1"/>
                </a:solidFill>
                <a:highlight>
                  <a:srgbClr val="FFFFFF"/>
                </a:highlight>
                <a:latin typeface="Times New Roman"/>
                <a:ea typeface="Times New Roman"/>
                <a:cs typeface="Times New Roman"/>
                <a:sym typeface="Times New Roman"/>
              </a:rPr>
              <a:t>near the PBL top </a:t>
            </a:r>
            <a:endParaRPr/>
          </a:p>
        </p:txBody>
      </p:sp>
      <p:cxnSp>
        <p:nvCxnSpPr>
          <p:cNvPr id="171" name="Google Shape;171;p5"/>
          <p:cNvCxnSpPr/>
          <p:nvPr/>
        </p:nvCxnSpPr>
        <p:spPr>
          <a:xfrm rot="10800000">
            <a:off x="6852356" y="5463822"/>
            <a:ext cx="0" cy="632182"/>
          </a:xfrm>
          <a:prstGeom prst="straightConnector1">
            <a:avLst/>
          </a:prstGeom>
          <a:noFill/>
          <a:ln cap="flat" cmpd="sng" w="22225">
            <a:solidFill>
              <a:schemeClr val="dk1"/>
            </a:solidFill>
            <a:prstDash val="solid"/>
            <a:miter lim="800000"/>
            <a:headEnd len="sm" w="sm" type="none"/>
            <a:tailEnd len="med" w="med" type="triangle"/>
          </a:ln>
        </p:spPr>
      </p:cxnSp>
      <p:cxnSp>
        <p:nvCxnSpPr>
          <p:cNvPr id="172" name="Google Shape;172;p5"/>
          <p:cNvCxnSpPr/>
          <p:nvPr/>
        </p:nvCxnSpPr>
        <p:spPr>
          <a:xfrm flipH="1" rot="10800000">
            <a:off x="7241500" y="5463823"/>
            <a:ext cx="3821611" cy="697525"/>
          </a:xfrm>
          <a:prstGeom prst="straightConnector1">
            <a:avLst/>
          </a:prstGeom>
          <a:noFill/>
          <a:ln cap="flat" cmpd="sng" w="22225">
            <a:solidFill>
              <a:schemeClr val="dk1"/>
            </a:solidFill>
            <a:prstDash val="solid"/>
            <a:miter lim="800000"/>
            <a:headEnd len="sm" w="sm" type="none"/>
            <a:tailEnd len="med" w="med" type="triangle"/>
          </a:ln>
        </p:spPr>
      </p:cxnSp>
      <p:cxnSp>
        <p:nvCxnSpPr>
          <p:cNvPr id="173" name="Google Shape;173;p5"/>
          <p:cNvCxnSpPr/>
          <p:nvPr/>
        </p:nvCxnSpPr>
        <p:spPr>
          <a:xfrm rot="10800000">
            <a:off x="5799983" y="4682152"/>
            <a:ext cx="2598951" cy="1479196"/>
          </a:xfrm>
          <a:prstGeom prst="straightConnector1">
            <a:avLst/>
          </a:prstGeom>
          <a:noFill/>
          <a:ln cap="flat" cmpd="sng" w="22225">
            <a:solidFill>
              <a:srgbClr val="FF0000"/>
            </a:solidFill>
            <a:prstDash val="solid"/>
            <a:miter lim="800000"/>
            <a:headEnd len="sm" w="sm" type="none"/>
            <a:tailEnd len="med" w="med" type="triangle"/>
          </a:ln>
        </p:spPr>
      </p:cxnSp>
      <p:cxnSp>
        <p:nvCxnSpPr>
          <p:cNvPr id="174" name="Google Shape;174;p5"/>
          <p:cNvCxnSpPr/>
          <p:nvPr/>
        </p:nvCxnSpPr>
        <p:spPr>
          <a:xfrm flipH="1" rot="10800000">
            <a:off x="8724506" y="4682152"/>
            <a:ext cx="1022697" cy="1479196"/>
          </a:xfrm>
          <a:prstGeom prst="straightConnector1">
            <a:avLst/>
          </a:prstGeom>
          <a:noFill/>
          <a:ln cap="flat" cmpd="sng" w="22225">
            <a:solidFill>
              <a:srgbClr val="FF0000"/>
            </a:solidFill>
            <a:prstDash val="solid"/>
            <a:miter lim="800000"/>
            <a:headEnd len="sm" w="sm"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8" name="Shape 178"/>
        <p:cNvGrpSpPr/>
        <p:nvPr/>
      </p:nvGrpSpPr>
      <p:grpSpPr>
        <a:xfrm>
          <a:off x="0" y="0"/>
          <a:ext cx="0" cy="0"/>
          <a:chOff x="0" y="0"/>
          <a:chExt cx="0" cy="0"/>
        </a:xfrm>
      </p:grpSpPr>
      <p:pic>
        <p:nvPicPr>
          <p:cNvPr id="179" name="Google Shape;179;p6"/>
          <p:cNvPicPr preferRelativeResize="0"/>
          <p:nvPr/>
        </p:nvPicPr>
        <p:blipFill rotWithShape="1">
          <a:blip r:embed="rId3">
            <a:alphaModFix/>
          </a:blip>
          <a:srcRect b="0" l="0" r="0" t="0"/>
          <a:stretch/>
        </p:blipFill>
        <p:spPr>
          <a:xfrm>
            <a:off x="36216" y="2373774"/>
            <a:ext cx="3986784" cy="4036859"/>
          </a:xfrm>
          <a:prstGeom prst="rect">
            <a:avLst/>
          </a:prstGeom>
          <a:noFill/>
          <a:ln>
            <a:noFill/>
          </a:ln>
        </p:spPr>
      </p:pic>
      <p:pic>
        <p:nvPicPr>
          <p:cNvPr id="180" name="Google Shape;180;p6"/>
          <p:cNvPicPr preferRelativeResize="0"/>
          <p:nvPr/>
        </p:nvPicPr>
        <p:blipFill rotWithShape="1">
          <a:blip r:embed="rId4">
            <a:alphaModFix/>
          </a:blip>
          <a:srcRect b="0" l="0" r="0" t="0"/>
          <a:stretch/>
        </p:blipFill>
        <p:spPr>
          <a:xfrm>
            <a:off x="4037905" y="2487563"/>
            <a:ext cx="3986784" cy="3795249"/>
          </a:xfrm>
          <a:prstGeom prst="rect">
            <a:avLst/>
          </a:prstGeom>
          <a:noFill/>
          <a:ln>
            <a:noFill/>
          </a:ln>
        </p:spPr>
      </p:pic>
      <p:pic>
        <p:nvPicPr>
          <p:cNvPr id="181" name="Google Shape;181;p6"/>
          <p:cNvPicPr preferRelativeResize="0"/>
          <p:nvPr/>
        </p:nvPicPr>
        <p:blipFill rotWithShape="1">
          <a:blip r:embed="rId5">
            <a:alphaModFix/>
          </a:blip>
          <a:srcRect b="0" l="0" r="0" t="0"/>
          <a:stretch/>
        </p:blipFill>
        <p:spPr>
          <a:xfrm>
            <a:off x="8070910" y="2373775"/>
            <a:ext cx="3986784" cy="3899208"/>
          </a:xfrm>
          <a:prstGeom prst="rect">
            <a:avLst/>
          </a:prstGeom>
          <a:noFill/>
          <a:ln>
            <a:noFill/>
          </a:ln>
        </p:spPr>
      </p:pic>
      <p:sp>
        <p:nvSpPr>
          <p:cNvPr id="182" name="Google Shape;182;p6"/>
          <p:cNvSpPr txBox="1"/>
          <p:nvPr/>
        </p:nvSpPr>
        <p:spPr>
          <a:xfrm>
            <a:off x="147483" y="214591"/>
            <a:ext cx="11910211"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dk1"/>
                </a:solidFill>
                <a:highlight>
                  <a:srgbClr val="FFFF00"/>
                </a:highlight>
                <a:latin typeface="Times New Roman"/>
                <a:ea typeface="Times New Roman"/>
                <a:cs typeface="Times New Roman"/>
                <a:sym typeface="Times New Roman"/>
              </a:rPr>
              <a:t>The vertical gradient of modeled winds are too smooth near the tropopause. The model tends to underpredict W by one or two orders of magnitude. </a:t>
            </a:r>
            <a:endParaRPr/>
          </a:p>
        </p:txBody>
      </p:sp>
      <p:sp>
        <p:nvSpPr>
          <p:cNvPr id="183" name="Google Shape;183;p6"/>
          <p:cNvSpPr/>
          <p:nvPr/>
        </p:nvSpPr>
        <p:spPr>
          <a:xfrm>
            <a:off x="1061156" y="2675467"/>
            <a:ext cx="5915377" cy="993422"/>
          </a:xfrm>
          <a:prstGeom prst="rect">
            <a:avLst/>
          </a:prstGeom>
          <a:noFill/>
          <a:ln cap="flat" cmpd="sng" w="28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7" name="Shape 187"/>
        <p:cNvGrpSpPr/>
        <p:nvPr/>
      </p:nvGrpSpPr>
      <p:grpSpPr>
        <a:xfrm>
          <a:off x="0" y="0"/>
          <a:ext cx="0" cy="0"/>
          <a:chOff x="0" y="0"/>
          <a:chExt cx="0" cy="0"/>
        </a:xfrm>
      </p:grpSpPr>
      <p:sp>
        <p:nvSpPr>
          <p:cNvPr id="188" name="Google Shape;188;p7"/>
          <p:cNvSpPr txBox="1"/>
          <p:nvPr>
            <p:ph type="title"/>
          </p:nvPr>
        </p:nvSpPr>
        <p:spPr>
          <a:xfrm>
            <a:off x="557561" y="133737"/>
            <a:ext cx="11206976" cy="133481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50"/>
              </a:buClr>
              <a:buSzPts val="2800"/>
              <a:buFont typeface="Arial"/>
              <a:buNone/>
            </a:pPr>
            <a:r>
              <a:rPr lang="en-US" sz="2800">
                <a:solidFill>
                  <a:srgbClr val="00B050"/>
                </a:solidFill>
              </a:rPr>
              <a:t>The background ozone and tropospheric CO are underestimated over U.S. West Coast, which is related to the AM4 monthly lateral boundary condition.</a:t>
            </a:r>
            <a:endParaRPr/>
          </a:p>
        </p:txBody>
      </p:sp>
      <p:pic>
        <p:nvPicPr>
          <p:cNvPr id="189" name="Google Shape;189;p7"/>
          <p:cNvPicPr preferRelativeResize="0"/>
          <p:nvPr/>
        </p:nvPicPr>
        <p:blipFill rotWithShape="1">
          <a:blip r:embed="rId3">
            <a:alphaModFix/>
          </a:blip>
          <a:srcRect b="0" l="0" r="0" t="0"/>
          <a:stretch/>
        </p:blipFill>
        <p:spPr>
          <a:xfrm>
            <a:off x="96041" y="1468551"/>
            <a:ext cx="6009253" cy="5134591"/>
          </a:xfrm>
          <a:prstGeom prst="rect">
            <a:avLst/>
          </a:prstGeom>
          <a:noFill/>
          <a:ln>
            <a:noFill/>
          </a:ln>
        </p:spPr>
      </p:pic>
      <p:pic>
        <p:nvPicPr>
          <p:cNvPr id="190" name="Google Shape;190;p7"/>
          <p:cNvPicPr preferRelativeResize="0"/>
          <p:nvPr/>
        </p:nvPicPr>
        <p:blipFill rotWithShape="1">
          <a:blip r:embed="rId4">
            <a:alphaModFix/>
          </a:blip>
          <a:srcRect b="0" l="0" r="0" t="0"/>
          <a:stretch/>
        </p:blipFill>
        <p:spPr>
          <a:xfrm>
            <a:off x="6161049" y="1513155"/>
            <a:ext cx="6009253" cy="512344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5" name="Shape 195"/>
        <p:cNvGrpSpPr/>
        <p:nvPr/>
      </p:nvGrpSpPr>
      <p:grpSpPr>
        <a:xfrm>
          <a:off x="0" y="0"/>
          <a:ext cx="0" cy="0"/>
          <a:chOff x="0" y="0"/>
          <a:chExt cx="0" cy="0"/>
        </a:xfrm>
      </p:grpSpPr>
      <p:sp>
        <p:nvSpPr>
          <p:cNvPr id="196" name="Google Shape;196;p8"/>
          <p:cNvSpPr txBox="1"/>
          <p:nvPr/>
        </p:nvSpPr>
        <p:spPr>
          <a:xfrm>
            <a:off x="970175" y="26225"/>
            <a:ext cx="11296200" cy="3693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Over the U.S. West Coast, NOz is overpredicted or modeled NOx-to-NOz conversion is too fast.</a:t>
            </a:r>
            <a:endParaRPr/>
          </a:p>
        </p:txBody>
      </p:sp>
      <p:pic>
        <p:nvPicPr>
          <p:cNvPr id="197" name="Google Shape;197;p8"/>
          <p:cNvPicPr preferRelativeResize="0"/>
          <p:nvPr/>
        </p:nvPicPr>
        <p:blipFill rotWithShape="1">
          <a:blip r:embed="rId3">
            <a:alphaModFix/>
          </a:blip>
          <a:srcRect b="0" l="0" r="0" t="0"/>
          <a:stretch/>
        </p:blipFill>
        <p:spPr>
          <a:xfrm>
            <a:off x="4072278" y="502920"/>
            <a:ext cx="4023360" cy="2926080"/>
          </a:xfrm>
          <a:prstGeom prst="rect">
            <a:avLst/>
          </a:prstGeom>
          <a:noFill/>
          <a:ln>
            <a:noFill/>
          </a:ln>
        </p:spPr>
      </p:pic>
      <p:pic>
        <p:nvPicPr>
          <p:cNvPr id="198" name="Google Shape;198;p8"/>
          <p:cNvPicPr preferRelativeResize="0"/>
          <p:nvPr/>
        </p:nvPicPr>
        <p:blipFill rotWithShape="1">
          <a:blip r:embed="rId4">
            <a:alphaModFix/>
          </a:blip>
          <a:srcRect b="0" l="0" r="0" t="0"/>
          <a:stretch/>
        </p:blipFill>
        <p:spPr>
          <a:xfrm>
            <a:off x="38286" y="524186"/>
            <a:ext cx="4023360" cy="2926080"/>
          </a:xfrm>
          <a:prstGeom prst="rect">
            <a:avLst/>
          </a:prstGeom>
          <a:noFill/>
          <a:ln>
            <a:noFill/>
          </a:ln>
        </p:spPr>
      </p:pic>
      <p:pic>
        <p:nvPicPr>
          <p:cNvPr id="199" name="Google Shape;199;p8"/>
          <p:cNvPicPr preferRelativeResize="0"/>
          <p:nvPr/>
        </p:nvPicPr>
        <p:blipFill rotWithShape="1">
          <a:blip r:embed="rId5">
            <a:alphaModFix/>
          </a:blip>
          <a:srcRect b="0" l="0" r="0" t="0"/>
          <a:stretch/>
        </p:blipFill>
        <p:spPr>
          <a:xfrm>
            <a:off x="4117629" y="3779268"/>
            <a:ext cx="4023360" cy="2926080"/>
          </a:xfrm>
          <a:prstGeom prst="rect">
            <a:avLst/>
          </a:prstGeom>
          <a:noFill/>
          <a:ln>
            <a:noFill/>
          </a:ln>
        </p:spPr>
      </p:pic>
      <p:pic>
        <p:nvPicPr>
          <p:cNvPr id="200" name="Google Shape;200;p8"/>
          <p:cNvPicPr preferRelativeResize="0"/>
          <p:nvPr/>
        </p:nvPicPr>
        <p:blipFill rotWithShape="1">
          <a:blip r:embed="rId6">
            <a:alphaModFix/>
          </a:blip>
          <a:srcRect b="0" l="0" r="0" t="0"/>
          <a:stretch/>
        </p:blipFill>
        <p:spPr>
          <a:xfrm>
            <a:off x="64938" y="3779268"/>
            <a:ext cx="4023360" cy="2926080"/>
          </a:xfrm>
          <a:prstGeom prst="rect">
            <a:avLst/>
          </a:prstGeom>
          <a:noFill/>
          <a:ln>
            <a:noFill/>
          </a:ln>
        </p:spPr>
      </p:pic>
      <p:pic>
        <p:nvPicPr>
          <p:cNvPr id="201" name="Google Shape;201;p8"/>
          <p:cNvPicPr preferRelativeResize="0"/>
          <p:nvPr/>
        </p:nvPicPr>
        <p:blipFill rotWithShape="1">
          <a:blip r:embed="rId7">
            <a:alphaModFix/>
          </a:blip>
          <a:srcRect b="0" l="0" r="0" t="0"/>
          <a:stretch/>
        </p:blipFill>
        <p:spPr>
          <a:xfrm>
            <a:off x="8106269" y="502920"/>
            <a:ext cx="4023360" cy="2926080"/>
          </a:xfrm>
          <a:prstGeom prst="rect">
            <a:avLst/>
          </a:prstGeom>
          <a:noFill/>
          <a:ln>
            <a:noFill/>
          </a:ln>
        </p:spPr>
      </p:pic>
      <p:pic>
        <p:nvPicPr>
          <p:cNvPr id="202" name="Google Shape;202;p8"/>
          <p:cNvPicPr preferRelativeResize="0"/>
          <p:nvPr/>
        </p:nvPicPr>
        <p:blipFill rotWithShape="1">
          <a:blip r:embed="rId8">
            <a:alphaModFix/>
          </a:blip>
          <a:srcRect b="0" l="0" r="0" t="0"/>
          <a:stretch/>
        </p:blipFill>
        <p:spPr>
          <a:xfrm>
            <a:off x="8095638" y="3779268"/>
            <a:ext cx="4023360" cy="2926080"/>
          </a:xfrm>
          <a:prstGeom prst="rect">
            <a:avLst/>
          </a:prstGeom>
          <a:noFill/>
          <a:ln>
            <a:noFill/>
          </a:ln>
        </p:spPr>
      </p:pic>
      <p:sp>
        <p:nvSpPr>
          <p:cNvPr id="203" name="Google Shape;203;p8"/>
          <p:cNvSpPr txBox="1"/>
          <p:nvPr/>
        </p:nvSpPr>
        <p:spPr>
          <a:xfrm>
            <a:off x="9832623" y="4762888"/>
            <a:ext cx="1907822" cy="95410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C000"/>
                </a:solidFill>
                <a:latin typeface="Arial"/>
                <a:ea typeface="Arial"/>
                <a:cs typeface="Arial"/>
                <a:sym typeface="Arial"/>
              </a:rPr>
              <a:t>Models tend to underpredict both background and emission of ethane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7" name="Shape 207"/>
        <p:cNvGrpSpPr/>
        <p:nvPr/>
      </p:nvGrpSpPr>
      <p:grpSpPr>
        <a:xfrm>
          <a:off x="0" y="0"/>
          <a:ext cx="0" cy="0"/>
          <a:chOff x="0" y="0"/>
          <a:chExt cx="0" cy="0"/>
        </a:xfrm>
      </p:grpSpPr>
      <p:sp>
        <p:nvSpPr>
          <p:cNvPr id="208" name="Google Shape;208;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09" name="Google Shape;209;p9"/>
          <p:cNvPicPr preferRelativeResize="0"/>
          <p:nvPr/>
        </p:nvPicPr>
        <p:blipFill rotWithShape="1">
          <a:blip r:embed="rId3">
            <a:alphaModFix/>
          </a:blip>
          <a:srcRect b="0" l="0" r="0" t="0"/>
          <a:stretch/>
        </p:blipFill>
        <p:spPr>
          <a:xfrm>
            <a:off x="628707" y="1509712"/>
            <a:ext cx="5428383" cy="4389120"/>
          </a:xfrm>
          <a:prstGeom prst="rect">
            <a:avLst/>
          </a:prstGeom>
          <a:noFill/>
          <a:ln>
            <a:noFill/>
          </a:ln>
        </p:spPr>
      </p:pic>
      <p:pic>
        <p:nvPicPr>
          <p:cNvPr id="210" name="Google Shape;210;p9"/>
          <p:cNvPicPr preferRelativeResize="0"/>
          <p:nvPr/>
        </p:nvPicPr>
        <p:blipFill rotWithShape="1">
          <a:blip r:embed="rId4">
            <a:alphaModFix/>
          </a:blip>
          <a:srcRect b="0" l="0" r="0" t="0"/>
          <a:stretch/>
        </p:blipFill>
        <p:spPr>
          <a:xfrm>
            <a:off x="6298203" y="1509712"/>
            <a:ext cx="5392637" cy="4389120"/>
          </a:xfrm>
          <a:prstGeom prst="rect">
            <a:avLst/>
          </a:prstGeom>
          <a:noFill/>
          <a:ln>
            <a:noFill/>
          </a:ln>
        </p:spPr>
      </p:pic>
      <p:sp>
        <p:nvSpPr>
          <p:cNvPr id="211" name="Google Shape;211;p9"/>
          <p:cNvSpPr txBox="1"/>
          <p:nvPr/>
        </p:nvSpPr>
        <p:spPr>
          <a:xfrm>
            <a:off x="1218333" y="357623"/>
            <a:ext cx="10356383" cy="923330"/>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The overpredicted NOx-to-NOz conversion leads to underpredictions of ozone production efficiency, represented by the O3-to-NOz ratio, and NOx age and NOx/NOy ratio. It is caused by the model’s well-mixing assumption in each grid cell or insufficient spatial resolution. </a:t>
            </a:r>
            <a:endParaRPr sz="1800">
              <a:solidFill>
                <a:schemeClr val="dk1"/>
              </a:solidFill>
              <a:latin typeface="Arial"/>
              <a:ea typeface="Arial"/>
              <a:cs typeface="Arial"/>
              <a:sym typeface="Arial"/>
            </a:endParaRPr>
          </a:p>
        </p:txBody>
      </p:sp>
      <p:sp>
        <p:nvSpPr>
          <p:cNvPr id="212" name="Google Shape;212;p9"/>
          <p:cNvSpPr/>
          <p:nvPr/>
        </p:nvSpPr>
        <p:spPr>
          <a:xfrm>
            <a:off x="2878667" y="1919112"/>
            <a:ext cx="485422" cy="756356"/>
          </a:xfrm>
          <a:prstGeom prst="rect">
            <a:avLst/>
          </a:prstGeom>
          <a:noFill/>
          <a:ln cap="flat" cmpd="sng" w="2222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3" name="Google Shape;213;p9"/>
          <p:cNvSpPr/>
          <p:nvPr/>
        </p:nvSpPr>
        <p:spPr>
          <a:xfrm>
            <a:off x="8438448" y="1947333"/>
            <a:ext cx="485422" cy="756356"/>
          </a:xfrm>
          <a:prstGeom prst="rect">
            <a:avLst/>
          </a:prstGeom>
          <a:noFill/>
          <a:ln cap="flat" cmpd="sng" w="2222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17">
      <a:dk1>
        <a:srgbClr val="000000"/>
      </a:dk1>
      <a:lt1>
        <a:srgbClr val="FFFFFF"/>
      </a:lt1>
      <a:dk2>
        <a:srgbClr val="FC4EFB"/>
      </a:dk2>
      <a:lt2>
        <a:srgbClr val="E7E6E6"/>
      </a:lt2>
      <a:accent1>
        <a:srgbClr val="FAF24C"/>
      </a:accent1>
      <a:accent2>
        <a:srgbClr val="5EFCAC"/>
      </a:accent2>
      <a:accent3>
        <a:srgbClr val="73EBF9"/>
      </a:accent3>
      <a:accent4>
        <a:srgbClr val="316CFC"/>
      </a:accent4>
      <a:accent5>
        <a:srgbClr val="B059FD"/>
      </a:accent5>
      <a:accent6>
        <a:srgbClr val="9405FC"/>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2022-07-13T15:59:43Z</dcterms:created>
</cp:coreProperties>
</file>