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8"/>
  </p:sldMasterIdLst>
  <p:notesMasterIdLst>
    <p:notesMasterId r:id="rId22"/>
  </p:notesMasterIdLst>
  <p:handoutMasterIdLst>
    <p:handoutMasterId r:id="rId23"/>
  </p:handoutMasterIdLst>
  <p:sldIdLst>
    <p:sldId id="256" r:id="rId9"/>
    <p:sldId id="606" r:id="rId10"/>
    <p:sldId id="603" r:id="rId11"/>
    <p:sldId id="647" r:id="rId12"/>
    <p:sldId id="648" r:id="rId13"/>
    <p:sldId id="649" r:id="rId14"/>
    <p:sldId id="642" r:id="rId15"/>
    <p:sldId id="631" r:id="rId16"/>
    <p:sldId id="645" r:id="rId17"/>
    <p:sldId id="646" r:id="rId18"/>
    <p:sldId id="630" r:id="rId19"/>
    <p:sldId id="604" r:id="rId20"/>
    <p:sldId id="63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115" d="100"/>
          <a:sy n="115" d="100"/>
        </p:scale>
        <p:origin x="558" y="108"/>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dermann, Rob (he/him/his)" userId="14e73892-67fc-46e2-80fa-587fd141fe4b" providerId="ADAL" clId="{1873E58A-7C0B-490F-9650-A6BCBFD06164}"/>
    <pc:docChg chg="undo redo custSel addSld delSld modSld sldOrd">
      <pc:chgData name="Wildermann, Rob (he/him/his)" userId="14e73892-67fc-46e2-80fa-587fd141fe4b" providerId="ADAL" clId="{1873E58A-7C0B-490F-9650-A6BCBFD06164}" dt="2024-10-08T20:47:18.018" v="6998" actId="20577"/>
      <pc:docMkLst>
        <pc:docMk/>
      </pc:docMkLst>
      <pc:sldChg chg="modSp mod">
        <pc:chgData name="Wildermann, Rob (he/him/his)" userId="14e73892-67fc-46e2-80fa-587fd141fe4b" providerId="ADAL" clId="{1873E58A-7C0B-490F-9650-A6BCBFD06164}" dt="2024-10-08T20:40:16.622" v="6899" actId="6549"/>
        <pc:sldMkLst>
          <pc:docMk/>
          <pc:sldMk cId="528906016" sldId="256"/>
        </pc:sldMkLst>
        <pc:spChg chg="mod">
          <ac:chgData name="Wildermann, Rob (he/him/his)" userId="14e73892-67fc-46e2-80fa-587fd141fe4b" providerId="ADAL" clId="{1873E58A-7C0B-490F-9650-A6BCBFD06164}" dt="2024-10-08T20:40:16.622" v="6899" actId="6549"/>
          <ac:spMkLst>
            <pc:docMk/>
            <pc:sldMk cId="528906016" sldId="256"/>
            <ac:spMk id="3" creationId="{BF2DF8E3-5047-47D9-BC49-78B5A1BE8057}"/>
          </ac:spMkLst>
        </pc:spChg>
      </pc:sldChg>
      <pc:sldChg chg="modSp add del mod ord">
        <pc:chgData name="Wildermann, Rob (he/him/his)" userId="14e73892-67fc-46e2-80fa-587fd141fe4b" providerId="ADAL" clId="{1873E58A-7C0B-490F-9650-A6BCBFD06164}" dt="2024-10-08T19:32:15.419" v="6256" actId="47"/>
        <pc:sldMkLst>
          <pc:docMk/>
          <pc:sldMk cId="1874448169" sldId="600"/>
        </pc:sldMkLst>
        <pc:spChg chg="mod">
          <ac:chgData name="Wildermann, Rob (he/him/his)" userId="14e73892-67fc-46e2-80fa-587fd141fe4b" providerId="ADAL" clId="{1873E58A-7C0B-490F-9650-A6BCBFD06164}" dt="2024-10-07T22:51:22.118" v="3160" actId="20577"/>
          <ac:spMkLst>
            <pc:docMk/>
            <pc:sldMk cId="1874448169" sldId="600"/>
            <ac:spMk id="9" creationId="{C4D0083D-25C0-4C6A-AF14-554C94B3B6DE}"/>
          </ac:spMkLst>
        </pc:spChg>
        <pc:spChg chg="mod">
          <ac:chgData name="Wildermann, Rob (he/him/his)" userId="14e73892-67fc-46e2-80fa-587fd141fe4b" providerId="ADAL" clId="{1873E58A-7C0B-490F-9650-A6BCBFD06164}" dt="2024-10-07T22:40:29.234" v="2650" actId="255"/>
          <ac:spMkLst>
            <pc:docMk/>
            <pc:sldMk cId="1874448169" sldId="600"/>
            <ac:spMk id="10" creationId="{43F56D21-2535-4827-B069-3D7B3B674885}"/>
          </ac:spMkLst>
        </pc:spChg>
      </pc:sldChg>
      <pc:sldChg chg="modSp mod">
        <pc:chgData name="Wildermann, Rob (he/him/his)" userId="14e73892-67fc-46e2-80fa-587fd141fe4b" providerId="ADAL" clId="{1873E58A-7C0B-490F-9650-A6BCBFD06164}" dt="2024-10-07T17:55:53.354" v="813" actId="6549"/>
        <pc:sldMkLst>
          <pc:docMk/>
          <pc:sldMk cId="270249084" sldId="603"/>
        </pc:sldMkLst>
        <pc:spChg chg="mod">
          <ac:chgData name="Wildermann, Rob (he/him/his)" userId="14e73892-67fc-46e2-80fa-587fd141fe4b" providerId="ADAL" clId="{1873E58A-7C0B-490F-9650-A6BCBFD06164}" dt="2024-10-07T17:54:08.401" v="625" actId="255"/>
          <ac:spMkLst>
            <pc:docMk/>
            <pc:sldMk cId="270249084" sldId="603"/>
            <ac:spMk id="2" creationId="{0F8D5B77-4321-45F9-9291-374D9E1016EF}"/>
          </ac:spMkLst>
        </pc:spChg>
        <pc:spChg chg="mod">
          <ac:chgData name="Wildermann, Rob (he/him/his)" userId="14e73892-67fc-46e2-80fa-587fd141fe4b" providerId="ADAL" clId="{1873E58A-7C0B-490F-9650-A6BCBFD06164}" dt="2024-10-07T17:55:53.354" v="813" actId="6549"/>
          <ac:spMkLst>
            <pc:docMk/>
            <pc:sldMk cId="270249084" sldId="603"/>
            <ac:spMk id="3" creationId="{2CCC1CB1-55F1-4D34-8788-F4EADC4CFF2E}"/>
          </ac:spMkLst>
        </pc:spChg>
      </pc:sldChg>
      <pc:sldChg chg="modSp mod">
        <pc:chgData name="Wildermann, Rob (he/him/his)" userId="14e73892-67fc-46e2-80fa-587fd141fe4b" providerId="ADAL" clId="{1873E58A-7C0B-490F-9650-A6BCBFD06164}" dt="2024-10-08T20:41:39.337" v="6912" actId="20577"/>
        <pc:sldMkLst>
          <pc:docMk/>
          <pc:sldMk cId="1132887210" sldId="606"/>
        </pc:sldMkLst>
        <pc:spChg chg="mod">
          <ac:chgData name="Wildermann, Rob (he/him/his)" userId="14e73892-67fc-46e2-80fa-587fd141fe4b" providerId="ADAL" clId="{1873E58A-7C0B-490F-9650-A6BCBFD06164}" dt="2024-10-08T20:41:39.337" v="6912" actId="20577"/>
          <ac:spMkLst>
            <pc:docMk/>
            <pc:sldMk cId="1132887210" sldId="606"/>
            <ac:spMk id="3" creationId="{D1348C43-DB39-48F5-B6ED-8762ABC0CCEB}"/>
          </ac:spMkLst>
        </pc:spChg>
      </pc:sldChg>
      <pc:sldChg chg="add del">
        <pc:chgData name="Wildermann, Rob (he/him/his)" userId="14e73892-67fc-46e2-80fa-587fd141fe4b" providerId="ADAL" clId="{1873E58A-7C0B-490F-9650-A6BCBFD06164}" dt="2024-10-07T23:39:34.146" v="5721" actId="47"/>
        <pc:sldMkLst>
          <pc:docMk/>
          <pc:sldMk cId="3458870174" sldId="629"/>
        </pc:sldMkLst>
      </pc:sldChg>
      <pc:sldChg chg="modSp add del mod">
        <pc:chgData name="Wildermann, Rob (he/him/his)" userId="14e73892-67fc-46e2-80fa-587fd141fe4b" providerId="ADAL" clId="{1873E58A-7C0B-490F-9650-A6BCBFD06164}" dt="2024-10-08T20:31:15.393" v="6844" actId="20577"/>
        <pc:sldMkLst>
          <pc:docMk/>
          <pc:sldMk cId="3723996472" sldId="630"/>
        </pc:sldMkLst>
        <pc:spChg chg="mod">
          <ac:chgData name="Wildermann, Rob (he/him/his)" userId="14e73892-67fc-46e2-80fa-587fd141fe4b" providerId="ADAL" clId="{1873E58A-7C0B-490F-9650-A6BCBFD06164}" dt="2024-10-08T20:31:15.393" v="6844" actId="20577"/>
          <ac:spMkLst>
            <pc:docMk/>
            <pc:sldMk cId="3723996472" sldId="630"/>
            <ac:spMk id="9" creationId="{C4D0083D-25C0-4C6A-AF14-554C94B3B6DE}"/>
          </ac:spMkLst>
        </pc:spChg>
        <pc:spChg chg="mod">
          <ac:chgData name="Wildermann, Rob (he/him/his)" userId="14e73892-67fc-46e2-80fa-587fd141fe4b" providerId="ADAL" clId="{1873E58A-7C0B-490F-9650-A6BCBFD06164}" dt="2024-10-08T20:29:26.559" v="6747" actId="20577"/>
          <ac:spMkLst>
            <pc:docMk/>
            <pc:sldMk cId="3723996472" sldId="630"/>
            <ac:spMk id="10" creationId="{43F56D21-2535-4827-B069-3D7B3B674885}"/>
          </ac:spMkLst>
        </pc:spChg>
      </pc:sldChg>
      <pc:sldChg chg="addSp delSp modSp mod setBg">
        <pc:chgData name="Wildermann, Rob (he/him/his)" userId="14e73892-67fc-46e2-80fa-587fd141fe4b" providerId="ADAL" clId="{1873E58A-7C0B-490F-9650-A6BCBFD06164}" dt="2024-10-08T20:45:50.839" v="6916" actId="20577"/>
        <pc:sldMkLst>
          <pc:docMk/>
          <pc:sldMk cId="550670655" sldId="631"/>
        </pc:sldMkLst>
        <pc:spChg chg="add mod">
          <ac:chgData name="Wildermann, Rob (he/him/his)" userId="14e73892-67fc-46e2-80fa-587fd141fe4b" providerId="ADAL" clId="{1873E58A-7C0B-490F-9650-A6BCBFD06164}" dt="2024-10-07T20:43:57.653" v="2474" actId="20577"/>
          <ac:spMkLst>
            <pc:docMk/>
            <pc:sldMk cId="550670655" sldId="631"/>
            <ac:spMk id="4" creationId="{5371683E-4535-8B1D-CC8E-83FE597AB356}"/>
          </ac:spMkLst>
        </pc:spChg>
        <pc:spChg chg="mod">
          <ac:chgData name="Wildermann, Rob (he/him/his)" userId="14e73892-67fc-46e2-80fa-587fd141fe4b" providerId="ADAL" clId="{1873E58A-7C0B-490F-9650-A6BCBFD06164}" dt="2024-10-08T20:45:50.839" v="6916" actId="20577"/>
          <ac:spMkLst>
            <pc:docMk/>
            <pc:sldMk cId="550670655" sldId="631"/>
            <ac:spMk id="9" creationId="{C4D0083D-25C0-4C6A-AF14-554C94B3B6DE}"/>
          </ac:spMkLst>
        </pc:spChg>
        <pc:spChg chg="mod">
          <ac:chgData name="Wildermann, Rob (he/him/his)" userId="14e73892-67fc-46e2-80fa-587fd141fe4b" providerId="ADAL" clId="{1873E58A-7C0B-490F-9650-A6BCBFD06164}" dt="2024-10-08T19:41:00.767" v="6265" actId="20577"/>
          <ac:spMkLst>
            <pc:docMk/>
            <pc:sldMk cId="550670655" sldId="631"/>
            <ac:spMk id="10" creationId="{43F56D21-2535-4827-B069-3D7B3B674885}"/>
          </ac:spMkLst>
        </pc:spChg>
        <pc:picChg chg="add mod">
          <ac:chgData name="Wildermann, Rob (he/him/his)" userId="14e73892-67fc-46e2-80fa-587fd141fe4b" providerId="ADAL" clId="{1873E58A-7C0B-490F-9650-A6BCBFD06164}" dt="2024-10-07T18:34:30.746" v="1321" actId="1440"/>
          <ac:picMkLst>
            <pc:docMk/>
            <pc:sldMk cId="550670655" sldId="631"/>
            <ac:picMk id="3" creationId="{4361F7B3-CC82-60F3-58CC-BBC39480426F}"/>
          </ac:picMkLst>
        </pc:picChg>
        <pc:picChg chg="del">
          <ac:chgData name="Wildermann, Rob (he/him/his)" userId="14e73892-67fc-46e2-80fa-587fd141fe4b" providerId="ADAL" clId="{1873E58A-7C0B-490F-9650-A6BCBFD06164}" dt="2024-10-07T17:56:10.390" v="814" actId="478"/>
          <ac:picMkLst>
            <pc:docMk/>
            <pc:sldMk cId="550670655" sldId="631"/>
            <ac:picMk id="14" creationId="{BF5207B7-013E-0FE6-F911-84C22A4FACB1}"/>
          </ac:picMkLst>
        </pc:picChg>
      </pc:sldChg>
      <pc:sldChg chg="add del">
        <pc:chgData name="Wildermann, Rob (he/him/his)" userId="14e73892-67fc-46e2-80fa-587fd141fe4b" providerId="ADAL" clId="{1873E58A-7C0B-490F-9650-A6BCBFD06164}" dt="2024-10-07T23:39:32.212" v="5720" actId="47"/>
        <pc:sldMkLst>
          <pc:docMk/>
          <pc:sldMk cId="1041346840" sldId="633"/>
        </pc:sldMkLst>
      </pc:sldChg>
      <pc:sldChg chg="modSp mod">
        <pc:chgData name="Wildermann, Rob (he/him/his)" userId="14e73892-67fc-46e2-80fa-587fd141fe4b" providerId="ADAL" clId="{1873E58A-7C0B-490F-9650-A6BCBFD06164}" dt="2024-10-07T23:43:22.928" v="6105" actId="20577"/>
        <pc:sldMkLst>
          <pc:docMk/>
          <pc:sldMk cId="1456343498" sldId="635"/>
        </pc:sldMkLst>
        <pc:spChg chg="mod">
          <ac:chgData name="Wildermann, Rob (he/him/his)" userId="14e73892-67fc-46e2-80fa-587fd141fe4b" providerId="ADAL" clId="{1873E58A-7C0B-490F-9650-A6BCBFD06164}" dt="2024-10-07T23:43:22.928" v="6105" actId="20577"/>
          <ac:spMkLst>
            <pc:docMk/>
            <pc:sldMk cId="1456343498" sldId="635"/>
            <ac:spMk id="9" creationId="{C4D0083D-25C0-4C6A-AF14-554C94B3B6DE}"/>
          </ac:spMkLst>
        </pc:spChg>
      </pc:sldChg>
      <pc:sldChg chg="del">
        <pc:chgData name="Wildermann, Rob (he/him/his)" userId="14e73892-67fc-46e2-80fa-587fd141fe4b" providerId="ADAL" clId="{1873E58A-7C0B-490F-9650-A6BCBFD06164}" dt="2024-10-07T22:45:44.706" v="3124" actId="47"/>
        <pc:sldMkLst>
          <pc:docMk/>
          <pc:sldMk cId="478947750" sldId="636"/>
        </pc:sldMkLst>
      </pc:sldChg>
      <pc:sldChg chg="del">
        <pc:chgData name="Wildermann, Rob (he/him/his)" userId="14e73892-67fc-46e2-80fa-587fd141fe4b" providerId="ADAL" clId="{1873E58A-7C0B-490F-9650-A6BCBFD06164}" dt="2024-10-07T22:45:47.124" v="3125" actId="47"/>
        <pc:sldMkLst>
          <pc:docMk/>
          <pc:sldMk cId="2915230024" sldId="637"/>
        </pc:sldMkLst>
      </pc:sldChg>
      <pc:sldChg chg="add del ord">
        <pc:chgData name="Wildermann, Rob (he/him/his)" userId="14e73892-67fc-46e2-80fa-587fd141fe4b" providerId="ADAL" clId="{1873E58A-7C0B-490F-9650-A6BCBFD06164}" dt="2024-10-07T23:39:30.089" v="5719" actId="47"/>
        <pc:sldMkLst>
          <pc:docMk/>
          <pc:sldMk cId="1520498454" sldId="638"/>
        </pc:sldMkLst>
      </pc:sldChg>
      <pc:sldChg chg="del">
        <pc:chgData name="Wildermann, Rob (he/him/his)" userId="14e73892-67fc-46e2-80fa-587fd141fe4b" providerId="ADAL" clId="{1873E58A-7C0B-490F-9650-A6BCBFD06164}" dt="2024-10-07T22:45:48.509" v="3126" actId="47"/>
        <pc:sldMkLst>
          <pc:docMk/>
          <pc:sldMk cId="3270948220" sldId="641"/>
        </pc:sldMkLst>
      </pc:sldChg>
      <pc:sldChg chg="addSp delSp modSp mod">
        <pc:chgData name="Wildermann, Rob (he/him/his)" userId="14e73892-67fc-46e2-80fa-587fd141fe4b" providerId="ADAL" clId="{1873E58A-7C0B-490F-9650-A6BCBFD06164}" dt="2024-10-07T20:40:03.240" v="2189" actId="1076"/>
        <pc:sldMkLst>
          <pc:docMk/>
          <pc:sldMk cId="2991598553" sldId="642"/>
        </pc:sldMkLst>
        <pc:spChg chg="add del mod">
          <ac:chgData name="Wildermann, Rob (he/him/his)" userId="14e73892-67fc-46e2-80fa-587fd141fe4b" providerId="ADAL" clId="{1873E58A-7C0B-490F-9650-A6BCBFD06164}" dt="2024-10-07T20:40:03.240" v="2189" actId="1076"/>
          <ac:spMkLst>
            <pc:docMk/>
            <pc:sldMk cId="2991598553" sldId="642"/>
            <ac:spMk id="3" creationId="{DAB15D85-AAF5-8E03-EED0-2BA58C116005}"/>
          </ac:spMkLst>
        </pc:spChg>
        <pc:spChg chg="del mod">
          <ac:chgData name="Wildermann, Rob (he/him/his)" userId="14e73892-67fc-46e2-80fa-587fd141fe4b" providerId="ADAL" clId="{1873E58A-7C0B-490F-9650-A6BCBFD06164}" dt="2024-10-07T19:50:19.503" v="1803" actId="478"/>
          <ac:spMkLst>
            <pc:docMk/>
            <pc:sldMk cId="2991598553" sldId="642"/>
            <ac:spMk id="4" creationId="{5371683E-4535-8B1D-CC8E-83FE597AB356}"/>
          </ac:spMkLst>
        </pc:spChg>
        <pc:spChg chg="add mod">
          <ac:chgData name="Wildermann, Rob (he/him/his)" userId="14e73892-67fc-46e2-80fa-587fd141fe4b" providerId="ADAL" clId="{1873E58A-7C0B-490F-9650-A6BCBFD06164}" dt="2024-10-07T20:39:04.094" v="2176" actId="14100"/>
          <ac:spMkLst>
            <pc:docMk/>
            <pc:sldMk cId="2991598553" sldId="642"/>
            <ac:spMk id="4" creationId="{8D8567C1-B111-1019-B7F1-F05489601416}"/>
          </ac:spMkLst>
        </pc:spChg>
        <pc:spChg chg="add mod">
          <ac:chgData name="Wildermann, Rob (he/him/his)" userId="14e73892-67fc-46e2-80fa-587fd141fe4b" providerId="ADAL" clId="{1873E58A-7C0B-490F-9650-A6BCBFD06164}" dt="2024-10-07T20:39:14.918" v="2177"/>
          <ac:spMkLst>
            <pc:docMk/>
            <pc:sldMk cId="2991598553" sldId="642"/>
            <ac:spMk id="7" creationId="{9B06FF72-9D4A-DE36-7E43-4CDAB880C70A}"/>
          </ac:spMkLst>
        </pc:spChg>
        <pc:spChg chg="add mod">
          <ac:chgData name="Wildermann, Rob (he/him/his)" userId="14e73892-67fc-46e2-80fa-587fd141fe4b" providerId="ADAL" clId="{1873E58A-7C0B-490F-9650-A6BCBFD06164}" dt="2024-10-07T20:39:44.257" v="2188" actId="14100"/>
          <ac:spMkLst>
            <pc:docMk/>
            <pc:sldMk cId="2991598553" sldId="642"/>
            <ac:spMk id="8" creationId="{5BE47EEF-F063-3841-BE84-C2424CBCE42B}"/>
          </ac:spMkLst>
        </pc:spChg>
        <pc:spChg chg="del mod">
          <ac:chgData name="Wildermann, Rob (he/him/his)" userId="14e73892-67fc-46e2-80fa-587fd141fe4b" providerId="ADAL" clId="{1873E58A-7C0B-490F-9650-A6BCBFD06164}" dt="2024-10-07T20:38:48.270" v="2175" actId="478"/>
          <ac:spMkLst>
            <pc:docMk/>
            <pc:sldMk cId="2991598553" sldId="642"/>
            <ac:spMk id="9" creationId="{C4D0083D-25C0-4C6A-AF14-554C94B3B6DE}"/>
          </ac:spMkLst>
        </pc:spChg>
        <pc:grpChg chg="del mod">
          <ac:chgData name="Wildermann, Rob (he/him/his)" userId="14e73892-67fc-46e2-80fa-587fd141fe4b" providerId="ADAL" clId="{1873E58A-7C0B-490F-9650-A6BCBFD06164}" dt="2024-10-07T20:11:13.985" v="1878"/>
          <ac:grpSpMkLst>
            <pc:docMk/>
            <pc:sldMk cId="2991598553" sldId="642"/>
            <ac:grpSpMk id="27" creationId="{DD4119D1-9988-7AE2-AC0A-2E4902E8309B}"/>
          </ac:grpSpMkLst>
        </pc:grpChg>
        <pc:grpChg chg="del mod">
          <ac:chgData name="Wildermann, Rob (he/him/his)" userId="14e73892-67fc-46e2-80fa-587fd141fe4b" providerId="ADAL" clId="{1873E58A-7C0B-490F-9650-A6BCBFD06164}" dt="2024-10-07T20:12:17.606" v="1883"/>
          <ac:grpSpMkLst>
            <pc:docMk/>
            <pc:sldMk cId="2991598553" sldId="642"/>
            <ac:grpSpMk id="29" creationId="{77346B62-F0D8-B5F5-F56A-DE885D066F8E}"/>
          </ac:grpSpMkLst>
        </pc:grpChg>
        <pc:grpChg chg="del mod">
          <ac:chgData name="Wildermann, Rob (he/him/his)" userId="14e73892-67fc-46e2-80fa-587fd141fe4b" providerId="ADAL" clId="{1873E58A-7C0B-490F-9650-A6BCBFD06164}" dt="2024-10-07T20:12:28.851" v="1885"/>
          <ac:grpSpMkLst>
            <pc:docMk/>
            <pc:sldMk cId="2991598553" sldId="642"/>
            <ac:grpSpMk id="34" creationId="{87FB68BA-4446-7E8B-BEDD-4A7B7FEFD64C}"/>
          </ac:grpSpMkLst>
        </pc:grpChg>
        <pc:grpChg chg="del mod">
          <ac:chgData name="Wildermann, Rob (he/him/his)" userId="14e73892-67fc-46e2-80fa-587fd141fe4b" providerId="ADAL" clId="{1873E58A-7C0B-490F-9650-A6BCBFD06164}" dt="2024-10-07T20:12:41.068" v="1888"/>
          <ac:grpSpMkLst>
            <pc:docMk/>
            <pc:sldMk cId="2991598553" sldId="642"/>
            <ac:grpSpMk id="36" creationId="{C3C38296-F6FA-DD0B-A265-F65162CEDEC7}"/>
          </ac:grpSpMkLst>
        </pc:grpChg>
        <pc:grpChg chg="del mod">
          <ac:chgData name="Wildermann, Rob (he/him/his)" userId="14e73892-67fc-46e2-80fa-587fd141fe4b" providerId="ADAL" clId="{1873E58A-7C0B-490F-9650-A6BCBFD06164}" dt="2024-10-07T20:12:48.231" v="1890"/>
          <ac:grpSpMkLst>
            <pc:docMk/>
            <pc:sldMk cId="2991598553" sldId="642"/>
            <ac:grpSpMk id="39" creationId="{2878EED0-A4A3-B416-9F6E-FAA98E351901}"/>
          </ac:grpSpMkLst>
        </pc:grpChg>
        <pc:grpChg chg="del mod">
          <ac:chgData name="Wildermann, Rob (he/him/his)" userId="14e73892-67fc-46e2-80fa-587fd141fe4b" providerId="ADAL" clId="{1873E58A-7C0B-490F-9650-A6BCBFD06164}" dt="2024-10-07T20:12:52.268" v="1892"/>
          <ac:grpSpMkLst>
            <pc:docMk/>
            <pc:sldMk cId="2991598553" sldId="642"/>
            <ac:grpSpMk id="41" creationId="{FA2A8D9E-F8B0-155D-5D45-D1673F7073B5}"/>
          </ac:grpSpMkLst>
        </pc:grpChg>
        <pc:grpChg chg="del mod">
          <ac:chgData name="Wildermann, Rob (he/him/his)" userId="14e73892-67fc-46e2-80fa-587fd141fe4b" providerId="ADAL" clId="{1873E58A-7C0B-490F-9650-A6BCBFD06164}" dt="2024-10-07T20:12:56.301" v="1894"/>
          <ac:grpSpMkLst>
            <pc:docMk/>
            <pc:sldMk cId="2991598553" sldId="642"/>
            <ac:grpSpMk id="43" creationId="{13689FCF-CCED-E8A1-6C57-368C47D80C41}"/>
          </ac:grpSpMkLst>
        </pc:grpChg>
        <pc:grpChg chg="del mod">
          <ac:chgData name="Wildermann, Rob (he/him/his)" userId="14e73892-67fc-46e2-80fa-587fd141fe4b" providerId="ADAL" clId="{1873E58A-7C0B-490F-9650-A6BCBFD06164}" dt="2024-10-07T20:12:59.067" v="1896"/>
          <ac:grpSpMkLst>
            <pc:docMk/>
            <pc:sldMk cId="2991598553" sldId="642"/>
            <ac:grpSpMk id="45" creationId="{D8D9DA2A-253C-6632-B301-40AABD1502A0}"/>
          </ac:grpSpMkLst>
        </pc:grpChg>
        <pc:grpChg chg="del mod">
          <ac:chgData name="Wildermann, Rob (he/him/his)" userId="14e73892-67fc-46e2-80fa-587fd141fe4b" providerId="ADAL" clId="{1873E58A-7C0B-490F-9650-A6BCBFD06164}" dt="2024-10-07T20:13:06.560" v="1898"/>
          <ac:grpSpMkLst>
            <pc:docMk/>
            <pc:sldMk cId="2991598553" sldId="642"/>
            <ac:grpSpMk id="47" creationId="{D24404B7-759E-0C74-E7CC-AB6EACF4310C}"/>
          </ac:grpSpMkLst>
        </pc:grpChg>
        <pc:grpChg chg="del mod">
          <ac:chgData name="Wildermann, Rob (he/him/his)" userId="14e73892-67fc-46e2-80fa-587fd141fe4b" providerId="ADAL" clId="{1873E58A-7C0B-490F-9650-A6BCBFD06164}" dt="2024-10-07T20:13:12.594" v="1900"/>
          <ac:grpSpMkLst>
            <pc:docMk/>
            <pc:sldMk cId="2991598553" sldId="642"/>
            <ac:grpSpMk id="49" creationId="{59C130FA-361D-0821-0FFC-914807EFCDD8}"/>
          </ac:grpSpMkLst>
        </pc:grpChg>
        <pc:grpChg chg="del mod">
          <ac:chgData name="Wildermann, Rob (he/him/his)" userId="14e73892-67fc-46e2-80fa-587fd141fe4b" providerId="ADAL" clId="{1873E58A-7C0B-490F-9650-A6BCBFD06164}" dt="2024-10-07T20:14:01.618" v="1909"/>
          <ac:grpSpMkLst>
            <pc:docMk/>
            <pc:sldMk cId="2991598553" sldId="642"/>
            <ac:grpSpMk id="51" creationId="{2550A030-AED2-A604-35BF-4C4E57984331}"/>
          </ac:grpSpMkLst>
        </pc:grpChg>
        <pc:grpChg chg="del mod">
          <ac:chgData name="Wildermann, Rob (he/him/his)" userId="14e73892-67fc-46e2-80fa-587fd141fe4b" providerId="ADAL" clId="{1873E58A-7C0B-490F-9650-A6BCBFD06164}" dt="2024-10-07T20:14:01.618" v="1909"/>
          <ac:grpSpMkLst>
            <pc:docMk/>
            <pc:sldMk cId="2991598553" sldId="642"/>
            <ac:grpSpMk id="54" creationId="{66D88B34-7B72-BB95-BDDB-2CD70FF57DAA}"/>
          </ac:grpSpMkLst>
        </pc:grpChg>
        <pc:grpChg chg="del mod">
          <ac:chgData name="Wildermann, Rob (he/him/his)" userId="14e73892-67fc-46e2-80fa-587fd141fe4b" providerId="ADAL" clId="{1873E58A-7C0B-490F-9650-A6BCBFD06164}" dt="2024-10-07T20:30:03.721" v="2111"/>
          <ac:grpSpMkLst>
            <pc:docMk/>
            <pc:sldMk cId="2991598553" sldId="642"/>
            <ac:grpSpMk id="56" creationId="{303D29BB-B04A-712B-FFF1-634E03858504}"/>
          </ac:grpSpMkLst>
        </pc:grpChg>
        <pc:grpChg chg="del mod">
          <ac:chgData name="Wildermann, Rob (he/him/his)" userId="14e73892-67fc-46e2-80fa-587fd141fe4b" providerId="ADAL" clId="{1873E58A-7C0B-490F-9650-A6BCBFD06164}" dt="2024-10-07T20:14:31.631" v="1915"/>
          <ac:grpSpMkLst>
            <pc:docMk/>
            <pc:sldMk cId="2991598553" sldId="642"/>
            <ac:grpSpMk id="60" creationId="{0749B4FB-75B8-4401-30C0-7CD000EE63B8}"/>
          </ac:grpSpMkLst>
        </pc:grpChg>
        <pc:grpChg chg="del mod">
          <ac:chgData name="Wildermann, Rob (he/him/his)" userId="14e73892-67fc-46e2-80fa-587fd141fe4b" providerId="ADAL" clId="{1873E58A-7C0B-490F-9650-A6BCBFD06164}" dt="2024-10-07T20:14:44.965" v="1917"/>
          <ac:grpSpMkLst>
            <pc:docMk/>
            <pc:sldMk cId="2991598553" sldId="642"/>
            <ac:grpSpMk id="62" creationId="{5A09446C-B648-54C9-20AD-BCDBA1E08F79}"/>
          </ac:grpSpMkLst>
        </pc:grpChg>
        <pc:grpChg chg="del mod">
          <ac:chgData name="Wildermann, Rob (he/him/his)" userId="14e73892-67fc-46e2-80fa-587fd141fe4b" providerId="ADAL" clId="{1873E58A-7C0B-490F-9650-A6BCBFD06164}" dt="2024-10-07T20:15:02.763" v="1919"/>
          <ac:grpSpMkLst>
            <pc:docMk/>
            <pc:sldMk cId="2991598553" sldId="642"/>
            <ac:grpSpMk id="64" creationId="{07FC88DE-9C77-AE99-CF83-DF11B8AB049E}"/>
          </ac:grpSpMkLst>
        </pc:grpChg>
        <pc:grpChg chg="mod">
          <ac:chgData name="Wildermann, Rob (he/him/his)" userId="14e73892-67fc-46e2-80fa-587fd141fe4b" providerId="ADAL" clId="{1873E58A-7C0B-490F-9650-A6BCBFD06164}" dt="2024-10-07T20:15:02.763" v="1919"/>
          <ac:grpSpMkLst>
            <pc:docMk/>
            <pc:sldMk cId="2991598553" sldId="642"/>
            <ac:grpSpMk id="66" creationId="{4B190679-B557-E1C1-104A-65F903B34254}"/>
          </ac:grpSpMkLst>
        </pc:grpChg>
        <pc:grpChg chg="del mod">
          <ac:chgData name="Wildermann, Rob (he/him/his)" userId="14e73892-67fc-46e2-80fa-587fd141fe4b" providerId="ADAL" clId="{1873E58A-7C0B-490F-9650-A6BCBFD06164}" dt="2024-10-07T20:15:58.085" v="1926"/>
          <ac:grpSpMkLst>
            <pc:docMk/>
            <pc:sldMk cId="2991598553" sldId="642"/>
            <ac:grpSpMk id="71" creationId="{7F941E87-80E0-C70A-A3DE-3366D57FD0FB}"/>
          </ac:grpSpMkLst>
        </pc:grpChg>
        <pc:grpChg chg="del mod">
          <ac:chgData name="Wildermann, Rob (he/him/his)" userId="14e73892-67fc-46e2-80fa-587fd141fe4b" providerId="ADAL" clId="{1873E58A-7C0B-490F-9650-A6BCBFD06164}" dt="2024-10-07T20:15:59.735" v="1928"/>
          <ac:grpSpMkLst>
            <pc:docMk/>
            <pc:sldMk cId="2991598553" sldId="642"/>
            <ac:grpSpMk id="73" creationId="{DEF21D4A-0495-80BA-29A3-28DFB7440DCF}"/>
          </ac:grpSpMkLst>
        </pc:grpChg>
        <pc:grpChg chg="del mod">
          <ac:chgData name="Wildermann, Rob (he/him/his)" userId="14e73892-67fc-46e2-80fa-587fd141fe4b" providerId="ADAL" clId="{1873E58A-7C0B-490F-9650-A6BCBFD06164}" dt="2024-10-07T20:16:10.227" v="1930"/>
          <ac:grpSpMkLst>
            <pc:docMk/>
            <pc:sldMk cId="2991598553" sldId="642"/>
            <ac:grpSpMk id="75" creationId="{78AC6A0B-C217-771C-FF52-1EE8AE7CC2A1}"/>
          </ac:grpSpMkLst>
        </pc:grpChg>
        <pc:grpChg chg="del mod">
          <ac:chgData name="Wildermann, Rob (he/him/his)" userId="14e73892-67fc-46e2-80fa-587fd141fe4b" providerId="ADAL" clId="{1873E58A-7C0B-490F-9650-A6BCBFD06164}" dt="2024-10-07T20:16:16.387" v="1932"/>
          <ac:grpSpMkLst>
            <pc:docMk/>
            <pc:sldMk cId="2991598553" sldId="642"/>
            <ac:grpSpMk id="77" creationId="{84C7A93C-925C-6C60-B5A7-E0C7C7C719F6}"/>
          </ac:grpSpMkLst>
        </pc:grpChg>
        <pc:grpChg chg="del mod">
          <ac:chgData name="Wildermann, Rob (he/him/his)" userId="14e73892-67fc-46e2-80fa-587fd141fe4b" providerId="ADAL" clId="{1873E58A-7C0B-490F-9650-A6BCBFD06164}" dt="2024-10-07T20:16:18.885" v="1934"/>
          <ac:grpSpMkLst>
            <pc:docMk/>
            <pc:sldMk cId="2991598553" sldId="642"/>
            <ac:grpSpMk id="79" creationId="{1F78AB7B-B16D-2366-8AB3-B9458E04D63B}"/>
          </ac:grpSpMkLst>
        </pc:grpChg>
        <pc:grpChg chg="del mod">
          <ac:chgData name="Wildermann, Rob (he/him/his)" userId="14e73892-67fc-46e2-80fa-587fd141fe4b" providerId="ADAL" clId="{1873E58A-7C0B-490F-9650-A6BCBFD06164}" dt="2024-10-07T20:16:23.113" v="1936"/>
          <ac:grpSpMkLst>
            <pc:docMk/>
            <pc:sldMk cId="2991598553" sldId="642"/>
            <ac:grpSpMk id="81" creationId="{51D7694B-0FB9-D823-BC68-7EDD081CF800}"/>
          </ac:grpSpMkLst>
        </pc:grpChg>
        <pc:grpChg chg="del mod">
          <ac:chgData name="Wildermann, Rob (he/him/his)" userId="14e73892-67fc-46e2-80fa-587fd141fe4b" providerId="ADAL" clId="{1873E58A-7C0B-490F-9650-A6BCBFD06164}" dt="2024-10-07T20:16:25.342" v="1938"/>
          <ac:grpSpMkLst>
            <pc:docMk/>
            <pc:sldMk cId="2991598553" sldId="642"/>
            <ac:grpSpMk id="83" creationId="{DC12FE10-87CF-B95D-E228-6C15134B8685}"/>
          </ac:grpSpMkLst>
        </pc:grpChg>
        <pc:grpChg chg="del mod">
          <ac:chgData name="Wildermann, Rob (he/him/his)" userId="14e73892-67fc-46e2-80fa-587fd141fe4b" providerId="ADAL" clId="{1873E58A-7C0B-490F-9650-A6BCBFD06164}" dt="2024-10-07T20:16:31.222" v="1940"/>
          <ac:grpSpMkLst>
            <pc:docMk/>
            <pc:sldMk cId="2991598553" sldId="642"/>
            <ac:grpSpMk id="85" creationId="{DFA214B4-B227-BCCA-E574-0CA4A634A70B}"/>
          </ac:grpSpMkLst>
        </pc:grpChg>
        <pc:grpChg chg="del mod">
          <ac:chgData name="Wildermann, Rob (he/him/his)" userId="14e73892-67fc-46e2-80fa-587fd141fe4b" providerId="ADAL" clId="{1873E58A-7C0B-490F-9650-A6BCBFD06164}" dt="2024-10-07T20:16:39.062" v="1942"/>
          <ac:grpSpMkLst>
            <pc:docMk/>
            <pc:sldMk cId="2991598553" sldId="642"/>
            <ac:grpSpMk id="87" creationId="{04A93FF3-2838-05D7-731E-CE7FC91BFA1F}"/>
          </ac:grpSpMkLst>
        </pc:grpChg>
        <pc:grpChg chg="del mod">
          <ac:chgData name="Wildermann, Rob (he/him/his)" userId="14e73892-67fc-46e2-80fa-587fd141fe4b" providerId="ADAL" clId="{1873E58A-7C0B-490F-9650-A6BCBFD06164}" dt="2024-10-07T20:16:43.463" v="1944"/>
          <ac:grpSpMkLst>
            <pc:docMk/>
            <pc:sldMk cId="2991598553" sldId="642"/>
            <ac:grpSpMk id="89" creationId="{FA68093E-B96C-54B9-F312-29F3F77A2511}"/>
          </ac:grpSpMkLst>
        </pc:grpChg>
        <pc:grpChg chg="del mod">
          <ac:chgData name="Wildermann, Rob (he/him/his)" userId="14e73892-67fc-46e2-80fa-587fd141fe4b" providerId="ADAL" clId="{1873E58A-7C0B-490F-9650-A6BCBFD06164}" dt="2024-10-07T20:16:49.921" v="1946"/>
          <ac:grpSpMkLst>
            <pc:docMk/>
            <pc:sldMk cId="2991598553" sldId="642"/>
            <ac:grpSpMk id="91" creationId="{EC26C5D5-9E84-02BB-764E-D92BD01D49B4}"/>
          </ac:grpSpMkLst>
        </pc:grpChg>
        <pc:grpChg chg="del mod">
          <ac:chgData name="Wildermann, Rob (he/him/his)" userId="14e73892-67fc-46e2-80fa-587fd141fe4b" providerId="ADAL" clId="{1873E58A-7C0B-490F-9650-A6BCBFD06164}" dt="2024-10-07T20:16:51.806" v="1948"/>
          <ac:grpSpMkLst>
            <pc:docMk/>
            <pc:sldMk cId="2991598553" sldId="642"/>
            <ac:grpSpMk id="93" creationId="{A0A517FA-6306-AE0A-F33C-91D29334E953}"/>
          </ac:grpSpMkLst>
        </pc:grpChg>
        <pc:grpChg chg="del mod">
          <ac:chgData name="Wildermann, Rob (he/him/his)" userId="14e73892-67fc-46e2-80fa-587fd141fe4b" providerId="ADAL" clId="{1873E58A-7C0B-490F-9650-A6BCBFD06164}" dt="2024-10-07T20:16:53.833" v="1950"/>
          <ac:grpSpMkLst>
            <pc:docMk/>
            <pc:sldMk cId="2991598553" sldId="642"/>
            <ac:grpSpMk id="95" creationId="{6DA2CCF2-CA51-4698-B9EF-520077A61D34}"/>
          </ac:grpSpMkLst>
        </pc:grpChg>
        <pc:grpChg chg="del mod">
          <ac:chgData name="Wildermann, Rob (he/him/his)" userId="14e73892-67fc-46e2-80fa-587fd141fe4b" providerId="ADAL" clId="{1873E58A-7C0B-490F-9650-A6BCBFD06164}" dt="2024-10-07T20:16:59.553" v="1952"/>
          <ac:grpSpMkLst>
            <pc:docMk/>
            <pc:sldMk cId="2991598553" sldId="642"/>
            <ac:grpSpMk id="97" creationId="{8F54A9D7-7991-CD78-39C8-51F9AFA29D49}"/>
          </ac:grpSpMkLst>
        </pc:grpChg>
        <pc:grpChg chg="del mod">
          <ac:chgData name="Wildermann, Rob (he/him/his)" userId="14e73892-67fc-46e2-80fa-587fd141fe4b" providerId="ADAL" clId="{1873E58A-7C0B-490F-9650-A6BCBFD06164}" dt="2024-10-07T20:17:04.014" v="1954"/>
          <ac:grpSpMkLst>
            <pc:docMk/>
            <pc:sldMk cId="2991598553" sldId="642"/>
            <ac:grpSpMk id="99" creationId="{3BE6870E-2BFF-7E5C-0286-485A64C968C2}"/>
          </ac:grpSpMkLst>
        </pc:grpChg>
        <pc:grpChg chg="del mod">
          <ac:chgData name="Wildermann, Rob (he/him/his)" userId="14e73892-67fc-46e2-80fa-587fd141fe4b" providerId="ADAL" clId="{1873E58A-7C0B-490F-9650-A6BCBFD06164}" dt="2024-10-07T20:17:08.855" v="1956"/>
          <ac:grpSpMkLst>
            <pc:docMk/>
            <pc:sldMk cId="2991598553" sldId="642"/>
            <ac:grpSpMk id="101" creationId="{5D84CC70-43D7-C9DD-D343-CC84CB85B1AD}"/>
          </ac:grpSpMkLst>
        </pc:grpChg>
        <pc:grpChg chg="del mod">
          <ac:chgData name="Wildermann, Rob (he/him/his)" userId="14e73892-67fc-46e2-80fa-587fd141fe4b" providerId="ADAL" clId="{1873E58A-7C0B-490F-9650-A6BCBFD06164}" dt="2024-10-07T20:17:13.910" v="1958"/>
          <ac:grpSpMkLst>
            <pc:docMk/>
            <pc:sldMk cId="2991598553" sldId="642"/>
            <ac:grpSpMk id="103" creationId="{33C9BB82-226E-8E7B-935E-BF7333EA23DF}"/>
          </ac:grpSpMkLst>
        </pc:grpChg>
        <pc:grpChg chg="del mod">
          <ac:chgData name="Wildermann, Rob (he/him/his)" userId="14e73892-67fc-46e2-80fa-587fd141fe4b" providerId="ADAL" clId="{1873E58A-7C0B-490F-9650-A6BCBFD06164}" dt="2024-10-07T20:17:24.865" v="1960"/>
          <ac:grpSpMkLst>
            <pc:docMk/>
            <pc:sldMk cId="2991598553" sldId="642"/>
            <ac:grpSpMk id="105" creationId="{1FC7238F-768D-6552-AD06-3A57C46BFD01}"/>
          </ac:grpSpMkLst>
        </pc:grpChg>
        <pc:grpChg chg="del mod">
          <ac:chgData name="Wildermann, Rob (he/him/his)" userId="14e73892-67fc-46e2-80fa-587fd141fe4b" providerId="ADAL" clId="{1873E58A-7C0B-490F-9650-A6BCBFD06164}" dt="2024-10-07T20:17:32.646" v="1962"/>
          <ac:grpSpMkLst>
            <pc:docMk/>
            <pc:sldMk cId="2991598553" sldId="642"/>
            <ac:grpSpMk id="107" creationId="{62FE2E32-CA22-60AD-23A0-F64834500507}"/>
          </ac:grpSpMkLst>
        </pc:grpChg>
        <pc:grpChg chg="mod">
          <ac:chgData name="Wildermann, Rob (he/him/his)" userId="14e73892-67fc-46e2-80fa-587fd141fe4b" providerId="ADAL" clId="{1873E58A-7C0B-490F-9650-A6BCBFD06164}" dt="2024-10-07T20:17:32.646" v="1962"/>
          <ac:grpSpMkLst>
            <pc:docMk/>
            <pc:sldMk cId="2991598553" sldId="642"/>
            <ac:grpSpMk id="109" creationId="{33AF4811-3293-C061-1BC7-FBC8C9E2CB3A}"/>
          </ac:grpSpMkLst>
        </pc:grpChg>
        <pc:grpChg chg="del mod">
          <ac:chgData name="Wildermann, Rob (he/him/his)" userId="14e73892-67fc-46e2-80fa-587fd141fe4b" providerId="ADAL" clId="{1873E58A-7C0B-490F-9650-A6BCBFD06164}" dt="2024-10-07T20:17:44.259" v="1967"/>
          <ac:grpSpMkLst>
            <pc:docMk/>
            <pc:sldMk cId="2991598553" sldId="642"/>
            <ac:grpSpMk id="112" creationId="{BB38D0E7-D782-9D99-598B-04B2547959A3}"/>
          </ac:grpSpMkLst>
        </pc:grpChg>
        <pc:grpChg chg="del mod">
          <ac:chgData name="Wildermann, Rob (he/him/his)" userId="14e73892-67fc-46e2-80fa-587fd141fe4b" providerId="ADAL" clId="{1873E58A-7C0B-490F-9650-A6BCBFD06164}" dt="2024-10-07T20:17:48.614" v="1969"/>
          <ac:grpSpMkLst>
            <pc:docMk/>
            <pc:sldMk cId="2991598553" sldId="642"/>
            <ac:grpSpMk id="114" creationId="{5FE678F3-001B-28AA-23BF-B1068D433D45}"/>
          </ac:grpSpMkLst>
        </pc:grpChg>
        <pc:grpChg chg="del mod">
          <ac:chgData name="Wildermann, Rob (he/him/his)" userId="14e73892-67fc-46e2-80fa-587fd141fe4b" providerId="ADAL" clId="{1873E58A-7C0B-490F-9650-A6BCBFD06164}" dt="2024-10-07T20:17:59.717" v="1971"/>
          <ac:grpSpMkLst>
            <pc:docMk/>
            <pc:sldMk cId="2991598553" sldId="642"/>
            <ac:grpSpMk id="116" creationId="{987F3607-2DD3-6F8E-0C27-84B621A97FA8}"/>
          </ac:grpSpMkLst>
        </pc:grpChg>
        <pc:grpChg chg="del mod">
          <ac:chgData name="Wildermann, Rob (he/him/his)" userId="14e73892-67fc-46e2-80fa-587fd141fe4b" providerId="ADAL" clId="{1873E58A-7C0B-490F-9650-A6BCBFD06164}" dt="2024-10-07T20:18:06.785" v="1973"/>
          <ac:grpSpMkLst>
            <pc:docMk/>
            <pc:sldMk cId="2991598553" sldId="642"/>
            <ac:grpSpMk id="118" creationId="{322E0B84-31BB-6339-C7BA-4813914D383B}"/>
          </ac:grpSpMkLst>
        </pc:grpChg>
        <pc:grpChg chg="del mod">
          <ac:chgData name="Wildermann, Rob (he/him/his)" userId="14e73892-67fc-46e2-80fa-587fd141fe4b" providerId="ADAL" clId="{1873E58A-7C0B-490F-9650-A6BCBFD06164}" dt="2024-10-07T20:18:14.196" v="1975"/>
          <ac:grpSpMkLst>
            <pc:docMk/>
            <pc:sldMk cId="2991598553" sldId="642"/>
            <ac:grpSpMk id="120" creationId="{B9E06FAB-D589-E488-3307-9DFA621F03FF}"/>
          </ac:grpSpMkLst>
        </pc:grpChg>
        <pc:grpChg chg="del mod">
          <ac:chgData name="Wildermann, Rob (he/him/his)" userId="14e73892-67fc-46e2-80fa-587fd141fe4b" providerId="ADAL" clId="{1873E58A-7C0B-490F-9650-A6BCBFD06164}" dt="2024-10-07T20:18:27.335" v="1978"/>
          <ac:grpSpMkLst>
            <pc:docMk/>
            <pc:sldMk cId="2991598553" sldId="642"/>
            <ac:grpSpMk id="122" creationId="{D979BA89-56F1-30E7-22AE-7CE91DDD4EEA}"/>
          </ac:grpSpMkLst>
        </pc:grpChg>
        <pc:grpChg chg="del mod">
          <ac:chgData name="Wildermann, Rob (he/him/his)" userId="14e73892-67fc-46e2-80fa-587fd141fe4b" providerId="ADAL" clId="{1873E58A-7C0B-490F-9650-A6BCBFD06164}" dt="2024-10-07T20:18:32.644" v="1980"/>
          <ac:grpSpMkLst>
            <pc:docMk/>
            <pc:sldMk cId="2991598553" sldId="642"/>
            <ac:grpSpMk id="125" creationId="{51A58A03-854E-B3AD-4280-3EA7FB4E91A0}"/>
          </ac:grpSpMkLst>
        </pc:grpChg>
        <pc:grpChg chg="mod">
          <ac:chgData name="Wildermann, Rob (he/him/his)" userId="14e73892-67fc-46e2-80fa-587fd141fe4b" providerId="ADAL" clId="{1873E58A-7C0B-490F-9650-A6BCBFD06164}" dt="2024-10-07T20:18:32.644" v="1980"/>
          <ac:grpSpMkLst>
            <pc:docMk/>
            <pc:sldMk cId="2991598553" sldId="642"/>
            <ac:grpSpMk id="127" creationId="{1A648DD5-5357-C720-B850-1DA68B6E72F4}"/>
          </ac:grpSpMkLst>
        </pc:grpChg>
        <pc:grpChg chg="del mod">
          <ac:chgData name="Wildermann, Rob (he/him/his)" userId="14e73892-67fc-46e2-80fa-587fd141fe4b" providerId="ADAL" clId="{1873E58A-7C0B-490F-9650-A6BCBFD06164}" dt="2024-10-07T20:18:57.382" v="1985"/>
          <ac:grpSpMkLst>
            <pc:docMk/>
            <pc:sldMk cId="2991598553" sldId="642"/>
            <ac:grpSpMk id="130" creationId="{51045F82-4609-60EA-9E8D-7E1158153E70}"/>
          </ac:grpSpMkLst>
        </pc:grpChg>
        <pc:grpChg chg="del mod">
          <ac:chgData name="Wildermann, Rob (he/him/his)" userId="14e73892-67fc-46e2-80fa-587fd141fe4b" providerId="ADAL" clId="{1873E58A-7C0B-490F-9650-A6BCBFD06164}" dt="2024-10-07T20:19:12.987" v="1987"/>
          <ac:grpSpMkLst>
            <pc:docMk/>
            <pc:sldMk cId="2991598553" sldId="642"/>
            <ac:grpSpMk id="132" creationId="{0A3F917F-1341-5E78-85B0-96BB7CF81DFA}"/>
          </ac:grpSpMkLst>
        </pc:grpChg>
        <pc:grpChg chg="del mod">
          <ac:chgData name="Wildermann, Rob (he/him/his)" userId="14e73892-67fc-46e2-80fa-587fd141fe4b" providerId="ADAL" clId="{1873E58A-7C0B-490F-9650-A6BCBFD06164}" dt="2024-10-07T20:19:17.435" v="1989"/>
          <ac:grpSpMkLst>
            <pc:docMk/>
            <pc:sldMk cId="2991598553" sldId="642"/>
            <ac:grpSpMk id="134" creationId="{AEB9DB63-193C-973F-DE03-84504B7F25FF}"/>
          </ac:grpSpMkLst>
        </pc:grpChg>
        <pc:grpChg chg="del mod">
          <ac:chgData name="Wildermann, Rob (he/him/his)" userId="14e73892-67fc-46e2-80fa-587fd141fe4b" providerId="ADAL" clId="{1873E58A-7C0B-490F-9650-A6BCBFD06164}" dt="2024-10-07T20:19:22.561" v="1991"/>
          <ac:grpSpMkLst>
            <pc:docMk/>
            <pc:sldMk cId="2991598553" sldId="642"/>
            <ac:grpSpMk id="136" creationId="{5E45E245-6C4D-F91D-8DBD-2A7B14EEF673}"/>
          </ac:grpSpMkLst>
        </pc:grpChg>
        <pc:grpChg chg="mod">
          <ac:chgData name="Wildermann, Rob (he/him/his)" userId="14e73892-67fc-46e2-80fa-587fd141fe4b" providerId="ADAL" clId="{1873E58A-7C0B-490F-9650-A6BCBFD06164}" dt="2024-10-07T20:19:22.561" v="1991"/>
          <ac:grpSpMkLst>
            <pc:docMk/>
            <pc:sldMk cId="2991598553" sldId="642"/>
            <ac:grpSpMk id="138" creationId="{48352D59-23BF-AAAE-6D05-87FCAF6A7EFC}"/>
          </ac:grpSpMkLst>
        </pc:grpChg>
        <pc:grpChg chg="del mod">
          <ac:chgData name="Wildermann, Rob (he/him/his)" userId="14e73892-67fc-46e2-80fa-587fd141fe4b" providerId="ADAL" clId="{1873E58A-7C0B-490F-9650-A6BCBFD06164}" dt="2024-10-07T20:20:52.505" v="2005"/>
          <ac:grpSpMkLst>
            <pc:docMk/>
            <pc:sldMk cId="2991598553" sldId="642"/>
            <ac:grpSpMk id="150" creationId="{A7B89492-B148-45F0-892D-0EAE45CC5B34}"/>
          </ac:grpSpMkLst>
        </pc:grpChg>
        <pc:grpChg chg="mod">
          <ac:chgData name="Wildermann, Rob (he/him/his)" userId="14e73892-67fc-46e2-80fa-587fd141fe4b" providerId="ADAL" clId="{1873E58A-7C0B-490F-9650-A6BCBFD06164}" dt="2024-10-07T20:20:52.505" v="2005"/>
          <ac:grpSpMkLst>
            <pc:docMk/>
            <pc:sldMk cId="2991598553" sldId="642"/>
            <ac:grpSpMk id="152" creationId="{63393ED3-26F3-57E3-926A-4897430C0842}"/>
          </ac:grpSpMkLst>
        </pc:grpChg>
        <pc:grpChg chg="del mod">
          <ac:chgData name="Wildermann, Rob (he/him/his)" userId="14e73892-67fc-46e2-80fa-587fd141fe4b" providerId="ADAL" clId="{1873E58A-7C0B-490F-9650-A6BCBFD06164}" dt="2024-10-07T20:21:09.603" v="2010"/>
          <ac:grpSpMkLst>
            <pc:docMk/>
            <pc:sldMk cId="2991598553" sldId="642"/>
            <ac:grpSpMk id="155" creationId="{70D32B4F-4B7D-D298-092E-212131B84003}"/>
          </ac:grpSpMkLst>
        </pc:grpChg>
        <pc:grpChg chg="del mod">
          <ac:chgData name="Wildermann, Rob (he/him/his)" userId="14e73892-67fc-46e2-80fa-587fd141fe4b" providerId="ADAL" clId="{1873E58A-7C0B-490F-9650-A6BCBFD06164}" dt="2024-10-07T20:21:14.317" v="2012"/>
          <ac:grpSpMkLst>
            <pc:docMk/>
            <pc:sldMk cId="2991598553" sldId="642"/>
            <ac:grpSpMk id="157" creationId="{8A9C1FD5-CA80-547E-EF65-DB944E5851EB}"/>
          </ac:grpSpMkLst>
        </pc:grpChg>
        <pc:grpChg chg="del mod">
          <ac:chgData name="Wildermann, Rob (he/him/his)" userId="14e73892-67fc-46e2-80fa-587fd141fe4b" providerId="ADAL" clId="{1873E58A-7C0B-490F-9650-A6BCBFD06164}" dt="2024-10-07T20:21:23.213" v="2014"/>
          <ac:grpSpMkLst>
            <pc:docMk/>
            <pc:sldMk cId="2991598553" sldId="642"/>
            <ac:grpSpMk id="159" creationId="{F8B0484B-5F6B-CBEC-E930-973FCF3439CC}"/>
          </ac:grpSpMkLst>
        </pc:grpChg>
        <pc:grpChg chg="del mod">
          <ac:chgData name="Wildermann, Rob (he/him/his)" userId="14e73892-67fc-46e2-80fa-587fd141fe4b" providerId="ADAL" clId="{1873E58A-7C0B-490F-9650-A6BCBFD06164}" dt="2024-10-07T20:21:26.717" v="2016"/>
          <ac:grpSpMkLst>
            <pc:docMk/>
            <pc:sldMk cId="2991598553" sldId="642"/>
            <ac:grpSpMk id="161" creationId="{0E8B10FD-7C72-B8D7-79DA-A5BCEA273E71}"/>
          </ac:grpSpMkLst>
        </pc:grpChg>
        <pc:grpChg chg="del mod">
          <ac:chgData name="Wildermann, Rob (he/him/his)" userId="14e73892-67fc-46e2-80fa-587fd141fe4b" providerId="ADAL" clId="{1873E58A-7C0B-490F-9650-A6BCBFD06164}" dt="2024-10-07T20:21:29.309" v="2018"/>
          <ac:grpSpMkLst>
            <pc:docMk/>
            <pc:sldMk cId="2991598553" sldId="642"/>
            <ac:grpSpMk id="163" creationId="{337F3E92-43D6-7BC9-B84F-C61D9892925C}"/>
          </ac:grpSpMkLst>
        </pc:grpChg>
        <pc:grpChg chg="del mod">
          <ac:chgData name="Wildermann, Rob (he/him/his)" userId="14e73892-67fc-46e2-80fa-587fd141fe4b" providerId="ADAL" clId="{1873E58A-7C0B-490F-9650-A6BCBFD06164}" dt="2024-10-07T20:21:32.102" v="2020"/>
          <ac:grpSpMkLst>
            <pc:docMk/>
            <pc:sldMk cId="2991598553" sldId="642"/>
            <ac:grpSpMk id="165" creationId="{AFD6A969-DF12-0C53-B26A-161F1962A86F}"/>
          </ac:grpSpMkLst>
        </pc:grpChg>
        <pc:grpChg chg="del mod">
          <ac:chgData name="Wildermann, Rob (he/him/his)" userId="14e73892-67fc-46e2-80fa-587fd141fe4b" providerId="ADAL" clId="{1873E58A-7C0B-490F-9650-A6BCBFD06164}" dt="2024-10-07T20:21:35.465" v="2022"/>
          <ac:grpSpMkLst>
            <pc:docMk/>
            <pc:sldMk cId="2991598553" sldId="642"/>
            <ac:grpSpMk id="167" creationId="{28BC0712-8CCB-CAFB-5DD2-DF92205A9FD6}"/>
          </ac:grpSpMkLst>
        </pc:grpChg>
        <pc:grpChg chg="del mod">
          <ac:chgData name="Wildermann, Rob (he/him/his)" userId="14e73892-67fc-46e2-80fa-587fd141fe4b" providerId="ADAL" clId="{1873E58A-7C0B-490F-9650-A6BCBFD06164}" dt="2024-10-07T20:21:38.355" v="2024"/>
          <ac:grpSpMkLst>
            <pc:docMk/>
            <pc:sldMk cId="2991598553" sldId="642"/>
            <ac:grpSpMk id="169" creationId="{61DD4234-5455-5ABF-CD75-CCC69709F361}"/>
          </ac:grpSpMkLst>
        </pc:grpChg>
        <pc:grpChg chg="del mod">
          <ac:chgData name="Wildermann, Rob (he/him/his)" userId="14e73892-67fc-46e2-80fa-587fd141fe4b" providerId="ADAL" clId="{1873E58A-7C0B-490F-9650-A6BCBFD06164}" dt="2024-10-07T20:21:46.027" v="2026"/>
          <ac:grpSpMkLst>
            <pc:docMk/>
            <pc:sldMk cId="2991598553" sldId="642"/>
            <ac:grpSpMk id="171" creationId="{4E379528-9246-1F16-0F23-A2E81BD4E08A}"/>
          </ac:grpSpMkLst>
        </pc:grpChg>
        <pc:grpChg chg="mod">
          <ac:chgData name="Wildermann, Rob (he/him/his)" userId="14e73892-67fc-46e2-80fa-587fd141fe4b" providerId="ADAL" clId="{1873E58A-7C0B-490F-9650-A6BCBFD06164}" dt="2024-10-07T20:21:46.027" v="2026"/>
          <ac:grpSpMkLst>
            <pc:docMk/>
            <pc:sldMk cId="2991598553" sldId="642"/>
            <ac:grpSpMk id="173" creationId="{DA1498D9-0D8A-6529-0A97-050F2EF29C76}"/>
          </ac:grpSpMkLst>
        </pc:grpChg>
        <pc:grpChg chg="del mod">
          <ac:chgData name="Wildermann, Rob (he/him/his)" userId="14e73892-67fc-46e2-80fa-587fd141fe4b" providerId="ADAL" clId="{1873E58A-7C0B-490F-9650-A6BCBFD06164}" dt="2024-10-07T20:22:16.768" v="2034"/>
          <ac:grpSpMkLst>
            <pc:docMk/>
            <pc:sldMk cId="2991598553" sldId="642"/>
            <ac:grpSpMk id="178" creationId="{07C6AF9A-DFA8-B15C-97B0-C1B54619D0E9}"/>
          </ac:grpSpMkLst>
        </pc:grpChg>
        <pc:grpChg chg="del mod">
          <ac:chgData name="Wildermann, Rob (he/him/his)" userId="14e73892-67fc-46e2-80fa-587fd141fe4b" providerId="ADAL" clId="{1873E58A-7C0B-490F-9650-A6BCBFD06164}" dt="2024-10-07T20:22:22.487" v="2036"/>
          <ac:grpSpMkLst>
            <pc:docMk/>
            <pc:sldMk cId="2991598553" sldId="642"/>
            <ac:grpSpMk id="181" creationId="{1E3F27B4-F947-C328-3A37-52D153A29C99}"/>
          </ac:grpSpMkLst>
        </pc:grpChg>
        <pc:grpChg chg="del mod">
          <ac:chgData name="Wildermann, Rob (he/him/his)" userId="14e73892-67fc-46e2-80fa-587fd141fe4b" providerId="ADAL" clId="{1873E58A-7C0B-490F-9650-A6BCBFD06164}" dt="2024-10-07T20:22:35.484" v="2038"/>
          <ac:grpSpMkLst>
            <pc:docMk/>
            <pc:sldMk cId="2991598553" sldId="642"/>
            <ac:grpSpMk id="183" creationId="{832B0E4D-15D0-6947-9D5C-1BA5F6A5F7BF}"/>
          </ac:grpSpMkLst>
        </pc:grpChg>
        <pc:grpChg chg="mod">
          <ac:chgData name="Wildermann, Rob (he/him/his)" userId="14e73892-67fc-46e2-80fa-587fd141fe4b" providerId="ADAL" clId="{1873E58A-7C0B-490F-9650-A6BCBFD06164}" dt="2024-10-07T20:22:35.484" v="2038"/>
          <ac:grpSpMkLst>
            <pc:docMk/>
            <pc:sldMk cId="2991598553" sldId="642"/>
            <ac:grpSpMk id="185" creationId="{76630CD1-806A-6E19-2960-2623C78FA737}"/>
          </ac:grpSpMkLst>
        </pc:grpChg>
        <pc:grpChg chg="del mod">
          <ac:chgData name="Wildermann, Rob (he/him/his)" userId="14e73892-67fc-46e2-80fa-587fd141fe4b" providerId="ADAL" clId="{1873E58A-7C0B-490F-9650-A6BCBFD06164}" dt="2024-10-07T20:24:12.841" v="2052"/>
          <ac:grpSpMkLst>
            <pc:docMk/>
            <pc:sldMk cId="2991598553" sldId="642"/>
            <ac:grpSpMk id="197" creationId="{E1B79FBC-55D1-C23E-0BA7-681932F8EF95}"/>
          </ac:grpSpMkLst>
        </pc:grpChg>
        <pc:grpChg chg="del mod">
          <ac:chgData name="Wildermann, Rob (he/him/his)" userId="14e73892-67fc-46e2-80fa-587fd141fe4b" providerId="ADAL" clId="{1873E58A-7C0B-490F-9650-A6BCBFD06164}" dt="2024-10-07T20:24:25.232" v="2054"/>
          <ac:grpSpMkLst>
            <pc:docMk/>
            <pc:sldMk cId="2991598553" sldId="642"/>
            <ac:grpSpMk id="199" creationId="{AE7E8B44-3378-AFA0-A7FD-6AA92BC21D6F}"/>
          </ac:grpSpMkLst>
        </pc:grpChg>
        <pc:grpChg chg="mod">
          <ac:chgData name="Wildermann, Rob (he/him/his)" userId="14e73892-67fc-46e2-80fa-587fd141fe4b" providerId="ADAL" clId="{1873E58A-7C0B-490F-9650-A6BCBFD06164}" dt="2024-10-07T20:24:25.232" v="2054"/>
          <ac:grpSpMkLst>
            <pc:docMk/>
            <pc:sldMk cId="2991598553" sldId="642"/>
            <ac:grpSpMk id="201" creationId="{69ABBA4A-5EE7-7718-E2B3-CF1EAFB0A15C}"/>
          </ac:grpSpMkLst>
        </pc:grpChg>
        <pc:grpChg chg="del mod">
          <ac:chgData name="Wildermann, Rob (he/him/his)" userId="14e73892-67fc-46e2-80fa-587fd141fe4b" providerId="ADAL" clId="{1873E58A-7C0B-490F-9650-A6BCBFD06164}" dt="2024-10-07T20:25:54.759" v="2067"/>
          <ac:grpSpMkLst>
            <pc:docMk/>
            <pc:sldMk cId="2991598553" sldId="642"/>
            <ac:grpSpMk id="211" creationId="{D9FB1E35-83A2-CFBC-C6A3-11DC5946A6B8}"/>
          </ac:grpSpMkLst>
        </pc:grpChg>
        <pc:grpChg chg="del mod">
          <ac:chgData name="Wildermann, Rob (he/him/his)" userId="14e73892-67fc-46e2-80fa-587fd141fe4b" providerId="ADAL" clId="{1873E58A-7C0B-490F-9650-A6BCBFD06164}" dt="2024-10-07T20:25:59.068" v="2069"/>
          <ac:grpSpMkLst>
            <pc:docMk/>
            <pc:sldMk cId="2991598553" sldId="642"/>
            <ac:grpSpMk id="214" creationId="{47EF702C-F5CF-F4EC-9F0B-15AC2A32B4F0}"/>
          </ac:grpSpMkLst>
        </pc:grpChg>
        <pc:grpChg chg="del mod">
          <ac:chgData name="Wildermann, Rob (he/him/his)" userId="14e73892-67fc-46e2-80fa-587fd141fe4b" providerId="ADAL" clId="{1873E58A-7C0B-490F-9650-A6BCBFD06164}" dt="2024-10-07T20:26:09.520" v="2072"/>
          <ac:grpSpMkLst>
            <pc:docMk/>
            <pc:sldMk cId="2991598553" sldId="642"/>
            <ac:grpSpMk id="216" creationId="{E5ADAF11-A382-DE5D-1226-703814B221A1}"/>
          </ac:grpSpMkLst>
        </pc:grpChg>
        <pc:grpChg chg="del mod">
          <ac:chgData name="Wildermann, Rob (he/him/his)" userId="14e73892-67fc-46e2-80fa-587fd141fe4b" providerId="ADAL" clId="{1873E58A-7C0B-490F-9650-A6BCBFD06164}" dt="2024-10-07T20:26:14.219" v="2074"/>
          <ac:grpSpMkLst>
            <pc:docMk/>
            <pc:sldMk cId="2991598553" sldId="642"/>
            <ac:grpSpMk id="219" creationId="{CE81B7B9-ADE4-43CC-D337-9B406154E654}"/>
          </ac:grpSpMkLst>
        </pc:grpChg>
        <pc:grpChg chg="del mod">
          <ac:chgData name="Wildermann, Rob (he/him/his)" userId="14e73892-67fc-46e2-80fa-587fd141fe4b" providerId="ADAL" clId="{1873E58A-7C0B-490F-9650-A6BCBFD06164}" dt="2024-10-07T20:26:17.018" v="2076"/>
          <ac:grpSpMkLst>
            <pc:docMk/>
            <pc:sldMk cId="2991598553" sldId="642"/>
            <ac:grpSpMk id="221" creationId="{B472E75C-DA5A-3B8A-B348-EC66D2132256}"/>
          </ac:grpSpMkLst>
        </pc:grpChg>
        <pc:grpChg chg="del mod">
          <ac:chgData name="Wildermann, Rob (he/him/his)" userId="14e73892-67fc-46e2-80fa-587fd141fe4b" providerId="ADAL" clId="{1873E58A-7C0B-490F-9650-A6BCBFD06164}" dt="2024-10-07T20:26:23.759" v="2078"/>
          <ac:grpSpMkLst>
            <pc:docMk/>
            <pc:sldMk cId="2991598553" sldId="642"/>
            <ac:grpSpMk id="223" creationId="{733F2D6F-B673-D563-B8D0-C2C6E9E6D9BC}"/>
          </ac:grpSpMkLst>
        </pc:grpChg>
        <pc:grpChg chg="mod">
          <ac:chgData name="Wildermann, Rob (he/him/his)" userId="14e73892-67fc-46e2-80fa-587fd141fe4b" providerId="ADAL" clId="{1873E58A-7C0B-490F-9650-A6BCBFD06164}" dt="2024-10-07T20:26:23.759" v="2078"/>
          <ac:grpSpMkLst>
            <pc:docMk/>
            <pc:sldMk cId="2991598553" sldId="642"/>
            <ac:grpSpMk id="225" creationId="{4B0673C5-EA7C-86CD-7B93-162CB3BFCA25}"/>
          </ac:grpSpMkLst>
        </pc:grpChg>
        <pc:grpChg chg="del mod">
          <ac:chgData name="Wildermann, Rob (he/him/his)" userId="14e73892-67fc-46e2-80fa-587fd141fe4b" providerId="ADAL" clId="{1873E58A-7C0B-490F-9650-A6BCBFD06164}" dt="2024-10-07T20:26:39.686" v="2084"/>
          <ac:grpSpMkLst>
            <pc:docMk/>
            <pc:sldMk cId="2991598553" sldId="642"/>
            <ac:grpSpMk id="229" creationId="{4EB06D23-BCD8-09BA-D2A8-0FB58FB66FEB}"/>
          </ac:grpSpMkLst>
        </pc:grpChg>
        <pc:grpChg chg="del mod">
          <ac:chgData name="Wildermann, Rob (he/him/his)" userId="14e73892-67fc-46e2-80fa-587fd141fe4b" providerId="ADAL" clId="{1873E58A-7C0B-490F-9650-A6BCBFD06164}" dt="2024-10-07T20:26:51.521" v="2086"/>
          <ac:grpSpMkLst>
            <pc:docMk/>
            <pc:sldMk cId="2991598553" sldId="642"/>
            <ac:grpSpMk id="231" creationId="{415E4AE9-52AE-2F24-0660-A66FB28FCE6D}"/>
          </ac:grpSpMkLst>
        </pc:grpChg>
        <pc:grpChg chg="del mod">
          <ac:chgData name="Wildermann, Rob (he/him/his)" userId="14e73892-67fc-46e2-80fa-587fd141fe4b" providerId="ADAL" clId="{1873E58A-7C0B-490F-9650-A6BCBFD06164}" dt="2024-10-07T20:27:09.717" v="2089"/>
          <ac:grpSpMkLst>
            <pc:docMk/>
            <pc:sldMk cId="2991598553" sldId="642"/>
            <ac:grpSpMk id="233" creationId="{C2EBF962-1F23-9F2E-155B-3E405CE1200F}"/>
          </ac:grpSpMkLst>
        </pc:grpChg>
        <pc:grpChg chg="del mod">
          <ac:chgData name="Wildermann, Rob (he/him/his)" userId="14e73892-67fc-46e2-80fa-587fd141fe4b" providerId="ADAL" clId="{1873E58A-7C0B-490F-9650-A6BCBFD06164}" dt="2024-10-07T20:27:13.595" v="2091"/>
          <ac:grpSpMkLst>
            <pc:docMk/>
            <pc:sldMk cId="2991598553" sldId="642"/>
            <ac:grpSpMk id="236" creationId="{212222F4-E9E4-0A37-A3E4-689E9B271DDE}"/>
          </ac:grpSpMkLst>
        </pc:grpChg>
        <pc:grpChg chg="mod">
          <ac:chgData name="Wildermann, Rob (he/him/his)" userId="14e73892-67fc-46e2-80fa-587fd141fe4b" providerId="ADAL" clId="{1873E58A-7C0B-490F-9650-A6BCBFD06164}" dt="2024-10-07T20:27:13.595" v="2091"/>
          <ac:grpSpMkLst>
            <pc:docMk/>
            <pc:sldMk cId="2991598553" sldId="642"/>
            <ac:grpSpMk id="238" creationId="{D9866F18-2B95-FE82-0A00-E71C178C4BC7}"/>
          </ac:grpSpMkLst>
        </pc:grpChg>
        <pc:grpChg chg="del mod">
          <ac:chgData name="Wildermann, Rob (he/him/his)" userId="14e73892-67fc-46e2-80fa-587fd141fe4b" providerId="ADAL" clId="{1873E58A-7C0B-490F-9650-A6BCBFD06164}" dt="2024-10-07T20:29:09.066" v="2102"/>
          <ac:grpSpMkLst>
            <pc:docMk/>
            <pc:sldMk cId="2991598553" sldId="642"/>
            <ac:grpSpMk id="247" creationId="{A7241943-D337-2CEE-D8BA-7F33ACD272E1}"/>
          </ac:grpSpMkLst>
        </pc:grpChg>
        <pc:grpChg chg="del mod">
          <ac:chgData name="Wildermann, Rob (he/him/his)" userId="14e73892-67fc-46e2-80fa-587fd141fe4b" providerId="ADAL" clId="{1873E58A-7C0B-490F-9650-A6BCBFD06164}" dt="2024-10-07T20:29:17.237" v="2104"/>
          <ac:grpSpMkLst>
            <pc:docMk/>
            <pc:sldMk cId="2991598553" sldId="642"/>
            <ac:grpSpMk id="249" creationId="{A1E8A6CD-AE70-6DCB-19D0-231DC8A835C6}"/>
          </ac:grpSpMkLst>
        </pc:grpChg>
        <pc:grpChg chg="del mod">
          <ac:chgData name="Wildermann, Rob (he/him/his)" userId="14e73892-67fc-46e2-80fa-587fd141fe4b" providerId="ADAL" clId="{1873E58A-7C0B-490F-9650-A6BCBFD06164}" dt="2024-10-07T20:29:20.603" v="2106"/>
          <ac:grpSpMkLst>
            <pc:docMk/>
            <pc:sldMk cId="2991598553" sldId="642"/>
            <ac:grpSpMk id="251" creationId="{41BE1FEF-79F7-D1C7-21ED-D2F7D24DD587}"/>
          </ac:grpSpMkLst>
        </pc:grpChg>
        <pc:grpChg chg="del mod">
          <ac:chgData name="Wildermann, Rob (he/him/his)" userId="14e73892-67fc-46e2-80fa-587fd141fe4b" providerId="ADAL" clId="{1873E58A-7C0B-490F-9650-A6BCBFD06164}" dt="2024-10-07T20:29:26.143" v="2108"/>
          <ac:grpSpMkLst>
            <pc:docMk/>
            <pc:sldMk cId="2991598553" sldId="642"/>
            <ac:grpSpMk id="253" creationId="{C5E6471B-8CB3-375E-86C7-3AFA156B1863}"/>
          </ac:grpSpMkLst>
        </pc:grpChg>
        <pc:grpChg chg="mod">
          <ac:chgData name="Wildermann, Rob (he/him/his)" userId="14e73892-67fc-46e2-80fa-587fd141fe4b" providerId="ADAL" clId="{1873E58A-7C0B-490F-9650-A6BCBFD06164}" dt="2024-10-07T20:29:26.143" v="2108"/>
          <ac:grpSpMkLst>
            <pc:docMk/>
            <pc:sldMk cId="2991598553" sldId="642"/>
            <ac:grpSpMk id="255" creationId="{E62F8497-74AC-F217-A279-F18F325B2F77}"/>
          </ac:grpSpMkLst>
        </pc:grpChg>
        <pc:grpChg chg="del mod">
          <ac:chgData name="Wildermann, Rob (he/him/his)" userId="14e73892-67fc-46e2-80fa-587fd141fe4b" providerId="ADAL" clId="{1873E58A-7C0B-490F-9650-A6BCBFD06164}" dt="2024-10-07T20:30:05.576" v="2113"/>
          <ac:grpSpMkLst>
            <pc:docMk/>
            <pc:sldMk cId="2991598553" sldId="642"/>
            <ac:grpSpMk id="258" creationId="{BCB6445C-704A-0BC2-F680-7D762DB9632E}"/>
          </ac:grpSpMkLst>
        </pc:grpChg>
        <pc:grpChg chg="mod">
          <ac:chgData name="Wildermann, Rob (he/him/his)" userId="14e73892-67fc-46e2-80fa-587fd141fe4b" providerId="ADAL" clId="{1873E58A-7C0B-490F-9650-A6BCBFD06164}" dt="2024-10-07T20:30:05.576" v="2113"/>
          <ac:grpSpMkLst>
            <pc:docMk/>
            <pc:sldMk cId="2991598553" sldId="642"/>
            <ac:grpSpMk id="260" creationId="{CF284893-F96B-B68D-FDFF-4939354A2DFE}"/>
          </ac:grpSpMkLst>
        </pc:grpChg>
        <pc:picChg chg="del">
          <ac:chgData name="Wildermann, Rob (he/him/his)" userId="14e73892-67fc-46e2-80fa-587fd141fe4b" providerId="ADAL" clId="{1873E58A-7C0B-490F-9650-A6BCBFD06164}" dt="2024-10-07T19:50:13.767" v="1801" actId="478"/>
          <ac:picMkLst>
            <pc:docMk/>
            <pc:sldMk cId="2991598553" sldId="642"/>
            <ac:picMk id="3" creationId="{4361F7B3-CC82-60F3-58CC-BBC39480426F}"/>
          </ac:picMkLst>
        </pc:picChg>
        <pc:picChg chg="add mod modCrop">
          <ac:chgData name="Wildermann, Rob (he/him/his)" userId="14e73892-67fc-46e2-80fa-587fd141fe4b" providerId="ADAL" clId="{1873E58A-7C0B-490F-9650-A6BCBFD06164}" dt="2024-10-07T20:35:39.253" v="2152" actId="1440"/>
          <ac:picMkLst>
            <pc:docMk/>
            <pc:sldMk cId="2991598553" sldId="642"/>
            <ac:picMk id="5" creationId="{5CD2627D-0C46-4A2B-3D08-6C7220DDA0DE}"/>
          </ac:picMkLst>
        </pc:picChg>
        <pc:picChg chg="add mod">
          <ac:chgData name="Wildermann, Rob (he/him/his)" userId="14e73892-67fc-46e2-80fa-587fd141fe4b" providerId="ADAL" clId="{1873E58A-7C0B-490F-9650-A6BCBFD06164}" dt="2024-10-07T20:35:22.418" v="2151" actId="1440"/>
          <ac:picMkLst>
            <pc:docMk/>
            <pc:sldMk cId="2991598553" sldId="642"/>
            <ac:picMk id="6" creationId="{FAF241F2-243E-5201-DAD6-FBCDFB63AB31}"/>
          </ac:picMkLst>
        </pc:picChg>
        <pc:inkChg chg="add del">
          <ac:chgData name="Wildermann, Rob (he/him/his)" userId="14e73892-67fc-46e2-80fa-587fd141fe4b" providerId="ADAL" clId="{1873E58A-7C0B-490F-9650-A6BCBFD06164}" dt="2024-10-07T19:55:27" v="1849" actId="9405"/>
          <ac:inkMkLst>
            <pc:docMk/>
            <pc:sldMk cId="2991598553" sldId="642"/>
            <ac:inkMk id="7" creationId="{B37494C4-FED5-94CE-3250-FBC898D607F5}"/>
          </ac:inkMkLst>
        </pc:inkChg>
        <pc:inkChg chg="add del">
          <ac:chgData name="Wildermann, Rob (he/him/his)" userId="14e73892-67fc-46e2-80fa-587fd141fe4b" providerId="ADAL" clId="{1873E58A-7C0B-490F-9650-A6BCBFD06164}" dt="2024-10-07T19:57:35.551" v="1855" actId="9405"/>
          <ac:inkMkLst>
            <pc:docMk/>
            <pc:sldMk cId="2991598553" sldId="642"/>
            <ac:inkMk id="8" creationId="{D866E38D-C1C5-C5BB-2768-645C85CD6E55}"/>
          </ac:inkMkLst>
        </pc:inkChg>
        <pc:inkChg chg="add del">
          <ac:chgData name="Wildermann, Rob (he/him/his)" userId="14e73892-67fc-46e2-80fa-587fd141fe4b" providerId="ADAL" clId="{1873E58A-7C0B-490F-9650-A6BCBFD06164}" dt="2024-10-07T19:57:35.299" v="1854" actId="9405"/>
          <ac:inkMkLst>
            <pc:docMk/>
            <pc:sldMk cId="2991598553" sldId="642"/>
            <ac:inkMk id="14" creationId="{2F52FA93-F258-8E5C-1634-9292B08E87FF}"/>
          </ac:inkMkLst>
        </pc:inkChg>
        <pc:inkChg chg="add del">
          <ac:chgData name="Wildermann, Rob (he/him/his)" userId="14e73892-67fc-46e2-80fa-587fd141fe4b" providerId="ADAL" clId="{1873E58A-7C0B-490F-9650-A6BCBFD06164}" dt="2024-10-07T19:57:35.095" v="1853" actId="9405"/>
          <ac:inkMkLst>
            <pc:docMk/>
            <pc:sldMk cId="2991598553" sldId="642"/>
            <ac:inkMk id="15" creationId="{8777CC56-5213-3014-EF50-F53EC480CA92}"/>
          </ac:inkMkLst>
        </pc:inkChg>
        <pc:inkChg chg="add del">
          <ac:chgData name="Wildermann, Rob (he/him/his)" userId="14e73892-67fc-46e2-80fa-587fd141fe4b" providerId="ADAL" clId="{1873E58A-7C0B-490F-9650-A6BCBFD06164}" dt="2024-10-07T20:06:17.342" v="1857" actId="9405"/>
          <ac:inkMkLst>
            <pc:docMk/>
            <pc:sldMk cId="2991598553" sldId="642"/>
            <ac:inkMk id="16" creationId="{49FC9852-06FB-69FB-B1F2-85960F8FC1EC}"/>
          </ac:inkMkLst>
        </pc:inkChg>
        <pc:inkChg chg="add del">
          <ac:chgData name="Wildermann, Rob (he/him/his)" userId="14e73892-67fc-46e2-80fa-587fd141fe4b" providerId="ADAL" clId="{1873E58A-7C0B-490F-9650-A6BCBFD06164}" dt="2024-10-07T20:08:16.191" v="1863" actId="9405"/>
          <ac:inkMkLst>
            <pc:docMk/>
            <pc:sldMk cId="2991598553" sldId="642"/>
            <ac:inkMk id="17" creationId="{53B6C001-3E0C-ADEC-B76F-4DBA16539B2F}"/>
          </ac:inkMkLst>
        </pc:inkChg>
        <pc:inkChg chg="add del">
          <ac:chgData name="Wildermann, Rob (he/him/his)" userId="14e73892-67fc-46e2-80fa-587fd141fe4b" providerId="ADAL" clId="{1873E58A-7C0B-490F-9650-A6BCBFD06164}" dt="2024-10-07T20:08:15.814" v="1862" actId="9405"/>
          <ac:inkMkLst>
            <pc:docMk/>
            <pc:sldMk cId="2991598553" sldId="642"/>
            <ac:inkMk id="18" creationId="{34BDC9D3-60A9-B835-6E8C-30221FAFCF4A}"/>
          </ac:inkMkLst>
        </pc:inkChg>
        <pc:inkChg chg="add del">
          <ac:chgData name="Wildermann, Rob (he/him/his)" userId="14e73892-67fc-46e2-80fa-587fd141fe4b" providerId="ADAL" clId="{1873E58A-7C0B-490F-9650-A6BCBFD06164}" dt="2024-10-07T20:08:15.421" v="1861" actId="9405"/>
          <ac:inkMkLst>
            <pc:docMk/>
            <pc:sldMk cId="2991598553" sldId="642"/>
            <ac:inkMk id="19" creationId="{C2B2BB57-96F3-7AF2-18F3-6C6D3EB37687}"/>
          </ac:inkMkLst>
        </pc:inkChg>
        <pc:inkChg chg="add del">
          <ac:chgData name="Wildermann, Rob (he/him/his)" userId="14e73892-67fc-46e2-80fa-587fd141fe4b" providerId="ADAL" clId="{1873E58A-7C0B-490F-9650-A6BCBFD06164}" dt="2024-10-07T20:10:16.758" v="1867" actId="9405"/>
          <ac:inkMkLst>
            <pc:docMk/>
            <pc:sldMk cId="2991598553" sldId="642"/>
            <ac:inkMk id="20" creationId="{1C42ECB4-1AC3-8A3D-3C94-5B4462A37B94}"/>
          </ac:inkMkLst>
        </pc:inkChg>
        <pc:inkChg chg="add">
          <ac:chgData name="Wildermann, Rob (he/him/his)" userId="14e73892-67fc-46e2-80fa-587fd141fe4b" providerId="ADAL" clId="{1873E58A-7C0B-490F-9650-A6BCBFD06164}" dt="2024-10-07T20:10:28.128" v="1868" actId="9405"/>
          <ac:inkMkLst>
            <pc:docMk/>
            <pc:sldMk cId="2991598553" sldId="642"/>
            <ac:inkMk id="21" creationId="{99B664DD-8D7C-ADEC-837B-CC4AD1464AF1}"/>
          </ac:inkMkLst>
        </pc:inkChg>
        <pc:inkChg chg="add del">
          <ac:chgData name="Wildermann, Rob (he/him/his)" userId="14e73892-67fc-46e2-80fa-587fd141fe4b" providerId="ADAL" clId="{1873E58A-7C0B-490F-9650-A6BCBFD06164}" dt="2024-10-07T20:10:44.102" v="1871" actId="9405"/>
          <ac:inkMkLst>
            <pc:docMk/>
            <pc:sldMk cId="2991598553" sldId="642"/>
            <ac:inkMk id="22" creationId="{960292D4-2051-0CC4-D8CF-25CB4DA66093}"/>
          </ac:inkMkLst>
        </pc:inkChg>
        <pc:inkChg chg="add">
          <ac:chgData name="Wildermann, Rob (he/him/his)" userId="14e73892-67fc-46e2-80fa-587fd141fe4b" providerId="ADAL" clId="{1873E58A-7C0B-490F-9650-A6BCBFD06164}" dt="2024-10-07T20:10:54.236" v="1872" actId="9405"/>
          <ac:inkMkLst>
            <pc:docMk/>
            <pc:sldMk cId="2991598553" sldId="642"/>
            <ac:inkMk id="23" creationId="{7E62776F-73A9-BFB0-A579-651FC97D15B7}"/>
          </ac:inkMkLst>
        </pc:inkChg>
        <pc:inkChg chg="add mod">
          <ac:chgData name="Wildermann, Rob (he/him/his)" userId="14e73892-67fc-46e2-80fa-587fd141fe4b" providerId="ADAL" clId="{1873E58A-7C0B-490F-9650-A6BCBFD06164}" dt="2024-10-07T20:30:05.576" v="2113"/>
          <ac:inkMkLst>
            <pc:docMk/>
            <pc:sldMk cId="2991598553" sldId="642"/>
            <ac:inkMk id="24" creationId="{E433260B-5D5C-2FD5-49B3-46B57D892926}"/>
          </ac:inkMkLst>
        </pc:inkChg>
        <pc:inkChg chg="add mod">
          <ac:chgData name="Wildermann, Rob (he/him/his)" userId="14e73892-67fc-46e2-80fa-587fd141fe4b" providerId="ADAL" clId="{1873E58A-7C0B-490F-9650-A6BCBFD06164}" dt="2024-10-07T20:30:05.576" v="2113"/>
          <ac:inkMkLst>
            <pc:docMk/>
            <pc:sldMk cId="2991598553" sldId="642"/>
            <ac:inkMk id="25" creationId="{8CECA8C6-6873-5CAC-B36D-2A9C5B27861F}"/>
          </ac:inkMkLst>
        </pc:inkChg>
        <pc:inkChg chg="add mod">
          <ac:chgData name="Wildermann, Rob (he/him/his)" userId="14e73892-67fc-46e2-80fa-587fd141fe4b" providerId="ADAL" clId="{1873E58A-7C0B-490F-9650-A6BCBFD06164}" dt="2024-10-07T20:11:13.985" v="1878"/>
          <ac:inkMkLst>
            <pc:docMk/>
            <pc:sldMk cId="2991598553" sldId="642"/>
            <ac:inkMk id="26" creationId="{2C24D48E-796F-0079-3AA4-6E9658ABF2A0}"/>
          </ac:inkMkLst>
        </pc:inkChg>
        <pc:inkChg chg="add mod">
          <ac:chgData name="Wildermann, Rob (he/him/his)" userId="14e73892-67fc-46e2-80fa-587fd141fe4b" providerId="ADAL" clId="{1873E58A-7C0B-490F-9650-A6BCBFD06164}" dt="2024-10-07T20:12:17.606" v="1883"/>
          <ac:inkMkLst>
            <pc:docMk/>
            <pc:sldMk cId="2991598553" sldId="642"/>
            <ac:inkMk id="28" creationId="{F56072FC-CB98-E6E6-17E5-CB5410F6EEF7}"/>
          </ac:inkMkLst>
        </pc:inkChg>
        <pc:inkChg chg="add">
          <ac:chgData name="Wildermann, Rob (he/him/his)" userId="14e73892-67fc-46e2-80fa-587fd141fe4b" providerId="ADAL" clId="{1873E58A-7C0B-490F-9650-A6BCBFD06164}" dt="2024-10-07T20:11:20.704" v="1879" actId="9405"/>
          <ac:inkMkLst>
            <pc:docMk/>
            <pc:sldMk cId="2991598553" sldId="642"/>
            <ac:inkMk id="30" creationId="{5352B60D-F0F6-CC11-9792-7481C6766EDD}"/>
          </ac:inkMkLst>
        </pc:inkChg>
        <pc:inkChg chg="add">
          <ac:chgData name="Wildermann, Rob (he/him/his)" userId="14e73892-67fc-46e2-80fa-587fd141fe4b" providerId="ADAL" clId="{1873E58A-7C0B-490F-9650-A6BCBFD06164}" dt="2024-10-07T20:11:47.132" v="1880" actId="9405"/>
          <ac:inkMkLst>
            <pc:docMk/>
            <pc:sldMk cId="2991598553" sldId="642"/>
            <ac:inkMk id="31" creationId="{D18C0358-570D-A938-6E20-E48B74273234}"/>
          </ac:inkMkLst>
        </pc:inkChg>
        <pc:inkChg chg="add">
          <ac:chgData name="Wildermann, Rob (he/him/his)" userId="14e73892-67fc-46e2-80fa-587fd141fe4b" providerId="ADAL" clId="{1873E58A-7C0B-490F-9650-A6BCBFD06164}" dt="2024-10-07T20:11:52.709" v="1881" actId="9405"/>
          <ac:inkMkLst>
            <pc:docMk/>
            <pc:sldMk cId="2991598553" sldId="642"/>
            <ac:inkMk id="32" creationId="{AF6B2C5C-B9A5-7954-32D1-BF6B7C932214}"/>
          </ac:inkMkLst>
        </pc:inkChg>
        <pc:inkChg chg="add mod">
          <ac:chgData name="Wildermann, Rob (he/him/his)" userId="14e73892-67fc-46e2-80fa-587fd141fe4b" providerId="ADAL" clId="{1873E58A-7C0B-490F-9650-A6BCBFD06164}" dt="2024-10-07T20:12:28.851" v="1885"/>
          <ac:inkMkLst>
            <pc:docMk/>
            <pc:sldMk cId="2991598553" sldId="642"/>
            <ac:inkMk id="33" creationId="{16114636-ED31-9251-2CEE-D2C625411849}"/>
          </ac:inkMkLst>
        </pc:inkChg>
        <pc:inkChg chg="add mod">
          <ac:chgData name="Wildermann, Rob (he/him/his)" userId="14e73892-67fc-46e2-80fa-587fd141fe4b" providerId="ADAL" clId="{1873E58A-7C0B-490F-9650-A6BCBFD06164}" dt="2024-10-07T20:12:41.068" v="1888"/>
          <ac:inkMkLst>
            <pc:docMk/>
            <pc:sldMk cId="2991598553" sldId="642"/>
            <ac:inkMk id="35" creationId="{CEF63CC0-A1FB-0AA9-9998-93D7FC08FC8D}"/>
          </ac:inkMkLst>
        </pc:inkChg>
        <pc:inkChg chg="add mod">
          <ac:chgData name="Wildermann, Rob (he/him/his)" userId="14e73892-67fc-46e2-80fa-587fd141fe4b" providerId="ADAL" clId="{1873E58A-7C0B-490F-9650-A6BCBFD06164}" dt="2024-10-07T20:30:05.576" v="2113"/>
          <ac:inkMkLst>
            <pc:docMk/>
            <pc:sldMk cId="2991598553" sldId="642"/>
            <ac:inkMk id="37" creationId="{57AD6EA8-E315-4ADE-CA87-2A3C9D816BA8}"/>
          </ac:inkMkLst>
        </pc:inkChg>
        <pc:inkChg chg="add mod">
          <ac:chgData name="Wildermann, Rob (he/him/his)" userId="14e73892-67fc-46e2-80fa-587fd141fe4b" providerId="ADAL" clId="{1873E58A-7C0B-490F-9650-A6BCBFD06164}" dt="2024-10-07T20:30:05.576" v="2113"/>
          <ac:inkMkLst>
            <pc:docMk/>
            <pc:sldMk cId="2991598553" sldId="642"/>
            <ac:inkMk id="38" creationId="{2234205F-E991-D717-E35A-57B8EE276485}"/>
          </ac:inkMkLst>
        </pc:inkChg>
        <pc:inkChg chg="add mod">
          <ac:chgData name="Wildermann, Rob (he/him/his)" userId="14e73892-67fc-46e2-80fa-587fd141fe4b" providerId="ADAL" clId="{1873E58A-7C0B-490F-9650-A6BCBFD06164}" dt="2024-10-07T20:12:52.268" v="1892"/>
          <ac:inkMkLst>
            <pc:docMk/>
            <pc:sldMk cId="2991598553" sldId="642"/>
            <ac:inkMk id="40" creationId="{39A6D17E-FB4E-44ED-06F4-266C98377255}"/>
          </ac:inkMkLst>
        </pc:inkChg>
        <pc:inkChg chg="add mod">
          <ac:chgData name="Wildermann, Rob (he/him/his)" userId="14e73892-67fc-46e2-80fa-587fd141fe4b" providerId="ADAL" clId="{1873E58A-7C0B-490F-9650-A6BCBFD06164}" dt="2024-10-07T20:12:56.301" v="1894"/>
          <ac:inkMkLst>
            <pc:docMk/>
            <pc:sldMk cId="2991598553" sldId="642"/>
            <ac:inkMk id="42" creationId="{1552A10B-2A70-A698-1C0A-99D3CE54BC6C}"/>
          </ac:inkMkLst>
        </pc:inkChg>
        <pc:inkChg chg="add mod">
          <ac:chgData name="Wildermann, Rob (he/him/his)" userId="14e73892-67fc-46e2-80fa-587fd141fe4b" providerId="ADAL" clId="{1873E58A-7C0B-490F-9650-A6BCBFD06164}" dt="2024-10-07T20:30:05.576" v="2113"/>
          <ac:inkMkLst>
            <pc:docMk/>
            <pc:sldMk cId="2991598553" sldId="642"/>
            <ac:inkMk id="44" creationId="{BD49CD9F-BF1F-A823-AC1F-031665CE8B58}"/>
          </ac:inkMkLst>
        </pc:inkChg>
        <pc:inkChg chg="add mod">
          <ac:chgData name="Wildermann, Rob (he/him/his)" userId="14e73892-67fc-46e2-80fa-587fd141fe4b" providerId="ADAL" clId="{1873E58A-7C0B-490F-9650-A6BCBFD06164}" dt="2024-10-07T20:30:05.576" v="2113"/>
          <ac:inkMkLst>
            <pc:docMk/>
            <pc:sldMk cId="2991598553" sldId="642"/>
            <ac:inkMk id="46" creationId="{54305E51-7CBB-8B99-FFF6-AA5DB805DA9C}"/>
          </ac:inkMkLst>
        </pc:inkChg>
        <pc:inkChg chg="add mod">
          <ac:chgData name="Wildermann, Rob (he/him/his)" userId="14e73892-67fc-46e2-80fa-587fd141fe4b" providerId="ADAL" clId="{1873E58A-7C0B-490F-9650-A6BCBFD06164}" dt="2024-10-07T20:13:12.594" v="1900"/>
          <ac:inkMkLst>
            <pc:docMk/>
            <pc:sldMk cId="2991598553" sldId="642"/>
            <ac:inkMk id="48" creationId="{814E0720-0CBC-356D-F818-5FD6864EA01D}"/>
          </ac:inkMkLst>
        </pc:inkChg>
        <pc:inkChg chg="add mod">
          <ac:chgData name="Wildermann, Rob (he/him/his)" userId="14e73892-67fc-46e2-80fa-587fd141fe4b" providerId="ADAL" clId="{1873E58A-7C0B-490F-9650-A6BCBFD06164}" dt="2024-10-07T20:14:01.618" v="1909"/>
          <ac:inkMkLst>
            <pc:docMk/>
            <pc:sldMk cId="2991598553" sldId="642"/>
            <ac:inkMk id="50" creationId="{7A0E8B28-72A8-D65B-6519-05474159498F}"/>
          </ac:inkMkLst>
        </pc:inkChg>
        <pc:inkChg chg="add mod">
          <ac:chgData name="Wildermann, Rob (he/him/his)" userId="14e73892-67fc-46e2-80fa-587fd141fe4b" providerId="ADAL" clId="{1873E58A-7C0B-490F-9650-A6BCBFD06164}" dt="2024-10-07T20:30:03.721" v="2111"/>
          <ac:inkMkLst>
            <pc:docMk/>
            <pc:sldMk cId="2991598553" sldId="642"/>
            <ac:inkMk id="52" creationId="{CA94A406-64DB-E66D-F87E-DA1589D7F15D}"/>
          </ac:inkMkLst>
        </pc:inkChg>
        <pc:inkChg chg="add del mod">
          <ac:chgData name="Wildermann, Rob (he/him/his)" userId="14e73892-67fc-46e2-80fa-587fd141fe4b" providerId="ADAL" clId="{1873E58A-7C0B-490F-9650-A6BCBFD06164}" dt="2024-10-07T20:30:03.721" v="2111"/>
          <ac:inkMkLst>
            <pc:docMk/>
            <pc:sldMk cId="2991598553" sldId="642"/>
            <ac:inkMk id="53" creationId="{BADB9B46-D8D1-EE48-6200-6647E48CB84C}"/>
          </ac:inkMkLst>
        </pc:inkChg>
        <pc:inkChg chg="add mod">
          <ac:chgData name="Wildermann, Rob (he/him/his)" userId="14e73892-67fc-46e2-80fa-587fd141fe4b" providerId="ADAL" clId="{1873E58A-7C0B-490F-9650-A6BCBFD06164}" dt="2024-10-07T20:30:03.721" v="2111"/>
          <ac:inkMkLst>
            <pc:docMk/>
            <pc:sldMk cId="2991598553" sldId="642"/>
            <ac:inkMk id="55" creationId="{B35095EA-FD74-2A36-CA05-9BA48B1031F4}"/>
          </ac:inkMkLst>
        </pc:inkChg>
        <pc:inkChg chg="add mod">
          <ac:chgData name="Wildermann, Rob (he/him/his)" userId="14e73892-67fc-46e2-80fa-587fd141fe4b" providerId="ADAL" clId="{1873E58A-7C0B-490F-9650-A6BCBFD06164}" dt="2024-10-07T20:15:02.763" v="1919"/>
          <ac:inkMkLst>
            <pc:docMk/>
            <pc:sldMk cId="2991598553" sldId="642"/>
            <ac:inkMk id="57" creationId="{89C9B2D4-B79D-A854-3AE0-2780844C4420}"/>
          </ac:inkMkLst>
        </pc:inkChg>
        <pc:inkChg chg="add mod">
          <ac:chgData name="Wildermann, Rob (he/him/his)" userId="14e73892-67fc-46e2-80fa-587fd141fe4b" providerId="ADAL" clId="{1873E58A-7C0B-490F-9650-A6BCBFD06164}" dt="2024-10-07T20:15:02.763" v="1919"/>
          <ac:inkMkLst>
            <pc:docMk/>
            <pc:sldMk cId="2991598553" sldId="642"/>
            <ac:inkMk id="58" creationId="{3D5AE204-E69F-FDFB-2823-5A66314DCE4F}"/>
          </ac:inkMkLst>
        </pc:inkChg>
        <pc:inkChg chg="add mod">
          <ac:chgData name="Wildermann, Rob (he/him/his)" userId="14e73892-67fc-46e2-80fa-587fd141fe4b" providerId="ADAL" clId="{1873E58A-7C0B-490F-9650-A6BCBFD06164}" dt="2024-10-07T20:15:02.763" v="1919"/>
          <ac:inkMkLst>
            <pc:docMk/>
            <pc:sldMk cId="2991598553" sldId="642"/>
            <ac:inkMk id="59" creationId="{93ADA7AE-ABDB-4576-7189-87769A1E9970}"/>
          </ac:inkMkLst>
        </pc:inkChg>
        <pc:inkChg chg="add mod">
          <ac:chgData name="Wildermann, Rob (he/him/his)" userId="14e73892-67fc-46e2-80fa-587fd141fe4b" providerId="ADAL" clId="{1873E58A-7C0B-490F-9650-A6BCBFD06164}" dt="2024-10-07T20:14:44.965" v="1917"/>
          <ac:inkMkLst>
            <pc:docMk/>
            <pc:sldMk cId="2991598553" sldId="642"/>
            <ac:inkMk id="61" creationId="{D6A83FB0-6A4C-6A95-2E48-D5BA0EBC3FE1}"/>
          </ac:inkMkLst>
        </pc:inkChg>
        <pc:inkChg chg="add mod">
          <ac:chgData name="Wildermann, Rob (he/him/his)" userId="14e73892-67fc-46e2-80fa-587fd141fe4b" providerId="ADAL" clId="{1873E58A-7C0B-490F-9650-A6BCBFD06164}" dt="2024-10-07T20:15:02.763" v="1919"/>
          <ac:inkMkLst>
            <pc:docMk/>
            <pc:sldMk cId="2991598553" sldId="642"/>
            <ac:inkMk id="63" creationId="{7CB39730-A11B-763C-EF54-8D9EFE5BD625}"/>
          </ac:inkMkLst>
        </pc:inkChg>
        <pc:inkChg chg="add mod">
          <ac:chgData name="Wildermann, Rob (he/him/his)" userId="14e73892-67fc-46e2-80fa-587fd141fe4b" providerId="ADAL" clId="{1873E58A-7C0B-490F-9650-A6BCBFD06164}" dt="2024-10-07T20:15:02.763" v="1919"/>
          <ac:inkMkLst>
            <pc:docMk/>
            <pc:sldMk cId="2991598553" sldId="642"/>
            <ac:inkMk id="65" creationId="{3E7B42E7-3973-A481-F57A-8415306DC47C}"/>
          </ac:inkMkLst>
        </pc:inkChg>
        <pc:inkChg chg="add">
          <ac:chgData name="Wildermann, Rob (he/him/his)" userId="14e73892-67fc-46e2-80fa-587fd141fe4b" providerId="ADAL" clId="{1873E58A-7C0B-490F-9650-A6BCBFD06164}" dt="2024-10-07T20:15:12.754" v="1920" actId="9405"/>
          <ac:inkMkLst>
            <pc:docMk/>
            <pc:sldMk cId="2991598553" sldId="642"/>
            <ac:inkMk id="67" creationId="{C308ED90-7955-1193-9F9F-4217D52053FE}"/>
          </ac:inkMkLst>
        </pc:inkChg>
        <pc:inkChg chg="add">
          <ac:chgData name="Wildermann, Rob (he/him/his)" userId="14e73892-67fc-46e2-80fa-587fd141fe4b" providerId="ADAL" clId="{1873E58A-7C0B-490F-9650-A6BCBFD06164}" dt="2024-10-07T20:15:32.120" v="1921" actId="9405"/>
          <ac:inkMkLst>
            <pc:docMk/>
            <pc:sldMk cId="2991598553" sldId="642"/>
            <ac:inkMk id="68" creationId="{4B1A29EF-A725-7D59-AFB1-A65F34BCE6A8}"/>
          </ac:inkMkLst>
        </pc:inkChg>
        <pc:inkChg chg="add mod">
          <ac:chgData name="Wildermann, Rob (he/him/his)" userId="14e73892-67fc-46e2-80fa-587fd141fe4b" providerId="ADAL" clId="{1873E58A-7C0B-490F-9650-A6BCBFD06164}" dt="2024-10-07T20:17:32.646" v="1962"/>
          <ac:inkMkLst>
            <pc:docMk/>
            <pc:sldMk cId="2991598553" sldId="642"/>
            <ac:inkMk id="69" creationId="{8696609B-3C61-6C42-C790-8F5901E507A3}"/>
          </ac:inkMkLst>
        </pc:inkChg>
        <pc:inkChg chg="add mod">
          <ac:chgData name="Wildermann, Rob (he/him/his)" userId="14e73892-67fc-46e2-80fa-587fd141fe4b" providerId="ADAL" clId="{1873E58A-7C0B-490F-9650-A6BCBFD06164}" dt="2024-10-07T20:17:32.646" v="1962"/>
          <ac:inkMkLst>
            <pc:docMk/>
            <pc:sldMk cId="2991598553" sldId="642"/>
            <ac:inkMk id="70" creationId="{31805046-A3AD-3078-FD39-0E0A83286B33}"/>
          </ac:inkMkLst>
        </pc:inkChg>
        <pc:inkChg chg="add mod">
          <ac:chgData name="Wildermann, Rob (he/him/his)" userId="14e73892-67fc-46e2-80fa-587fd141fe4b" providerId="ADAL" clId="{1873E58A-7C0B-490F-9650-A6BCBFD06164}" dt="2024-10-07T20:17:32.646" v="1962"/>
          <ac:inkMkLst>
            <pc:docMk/>
            <pc:sldMk cId="2991598553" sldId="642"/>
            <ac:inkMk id="72" creationId="{DB58697D-0F2B-93B0-01CA-4CFB9E7542E8}"/>
          </ac:inkMkLst>
        </pc:inkChg>
        <pc:inkChg chg="add mod">
          <ac:chgData name="Wildermann, Rob (he/him/his)" userId="14e73892-67fc-46e2-80fa-587fd141fe4b" providerId="ADAL" clId="{1873E58A-7C0B-490F-9650-A6BCBFD06164}" dt="2024-10-07T20:17:32.646" v="1962"/>
          <ac:inkMkLst>
            <pc:docMk/>
            <pc:sldMk cId="2991598553" sldId="642"/>
            <ac:inkMk id="74" creationId="{4B2430DE-A4B6-BB54-941B-6E2C041DFDCE}"/>
          </ac:inkMkLst>
        </pc:inkChg>
        <pc:inkChg chg="add mod">
          <ac:chgData name="Wildermann, Rob (he/him/his)" userId="14e73892-67fc-46e2-80fa-587fd141fe4b" providerId="ADAL" clId="{1873E58A-7C0B-490F-9650-A6BCBFD06164}" dt="2024-10-07T20:16:16.387" v="1932"/>
          <ac:inkMkLst>
            <pc:docMk/>
            <pc:sldMk cId="2991598553" sldId="642"/>
            <ac:inkMk id="76" creationId="{0E24015C-885A-F12F-49C8-41836B34A374}"/>
          </ac:inkMkLst>
        </pc:inkChg>
        <pc:inkChg chg="add mod">
          <ac:chgData name="Wildermann, Rob (he/him/his)" userId="14e73892-67fc-46e2-80fa-587fd141fe4b" providerId="ADAL" clId="{1873E58A-7C0B-490F-9650-A6BCBFD06164}" dt="2024-10-07T20:17:32.646" v="1962"/>
          <ac:inkMkLst>
            <pc:docMk/>
            <pc:sldMk cId="2991598553" sldId="642"/>
            <ac:inkMk id="78" creationId="{2CDECB75-5282-7452-5D9B-23A606F3755F}"/>
          </ac:inkMkLst>
        </pc:inkChg>
        <pc:inkChg chg="add mod">
          <ac:chgData name="Wildermann, Rob (he/him/his)" userId="14e73892-67fc-46e2-80fa-587fd141fe4b" providerId="ADAL" clId="{1873E58A-7C0B-490F-9650-A6BCBFD06164}" dt="2024-10-07T20:17:32.646" v="1962"/>
          <ac:inkMkLst>
            <pc:docMk/>
            <pc:sldMk cId="2991598553" sldId="642"/>
            <ac:inkMk id="80" creationId="{88428E74-F09F-A395-5BD2-65B2C0F8DE91}"/>
          </ac:inkMkLst>
        </pc:inkChg>
        <pc:inkChg chg="add mod">
          <ac:chgData name="Wildermann, Rob (he/him/his)" userId="14e73892-67fc-46e2-80fa-587fd141fe4b" providerId="ADAL" clId="{1873E58A-7C0B-490F-9650-A6BCBFD06164}" dt="2024-10-07T20:17:32.646" v="1962"/>
          <ac:inkMkLst>
            <pc:docMk/>
            <pc:sldMk cId="2991598553" sldId="642"/>
            <ac:inkMk id="82" creationId="{8B27D28B-7211-B5C5-7FD5-12A107064E3E}"/>
          </ac:inkMkLst>
        </pc:inkChg>
        <pc:inkChg chg="add mod">
          <ac:chgData name="Wildermann, Rob (he/him/his)" userId="14e73892-67fc-46e2-80fa-587fd141fe4b" providerId="ADAL" clId="{1873E58A-7C0B-490F-9650-A6BCBFD06164}" dt="2024-10-07T20:17:32.646" v="1962"/>
          <ac:inkMkLst>
            <pc:docMk/>
            <pc:sldMk cId="2991598553" sldId="642"/>
            <ac:inkMk id="84" creationId="{B94B7C07-BCD4-5B18-8176-18120A033394}"/>
          </ac:inkMkLst>
        </pc:inkChg>
        <pc:inkChg chg="add mod">
          <ac:chgData name="Wildermann, Rob (he/him/his)" userId="14e73892-67fc-46e2-80fa-587fd141fe4b" providerId="ADAL" clId="{1873E58A-7C0B-490F-9650-A6BCBFD06164}" dt="2024-10-07T20:16:39.062" v="1942"/>
          <ac:inkMkLst>
            <pc:docMk/>
            <pc:sldMk cId="2991598553" sldId="642"/>
            <ac:inkMk id="86" creationId="{37A83569-F507-6772-F08D-77A28ECCAF96}"/>
          </ac:inkMkLst>
        </pc:inkChg>
        <pc:inkChg chg="add mod">
          <ac:chgData name="Wildermann, Rob (he/him/his)" userId="14e73892-67fc-46e2-80fa-587fd141fe4b" providerId="ADAL" clId="{1873E58A-7C0B-490F-9650-A6BCBFD06164}" dt="2024-10-07T20:16:43.463" v="1944"/>
          <ac:inkMkLst>
            <pc:docMk/>
            <pc:sldMk cId="2991598553" sldId="642"/>
            <ac:inkMk id="88" creationId="{D893A6AD-4AC2-0F22-9F4D-16A0A952061E}"/>
          </ac:inkMkLst>
        </pc:inkChg>
        <pc:inkChg chg="add mod">
          <ac:chgData name="Wildermann, Rob (he/him/his)" userId="14e73892-67fc-46e2-80fa-587fd141fe4b" providerId="ADAL" clId="{1873E58A-7C0B-490F-9650-A6BCBFD06164}" dt="2024-10-07T20:16:49.921" v="1946"/>
          <ac:inkMkLst>
            <pc:docMk/>
            <pc:sldMk cId="2991598553" sldId="642"/>
            <ac:inkMk id="90" creationId="{3B633DFF-2E76-753B-7BFE-449C1834CB7A}"/>
          </ac:inkMkLst>
        </pc:inkChg>
        <pc:inkChg chg="add mod">
          <ac:chgData name="Wildermann, Rob (he/him/his)" userId="14e73892-67fc-46e2-80fa-587fd141fe4b" providerId="ADAL" clId="{1873E58A-7C0B-490F-9650-A6BCBFD06164}" dt="2024-10-07T20:17:32.646" v="1962"/>
          <ac:inkMkLst>
            <pc:docMk/>
            <pc:sldMk cId="2991598553" sldId="642"/>
            <ac:inkMk id="92" creationId="{F4868F12-7FD6-D995-A0CB-7F73ED3A2607}"/>
          </ac:inkMkLst>
        </pc:inkChg>
        <pc:inkChg chg="add mod">
          <ac:chgData name="Wildermann, Rob (he/him/his)" userId="14e73892-67fc-46e2-80fa-587fd141fe4b" providerId="ADAL" clId="{1873E58A-7C0B-490F-9650-A6BCBFD06164}" dt="2024-10-07T20:17:32.646" v="1962"/>
          <ac:inkMkLst>
            <pc:docMk/>
            <pc:sldMk cId="2991598553" sldId="642"/>
            <ac:inkMk id="94" creationId="{754EB653-4F48-0F1A-E941-FD55187360C1}"/>
          </ac:inkMkLst>
        </pc:inkChg>
        <pc:inkChg chg="add mod">
          <ac:chgData name="Wildermann, Rob (he/him/his)" userId="14e73892-67fc-46e2-80fa-587fd141fe4b" providerId="ADAL" clId="{1873E58A-7C0B-490F-9650-A6BCBFD06164}" dt="2024-10-07T20:17:32.646" v="1962"/>
          <ac:inkMkLst>
            <pc:docMk/>
            <pc:sldMk cId="2991598553" sldId="642"/>
            <ac:inkMk id="96" creationId="{AF402C0E-4221-E818-EE7D-137547A56F37}"/>
          </ac:inkMkLst>
        </pc:inkChg>
        <pc:inkChg chg="add mod">
          <ac:chgData name="Wildermann, Rob (he/him/his)" userId="14e73892-67fc-46e2-80fa-587fd141fe4b" providerId="ADAL" clId="{1873E58A-7C0B-490F-9650-A6BCBFD06164}" dt="2024-10-07T20:17:04.014" v="1954"/>
          <ac:inkMkLst>
            <pc:docMk/>
            <pc:sldMk cId="2991598553" sldId="642"/>
            <ac:inkMk id="98" creationId="{0FE50BAA-54AF-DF69-9B40-4DF75A4A477F}"/>
          </ac:inkMkLst>
        </pc:inkChg>
        <pc:inkChg chg="add mod">
          <ac:chgData name="Wildermann, Rob (he/him/his)" userId="14e73892-67fc-46e2-80fa-587fd141fe4b" providerId="ADAL" clId="{1873E58A-7C0B-490F-9650-A6BCBFD06164}" dt="2024-10-07T20:17:08.855" v="1956"/>
          <ac:inkMkLst>
            <pc:docMk/>
            <pc:sldMk cId="2991598553" sldId="642"/>
            <ac:inkMk id="100" creationId="{4FD24DE3-BE91-B5A1-E7FA-E1E2359400BD}"/>
          </ac:inkMkLst>
        </pc:inkChg>
        <pc:inkChg chg="add mod">
          <ac:chgData name="Wildermann, Rob (he/him/his)" userId="14e73892-67fc-46e2-80fa-587fd141fe4b" providerId="ADAL" clId="{1873E58A-7C0B-490F-9650-A6BCBFD06164}" dt="2024-10-07T20:17:13.910" v="1958"/>
          <ac:inkMkLst>
            <pc:docMk/>
            <pc:sldMk cId="2991598553" sldId="642"/>
            <ac:inkMk id="102" creationId="{1268141D-CE80-E139-0C32-AB1D0085BDCA}"/>
          </ac:inkMkLst>
        </pc:inkChg>
        <pc:inkChg chg="add mod">
          <ac:chgData name="Wildermann, Rob (he/him/his)" userId="14e73892-67fc-46e2-80fa-587fd141fe4b" providerId="ADAL" clId="{1873E58A-7C0B-490F-9650-A6BCBFD06164}" dt="2024-10-07T20:17:24.865" v="1960"/>
          <ac:inkMkLst>
            <pc:docMk/>
            <pc:sldMk cId="2991598553" sldId="642"/>
            <ac:inkMk id="104" creationId="{6BD066D3-2874-F6F3-A274-FBB683A9D155}"/>
          </ac:inkMkLst>
        </pc:inkChg>
        <pc:inkChg chg="add mod">
          <ac:chgData name="Wildermann, Rob (he/him/his)" userId="14e73892-67fc-46e2-80fa-587fd141fe4b" providerId="ADAL" clId="{1873E58A-7C0B-490F-9650-A6BCBFD06164}" dt="2024-10-07T20:17:32.646" v="1962"/>
          <ac:inkMkLst>
            <pc:docMk/>
            <pc:sldMk cId="2991598553" sldId="642"/>
            <ac:inkMk id="106" creationId="{C4935F08-6544-11AF-AA8E-FED196224486}"/>
          </ac:inkMkLst>
        </pc:inkChg>
        <pc:inkChg chg="add mod">
          <ac:chgData name="Wildermann, Rob (he/him/his)" userId="14e73892-67fc-46e2-80fa-587fd141fe4b" providerId="ADAL" clId="{1873E58A-7C0B-490F-9650-A6BCBFD06164}" dt="2024-10-07T20:17:32.646" v="1962"/>
          <ac:inkMkLst>
            <pc:docMk/>
            <pc:sldMk cId="2991598553" sldId="642"/>
            <ac:inkMk id="108" creationId="{8EB272D7-44A8-2CB4-95AA-3AEECDA5F6CA}"/>
          </ac:inkMkLst>
        </pc:inkChg>
        <pc:inkChg chg="add mod">
          <ac:chgData name="Wildermann, Rob (he/him/his)" userId="14e73892-67fc-46e2-80fa-587fd141fe4b" providerId="ADAL" clId="{1873E58A-7C0B-490F-9650-A6BCBFD06164}" dt="2024-10-07T20:18:32.644" v="1980"/>
          <ac:inkMkLst>
            <pc:docMk/>
            <pc:sldMk cId="2991598553" sldId="642"/>
            <ac:inkMk id="110" creationId="{6AAC3861-F4DD-6207-FE08-7A8D720F1D24}"/>
          </ac:inkMkLst>
        </pc:inkChg>
        <pc:inkChg chg="add mod">
          <ac:chgData name="Wildermann, Rob (he/him/his)" userId="14e73892-67fc-46e2-80fa-587fd141fe4b" providerId="ADAL" clId="{1873E58A-7C0B-490F-9650-A6BCBFD06164}" dt="2024-10-07T20:18:32.644" v="1980"/>
          <ac:inkMkLst>
            <pc:docMk/>
            <pc:sldMk cId="2991598553" sldId="642"/>
            <ac:inkMk id="111" creationId="{C92C583B-D71A-E92A-31E2-FE3D3660B73F}"/>
          </ac:inkMkLst>
        </pc:inkChg>
        <pc:inkChg chg="add mod">
          <ac:chgData name="Wildermann, Rob (he/him/his)" userId="14e73892-67fc-46e2-80fa-587fd141fe4b" providerId="ADAL" clId="{1873E58A-7C0B-490F-9650-A6BCBFD06164}" dt="2024-10-07T20:18:32.644" v="1980"/>
          <ac:inkMkLst>
            <pc:docMk/>
            <pc:sldMk cId="2991598553" sldId="642"/>
            <ac:inkMk id="113" creationId="{7BAD9B19-024A-EF14-5BB0-D0408A192FD5}"/>
          </ac:inkMkLst>
        </pc:inkChg>
        <pc:inkChg chg="add mod">
          <ac:chgData name="Wildermann, Rob (he/him/his)" userId="14e73892-67fc-46e2-80fa-587fd141fe4b" providerId="ADAL" clId="{1873E58A-7C0B-490F-9650-A6BCBFD06164}" dt="2024-10-07T20:17:59.717" v="1971"/>
          <ac:inkMkLst>
            <pc:docMk/>
            <pc:sldMk cId="2991598553" sldId="642"/>
            <ac:inkMk id="115" creationId="{575CE062-518E-9D85-CB97-C1DDAA83B191}"/>
          </ac:inkMkLst>
        </pc:inkChg>
        <pc:inkChg chg="add mod">
          <ac:chgData name="Wildermann, Rob (he/him/his)" userId="14e73892-67fc-46e2-80fa-587fd141fe4b" providerId="ADAL" clId="{1873E58A-7C0B-490F-9650-A6BCBFD06164}" dt="2024-10-07T20:18:06.785" v="1973"/>
          <ac:inkMkLst>
            <pc:docMk/>
            <pc:sldMk cId="2991598553" sldId="642"/>
            <ac:inkMk id="117" creationId="{FCFA3367-DE82-5BB9-7AF7-D8F22B064BE8}"/>
          </ac:inkMkLst>
        </pc:inkChg>
        <pc:inkChg chg="add mod">
          <ac:chgData name="Wildermann, Rob (he/him/his)" userId="14e73892-67fc-46e2-80fa-587fd141fe4b" providerId="ADAL" clId="{1873E58A-7C0B-490F-9650-A6BCBFD06164}" dt="2024-10-07T20:18:14.196" v="1975"/>
          <ac:inkMkLst>
            <pc:docMk/>
            <pc:sldMk cId="2991598553" sldId="642"/>
            <ac:inkMk id="119" creationId="{396F1DE5-1EF6-2FD5-9527-57A20527B6D0}"/>
          </ac:inkMkLst>
        </pc:inkChg>
        <pc:inkChg chg="add mod">
          <ac:chgData name="Wildermann, Rob (he/him/his)" userId="14e73892-67fc-46e2-80fa-587fd141fe4b" providerId="ADAL" clId="{1873E58A-7C0B-490F-9650-A6BCBFD06164}" dt="2024-10-07T20:18:27.335" v="1978"/>
          <ac:inkMkLst>
            <pc:docMk/>
            <pc:sldMk cId="2991598553" sldId="642"/>
            <ac:inkMk id="121" creationId="{2657CBA6-B513-A441-3178-BE0D48CE32AB}"/>
          </ac:inkMkLst>
        </pc:inkChg>
        <pc:inkChg chg="add mod">
          <ac:chgData name="Wildermann, Rob (he/him/his)" userId="14e73892-67fc-46e2-80fa-587fd141fe4b" providerId="ADAL" clId="{1873E58A-7C0B-490F-9650-A6BCBFD06164}" dt="2024-10-07T20:18:32.644" v="1980"/>
          <ac:inkMkLst>
            <pc:docMk/>
            <pc:sldMk cId="2991598553" sldId="642"/>
            <ac:inkMk id="123" creationId="{B2D18ED1-33F8-A8A1-6C8A-4DFA8096F288}"/>
          </ac:inkMkLst>
        </pc:inkChg>
        <pc:inkChg chg="add mod">
          <ac:chgData name="Wildermann, Rob (he/him/his)" userId="14e73892-67fc-46e2-80fa-587fd141fe4b" providerId="ADAL" clId="{1873E58A-7C0B-490F-9650-A6BCBFD06164}" dt="2024-10-07T20:18:32.644" v="1980"/>
          <ac:inkMkLst>
            <pc:docMk/>
            <pc:sldMk cId="2991598553" sldId="642"/>
            <ac:inkMk id="124" creationId="{3EF7ECA5-C4DB-55DF-811B-5582DA48B410}"/>
          </ac:inkMkLst>
        </pc:inkChg>
        <pc:inkChg chg="add mod">
          <ac:chgData name="Wildermann, Rob (he/him/his)" userId="14e73892-67fc-46e2-80fa-587fd141fe4b" providerId="ADAL" clId="{1873E58A-7C0B-490F-9650-A6BCBFD06164}" dt="2024-10-07T20:18:32.644" v="1980"/>
          <ac:inkMkLst>
            <pc:docMk/>
            <pc:sldMk cId="2991598553" sldId="642"/>
            <ac:inkMk id="126" creationId="{F3FF3005-7F72-22F3-891F-FA4F55AE31BC}"/>
          </ac:inkMkLst>
        </pc:inkChg>
        <pc:inkChg chg="add mod">
          <ac:chgData name="Wildermann, Rob (he/him/his)" userId="14e73892-67fc-46e2-80fa-587fd141fe4b" providerId="ADAL" clId="{1873E58A-7C0B-490F-9650-A6BCBFD06164}" dt="2024-10-07T20:19:22.561" v="1991"/>
          <ac:inkMkLst>
            <pc:docMk/>
            <pc:sldMk cId="2991598553" sldId="642"/>
            <ac:inkMk id="128" creationId="{5F9381FD-DD73-0223-71F0-916E34081B83}"/>
          </ac:inkMkLst>
        </pc:inkChg>
        <pc:inkChg chg="add mod">
          <ac:chgData name="Wildermann, Rob (he/him/his)" userId="14e73892-67fc-46e2-80fa-587fd141fe4b" providerId="ADAL" clId="{1873E58A-7C0B-490F-9650-A6BCBFD06164}" dt="2024-10-07T20:19:22.561" v="1991"/>
          <ac:inkMkLst>
            <pc:docMk/>
            <pc:sldMk cId="2991598553" sldId="642"/>
            <ac:inkMk id="129" creationId="{A5BF5CA6-F099-AA8F-5D35-6FF7D225E28D}"/>
          </ac:inkMkLst>
        </pc:inkChg>
        <pc:inkChg chg="add mod">
          <ac:chgData name="Wildermann, Rob (he/him/his)" userId="14e73892-67fc-46e2-80fa-587fd141fe4b" providerId="ADAL" clId="{1873E58A-7C0B-490F-9650-A6BCBFD06164}" dt="2024-10-07T20:19:12.987" v="1987"/>
          <ac:inkMkLst>
            <pc:docMk/>
            <pc:sldMk cId="2991598553" sldId="642"/>
            <ac:inkMk id="131" creationId="{DFC9F9DA-47DB-92E5-3639-C2319DF5AA5F}"/>
          </ac:inkMkLst>
        </pc:inkChg>
        <pc:inkChg chg="add mod">
          <ac:chgData name="Wildermann, Rob (he/him/his)" userId="14e73892-67fc-46e2-80fa-587fd141fe4b" providerId="ADAL" clId="{1873E58A-7C0B-490F-9650-A6BCBFD06164}" dt="2024-10-07T20:19:17.435" v="1989"/>
          <ac:inkMkLst>
            <pc:docMk/>
            <pc:sldMk cId="2991598553" sldId="642"/>
            <ac:inkMk id="133" creationId="{008EEDC6-36BC-8FC0-0489-47A89089C6C3}"/>
          </ac:inkMkLst>
        </pc:inkChg>
        <pc:inkChg chg="add mod">
          <ac:chgData name="Wildermann, Rob (he/him/his)" userId="14e73892-67fc-46e2-80fa-587fd141fe4b" providerId="ADAL" clId="{1873E58A-7C0B-490F-9650-A6BCBFD06164}" dt="2024-10-07T20:19:22.561" v="1991"/>
          <ac:inkMkLst>
            <pc:docMk/>
            <pc:sldMk cId="2991598553" sldId="642"/>
            <ac:inkMk id="135" creationId="{2F9E435B-3A3D-3E8C-50BD-F1F2A2E0F04A}"/>
          </ac:inkMkLst>
        </pc:inkChg>
        <pc:inkChg chg="add mod">
          <ac:chgData name="Wildermann, Rob (he/him/his)" userId="14e73892-67fc-46e2-80fa-587fd141fe4b" providerId="ADAL" clId="{1873E58A-7C0B-490F-9650-A6BCBFD06164}" dt="2024-10-07T20:19:22.561" v="1991"/>
          <ac:inkMkLst>
            <pc:docMk/>
            <pc:sldMk cId="2991598553" sldId="642"/>
            <ac:inkMk id="137" creationId="{76377C1E-02E2-3D2F-9DAA-0A6CE7FABB3D}"/>
          </ac:inkMkLst>
        </pc:inkChg>
        <pc:inkChg chg="add">
          <ac:chgData name="Wildermann, Rob (he/him/his)" userId="14e73892-67fc-46e2-80fa-587fd141fe4b" providerId="ADAL" clId="{1873E58A-7C0B-490F-9650-A6BCBFD06164}" dt="2024-10-07T20:19:32.007" v="1992" actId="9405"/>
          <ac:inkMkLst>
            <pc:docMk/>
            <pc:sldMk cId="2991598553" sldId="642"/>
            <ac:inkMk id="139" creationId="{D45A5ABA-4360-21C8-FE95-9B438C994F68}"/>
          </ac:inkMkLst>
        </pc:inkChg>
        <pc:inkChg chg="add">
          <ac:chgData name="Wildermann, Rob (he/him/his)" userId="14e73892-67fc-46e2-80fa-587fd141fe4b" providerId="ADAL" clId="{1873E58A-7C0B-490F-9650-A6BCBFD06164}" dt="2024-10-07T20:19:36.847" v="1993" actId="9405"/>
          <ac:inkMkLst>
            <pc:docMk/>
            <pc:sldMk cId="2991598553" sldId="642"/>
            <ac:inkMk id="140" creationId="{B62BADF1-3FC6-4409-16CE-7D002CFC056D}"/>
          </ac:inkMkLst>
        </pc:inkChg>
        <pc:inkChg chg="add">
          <ac:chgData name="Wildermann, Rob (he/him/his)" userId="14e73892-67fc-46e2-80fa-587fd141fe4b" providerId="ADAL" clId="{1873E58A-7C0B-490F-9650-A6BCBFD06164}" dt="2024-10-07T20:19:42.440" v="1994" actId="9405"/>
          <ac:inkMkLst>
            <pc:docMk/>
            <pc:sldMk cId="2991598553" sldId="642"/>
            <ac:inkMk id="141" creationId="{A19E31D1-B84F-FB89-5441-7747926FAD8A}"/>
          </ac:inkMkLst>
        </pc:inkChg>
        <pc:inkChg chg="add">
          <ac:chgData name="Wildermann, Rob (he/him/his)" userId="14e73892-67fc-46e2-80fa-587fd141fe4b" providerId="ADAL" clId="{1873E58A-7C0B-490F-9650-A6BCBFD06164}" dt="2024-10-07T20:19:49.342" v="1995" actId="9405"/>
          <ac:inkMkLst>
            <pc:docMk/>
            <pc:sldMk cId="2991598553" sldId="642"/>
            <ac:inkMk id="142" creationId="{8EB6A5C2-69AC-BB6D-6F9E-47B72A952306}"/>
          </ac:inkMkLst>
        </pc:inkChg>
        <pc:inkChg chg="add">
          <ac:chgData name="Wildermann, Rob (he/him/his)" userId="14e73892-67fc-46e2-80fa-587fd141fe4b" providerId="ADAL" clId="{1873E58A-7C0B-490F-9650-A6BCBFD06164}" dt="2024-10-07T20:19:57.148" v="1996" actId="9405"/>
          <ac:inkMkLst>
            <pc:docMk/>
            <pc:sldMk cId="2991598553" sldId="642"/>
            <ac:inkMk id="143" creationId="{D6531E14-9D6C-CB23-0D41-38AE0BDDC644}"/>
          </ac:inkMkLst>
        </pc:inkChg>
        <pc:inkChg chg="add">
          <ac:chgData name="Wildermann, Rob (he/him/his)" userId="14e73892-67fc-46e2-80fa-587fd141fe4b" providerId="ADAL" clId="{1873E58A-7C0B-490F-9650-A6BCBFD06164}" dt="2024-10-07T20:20:01.171" v="1997" actId="9405"/>
          <ac:inkMkLst>
            <pc:docMk/>
            <pc:sldMk cId="2991598553" sldId="642"/>
            <ac:inkMk id="144" creationId="{4785E6A7-2FC4-7F60-C1B3-D1C09B947683}"/>
          </ac:inkMkLst>
        </pc:inkChg>
        <pc:inkChg chg="add">
          <ac:chgData name="Wildermann, Rob (he/him/his)" userId="14e73892-67fc-46e2-80fa-587fd141fe4b" providerId="ADAL" clId="{1873E58A-7C0B-490F-9650-A6BCBFD06164}" dt="2024-10-07T20:20:11.683" v="1998" actId="9405"/>
          <ac:inkMkLst>
            <pc:docMk/>
            <pc:sldMk cId="2991598553" sldId="642"/>
            <ac:inkMk id="145" creationId="{7579DAAA-369F-D28D-DBE9-ED8967B95E04}"/>
          </ac:inkMkLst>
        </pc:inkChg>
        <pc:inkChg chg="add">
          <ac:chgData name="Wildermann, Rob (he/him/his)" userId="14e73892-67fc-46e2-80fa-587fd141fe4b" providerId="ADAL" clId="{1873E58A-7C0B-490F-9650-A6BCBFD06164}" dt="2024-10-07T20:20:24.731" v="1999" actId="9405"/>
          <ac:inkMkLst>
            <pc:docMk/>
            <pc:sldMk cId="2991598553" sldId="642"/>
            <ac:inkMk id="146" creationId="{3F9B0877-9555-8C52-0D5B-9689D6A0CCDF}"/>
          </ac:inkMkLst>
        </pc:inkChg>
        <pc:inkChg chg="add mod">
          <ac:chgData name="Wildermann, Rob (he/him/his)" userId="14e73892-67fc-46e2-80fa-587fd141fe4b" providerId="ADAL" clId="{1873E58A-7C0B-490F-9650-A6BCBFD06164}" dt="2024-10-07T20:20:52.505" v="2005"/>
          <ac:inkMkLst>
            <pc:docMk/>
            <pc:sldMk cId="2991598553" sldId="642"/>
            <ac:inkMk id="147" creationId="{C2F8211B-3DC2-8D71-C190-76183E50F446}"/>
          </ac:inkMkLst>
        </pc:inkChg>
        <pc:inkChg chg="add mod">
          <ac:chgData name="Wildermann, Rob (he/him/his)" userId="14e73892-67fc-46e2-80fa-587fd141fe4b" providerId="ADAL" clId="{1873E58A-7C0B-490F-9650-A6BCBFD06164}" dt="2024-10-07T20:20:52.505" v="2005"/>
          <ac:inkMkLst>
            <pc:docMk/>
            <pc:sldMk cId="2991598553" sldId="642"/>
            <ac:inkMk id="148" creationId="{69C82A44-68E2-9FFE-42B2-F9674607D352}"/>
          </ac:inkMkLst>
        </pc:inkChg>
        <pc:inkChg chg="add mod">
          <ac:chgData name="Wildermann, Rob (he/him/his)" userId="14e73892-67fc-46e2-80fa-587fd141fe4b" providerId="ADAL" clId="{1873E58A-7C0B-490F-9650-A6BCBFD06164}" dt="2024-10-07T20:20:52.505" v="2005"/>
          <ac:inkMkLst>
            <pc:docMk/>
            <pc:sldMk cId="2991598553" sldId="642"/>
            <ac:inkMk id="149" creationId="{136B11C0-8141-E554-B2FB-38A6507CCD39}"/>
          </ac:inkMkLst>
        </pc:inkChg>
        <pc:inkChg chg="add mod">
          <ac:chgData name="Wildermann, Rob (he/him/his)" userId="14e73892-67fc-46e2-80fa-587fd141fe4b" providerId="ADAL" clId="{1873E58A-7C0B-490F-9650-A6BCBFD06164}" dt="2024-10-07T20:20:52.505" v="2005"/>
          <ac:inkMkLst>
            <pc:docMk/>
            <pc:sldMk cId="2991598553" sldId="642"/>
            <ac:inkMk id="151" creationId="{2F62132E-7C9D-9F9B-D53A-B93FB8F06CE1}"/>
          </ac:inkMkLst>
        </pc:inkChg>
        <pc:inkChg chg="add mod">
          <ac:chgData name="Wildermann, Rob (he/him/his)" userId="14e73892-67fc-46e2-80fa-587fd141fe4b" providerId="ADAL" clId="{1873E58A-7C0B-490F-9650-A6BCBFD06164}" dt="2024-10-07T20:21:46.027" v="2026"/>
          <ac:inkMkLst>
            <pc:docMk/>
            <pc:sldMk cId="2991598553" sldId="642"/>
            <ac:inkMk id="153" creationId="{382A0E25-7F33-0959-0F7D-F5652BF6AF95}"/>
          </ac:inkMkLst>
        </pc:inkChg>
        <pc:inkChg chg="add mod">
          <ac:chgData name="Wildermann, Rob (he/him/his)" userId="14e73892-67fc-46e2-80fa-587fd141fe4b" providerId="ADAL" clId="{1873E58A-7C0B-490F-9650-A6BCBFD06164}" dt="2024-10-07T20:21:46.027" v="2026"/>
          <ac:inkMkLst>
            <pc:docMk/>
            <pc:sldMk cId="2991598553" sldId="642"/>
            <ac:inkMk id="154" creationId="{717560DE-957B-F054-4E63-7212D7BEB723}"/>
          </ac:inkMkLst>
        </pc:inkChg>
        <pc:inkChg chg="add mod">
          <ac:chgData name="Wildermann, Rob (he/him/his)" userId="14e73892-67fc-46e2-80fa-587fd141fe4b" providerId="ADAL" clId="{1873E58A-7C0B-490F-9650-A6BCBFD06164}" dt="2024-10-07T20:21:46.027" v="2026"/>
          <ac:inkMkLst>
            <pc:docMk/>
            <pc:sldMk cId="2991598553" sldId="642"/>
            <ac:inkMk id="156" creationId="{A6BCCCB8-51CB-DF77-6801-D51FA2E07EE7}"/>
          </ac:inkMkLst>
        </pc:inkChg>
        <pc:inkChg chg="add mod">
          <ac:chgData name="Wildermann, Rob (he/him/his)" userId="14e73892-67fc-46e2-80fa-587fd141fe4b" providerId="ADAL" clId="{1873E58A-7C0B-490F-9650-A6BCBFD06164}" dt="2024-10-07T20:21:23.213" v="2014"/>
          <ac:inkMkLst>
            <pc:docMk/>
            <pc:sldMk cId="2991598553" sldId="642"/>
            <ac:inkMk id="158" creationId="{F16D71A0-798D-E181-D253-7CDF2D01BE69}"/>
          </ac:inkMkLst>
        </pc:inkChg>
        <pc:inkChg chg="add mod">
          <ac:chgData name="Wildermann, Rob (he/him/his)" userId="14e73892-67fc-46e2-80fa-587fd141fe4b" providerId="ADAL" clId="{1873E58A-7C0B-490F-9650-A6BCBFD06164}" dt="2024-10-07T20:21:26.717" v="2016"/>
          <ac:inkMkLst>
            <pc:docMk/>
            <pc:sldMk cId="2991598553" sldId="642"/>
            <ac:inkMk id="160" creationId="{26A52F98-4BF5-7502-0FAE-B94F0BA8B815}"/>
          </ac:inkMkLst>
        </pc:inkChg>
        <pc:inkChg chg="add mod">
          <ac:chgData name="Wildermann, Rob (he/him/his)" userId="14e73892-67fc-46e2-80fa-587fd141fe4b" providerId="ADAL" clId="{1873E58A-7C0B-490F-9650-A6BCBFD06164}" dt="2024-10-07T20:21:46.027" v="2026"/>
          <ac:inkMkLst>
            <pc:docMk/>
            <pc:sldMk cId="2991598553" sldId="642"/>
            <ac:inkMk id="162" creationId="{90C1BB69-D3C5-ABFC-58CE-6B02FEA3E4DD}"/>
          </ac:inkMkLst>
        </pc:inkChg>
        <pc:inkChg chg="add mod">
          <ac:chgData name="Wildermann, Rob (he/him/his)" userId="14e73892-67fc-46e2-80fa-587fd141fe4b" providerId="ADAL" clId="{1873E58A-7C0B-490F-9650-A6BCBFD06164}" dt="2024-10-07T20:21:46.027" v="2026"/>
          <ac:inkMkLst>
            <pc:docMk/>
            <pc:sldMk cId="2991598553" sldId="642"/>
            <ac:inkMk id="164" creationId="{D7E1E525-1A13-B8DD-38A5-5676D188C850}"/>
          </ac:inkMkLst>
        </pc:inkChg>
        <pc:inkChg chg="add mod">
          <ac:chgData name="Wildermann, Rob (he/him/his)" userId="14e73892-67fc-46e2-80fa-587fd141fe4b" providerId="ADAL" clId="{1873E58A-7C0B-490F-9650-A6BCBFD06164}" dt="2024-10-07T20:21:46.027" v="2026"/>
          <ac:inkMkLst>
            <pc:docMk/>
            <pc:sldMk cId="2991598553" sldId="642"/>
            <ac:inkMk id="166" creationId="{ECC1CA10-E773-F106-E9DC-01770926A06C}"/>
          </ac:inkMkLst>
        </pc:inkChg>
        <pc:inkChg chg="add mod">
          <ac:chgData name="Wildermann, Rob (he/him/his)" userId="14e73892-67fc-46e2-80fa-587fd141fe4b" providerId="ADAL" clId="{1873E58A-7C0B-490F-9650-A6BCBFD06164}" dt="2024-10-07T20:21:46.027" v="2026"/>
          <ac:inkMkLst>
            <pc:docMk/>
            <pc:sldMk cId="2991598553" sldId="642"/>
            <ac:inkMk id="168" creationId="{43E7C6C6-6E6D-F786-E95B-6DBED1C539B6}"/>
          </ac:inkMkLst>
        </pc:inkChg>
        <pc:inkChg chg="add mod">
          <ac:chgData name="Wildermann, Rob (he/him/his)" userId="14e73892-67fc-46e2-80fa-587fd141fe4b" providerId="ADAL" clId="{1873E58A-7C0B-490F-9650-A6BCBFD06164}" dt="2024-10-07T20:21:46.027" v="2026"/>
          <ac:inkMkLst>
            <pc:docMk/>
            <pc:sldMk cId="2991598553" sldId="642"/>
            <ac:inkMk id="170" creationId="{8677DAD5-E877-5480-3FA1-FBF57824C537}"/>
          </ac:inkMkLst>
        </pc:inkChg>
        <pc:inkChg chg="add mod">
          <ac:chgData name="Wildermann, Rob (he/him/his)" userId="14e73892-67fc-46e2-80fa-587fd141fe4b" providerId="ADAL" clId="{1873E58A-7C0B-490F-9650-A6BCBFD06164}" dt="2024-10-07T20:21:46.027" v="2026"/>
          <ac:inkMkLst>
            <pc:docMk/>
            <pc:sldMk cId="2991598553" sldId="642"/>
            <ac:inkMk id="172" creationId="{FD313333-662D-9B23-F357-DFF11527620D}"/>
          </ac:inkMkLst>
        </pc:inkChg>
        <pc:inkChg chg="add">
          <ac:chgData name="Wildermann, Rob (he/him/his)" userId="14e73892-67fc-46e2-80fa-587fd141fe4b" providerId="ADAL" clId="{1873E58A-7C0B-490F-9650-A6BCBFD06164}" dt="2024-10-07T20:21:52.022" v="2027" actId="9405"/>
          <ac:inkMkLst>
            <pc:docMk/>
            <pc:sldMk cId="2991598553" sldId="642"/>
            <ac:inkMk id="174" creationId="{4FF16580-1132-00EF-6CCB-B930C0897729}"/>
          </ac:inkMkLst>
        </pc:inkChg>
        <pc:inkChg chg="add">
          <ac:chgData name="Wildermann, Rob (he/him/his)" userId="14e73892-67fc-46e2-80fa-587fd141fe4b" providerId="ADAL" clId="{1873E58A-7C0B-490F-9650-A6BCBFD06164}" dt="2024-10-07T20:21:56.671" v="2028" actId="9405"/>
          <ac:inkMkLst>
            <pc:docMk/>
            <pc:sldMk cId="2991598553" sldId="642"/>
            <ac:inkMk id="175" creationId="{256D20E7-3877-0DA3-3964-3DBABE846DAA}"/>
          </ac:inkMkLst>
        </pc:inkChg>
        <pc:inkChg chg="add mod">
          <ac:chgData name="Wildermann, Rob (he/him/his)" userId="14e73892-67fc-46e2-80fa-587fd141fe4b" providerId="ADAL" clId="{1873E58A-7C0B-490F-9650-A6BCBFD06164}" dt="2024-10-07T20:22:35.484" v="2038"/>
          <ac:inkMkLst>
            <pc:docMk/>
            <pc:sldMk cId="2991598553" sldId="642"/>
            <ac:inkMk id="176" creationId="{18A0AC1C-8917-55E9-3DFC-06FC8D9B476F}"/>
          </ac:inkMkLst>
        </pc:inkChg>
        <pc:inkChg chg="add mod">
          <ac:chgData name="Wildermann, Rob (he/him/his)" userId="14e73892-67fc-46e2-80fa-587fd141fe4b" providerId="ADAL" clId="{1873E58A-7C0B-490F-9650-A6BCBFD06164}" dt="2024-10-07T20:22:35.484" v="2038"/>
          <ac:inkMkLst>
            <pc:docMk/>
            <pc:sldMk cId="2991598553" sldId="642"/>
            <ac:inkMk id="177" creationId="{22F98B86-75B8-D981-5958-C4278C6B2930}"/>
          </ac:inkMkLst>
        </pc:inkChg>
        <pc:inkChg chg="add mod">
          <ac:chgData name="Wildermann, Rob (he/him/his)" userId="14e73892-67fc-46e2-80fa-587fd141fe4b" providerId="ADAL" clId="{1873E58A-7C0B-490F-9650-A6BCBFD06164}" dt="2024-10-07T20:22:35.484" v="2038"/>
          <ac:inkMkLst>
            <pc:docMk/>
            <pc:sldMk cId="2991598553" sldId="642"/>
            <ac:inkMk id="179" creationId="{4AA03956-2B84-91B3-B042-BE96D30ECA35}"/>
          </ac:inkMkLst>
        </pc:inkChg>
        <pc:inkChg chg="add mod">
          <ac:chgData name="Wildermann, Rob (he/him/his)" userId="14e73892-67fc-46e2-80fa-587fd141fe4b" providerId="ADAL" clId="{1873E58A-7C0B-490F-9650-A6BCBFD06164}" dt="2024-10-07T20:22:35.484" v="2038"/>
          <ac:inkMkLst>
            <pc:docMk/>
            <pc:sldMk cId="2991598553" sldId="642"/>
            <ac:inkMk id="180" creationId="{95450E13-B6B2-C6EA-2E18-9CE3F923EB71}"/>
          </ac:inkMkLst>
        </pc:inkChg>
        <pc:inkChg chg="add mod">
          <ac:chgData name="Wildermann, Rob (he/him/his)" userId="14e73892-67fc-46e2-80fa-587fd141fe4b" providerId="ADAL" clId="{1873E58A-7C0B-490F-9650-A6BCBFD06164}" dt="2024-10-07T20:22:35.484" v="2038"/>
          <ac:inkMkLst>
            <pc:docMk/>
            <pc:sldMk cId="2991598553" sldId="642"/>
            <ac:inkMk id="182" creationId="{2E25C28C-C3C9-EE7E-3653-42FA354A4574}"/>
          </ac:inkMkLst>
        </pc:inkChg>
        <pc:inkChg chg="add mod">
          <ac:chgData name="Wildermann, Rob (he/him/his)" userId="14e73892-67fc-46e2-80fa-587fd141fe4b" providerId="ADAL" clId="{1873E58A-7C0B-490F-9650-A6BCBFD06164}" dt="2024-10-07T20:22:35.484" v="2038"/>
          <ac:inkMkLst>
            <pc:docMk/>
            <pc:sldMk cId="2991598553" sldId="642"/>
            <ac:inkMk id="184" creationId="{2A7EFC87-217F-7B46-9464-53D645AE0354}"/>
          </ac:inkMkLst>
        </pc:inkChg>
        <pc:inkChg chg="add">
          <ac:chgData name="Wildermann, Rob (he/him/his)" userId="14e73892-67fc-46e2-80fa-587fd141fe4b" providerId="ADAL" clId="{1873E58A-7C0B-490F-9650-A6BCBFD06164}" dt="2024-10-07T20:22:45.928" v="2039" actId="9405"/>
          <ac:inkMkLst>
            <pc:docMk/>
            <pc:sldMk cId="2991598553" sldId="642"/>
            <ac:inkMk id="186" creationId="{9F765AEC-C886-FF86-136B-9805B2EA82AB}"/>
          </ac:inkMkLst>
        </pc:inkChg>
        <pc:inkChg chg="add">
          <ac:chgData name="Wildermann, Rob (he/him/his)" userId="14e73892-67fc-46e2-80fa-587fd141fe4b" providerId="ADAL" clId="{1873E58A-7C0B-490F-9650-A6BCBFD06164}" dt="2024-10-07T20:22:54.416" v="2040" actId="9405"/>
          <ac:inkMkLst>
            <pc:docMk/>
            <pc:sldMk cId="2991598553" sldId="642"/>
            <ac:inkMk id="187" creationId="{E6887FE0-6666-7BD9-6E15-17E0EA427D19}"/>
          </ac:inkMkLst>
        </pc:inkChg>
        <pc:inkChg chg="add">
          <ac:chgData name="Wildermann, Rob (he/him/his)" userId="14e73892-67fc-46e2-80fa-587fd141fe4b" providerId="ADAL" clId="{1873E58A-7C0B-490F-9650-A6BCBFD06164}" dt="2024-10-07T20:23:05.300" v="2041" actId="9405"/>
          <ac:inkMkLst>
            <pc:docMk/>
            <pc:sldMk cId="2991598553" sldId="642"/>
            <ac:inkMk id="188" creationId="{FDCF1A6D-6DBF-9256-9989-4321A6EFD615}"/>
          </ac:inkMkLst>
        </pc:inkChg>
        <pc:inkChg chg="add">
          <ac:chgData name="Wildermann, Rob (he/him/his)" userId="14e73892-67fc-46e2-80fa-587fd141fe4b" providerId="ADAL" clId="{1873E58A-7C0B-490F-9650-A6BCBFD06164}" dt="2024-10-07T20:23:11.224" v="2042" actId="9405"/>
          <ac:inkMkLst>
            <pc:docMk/>
            <pc:sldMk cId="2991598553" sldId="642"/>
            <ac:inkMk id="189" creationId="{9262593E-1959-DD54-2739-B1283858BCB4}"/>
          </ac:inkMkLst>
        </pc:inkChg>
        <pc:inkChg chg="add">
          <ac:chgData name="Wildermann, Rob (he/him/his)" userId="14e73892-67fc-46e2-80fa-587fd141fe4b" providerId="ADAL" clId="{1873E58A-7C0B-490F-9650-A6BCBFD06164}" dt="2024-10-07T20:23:25.370" v="2043" actId="9405"/>
          <ac:inkMkLst>
            <pc:docMk/>
            <pc:sldMk cId="2991598553" sldId="642"/>
            <ac:inkMk id="190" creationId="{53F32F06-5CCA-5728-AB52-D64E28BBE402}"/>
          </ac:inkMkLst>
        </pc:inkChg>
        <pc:inkChg chg="add">
          <ac:chgData name="Wildermann, Rob (he/him/his)" userId="14e73892-67fc-46e2-80fa-587fd141fe4b" providerId="ADAL" clId="{1873E58A-7C0B-490F-9650-A6BCBFD06164}" dt="2024-10-07T20:23:38.550" v="2044" actId="9405"/>
          <ac:inkMkLst>
            <pc:docMk/>
            <pc:sldMk cId="2991598553" sldId="642"/>
            <ac:inkMk id="191" creationId="{3D7D6299-AD77-773C-1DF9-E78DA1E81CA8}"/>
          </ac:inkMkLst>
        </pc:inkChg>
        <pc:inkChg chg="add">
          <ac:chgData name="Wildermann, Rob (he/him/his)" userId="14e73892-67fc-46e2-80fa-587fd141fe4b" providerId="ADAL" clId="{1873E58A-7C0B-490F-9650-A6BCBFD06164}" dt="2024-10-07T20:23:45.109" v="2045" actId="9405"/>
          <ac:inkMkLst>
            <pc:docMk/>
            <pc:sldMk cId="2991598553" sldId="642"/>
            <ac:inkMk id="192" creationId="{E7AB0CDC-268E-0C94-D218-7EA4F82C193F}"/>
          </ac:inkMkLst>
        </pc:inkChg>
        <pc:inkChg chg="add">
          <ac:chgData name="Wildermann, Rob (he/him/his)" userId="14e73892-67fc-46e2-80fa-587fd141fe4b" providerId="ADAL" clId="{1873E58A-7C0B-490F-9650-A6BCBFD06164}" dt="2024-10-07T20:23:49.901" v="2046" actId="9405"/>
          <ac:inkMkLst>
            <pc:docMk/>
            <pc:sldMk cId="2991598553" sldId="642"/>
            <ac:inkMk id="193" creationId="{2F59CBA6-8E41-6738-6499-ED71E41D2F5C}"/>
          </ac:inkMkLst>
        </pc:inkChg>
        <pc:inkChg chg="add">
          <ac:chgData name="Wildermann, Rob (he/him/his)" userId="14e73892-67fc-46e2-80fa-587fd141fe4b" providerId="ADAL" clId="{1873E58A-7C0B-490F-9650-A6BCBFD06164}" dt="2024-10-07T20:23:55.480" v="2047" actId="9405"/>
          <ac:inkMkLst>
            <pc:docMk/>
            <pc:sldMk cId="2991598553" sldId="642"/>
            <ac:inkMk id="194" creationId="{EF0D3589-8427-48E5-5549-91235CCE8884}"/>
          </ac:inkMkLst>
        </pc:inkChg>
        <pc:inkChg chg="add mod">
          <ac:chgData name="Wildermann, Rob (he/him/his)" userId="14e73892-67fc-46e2-80fa-587fd141fe4b" providerId="ADAL" clId="{1873E58A-7C0B-490F-9650-A6BCBFD06164}" dt="2024-10-07T20:24:25.232" v="2054"/>
          <ac:inkMkLst>
            <pc:docMk/>
            <pc:sldMk cId="2991598553" sldId="642"/>
            <ac:inkMk id="195" creationId="{0F1F90EF-4832-3183-A81E-4614FA99C6AA}"/>
          </ac:inkMkLst>
        </pc:inkChg>
        <pc:inkChg chg="add mod">
          <ac:chgData name="Wildermann, Rob (he/him/his)" userId="14e73892-67fc-46e2-80fa-587fd141fe4b" providerId="ADAL" clId="{1873E58A-7C0B-490F-9650-A6BCBFD06164}" dt="2024-10-07T20:24:25.232" v="2054"/>
          <ac:inkMkLst>
            <pc:docMk/>
            <pc:sldMk cId="2991598553" sldId="642"/>
            <ac:inkMk id="196" creationId="{39DEA390-A89B-F9EC-F853-242A39E7D978}"/>
          </ac:inkMkLst>
        </pc:inkChg>
        <pc:inkChg chg="add mod">
          <ac:chgData name="Wildermann, Rob (he/him/his)" userId="14e73892-67fc-46e2-80fa-587fd141fe4b" providerId="ADAL" clId="{1873E58A-7C0B-490F-9650-A6BCBFD06164}" dt="2024-10-07T20:24:25.232" v="2054"/>
          <ac:inkMkLst>
            <pc:docMk/>
            <pc:sldMk cId="2991598553" sldId="642"/>
            <ac:inkMk id="198" creationId="{0AE03FB3-AE87-CAD9-4481-AD44DFF551A2}"/>
          </ac:inkMkLst>
        </pc:inkChg>
        <pc:inkChg chg="add mod">
          <ac:chgData name="Wildermann, Rob (he/him/his)" userId="14e73892-67fc-46e2-80fa-587fd141fe4b" providerId="ADAL" clId="{1873E58A-7C0B-490F-9650-A6BCBFD06164}" dt="2024-10-07T20:24:25.232" v="2054"/>
          <ac:inkMkLst>
            <pc:docMk/>
            <pc:sldMk cId="2991598553" sldId="642"/>
            <ac:inkMk id="200" creationId="{76BA274D-05D6-0B7D-B172-A9F47E984E71}"/>
          </ac:inkMkLst>
        </pc:inkChg>
        <pc:inkChg chg="add">
          <ac:chgData name="Wildermann, Rob (he/him/his)" userId="14e73892-67fc-46e2-80fa-587fd141fe4b" providerId="ADAL" clId="{1873E58A-7C0B-490F-9650-A6BCBFD06164}" dt="2024-10-07T20:24:28.279" v="2055" actId="9405"/>
          <ac:inkMkLst>
            <pc:docMk/>
            <pc:sldMk cId="2991598553" sldId="642"/>
            <ac:inkMk id="202" creationId="{CBB3B0F7-72A9-F17E-3C34-19289D042425}"/>
          </ac:inkMkLst>
        </pc:inkChg>
        <pc:inkChg chg="add">
          <ac:chgData name="Wildermann, Rob (he/him/his)" userId="14e73892-67fc-46e2-80fa-587fd141fe4b" providerId="ADAL" clId="{1873E58A-7C0B-490F-9650-A6BCBFD06164}" dt="2024-10-07T20:24:48.190" v="2056" actId="9405"/>
          <ac:inkMkLst>
            <pc:docMk/>
            <pc:sldMk cId="2991598553" sldId="642"/>
            <ac:inkMk id="203" creationId="{8B6A7291-E06B-3AEE-6461-175A40201CEA}"/>
          </ac:inkMkLst>
        </pc:inkChg>
        <pc:inkChg chg="add">
          <ac:chgData name="Wildermann, Rob (he/him/his)" userId="14e73892-67fc-46e2-80fa-587fd141fe4b" providerId="ADAL" clId="{1873E58A-7C0B-490F-9650-A6BCBFD06164}" dt="2024-10-07T20:24:54.190" v="2057" actId="9405"/>
          <ac:inkMkLst>
            <pc:docMk/>
            <pc:sldMk cId="2991598553" sldId="642"/>
            <ac:inkMk id="204" creationId="{1D9A47E2-CCA0-1858-706B-E32EF2CB93B3}"/>
          </ac:inkMkLst>
        </pc:inkChg>
        <pc:inkChg chg="add">
          <ac:chgData name="Wildermann, Rob (he/him/his)" userId="14e73892-67fc-46e2-80fa-587fd141fe4b" providerId="ADAL" clId="{1873E58A-7C0B-490F-9650-A6BCBFD06164}" dt="2024-10-07T20:24:58.510" v="2058" actId="9405"/>
          <ac:inkMkLst>
            <pc:docMk/>
            <pc:sldMk cId="2991598553" sldId="642"/>
            <ac:inkMk id="205" creationId="{1FEB98BB-304F-B3C4-6F9C-A44FEAF65C74}"/>
          </ac:inkMkLst>
        </pc:inkChg>
        <pc:inkChg chg="add">
          <ac:chgData name="Wildermann, Rob (he/him/his)" userId="14e73892-67fc-46e2-80fa-587fd141fe4b" providerId="ADAL" clId="{1873E58A-7C0B-490F-9650-A6BCBFD06164}" dt="2024-10-07T20:25:05.469" v="2059" actId="9405"/>
          <ac:inkMkLst>
            <pc:docMk/>
            <pc:sldMk cId="2991598553" sldId="642"/>
            <ac:inkMk id="206" creationId="{3F3220F7-7906-2E17-0709-FE7707203C74}"/>
          </ac:inkMkLst>
        </pc:inkChg>
        <pc:inkChg chg="add">
          <ac:chgData name="Wildermann, Rob (he/him/his)" userId="14e73892-67fc-46e2-80fa-587fd141fe4b" providerId="ADAL" clId="{1873E58A-7C0B-490F-9650-A6BCBFD06164}" dt="2024-10-07T20:25:24.168" v="2060" actId="9405"/>
          <ac:inkMkLst>
            <pc:docMk/>
            <pc:sldMk cId="2991598553" sldId="642"/>
            <ac:inkMk id="207" creationId="{28AB4E90-0013-26F5-3850-EA1D7BDCA166}"/>
          </ac:inkMkLst>
        </pc:inkChg>
        <pc:inkChg chg="add">
          <ac:chgData name="Wildermann, Rob (he/him/his)" userId="14e73892-67fc-46e2-80fa-587fd141fe4b" providerId="ADAL" clId="{1873E58A-7C0B-490F-9650-A6BCBFD06164}" dt="2024-10-07T20:25:42.617" v="2061" actId="9405"/>
          <ac:inkMkLst>
            <pc:docMk/>
            <pc:sldMk cId="2991598553" sldId="642"/>
            <ac:inkMk id="208" creationId="{7751D9DA-6E11-3D91-2F51-7D98C22CCB86}"/>
          </ac:inkMkLst>
        </pc:inkChg>
        <pc:inkChg chg="add mod">
          <ac:chgData name="Wildermann, Rob (he/him/his)" userId="14e73892-67fc-46e2-80fa-587fd141fe4b" providerId="ADAL" clId="{1873E58A-7C0B-490F-9650-A6BCBFD06164}" dt="2024-10-07T20:26:23.759" v="2078"/>
          <ac:inkMkLst>
            <pc:docMk/>
            <pc:sldMk cId="2991598553" sldId="642"/>
            <ac:inkMk id="209" creationId="{BBB8A104-EECF-122B-97B0-1377965A8FB8}"/>
          </ac:inkMkLst>
        </pc:inkChg>
        <pc:inkChg chg="add mod">
          <ac:chgData name="Wildermann, Rob (he/him/his)" userId="14e73892-67fc-46e2-80fa-587fd141fe4b" providerId="ADAL" clId="{1873E58A-7C0B-490F-9650-A6BCBFD06164}" dt="2024-10-07T20:26:23.759" v="2078"/>
          <ac:inkMkLst>
            <pc:docMk/>
            <pc:sldMk cId="2991598553" sldId="642"/>
            <ac:inkMk id="210" creationId="{77A4B682-70D5-D599-7109-3996379F82DD}"/>
          </ac:inkMkLst>
        </pc:inkChg>
        <pc:inkChg chg="add mod">
          <ac:chgData name="Wildermann, Rob (he/him/his)" userId="14e73892-67fc-46e2-80fa-587fd141fe4b" providerId="ADAL" clId="{1873E58A-7C0B-490F-9650-A6BCBFD06164}" dt="2024-10-07T20:26:23.759" v="2078"/>
          <ac:inkMkLst>
            <pc:docMk/>
            <pc:sldMk cId="2991598553" sldId="642"/>
            <ac:inkMk id="212" creationId="{77BF93E6-B4AC-C266-E182-955C0706B712}"/>
          </ac:inkMkLst>
        </pc:inkChg>
        <pc:inkChg chg="add mod">
          <ac:chgData name="Wildermann, Rob (he/him/his)" userId="14e73892-67fc-46e2-80fa-587fd141fe4b" providerId="ADAL" clId="{1873E58A-7C0B-490F-9650-A6BCBFD06164}" dt="2024-10-07T20:26:23.759" v="2078"/>
          <ac:inkMkLst>
            <pc:docMk/>
            <pc:sldMk cId="2991598553" sldId="642"/>
            <ac:inkMk id="213" creationId="{C0B7B281-517F-830F-CAF2-426AF2135A55}"/>
          </ac:inkMkLst>
        </pc:inkChg>
        <pc:inkChg chg="add mod">
          <ac:chgData name="Wildermann, Rob (he/him/his)" userId="14e73892-67fc-46e2-80fa-587fd141fe4b" providerId="ADAL" clId="{1873E58A-7C0B-490F-9650-A6BCBFD06164}" dt="2024-10-07T20:26:09.520" v="2072"/>
          <ac:inkMkLst>
            <pc:docMk/>
            <pc:sldMk cId="2991598553" sldId="642"/>
            <ac:inkMk id="215" creationId="{8ED33A22-D60A-FA6D-E85B-CCC3EA2094EE}"/>
          </ac:inkMkLst>
        </pc:inkChg>
        <pc:inkChg chg="add mod">
          <ac:chgData name="Wildermann, Rob (he/him/his)" userId="14e73892-67fc-46e2-80fa-587fd141fe4b" providerId="ADAL" clId="{1873E58A-7C0B-490F-9650-A6BCBFD06164}" dt="2024-10-07T20:26:23.759" v="2078"/>
          <ac:inkMkLst>
            <pc:docMk/>
            <pc:sldMk cId="2991598553" sldId="642"/>
            <ac:inkMk id="217" creationId="{0074A7C9-097B-7E0B-5DC3-9A5F4B909ED3}"/>
          </ac:inkMkLst>
        </pc:inkChg>
        <pc:inkChg chg="add mod">
          <ac:chgData name="Wildermann, Rob (he/him/his)" userId="14e73892-67fc-46e2-80fa-587fd141fe4b" providerId="ADAL" clId="{1873E58A-7C0B-490F-9650-A6BCBFD06164}" dt="2024-10-07T20:26:23.759" v="2078"/>
          <ac:inkMkLst>
            <pc:docMk/>
            <pc:sldMk cId="2991598553" sldId="642"/>
            <ac:inkMk id="218" creationId="{432B3E73-FC34-2657-2763-38689FF7F5E6}"/>
          </ac:inkMkLst>
        </pc:inkChg>
        <pc:inkChg chg="add mod">
          <ac:chgData name="Wildermann, Rob (he/him/his)" userId="14e73892-67fc-46e2-80fa-587fd141fe4b" providerId="ADAL" clId="{1873E58A-7C0B-490F-9650-A6BCBFD06164}" dt="2024-10-07T20:26:23.759" v="2078"/>
          <ac:inkMkLst>
            <pc:docMk/>
            <pc:sldMk cId="2991598553" sldId="642"/>
            <ac:inkMk id="220" creationId="{82F64116-3C45-23D6-9CC8-F5449FF214D8}"/>
          </ac:inkMkLst>
        </pc:inkChg>
        <pc:inkChg chg="add mod">
          <ac:chgData name="Wildermann, Rob (he/him/his)" userId="14e73892-67fc-46e2-80fa-587fd141fe4b" providerId="ADAL" clId="{1873E58A-7C0B-490F-9650-A6BCBFD06164}" dt="2024-10-07T20:26:23.759" v="2078"/>
          <ac:inkMkLst>
            <pc:docMk/>
            <pc:sldMk cId="2991598553" sldId="642"/>
            <ac:inkMk id="222" creationId="{26CA1A0C-5191-EF35-0905-BD1C41DC652D}"/>
          </ac:inkMkLst>
        </pc:inkChg>
        <pc:inkChg chg="add mod">
          <ac:chgData name="Wildermann, Rob (he/him/his)" userId="14e73892-67fc-46e2-80fa-587fd141fe4b" providerId="ADAL" clId="{1873E58A-7C0B-490F-9650-A6BCBFD06164}" dt="2024-10-07T20:26:23.759" v="2078"/>
          <ac:inkMkLst>
            <pc:docMk/>
            <pc:sldMk cId="2991598553" sldId="642"/>
            <ac:inkMk id="224" creationId="{0342DBD2-99EA-4E69-A5AC-D4718AD1B6D6}"/>
          </ac:inkMkLst>
        </pc:inkChg>
        <pc:inkChg chg="add">
          <ac:chgData name="Wildermann, Rob (he/him/his)" userId="14e73892-67fc-46e2-80fa-587fd141fe4b" providerId="ADAL" clId="{1873E58A-7C0B-490F-9650-A6BCBFD06164}" dt="2024-10-07T20:26:29.240" v="2079" actId="9405"/>
          <ac:inkMkLst>
            <pc:docMk/>
            <pc:sldMk cId="2991598553" sldId="642"/>
            <ac:inkMk id="226" creationId="{D8FC1F27-FC3D-FCF2-95F7-E83F792F3469}"/>
          </ac:inkMkLst>
        </pc:inkChg>
        <pc:inkChg chg="add mod">
          <ac:chgData name="Wildermann, Rob (he/him/his)" userId="14e73892-67fc-46e2-80fa-587fd141fe4b" providerId="ADAL" clId="{1873E58A-7C0B-490F-9650-A6BCBFD06164}" dt="2024-10-07T20:27:13.595" v="2091"/>
          <ac:inkMkLst>
            <pc:docMk/>
            <pc:sldMk cId="2991598553" sldId="642"/>
            <ac:inkMk id="227" creationId="{835E296F-1B97-A697-A146-CB4DAA94F1B2}"/>
          </ac:inkMkLst>
        </pc:inkChg>
        <pc:inkChg chg="add mod">
          <ac:chgData name="Wildermann, Rob (he/him/his)" userId="14e73892-67fc-46e2-80fa-587fd141fe4b" providerId="ADAL" clId="{1873E58A-7C0B-490F-9650-A6BCBFD06164}" dt="2024-10-07T20:27:13.595" v="2091"/>
          <ac:inkMkLst>
            <pc:docMk/>
            <pc:sldMk cId="2991598553" sldId="642"/>
            <ac:inkMk id="228" creationId="{6E66BB3B-DA5A-F168-9462-8F835863A34C}"/>
          </ac:inkMkLst>
        </pc:inkChg>
        <pc:inkChg chg="add mod">
          <ac:chgData name="Wildermann, Rob (he/him/his)" userId="14e73892-67fc-46e2-80fa-587fd141fe4b" providerId="ADAL" clId="{1873E58A-7C0B-490F-9650-A6BCBFD06164}" dt="2024-10-07T20:27:13.595" v="2091"/>
          <ac:inkMkLst>
            <pc:docMk/>
            <pc:sldMk cId="2991598553" sldId="642"/>
            <ac:inkMk id="230" creationId="{CF7CF186-5A40-1D0C-FEEB-B24365728138}"/>
          </ac:inkMkLst>
        </pc:inkChg>
        <pc:inkChg chg="add mod">
          <ac:chgData name="Wildermann, Rob (he/him/his)" userId="14e73892-67fc-46e2-80fa-587fd141fe4b" providerId="ADAL" clId="{1873E58A-7C0B-490F-9650-A6BCBFD06164}" dt="2024-10-07T20:27:09.717" v="2089"/>
          <ac:inkMkLst>
            <pc:docMk/>
            <pc:sldMk cId="2991598553" sldId="642"/>
            <ac:inkMk id="232" creationId="{33212D7C-01D4-8D1A-B105-C1B2EBC2849F}"/>
          </ac:inkMkLst>
        </pc:inkChg>
        <pc:inkChg chg="add">
          <ac:chgData name="Wildermann, Rob (he/him/his)" userId="14e73892-67fc-46e2-80fa-587fd141fe4b" providerId="ADAL" clId="{1873E58A-7C0B-490F-9650-A6BCBFD06164}" dt="2024-10-07T20:27:02.005" v="2087" actId="9405"/>
          <ac:inkMkLst>
            <pc:docMk/>
            <pc:sldMk cId="2991598553" sldId="642"/>
            <ac:inkMk id="234" creationId="{19150E1A-07EB-CDA0-57C0-32753289ED6B}"/>
          </ac:inkMkLst>
        </pc:inkChg>
        <pc:inkChg chg="add mod">
          <ac:chgData name="Wildermann, Rob (he/him/his)" userId="14e73892-67fc-46e2-80fa-587fd141fe4b" providerId="ADAL" clId="{1873E58A-7C0B-490F-9650-A6BCBFD06164}" dt="2024-10-07T20:27:13.595" v="2091"/>
          <ac:inkMkLst>
            <pc:docMk/>
            <pc:sldMk cId="2991598553" sldId="642"/>
            <ac:inkMk id="235" creationId="{1FCE2C9E-52BA-4D8E-650B-71FDBC4C248F}"/>
          </ac:inkMkLst>
        </pc:inkChg>
        <pc:inkChg chg="add mod">
          <ac:chgData name="Wildermann, Rob (he/him/his)" userId="14e73892-67fc-46e2-80fa-587fd141fe4b" providerId="ADAL" clId="{1873E58A-7C0B-490F-9650-A6BCBFD06164}" dt="2024-10-07T20:27:13.595" v="2091"/>
          <ac:inkMkLst>
            <pc:docMk/>
            <pc:sldMk cId="2991598553" sldId="642"/>
            <ac:inkMk id="237" creationId="{B5254354-5F4C-7C08-8F0B-ABA39DF3DD38}"/>
          </ac:inkMkLst>
        </pc:inkChg>
        <pc:inkChg chg="add">
          <ac:chgData name="Wildermann, Rob (he/him/his)" userId="14e73892-67fc-46e2-80fa-587fd141fe4b" providerId="ADAL" clId="{1873E58A-7C0B-490F-9650-A6BCBFD06164}" dt="2024-10-07T20:28:18.866" v="2092" actId="9405"/>
          <ac:inkMkLst>
            <pc:docMk/>
            <pc:sldMk cId="2991598553" sldId="642"/>
            <ac:inkMk id="239" creationId="{D400C824-98DB-BCAB-92E9-E83257C624C2}"/>
          </ac:inkMkLst>
        </pc:inkChg>
        <pc:inkChg chg="add">
          <ac:chgData name="Wildermann, Rob (he/him/his)" userId="14e73892-67fc-46e2-80fa-587fd141fe4b" providerId="ADAL" clId="{1873E58A-7C0B-490F-9650-A6BCBFD06164}" dt="2024-10-07T20:28:24.839" v="2093" actId="9405"/>
          <ac:inkMkLst>
            <pc:docMk/>
            <pc:sldMk cId="2991598553" sldId="642"/>
            <ac:inkMk id="240" creationId="{CE4D9A46-12EA-69AC-EC3B-A386C56C99FC}"/>
          </ac:inkMkLst>
        </pc:inkChg>
        <pc:inkChg chg="add">
          <ac:chgData name="Wildermann, Rob (he/him/his)" userId="14e73892-67fc-46e2-80fa-587fd141fe4b" providerId="ADAL" clId="{1873E58A-7C0B-490F-9650-A6BCBFD06164}" dt="2024-10-07T20:28:30.541" v="2094" actId="9405"/>
          <ac:inkMkLst>
            <pc:docMk/>
            <pc:sldMk cId="2991598553" sldId="642"/>
            <ac:inkMk id="241" creationId="{F4D778E8-DF4D-82A5-EBE9-2F6602983EFC}"/>
          </ac:inkMkLst>
        </pc:inkChg>
        <pc:inkChg chg="add">
          <ac:chgData name="Wildermann, Rob (he/him/his)" userId="14e73892-67fc-46e2-80fa-587fd141fe4b" providerId="ADAL" clId="{1873E58A-7C0B-490F-9650-A6BCBFD06164}" dt="2024-10-07T20:28:33.808" v="2095" actId="9405"/>
          <ac:inkMkLst>
            <pc:docMk/>
            <pc:sldMk cId="2991598553" sldId="642"/>
            <ac:inkMk id="242" creationId="{3A002EA0-B8E7-0E1C-DB50-8F7BC2898238}"/>
          </ac:inkMkLst>
        </pc:inkChg>
        <pc:inkChg chg="add">
          <ac:chgData name="Wildermann, Rob (he/him/his)" userId="14e73892-67fc-46e2-80fa-587fd141fe4b" providerId="ADAL" clId="{1873E58A-7C0B-490F-9650-A6BCBFD06164}" dt="2024-10-07T20:28:38.190" v="2096" actId="9405"/>
          <ac:inkMkLst>
            <pc:docMk/>
            <pc:sldMk cId="2991598553" sldId="642"/>
            <ac:inkMk id="243" creationId="{8A508517-D765-B9A0-9552-FC9F8015D6BA}"/>
          </ac:inkMkLst>
        </pc:inkChg>
        <pc:inkChg chg="add">
          <ac:chgData name="Wildermann, Rob (he/him/his)" userId="14e73892-67fc-46e2-80fa-587fd141fe4b" providerId="ADAL" clId="{1873E58A-7C0B-490F-9650-A6BCBFD06164}" dt="2024-10-07T20:28:57.786" v="2097" actId="9405"/>
          <ac:inkMkLst>
            <pc:docMk/>
            <pc:sldMk cId="2991598553" sldId="642"/>
            <ac:inkMk id="244" creationId="{66D6118F-4ED6-5D24-81D7-A1C4239E5B9E}"/>
          </ac:inkMkLst>
        </pc:inkChg>
        <pc:inkChg chg="add mod">
          <ac:chgData name="Wildermann, Rob (he/him/his)" userId="14e73892-67fc-46e2-80fa-587fd141fe4b" providerId="ADAL" clId="{1873E58A-7C0B-490F-9650-A6BCBFD06164}" dt="2024-10-07T20:29:26.143" v="2108"/>
          <ac:inkMkLst>
            <pc:docMk/>
            <pc:sldMk cId="2991598553" sldId="642"/>
            <ac:inkMk id="245" creationId="{700863FC-9C8A-5ECD-77DA-5C22D96D63B9}"/>
          </ac:inkMkLst>
        </pc:inkChg>
        <pc:inkChg chg="add mod">
          <ac:chgData name="Wildermann, Rob (he/him/his)" userId="14e73892-67fc-46e2-80fa-587fd141fe4b" providerId="ADAL" clId="{1873E58A-7C0B-490F-9650-A6BCBFD06164}" dt="2024-10-07T20:29:26.143" v="2108"/>
          <ac:inkMkLst>
            <pc:docMk/>
            <pc:sldMk cId="2991598553" sldId="642"/>
            <ac:inkMk id="246" creationId="{29EA32EE-38DA-6DF5-0B99-870E81DED96C}"/>
          </ac:inkMkLst>
        </pc:inkChg>
        <pc:inkChg chg="add mod">
          <ac:chgData name="Wildermann, Rob (he/him/his)" userId="14e73892-67fc-46e2-80fa-587fd141fe4b" providerId="ADAL" clId="{1873E58A-7C0B-490F-9650-A6BCBFD06164}" dt="2024-10-07T20:29:17.237" v="2104"/>
          <ac:inkMkLst>
            <pc:docMk/>
            <pc:sldMk cId="2991598553" sldId="642"/>
            <ac:inkMk id="248" creationId="{674AA25C-515F-D177-C935-666A0E82D575}"/>
          </ac:inkMkLst>
        </pc:inkChg>
        <pc:inkChg chg="add mod">
          <ac:chgData name="Wildermann, Rob (he/him/his)" userId="14e73892-67fc-46e2-80fa-587fd141fe4b" providerId="ADAL" clId="{1873E58A-7C0B-490F-9650-A6BCBFD06164}" dt="2024-10-07T20:29:20.603" v="2106"/>
          <ac:inkMkLst>
            <pc:docMk/>
            <pc:sldMk cId="2991598553" sldId="642"/>
            <ac:inkMk id="250" creationId="{703CA96C-771C-E97C-C225-FFDE11126F7D}"/>
          </ac:inkMkLst>
        </pc:inkChg>
        <pc:inkChg chg="add mod">
          <ac:chgData name="Wildermann, Rob (he/him/his)" userId="14e73892-67fc-46e2-80fa-587fd141fe4b" providerId="ADAL" clId="{1873E58A-7C0B-490F-9650-A6BCBFD06164}" dt="2024-10-07T20:29:26.143" v="2108"/>
          <ac:inkMkLst>
            <pc:docMk/>
            <pc:sldMk cId="2991598553" sldId="642"/>
            <ac:inkMk id="252" creationId="{11038919-603A-2600-0552-7FD7E8CD1136}"/>
          </ac:inkMkLst>
        </pc:inkChg>
        <pc:inkChg chg="add mod">
          <ac:chgData name="Wildermann, Rob (he/him/his)" userId="14e73892-67fc-46e2-80fa-587fd141fe4b" providerId="ADAL" clId="{1873E58A-7C0B-490F-9650-A6BCBFD06164}" dt="2024-10-07T20:29:26.143" v="2108"/>
          <ac:inkMkLst>
            <pc:docMk/>
            <pc:sldMk cId="2991598553" sldId="642"/>
            <ac:inkMk id="254" creationId="{51960359-6052-B4CC-DA76-84044BEA17D7}"/>
          </ac:inkMkLst>
        </pc:inkChg>
        <pc:inkChg chg="add">
          <ac:chgData name="Wildermann, Rob (he/him/his)" userId="14e73892-67fc-46e2-80fa-587fd141fe4b" providerId="ADAL" clId="{1873E58A-7C0B-490F-9650-A6BCBFD06164}" dt="2024-10-07T20:29:29.066" v="2109" actId="9405"/>
          <ac:inkMkLst>
            <pc:docMk/>
            <pc:sldMk cId="2991598553" sldId="642"/>
            <ac:inkMk id="256" creationId="{DBF67685-DC91-3EED-F8CA-B72318146391}"/>
          </ac:inkMkLst>
        </pc:inkChg>
        <pc:inkChg chg="add mod">
          <ac:chgData name="Wildermann, Rob (he/him/his)" userId="14e73892-67fc-46e2-80fa-587fd141fe4b" providerId="ADAL" clId="{1873E58A-7C0B-490F-9650-A6BCBFD06164}" dt="2024-10-07T20:30:05.576" v="2113"/>
          <ac:inkMkLst>
            <pc:docMk/>
            <pc:sldMk cId="2991598553" sldId="642"/>
            <ac:inkMk id="257" creationId="{BD0BF47C-1059-68DA-710E-97E6C413EB98}"/>
          </ac:inkMkLst>
        </pc:inkChg>
        <pc:inkChg chg="add mod">
          <ac:chgData name="Wildermann, Rob (he/him/his)" userId="14e73892-67fc-46e2-80fa-587fd141fe4b" providerId="ADAL" clId="{1873E58A-7C0B-490F-9650-A6BCBFD06164}" dt="2024-10-07T20:30:05.576" v="2113"/>
          <ac:inkMkLst>
            <pc:docMk/>
            <pc:sldMk cId="2991598553" sldId="642"/>
            <ac:inkMk id="259" creationId="{8E0368FD-8945-8438-3D5B-455907F15327}"/>
          </ac:inkMkLst>
        </pc:inkChg>
      </pc:sldChg>
      <pc:sldChg chg="addSp delSp modSp add del mod ord">
        <pc:chgData name="Wildermann, Rob (he/him/his)" userId="14e73892-67fc-46e2-80fa-587fd141fe4b" providerId="ADAL" clId="{1873E58A-7C0B-490F-9650-A6BCBFD06164}" dt="2024-10-08T19:32:18.091" v="6257" actId="47"/>
        <pc:sldMkLst>
          <pc:docMk/>
          <pc:sldMk cId="2986730673" sldId="643"/>
        </pc:sldMkLst>
        <pc:spChg chg="add mod">
          <ac:chgData name="Wildermann, Rob (he/him/his)" userId="14e73892-67fc-46e2-80fa-587fd141fe4b" providerId="ADAL" clId="{1873E58A-7C0B-490F-9650-A6BCBFD06164}" dt="2024-10-07T22:50:13.986" v="3154" actId="1076"/>
          <ac:spMkLst>
            <pc:docMk/>
            <pc:sldMk cId="2986730673" sldId="643"/>
            <ac:spMk id="4" creationId="{A8E57636-82E0-0D2B-0826-16A095B2CFE6}"/>
          </ac:spMkLst>
        </pc:spChg>
        <pc:spChg chg="add mod">
          <ac:chgData name="Wildermann, Rob (he/him/his)" userId="14e73892-67fc-46e2-80fa-587fd141fe4b" providerId="ADAL" clId="{1873E58A-7C0B-490F-9650-A6BCBFD06164}" dt="2024-10-07T22:50:13.986" v="3154" actId="1076"/>
          <ac:spMkLst>
            <pc:docMk/>
            <pc:sldMk cId="2986730673" sldId="643"/>
            <ac:spMk id="5" creationId="{2A9F3A4C-8EB6-2DD7-BD42-D5FE5D696BE8}"/>
          </ac:spMkLst>
        </pc:spChg>
        <pc:spChg chg="add mod">
          <ac:chgData name="Wildermann, Rob (he/him/his)" userId="14e73892-67fc-46e2-80fa-587fd141fe4b" providerId="ADAL" clId="{1873E58A-7C0B-490F-9650-A6BCBFD06164}" dt="2024-10-07T22:50:13.986" v="3154" actId="1076"/>
          <ac:spMkLst>
            <pc:docMk/>
            <pc:sldMk cId="2986730673" sldId="643"/>
            <ac:spMk id="6" creationId="{1773B206-722F-21F2-9780-065F4C32A9D7}"/>
          </ac:spMkLst>
        </pc:spChg>
        <pc:spChg chg="add mod">
          <ac:chgData name="Wildermann, Rob (he/him/his)" userId="14e73892-67fc-46e2-80fa-587fd141fe4b" providerId="ADAL" clId="{1873E58A-7C0B-490F-9650-A6BCBFD06164}" dt="2024-10-07T22:50:13.986" v="3154" actId="1076"/>
          <ac:spMkLst>
            <pc:docMk/>
            <pc:sldMk cId="2986730673" sldId="643"/>
            <ac:spMk id="7" creationId="{FD070A4F-4679-D19E-5B62-ADA97C8C0D6C}"/>
          </ac:spMkLst>
        </pc:spChg>
        <pc:spChg chg="add mod">
          <ac:chgData name="Wildermann, Rob (he/him/his)" userId="14e73892-67fc-46e2-80fa-587fd141fe4b" providerId="ADAL" clId="{1873E58A-7C0B-490F-9650-A6BCBFD06164}" dt="2024-10-07T22:50:13.986" v="3154" actId="1076"/>
          <ac:spMkLst>
            <pc:docMk/>
            <pc:sldMk cId="2986730673" sldId="643"/>
            <ac:spMk id="8" creationId="{5148E2E3-7FAF-896A-833C-7D2BC024A1AF}"/>
          </ac:spMkLst>
        </pc:spChg>
        <pc:spChg chg="mod">
          <ac:chgData name="Wildermann, Rob (he/him/his)" userId="14e73892-67fc-46e2-80fa-587fd141fe4b" providerId="ADAL" clId="{1873E58A-7C0B-490F-9650-A6BCBFD06164}" dt="2024-10-07T22:48:33.928" v="3144" actId="14100"/>
          <ac:spMkLst>
            <pc:docMk/>
            <pc:sldMk cId="2986730673" sldId="643"/>
            <ac:spMk id="9" creationId="{C4D0083D-25C0-4C6A-AF14-554C94B3B6DE}"/>
          </ac:spMkLst>
        </pc:spChg>
        <pc:spChg chg="mod">
          <ac:chgData name="Wildermann, Rob (he/him/his)" userId="14e73892-67fc-46e2-80fa-587fd141fe4b" providerId="ADAL" clId="{1873E58A-7C0B-490F-9650-A6BCBFD06164}" dt="2024-10-08T14:42:55.270" v="6138" actId="20577"/>
          <ac:spMkLst>
            <pc:docMk/>
            <pc:sldMk cId="2986730673" sldId="643"/>
            <ac:spMk id="10" creationId="{43F56D21-2535-4827-B069-3D7B3B674885}"/>
          </ac:spMkLst>
        </pc:spChg>
        <pc:spChg chg="del mod">
          <ac:chgData name="Wildermann, Rob (he/him/his)" userId="14e73892-67fc-46e2-80fa-587fd141fe4b" providerId="ADAL" clId="{1873E58A-7C0B-490F-9650-A6BCBFD06164}" dt="2024-10-07T22:49:21.833" v="3151" actId="478"/>
          <ac:spMkLst>
            <pc:docMk/>
            <pc:sldMk cId="2986730673" sldId="643"/>
            <ac:spMk id="11" creationId="{00000000-0000-0000-0000-000000000000}"/>
          </ac:spMkLst>
        </pc:spChg>
        <pc:spChg chg="add mod">
          <ac:chgData name="Wildermann, Rob (he/him/his)" userId="14e73892-67fc-46e2-80fa-587fd141fe4b" providerId="ADAL" clId="{1873E58A-7C0B-490F-9650-A6BCBFD06164}" dt="2024-10-07T22:50:13.986" v="3154" actId="1076"/>
          <ac:spMkLst>
            <pc:docMk/>
            <pc:sldMk cId="2986730673" sldId="643"/>
            <ac:spMk id="14" creationId="{C4761F3F-C5A6-E4AD-543B-19D186B42F4D}"/>
          </ac:spMkLst>
        </pc:spChg>
        <pc:spChg chg="add mod">
          <ac:chgData name="Wildermann, Rob (he/him/his)" userId="14e73892-67fc-46e2-80fa-587fd141fe4b" providerId="ADAL" clId="{1873E58A-7C0B-490F-9650-A6BCBFD06164}" dt="2024-10-07T22:50:13.986" v="3154" actId="1076"/>
          <ac:spMkLst>
            <pc:docMk/>
            <pc:sldMk cId="2986730673" sldId="643"/>
            <ac:spMk id="15" creationId="{FDB6FAB2-0A38-2C70-BE7C-1EB7B6E82A91}"/>
          </ac:spMkLst>
        </pc:spChg>
        <pc:spChg chg="add mod">
          <ac:chgData name="Wildermann, Rob (he/him/his)" userId="14e73892-67fc-46e2-80fa-587fd141fe4b" providerId="ADAL" clId="{1873E58A-7C0B-490F-9650-A6BCBFD06164}" dt="2024-10-07T22:50:13.986" v="3154" actId="1076"/>
          <ac:spMkLst>
            <pc:docMk/>
            <pc:sldMk cId="2986730673" sldId="643"/>
            <ac:spMk id="16" creationId="{C01E3E81-A3E2-B291-2655-C6856150CB1E}"/>
          </ac:spMkLst>
        </pc:spChg>
        <pc:picChg chg="add mod">
          <ac:chgData name="Wildermann, Rob (he/him/his)" userId="14e73892-67fc-46e2-80fa-587fd141fe4b" providerId="ADAL" clId="{1873E58A-7C0B-490F-9650-A6BCBFD06164}" dt="2024-10-07T22:50:13.986" v="3154" actId="1076"/>
          <ac:picMkLst>
            <pc:docMk/>
            <pc:sldMk cId="2986730673" sldId="643"/>
            <ac:picMk id="3" creationId="{45BD2FC5-41FC-3DD7-A8D0-073DE14442D3}"/>
          </ac:picMkLst>
        </pc:picChg>
      </pc:sldChg>
      <pc:sldChg chg="modSp add del mod">
        <pc:chgData name="Wildermann, Rob (he/him/his)" userId="14e73892-67fc-46e2-80fa-587fd141fe4b" providerId="ADAL" clId="{1873E58A-7C0B-490F-9650-A6BCBFD06164}" dt="2024-10-08T20:28:51.986" v="6735" actId="2696"/>
        <pc:sldMkLst>
          <pc:docMk/>
          <pc:sldMk cId="3178434020" sldId="644"/>
        </pc:sldMkLst>
        <pc:spChg chg="mod">
          <ac:chgData name="Wildermann, Rob (he/him/his)" userId="14e73892-67fc-46e2-80fa-587fd141fe4b" providerId="ADAL" clId="{1873E58A-7C0B-490F-9650-A6BCBFD06164}" dt="2024-10-08T20:20:42.848" v="6488" actId="20577"/>
          <ac:spMkLst>
            <pc:docMk/>
            <pc:sldMk cId="3178434020" sldId="644"/>
            <ac:spMk id="9" creationId="{C4D0083D-25C0-4C6A-AF14-554C94B3B6DE}"/>
          </ac:spMkLst>
        </pc:spChg>
        <pc:spChg chg="mod">
          <ac:chgData name="Wildermann, Rob (he/him/his)" userId="14e73892-67fc-46e2-80fa-587fd141fe4b" providerId="ADAL" clId="{1873E58A-7C0B-490F-9650-A6BCBFD06164}" dt="2024-10-08T19:57:55.825" v="6266" actId="6549"/>
          <ac:spMkLst>
            <pc:docMk/>
            <pc:sldMk cId="3178434020" sldId="644"/>
            <ac:spMk id="10" creationId="{43F56D21-2535-4827-B069-3D7B3B674885}"/>
          </ac:spMkLst>
        </pc:spChg>
        <pc:picChg chg="mod">
          <ac:chgData name="Wildermann, Rob (he/him/his)" userId="14e73892-67fc-46e2-80fa-587fd141fe4b" providerId="ADAL" clId="{1873E58A-7C0B-490F-9650-A6BCBFD06164}" dt="2024-10-07T23:00:45.869" v="3855" actId="1076"/>
          <ac:picMkLst>
            <pc:docMk/>
            <pc:sldMk cId="3178434020" sldId="644"/>
            <ac:picMk id="13" creationId="{00000000-0000-0000-0000-000000000000}"/>
          </ac:picMkLst>
        </pc:picChg>
      </pc:sldChg>
      <pc:sldChg chg="addSp delSp modSp add mod ord">
        <pc:chgData name="Wildermann, Rob (he/him/his)" userId="14e73892-67fc-46e2-80fa-587fd141fe4b" providerId="ADAL" clId="{1873E58A-7C0B-490F-9650-A6BCBFD06164}" dt="2024-10-08T20:47:18.018" v="6998" actId="20577"/>
        <pc:sldMkLst>
          <pc:docMk/>
          <pc:sldMk cId="3992525348" sldId="645"/>
        </pc:sldMkLst>
        <pc:spChg chg="add del mod">
          <ac:chgData name="Wildermann, Rob (he/him/his)" userId="14e73892-67fc-46e2-80fa-587fd141fe4b" providerId="ADAL" clId="{1873E58A-7C0B-490F-9650-A6BCBFD06164}" dt="2024-10-07T23:22:40.031" v="4248" actId="478"/>
          <ac:spMkLst>
            <pc:docMk/>
            <pc:sldMk cId="3992525348" sldId="645"/>
            <ac:spMk id="3" creationId="{BAEA3692-7A47-2E8A-570B-DB31FD14E9F9}"/>
          </ac:spMkLst>
        </pc:spChg>
        <pc:spChg chg="add mod">
          <ac:chgData name="Wildermann, Rob (he/him/his)" userId="14e73892-67fc-46e2-80fa-587fd141fe4b" providerId="ADAL" clId="{1873E58A-7C0B-490F-9650-A6BCBFD06164}" dt="2024-10-08T20:47:18.018" v="6998" actId="20577"/>
          <ac:spMkLst>
            <pc:docMk/>
            <pc:sldMk cId="3992525348" sldId="645"/>
            <ac:spMk id="4" creationId="{A55C2A09-C58D-B362-B7FB-090CAC6C8BBA}"/>
          </ac:spMkLst>
        </pc:spChg>
        <pc:spChg chg="mod">
          <ac:chgData name="Wildermann, Rob (he/him/his)" userId="14e73892-67fc-46e2-80fa-587fd141fe4b" providerId="ADAL" clId="{1873E58A-7C0B-490F-9650-A6BCBFD06164}" dt="2024-10-08T20:46:21.686" v="6926" actId="6549"/>
          <ac:spMkLst>
            <pc:docMk/>
            <pc:sldMk cId="3992525348" sldId="645"/>
            <ac:spMk id="10" creationId="{43F56D21-2535-4827-B069-3D7B3B674885}"/>
          </ac:spMkLst>
        </pc:spChg>
      </pc:sldChg>
      <pc:sldChg chg="addSp modSp add mod ord">
        <pc:chgData name="Wildermann, Rob (he/him/his)" userId="14e73892-67fc-46e2-80fa-587fd141fe4b" providerId="ADAL" clId="{1873E58A-7C0B-490F-9650-A6BCBFD06164}" dt="2024-10-08T20:28:30.077" v="6734" actId="6549"/>
        <pc:sldMkLst>
          <pc:docMk/>
          <pc:sldMk cId="1957681692" sldId="646"/>
        </pc:sldMkLst>
        <pc:spChg chg="add mod">
          <ac:chgData name="Wildermann, Rob (he/him/his)" userId="14e73892-67fc-46e2-80fa-587fd141fe4b" providerId="ADAL" clId="{1873E58A-7C0B-490F-9650-A6BCBFD06164}" dt="2024-10-08T20:28:30.077" v="6734" actId="6549"/>
          <ac:spMkLst>
            <pc:docMk/>
            <pc:sldMk cId="1957681692" sldId="646"/>
            <ac:spMk id="3" creationId="{DAA0A0BF-585C-D8F9-2AB8-570BBD5E45F2}"/>
          </ac:spMkLst>
        </pc:spChg>
        <pc:spChg chg="mod">
          <ac:chgData name="Wildermann, Rob (he/him/his)" userId="14e73892-67fc-46e2-80fa-587fd141fe4b" providerId="ADAL" clId="{1873E58A-7C0B-490F-9650-A6BCBFD06164}" dt="2024-10-08T20:28:05.630" v="6696" actId="20577"/>
          <ac:spMkLst>
            <pc:docMk/>
            <pc:sldMk cId="1957681692" sldId="646"/>
            <ac:spMk id="10" creationId="{43F56D21-2535-4827-B069-3D7B3B674885}"/>
          </ac:spMkLst>
        </pc:spChg>
      </pc:sldChg>
      <pc:sldChg chg="addSp delSp modSp mod">
        <pc:chgData name="Wildermann, Rob (he/him/his)" userId="14e73892-67fc-46e2-80fa-587fd141fe4b" providerId="ADAL" clId="{1873E58A-7C0B-490F-9650-A6BCBFD06164}" dt="2024-10-08T14:48:14.958" v="6157" actId="20577"/>
        <pc:sldMkLst>
          <pc:docMk/>
          <pc:sldMk cId="1375677032" sldId="647"/>
        </pc:sldMkLst>
        <pc:spChg chg="mod">
          <ac:chgData name="Wildermann, Rob (he/him/his)" userId="14e73892-67fc-46e2-80fa-587fd141fe4b" providerId="ADAL" clId="{1873E58A-7C0B-490F-9650-A6BCBFD06164}" dt="2024-10-07T23:13:31.724" v="4191" actId="20577"/>
          <ac:spMkLst>
            <pc:docMk/>
            <pc:sldMk cId="1375677032" sldId="647"/>
            <ac:spMk id="4" creationId="{A8E57636-82E0-0D2B-0826-16A095B2CFE6}"/>
          </ac:spMkLst>
        </pc:spChg>
        <pc:spChg chg="mod">
          <ac:chgData name="Wildermann, Rob (he/him/his)" userId="14e73892-67fc-46e2-80fa-587fd141fe4b" providerId="ADAL" clId="{1873E58A-7C0B-490F-9650-A6BCBFD06164}" dt="2024-10-07T23:19:06.834" v="4213" actId="20577"/>
          <ac:spMkLst>
            <pc:docMk/>
            <pc:sldMk cId="1375677032" sldId="647"/>
            <ac:spMk id="5" creationId="{2A9F3A4C-8EB6-2DD7-BD42-D5FE5D696BE8}"/>
          </ac:spMkLst>
        </pc:spChg>
        <pc:spChg chg="mod">
          <ac:chgData name="Wildermann, Rob (he/him/his)" userId="14e73892-67fc-46e2-80fa-587fd141fe4b" providerId="ADAL" clId="{1873E58A-7C0B-490F-9650-A6BCBFD06164}" dt="2024-10-07T23:09:20.248" v="4174" actId="1076"/>
          <ac:spMkLst>
            <pc:docMk/>
            <pc:sldMk cId="1375677032" sldId="647"/>
            <ac:spMk id="7" creationId="{FD070A4F-4679-D19E-5B62-ADA97C8C0D6C}"/>
          </ac:spMkLst>
        </pc:spChg>
        <pc:spChg chg="mod">
          <ac:chgData name="Wildermann, Rob (he/him/his)" userId="14e73892-67fc-46e2-80fa-587fd141fe4b" providerId="ADAL" clId="{1873E58A-7C0B-490F-9650-A6BCBFD06164}" dt="2024-10-07T23:12:56.828" v="4185" actId="1076"/>
          <ac:spMkLst>
            <pc:docMk/>
            <pc:sldMk cId="1375677032" sldId="647"/>
            <ac:spMk id="8" creationId="{5148E2E3-7FAF-896A-833C-7D2BC024A1AF}"/>
          </ac:spMkLst>
        </pc:spChg>
        <pc:spChg chg="mod">
          <ac:chgData name="Wildermann, Rob (he/him/his)" userId="14e73892-67fc-46e2-80fa-587fd141fe4b" providerId="ADAL" clId="{1873E58A-7C0B-490F-9650-A6BCBFD06164}" dt="2024-10-08T14:48:14.958" v="6157" actId="20577"/>
          <ac:spMkLst>
            <pc:docMk/>
            <pc:sldMk cId="1375677032" sldId="647"/>
            <ac:spMk id="10" creationId="{43F56D21-2535-4827-B069-3D7B3B674885}"/>
          </ac:spMkLst>
        </pc:spChg>
        <pc:spChg chg="del">
          <ac:chgData name="Wildermann, Rob (he/him/his)" userId="14e73892-67fc-46e2-80fa-587fd141fe4b" providerId="ADAL" clId="{1873E58A-7C0B-490F-9650-A6BCBFD06164}" dt="2024-10-07T23:07:36.976" v="4145" actId="478"/>
          <ac:spMkLst>
            <pc:docMk/>
            <pc:sldMk cId="1375677032" sldId="647"/>
            <ac:spMk id="16" creationId="{C01E3E81-A3E2-B291-2655-C6856150CB1E}"/>
          </ac:spMkLst>
        </pc:spChg>
        <pc:picChg chg="add mod modCrop">
          <ac:chgData name="Wildermann, Rob (he/him/his)" userId="14e73892-67fc-46e2-80fa-587fd141fe4b" providerId="ADAL" clId="{1873E58A-7C0B-490F-9650-A6BCBFD06164}" dt="2024-10-07T23:19:01.755" v="4211" actId="1076"/>
          <ac:picMkLst>
            <pc:docMk/>
            <pc:sldMk cId="1375677032" sldId="647"/>
            <ac:picMk id="11" creationId="{86FC368A-414C-1064-4318-16A2821E96BA}"/>
          </ac:picMkLst>
        </pc:picChg>
      </pc:sldChg>
      <pc:sldChg chg="modSp mod">
        <pc:chgData name="Wildermann, Rob (he/him/his)" userId="14e73892-67fc-46e2-80fa-587fd141fe4b" providerId="ADAL" clId="{1873E58A-7C0B-490F-9650-A6BCBFD06164}" dt="2024-10-08T20:45:09.641" v="6913" actId="27107"/>
        <pc:sldMkLst>
          <pc:docMk/>
          <pc:sldMk cId="357539998" sldId="648"/>
        </pc:sldMkLst>
        <pc:spChg chg="mod">
          <ac:chgData name="Wildermann, Rob (he/him/his)" userId="14e73892-67fc-46e2-80fa-587fd141fe4b" providerId="ADAL" clId="{1873E58A-7C0B-490F-9650-A6BCBFD06164}" dt="2024-10-08T20:45:09.641" v="6913" actId="27107"/>
          <ac:spMkLst>
            <pc:docMk/>
            <pc:sldMk cId="357539998" sldId="648"/>
            <ac:spMk id="9" creationId="{C4D0083D-25C0-4C6A-AF14-554C94B3B6DE}"/>
          </ac:spMkLst>
        </pc:spChg>
      </pc:sldChg>
      <pc:sldChg chg="modSp mod">
        <pc:chgData name="Wildermann, Rob (he/him/his)" userId="14e73892-67fc-46e2-80fa-587fd141fe4b" providerId="ADAL" clId="{1873E58A-7C0B-490F-9650-A6BCBFD06164}" dt="2024-10-08T15:18:58.419" v="6255" actId="6549"/>
        <pc:sldMkLst>
          <pc:docMk/>
          <pc:sldMk cId="586987023" sldId="649"/>
        </pc:sldMkLst>
        <pc:spChg chg="mod">
          <ac:chgData name="Wildermann, Rob (he/him/his)" userId="14e73892-67fc-46e2-80fa-587fd141fe4b" providerId="ADAL" clId="{1873E58A-7C0B-490F-9650-A6BCBFD06164}" dt="2024-10-07T23:19:45.364" v="4234" actId="20577"/>
          <ac:spMkLst>
            <pc:docMk/>
            <pc:sldMk cId="586987023" sldId="649"/>
            <ac:spMk id="5" creationId="{2A9F3A4C-8EB6-2DD7-BD42-D5FE5D696BE8}"/>
          </ac:spMkLst>
        </pc:spChg>
        <pc:spChg chg="mod">
          <ac:chgData name="Wildermann, Rob (he/him/his)" userId="14e73892-67fc-46e2-80fa-587fd141fe4b" providerId="ADAL" clId="{1873E58A-7C0B-490F-9650-A6BCBFD06164}" dt="2024-10-08T15:18:58.419" v="6255" actId="6549"/>
          <ac:spMkLst>
            <pc:docMk/>
            <pc:sldMk cId="586987023" sldId="649"/>
            <ac:spMk id="10" creationId="{43F56D21-2535-4827-B069-3D7B3B67488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02A7B2-6F31-4052-94AC-FCD0E0BC24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31C55AB-E5A6-4426-8241-B9743B24D2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B54DCD-B1E9-4DFD-B843-9A2F5EBBBDCE}" type="datetimeFigureOut">
              <a:rPr lang="en-US" smtClean="0"/>
              <a:t>10/8/2024</a:t>
            </a:fld>
            <a:endParaRPr lang="en-US" dirty="0"/>
          </a:p>
        </p:txBody>
      </p:sp>
      <p:sp>
        <p:nvSpPr>
          <p:cNvPr id="4" name="Footer Placeholder 3">
            <a:extLst>
              <a:ext uri="{FF2B5EF4-FFF2-40B4-BE49-F238E27FC236}">
                <a16:creationId xmlns:a16="http://schemas.microsoft.com/office/drawing/2014/main" id="{A29D0B92-5FC5-438F-A786-A4E47E698D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5039F54-5FED-40AD-87D2-5B84EA2E35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8C5FDC-B82C-45BE-B44A-03BEE5045E63}" type="slidenum">
              <a:rPr lang="en-US" smtClean="0"/>
              <a:t>‹#›</a:t>
            </a:fld>
            <a:endParaRPr lang="en-US" dirty="0"/>
          </a:p>
        </p:txBody>
      </p:sp>
    </p:spTree>
    <p:extLst>
      <p:ext uri="{BB962C8B-B14F-4D97-AF65-F5344CB8AC3E}">
        <p14:creationId xmlns:p14="http://schemas.microsoft.com/office/powerpoint/2010/main" val="349600491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0:28.128"/>
    </inkml:context>
    <inkml:brush xml:id="br0">
      <inkml:brushProperty name="width" value="0.05" units="cm"/>
      <inkml:brushProperty name="height" value="0.05" units="cm"/>
      <inkml:brushProperty name="color" value="#FFFFFF"/>
    </inkml:brush>
  </inkml:definitions>
  <inkml:trace contextRef="#ctx0" brushRef="#br0">1062 81 24575,'-26'0'0,"-3"1"0,1-2 0,-52-8 0,12-8 0,38 9 0,1 1 0,-45-4 0,66 10 0,0 0 0,1 1 0,-1 1 0,0-1 0,0 1 0,0 0 0,1 1 0,-1 0 0,1 0 0,-1 1 0,1 0 0,0 0 0,0 1 0,-9 5 0,20-6 0,15-2 0,18-4 0,97-31 0,-61 14 0,-116 32 0,-106 23 0,127-30 0,38-3 0,37-4 0,16 0 0,-42 2 0,-24 0 0,-12 0 0,-65-4 0,-120-20 0,-18-2 0,198 26 0,-1 2 0,0 0 0,0 1 0,1 0 0,0 1 0,0 1 0,-24 11 0,-23 7 0,34-16 0,19-6 0,0 0 0,0 1 0,0 1 0,0-1 0,1 1 0,-1 0 0,1 1 0,-11 7 0,76-19 0,-1-4 0,-22 5 0,0 1 0,65-2 0,-75 6 0,0 0 0,38-8 0,30-3 0,-62 8 0,-26 4 0,1-1 0,0 1 0,0 1 0,-1-1 0,1 1 0,0 0 0,0 0 0,0 0 0,0 1 0,10 3 0,-60 15 0,-149 46 0,120-54-249,56-9-867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2:27.844"/>
    </inkml:context>
    <inkml:brush xml:id="br0">
      <inkml:brushProperty name="width" value="0.05" units="cm"/>
      <inkml:brushProperty name="height" value="0.05" units="cm"/>
      <inkml:brushProperty name="color" value="#FFFFFF"/>
    </inkml:brush>
  </inkml:definitions>
  <inkml:trace contextRef="#ctx0" brushRef="#br0">519 76 24575,'-98'-1'0,"-105"3"0,187-3-114,1 0 1,0-1-1,0-1 0,0 0 0,0-1 1,0 0-1,0-1 0,1-1 0,0-1 1,1 0-1,-24-15 0,19 10-6712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3:45.109"/>
    </inkml:context>
    <inkml:brush xml:id="br0">
      <inkml:brushProperty name="width" value="0.05" units="cm"/>
      <inkml:brushProperty name="height" value="0.05" units="cm"/>
      <inkml:brushProperty name="color" value="#FFFFFF"/>
    </inkml:brush>
  </inkml:definitions>
  <inkml:trace contextRef="#ctx0" brushRef="#br0">331 7 24575,'-3'-1'0,"0"0"0,0 0 0,0 0 0,0 0 0,0 1 0,0-1 0,-1 1 0,1 0 0,-5 0 0,6 0 0,-129 2 108,-12-2-1581,124-1-5353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3:49.901"/>
    </inkml:context>
    <inkml:brush xml:id="br0">
      <inkml:brushProperty name="width" value="0.05" units="cm"/>
      <inkml:brushProperty name="height" value="0.05" units="cm"/>
      <inkml:brushProperty name="color" value="#FFFFFF"/>
    </inkml:brush>
  </inkml:definitions>
  <inkml:trace contextRef="#ctx0" brushRef="#br0">0 1 24575,'0'0'-8191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3:55.480"/>
    </inkml:context>
    <inkml:brush xml:id="br0">
      <inkml:brushProperty name="width" value="0.05" units="cm"/>
      <inkml:brushProperty name="height" value="0.05" units="cm"/>
      <inkml:brushProperty name="color" value="#FFFFFF"/>
    </inkml:brush>
  </inkml:definitions>
  <inkml:trace contextRef="#ctx0" brushRef="#br0">380 257 24575,'-80'-2'0,"38"0"0,1 2 0,-80 10 0,25 4 0,120-19 0,-1 0 0,0-2 0,31-13 0,-2 1 0,160-45 0,-250 78 0,4 0 0,0-2 0,-1-2 0,-41 8 0,75-18 0,1-1 0,-1 1 0,0 0 0,1-1 0,-1 1 0,1-1 0,-1 1 0,0 0 0,1-1 0,-1 1 0,1-1 0,-1 0 0,1 1 0,0-1 0,-1 1 0,1-1 0,0 0 0,-1 1 0,1-1 0,0 0 0,0 1 0,-1-1 0,1 0 0,0 1 0,0-1 0,0 0 0,0 1 0,0-1 0,0 0 0,0 0 0,0 0 0,0-32 0,0 28 0,2-41 0,-1 29 0,0 0 0,-1 0 0,-1-1 0,-3-21 0,4 39 0,0-1 0,0 1 0,0-1 0,0 1 0,0-1 0,0 0 0,0 1 0,-1-1 0,1 1 0,0-1 0,0 1 0,0-1 0,-1 1 0,1-1 0,0 1 0,-1-1 0,1 1 0,0 0 0,-1-1 0,1 1 0,0-1 0,-1 1 0,1 0 0,-1-1 0,1 1 0,-1 0 0,1 0 0,-1-1 0,1 1 0,-1 0 0,-11 11 0,-5 25 0,-40 161-1365,54-188-5461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4:11.899"/>
    </inkml:context>
    <inkml:brush xml:id="br0">
      <inkml:brushProperty name="width" value="0.05" units="cm"/>
      <inkml:brushProperty name="height" value="0.05" units="cm"/>
      <inkml:brushProperty name="color" value="#FFFFFF"/>
    </inkml:brush>
  </inkml:definitions>
  <inkml:trace contextRef="#ctx0" brushRef="#br0">41 1 24575,'-13'10'0,"-14"15"0,27-13 0,20-2 0,-6-9 0,0 0 0,1-1 0,-1-1 0,0 0 0,0 0 0,0-2 0,0 0 0,0 0 0,23-10 0,-84 16 0,32-4 0,41-3 0,200-9 0,-215 15 0,1 0 0,-1 0 0,0 1 0,0 0 0,0 1 0,-1 0 0,16 9 0,24 8 0,48 17-1365,-70-26-5461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3:59.361"/>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4:01.545"/>
    </inkml:context>
    <inkml:brush xml:id="br0">
      <inkml:brushProperty name="width" value="0.05" units="cm"/>
      <inkml:brushProperty name="height" value="0.05" units="cm"/>
      <inkml:brushProperty name="color" value="#FFFFFF"/>
    </inkml:brush>
  </inkml:definitions>
  <inkml:trace contextRef="#ctx0" brushRef="#br0">384 214 24575,'-2'0'0,"0"1"0,1-1 0,-1 1 0,0 0 0,1 0 0,-1 0 0,1 0 0,-1 0 0,1 0 0,0 0 0,-1 0 0,1 1 0,0-1 0,0 0 0,0 1 0,0-1 0,0 1 0,0-1 0,0 1 0,0 0 0,0 2 0,1-4 0,0 1 0,-1-1 0,1 0 0,0 1 0,0-1 0,0 0 0,0 1 0,0-1 0,0 0 0,-1 1 0,1-1 0,0 1 0,0-1 0,0 0 0,0 1 0,1-1 0,-1 1 0,0-1 0,0 0 0,0 1 0,0-1 0,0 0 0,0 1 0,1-1 0,-1 0 0,0 1 0,0-1 0,0 0 0,1 1 0,-1-1 0,0 0 0,0 1 0,1-1 0,1 0 0,-1 0 0,1 0 0,-1 0 0,1 0 0,-1-1 0,1 1 0,-1 0 0,0-1 0,1 0 0,-1 1 0,0-1 0,1 0 0,-1 1 0,0-1 0,2-2 0,5-3 0,0-1 0,0 1 0,-1-2 0,0 1 0,-1-1 0,1 0 0,-2 0 0,1-1 0,4-10 0,7-16 0,13-39 0,-10 24 0,-22 59 0,0 0 0,1 0 0,-1 0 0,-1-1 0,0 1 0,-5 11 0,5-15 0,1 0 0,-1 1 0,1-1 0,1 0 0,-1 1 0,1-1 0,0 1 0,-1 6 0,2-8 0,0 0 0,0 0 0,-1 0 0,0-1 0,0 1 0,0 0 0,0-1 0,0 1 0,-1-1 0,1 1 0,-1-1 0,0 0 0,0 0 0,0 0 0,-1 0 0,1 0 0,-1 0 0,0 0 0,1-1 0,-7 5 0,-161 79 0,169-85 0,0-1 0,0 1 0,0-1 0,0 1 0,0-1 0,0 1 0,0-1 0,0 0 0,0 1 0,0-1 0,0 0 0,0 0 0,0 0 0,0 0 0,0 0 0,0 0 0,0 0 0,0 0 0,0 0 0,-1 0 0,1-1 0,0 1 0,0 0 0,-2-2 0,-4-22 0,6 20 0,1 3 0,-1 0 0,1 0 0,-1 0 0,1 0 0,-1 1 0,1-1 0,-1 0 0,0 0 0,1 0 0,-1 1 0,0-1 0,0 1 0,0-1 0,1 0 0,-1 1 0,0-1 0,0 1 0,0 0 0,0-1 0,0 1 0,0 0 0,0-1 0,0 1 0,0 0 0,0 0 0,0 0 0,-1 0 0,-34 0 0,29 0 0,-40 5 0,34-3 0,-1 0 0,1-1 0,-1-1 0,0 0 0,-17-3 0,16-3-1365,6-2-5461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4:24.290"/>
    </inkml:context>
    <inkml:brush xml:id="br0">
      <inkml:brushProperty name="width" value="0.05" units="cm"/>
      <inkml:brushProperty name="height" value="0.05" units="cm"/>
      <inkml:brushProperty name="color" value="#FFFFFF"/>
    </inkml:brush>
  </inkml:definitions>
  <inkml:trace contextRef="#ctx0" brushRef="#br0">503 109 24575,'-20'1'0,"1"1"0,-1 1 0,-20 5 0,-45 6 0,88-15 0,-10-2 0,-15-2 0,-4 3 0,-1-1 0,1-1 0,-50-16 0,11 11 0,53 8 0,1 0 0,-1-1 0,1 0 0,-15-5 0,26 6 0,0 1 0,0-1 0,0 0 0,0 1 0,1-1 0,-1 0 0,0 1 0,0-1 0,1 1 0,-1-1 0,1 0 0,-1 1 0,0-1 0,1 1 0,-1-1 0,1 1 0,-1-1 0,1 1 0,0 0 0,-1-1 0,1 1 0,-1 0 0,1-1 0,0 1 0,-1 0 0,1 0 0,0-1 0,-1 1 0,1 0 0,0 0 0,0 0 0,27-13 0,-9 7 0,0 1 0,38-5 0,17-5 0,-38 4-1365,-27 8-5461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4:28.279"/>
    </inkml:context>
    <inkml:brush xml:id="br0">
      <inkml:brushProperty name="width" value="0.05" units="cm"/>
      <inkml:brushProperty name="height" value="0.05" units="cm"/>
      <inkml:brushProperty name="color" value="#FFFFFF"/>
    </inkml:brush>
  </inkml:definitions>
  <inkml:trace contextRef="#ctx0" brushRef="#br0">95 48 24575,'2'-3'0,"1"1"0,0 0 0,-1 0 0,1 0 0,0 0 0,0 0 0,0 1 0,0-1 0,0 1 0,1 0 0,-1 0 0,0 0 0,0 0 0,5 0 0,-1-1 0,27-15 0,-34 17 0,0 0 0,0 0 0,0 0 0,0 0 0,0-1 0,0 1 0,0 0 0,0 0 0,0 0 0,0 0 0,0 0 0,0 0 0,0-1 0,0 1 0,0 0 0,0 0 0,0 0 0,0 0 0,0 0 0,0 0 0,0-1 0,0 1 0,0 0 0,0 0 0,0 0 0,0 0 0,0 0 0,0 0 0,0-1 0,0 1 0,0 0 0,0 0 0,-1 0 0,1 0 0,0 0 0,0 0 0,0 0 0,0 0 0,0 0 0,0 0 0,0-1 0,0 1 0,-1 0 0,1 0 0,0 0 0,0 0 0,0 0 0,0 0 0,0 0 0,-1 0 0,1 0 0,0 0 0,0 0 0,0 0 0,0 0 0,0 0 0,0 0 0,-1 0 0,-22 2 0,20-2-24,-38 6-647,-62 1 1,93-8-6156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4:48.190"/>
    </inkml:context>
    <inkml:brush xml:id="br0">
      <inkml:brushProperty name="width" value="0.05" units="cm"/>
      <inkml:brushProperty name="height" value="0.05" units="cm"/>
      <inkml:brushProperty name="color" value="#FFFFFF"/>
    </inkml:brush>
  </inkml:definitions>
  <inkml:trace contextRef="#ctx0" brushRef="#br0">368 1 24575,'0'1'0,"-1"1"0,-8-1 0,-3 0 0,-8 0 0,-7-1 0,-2 1 0,-3-1 0,-4 0 0,-3 0 0,3-1 0,6-1 0,7 1 0,5-1 0,4 2 0,-1-1 0,0 1 0,3 0-8191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4:54.190"/>
    </inkml:context>
    <inkml:brush xml:id="br0">
      <inkml:brushProperty name="width" value="0.05" units="cm"/>
      <inkml:brushProperty name="height" value="0.05" units="cm"/>
      <inkml:brushProperty name="color" value="#FFFFFF"/>
    </inkml:brush>
  </inkml:definitions>
  <inkml:trace contextRef="#ctx0" brushRef="#br0">496 7 24575,'-8'2'0,"0"0"0,1-1 0,-1 0 0,0-1 0,0 1 0,0-1 0,0-1 0,0 1 0,-8-3 0,-19 0 0,-325-4-1365,346 7-5461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2:47.225"/>
    </inkml:context>
    <inkml:brush xml:id="br0">
      <inkml:brushProperty name="width" value="0.05" units="cm"/>
      <inkml:brushProperty name="height" value="0.05" units="cm"/>
      <inkml:brushProperty name="color" value="#FFFFFF"/>
    </inkml:brush>
  </inkml:definitions>
  <inkml:trace contextRef="#ctx0" brushRef="#br0">118 81 24575,'17'-6'0,"1"0"0,-1-1 0,0-1 0,-1-1 0,0 0 0,0-1 0,18-16 0,-43 36 0,1 1 0,0 0 0,1 0 0,-6 12 0,-13 19 0,-24 23 0,50-65 0,-1 0 0,1 0 0,-1 0 0,1 0 0,-1-1 0,1 1 0,-1 0 0,1 0 0,0 0 0,-1-1 0,1 1 0,-1 0 0,1 0 0,0-1 0,-1 1 0,1 0 0,0-1 0,-1 1 0,1-1 0,0 1 0,0 0 0,-1-1 0,1 1 0,0-1 0,0 1 0,0-1 0,0 1 0,-1 0 0,1-1 0,0 1 0,0-1 0,0 1 0,0-1 0,0 1 0,0-1 0,0 1 0,0-1 0,0 1 0,1-1 0,-1 1 0,0-1 0,-3-30 0,3 29 0,-1-7 0,1 1 0,0-1 0,-1 1 0,-1 0 0,1 0 0,-6-15 0,6 21 0,1 1 0,-1 0 0,0-1 0,0 1 0,0 0 0,0 0 0,0-1 0,0 1 0,0 0 0,0 0 0,0 0 0,-1 0 0,1 0 0,0 0 0,-1 1 0,1-1 0,-1 0 0,1 1 0,0-1 0,-1 1 0,0 0 0,1-1 0,-1 1 0,1 0 0,-1 0 0,1 0 0,-1 0 0,1 0 0,-1 0 0,0 0 0,1 1 0,-1-1 0,1 0 0,-1 1 0,1-1 0,-3 2 0,-55 29-1365,45-21-5461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4:58.510"/>
    </inkml:context>
    <inkml:brush xml:id="br0">
      <inkml:brushProperty name="width" value="0.05" units="cm"/>
      <inkml:brushProperty name="height" value="0.05" units="cm"/>
      <inkml:brushProperty name="color" value="#FFFFFF"/>
    </inkml:brush>
  </inkml:definitions>
  <inkml:trace contextRef="#ctx0" brushRef="#br0">709 13 24575,'-135'-7'0,"84"2"0,-84 4 0,-230 11-1365,343-11-5461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5:05.469"/>
    </inkml:context>
    <inkml:brush xml:id="br0">
      <inkml:brushProperty name="width" value="0.05" units="cm"/>
      <inkml:brushProperty name="height" value="0.05" units="cm"/>
      <inkml:brushProperty name="color" value="#FFFFFF"/>
    </inkml:brush>
  </inkml:definitions>
  <inkml:trace contextRef="#ctx0" brushRef="#br0">1 13 24575,'107'2'0,"-36"0"0,0-2 0,78-12 0,-131 8-1365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5:24.168"/>
    </inkml:context>
    <inkml:brush xml:id="br0">
      <inkml:brushProperty name="width" value="0.05" units="cm"/>
      <inkml:brushProperty name="height" value="0.05" units="cm"/>
      <inkml:brushProperty name="color" value="#FFFFFF"/>
    </inkml:brush>
  </inkml:definitions>
  <inkml:trace contextRef="#ctx0" brushRef="#br0">0 43 24575,'153'-13'0,"-100"7"0,58-1 0,-113 8 0,0 0 0,0 0 0,-1 0 0,1 0 0,0 0 0,0 0 0,0 1 0,0-1 0,1 1 0,-1 0 0,-1 1 0,2-2 0,1-1 0,-1 0 0,1 1 0,0-1 0,-1 1 0,1-1 0,0 1 0,0-1 0,-1 1 0,1-1 0,0 1 0,0-1 0,0 1 0,0-1 0,0 1 0,0-1 0,0 1 0,0-1 0,0 1 0,0-1 0,0 1 0,0-1 0,0 1 0,0 0 0,0 0 0,1 0 0,0 0 0,0 0 0,0-1 0,0 1 0,0 0 0,0-1 0,0 1 0,0 0 0,1-1 0,-1 1 0,0-1 0,0 0 0,0 1 0,1-1 0,-1 0 0,0 0 0,2 1 0,-3-1 0,0 0 0,0 0 0,0 0 0,0 0 0,-1 0 0,1 0 0,0 0 0,0 0 0,0 0 0,0 0 0,0 0 0,0 0 0,0 0 0,0 0 0,0 0 0,0 1 0,0-1 0,-1 0 0,1 0 0,0 0 0,0 0 0,0 0 0,0 0 0,0 0 0,0 0 0,0 0 0,0 1 0,0-1 0,0 0 0,0 0 0,0 0 0,0 0 0,0 0 0,0 0 0,0 0 0,0 1 0,0-1 0,0 0 0,0 0 0,0 0 0,0 0 0,0 0 0,0 0 0,1 0 0,-1 1 0,-22 5 0,-30 2 0,28-6 0,1 1 0,-36 10 0,104-14 0,-33 1 0,0 1 0,-1-2 0,19-2 0,107-18 0,-137 21 0,0-1 0,0 1 0,0-1 0,0 1 0,0-1 0,0 1 0,0-1 0,0 0 0,0 1 0,0-1 0,0 1 0,1-1 0,-1 1 0,0-1 0,0 1 0,0-1 0,1 0 0,-1 1 0,0 0 0,1-1 0,-1 1 0,0-1 0,1 1 0,-1-1 0,1 1 0,-1 0 0,0-1 0,1 1 0,-1 0 0,1-1 0,-1 1 0,1 0 0,-1 0 0,1-1 0,0 1 0,0 0 0,108-18 0,-59 14 0,0 2 0,76 6 0,-10 0 0,-93-3 0,0 1 0,35 8 0,-36-5 0,0-1 0,43 1 0,27-7 0,163 4 0,-215 5 0,-33-5 0,1 0 0,0-1 0,0 0 0,0 0 0,0-1 0,0 0 0,9-1 0,-11-4 0,-2 1 0,1-1 0,0-1 0,-1 1 0,0-1 0,0 1 0,-1-1 0,0 0 0,4-9 0,-7 14 0,0 1 0,0-1 0,0 1 0,0-1 0,0 1 0,0-1 0,0 1 0,0-1 0,0 1 0,0-1 0,-1 1 0,1-1 0,0 1 0,0 0 0,-1-1 0,1 1 0,0-1 0,0 1 0,-1 0 0,1-1 0,0 1 0,-1-1 0,1 1 0,-1 0 0,1 0 0,0-1 0,-1 1 0,1 0 0,-1 0 0,1-1 0,-1 1 0,1 0 0,-1 0 0,1 0 0,-1 0 0,1 0 0,-1 0 0,1 0 0,0 0 0,-1 0 0,1 0 0,-1 0 0,1 0 0,-1 0 0,1 0 0,-1 0 0,1 0 0,-1 1 0,1-1 0,-1 0 0,1 0 0,-1 1 0,-37 7 0,30-6 0,-6 2-1365,0-2-5461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5:42.617"/>
    </inkml:context>
    <inkml:brush xml:id="br0">
      <inkml:brushProperty name="width" value="0.05" units="cm"/>
      <inkml:brushProperty name="height" value="0.05" units="cm"/>
      <inkml:brushProperty name="color" value="#FFFFFF"/>
    </inkml:brush>
  </inkml:definitions>
  <inkml:trace contextRef="#ctx0" brushRef="#br0">159 474 24575,'2'-26'0,"0"0"0,12-47 0,2-9 0,18-185 0,-86 583 0,90-549 0,-39 242 0,-26 178 0,17 41 0,14-489 0,-19 349 0,22-191 0,-9 74 0,-10 86 0,3-11 0,0 4 0,-3 56 0,12-104 0,2-6 0,3-15 0,5-32 0,-1-83 0,-5 163 0,-3-29 0,-1 1 0,0-1 0,0 1 0,1-1 0,-1 1 0,0-1 0,1 1 0,-1-1 0,0 0 0,1 1 0,-1-1 0,0 1 0,1-1 0,-1 0 0,1 1 0,-1-1 0,1 0 0,-1 0 0,1 1 0,-1-1 0,1 0 0,-1 0 0,1 0 0,0 1 0,0-1 0,2-1 0,-1 0 0,1 0 0,-1 0 0,0 0 0,1 0 0,-1-1 0,0 1 0,1-1 0,-1 1 0,0-1 0,0 0 0,-1 0 0,1 0 0,0 0 0,2-5 0,-1 5 0,-6 9 0,-16 26 0,-35 69 0,48-91 0,11-36 0,8-38 0,-13 62 0,0 1 0,0 0 0,0 0 0,0-1 0,0 1 0,0 0 0,0 0 0,0-1 0,0 1 0,0 0 0,-1 0 0,1-1 0,0 1 0,0 0 0,0 0 0,0-1 0,0 1 0,-1 0 0,1 0 0,0 0 0,0-1 0,0 1 0,-1 0 0,1 0 0,0 0 0,0 0 0,-1 0 0,1-1 0,0 1 0,0 0 0,-1 0 0,1 0 0,0 0 0,0 0 0,-1 0 0,1 0 0,0 0 0,-1 0 0,1 0 0,-1 0 0,-14 7 0,-14 15 0,28-20 0,-18 16 0,15-14 0,1 1 0,-2-1 0,1 0 0,0 0 0,-1-1 0,0 1 0,1-1 0,-1 0 0,-1 0 0,-6 2 0,11-5 0,0 0 0,1 0 0,-1 0 0,0-1 0,0 1 0,1 0 0,-1-1 0,0 1 0,1 0 0,-1-1 0,1 1 0,-1-1 0,0 1 0,1-1 0,-1 1 0,1-1 0,-1 0 0,1 1 0,-1-1 0,1 0 0,0 1 0,-1-1 0,1 0 0,0 0 0,0 1 0,-1-1 0,1 0 0,0 0 0,0 1 0,0-1 0,0 0 0,0 0 0,0 1 0,0-1 0,0 0 0,0 0 0,1 0 0,-1 1 0,0-1 0,0 0 0,1 0 0,6-43 0,-6 39 0,7-32-341,-2-1 0,-2 1-1,0-52 1,-5 75-6485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5:58.124"/>
    </inkml:context>
    <inkml:brush xml:id="br0">
      <inkml:brushProperty name="width" value="0.05" units="cm"/>
      <inkml:brushProperty name="height" value="0.05" units="cm"/>
      <inkml:brushProperty name="color" value="#FFFFFF"/>
    </inkml:brush>
  </inkml:definitions>
  <inkml:trace contextRef="#ctx0" brushRef="#br0">673 68 24575,'-11'-2'0,"-21"-5"0,-19-3 0,-25-2 0,-16 1 0,-3 2 0,4 2 0,10 2 0,17 2 0,16 2 0,16 0-8191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5:51.709"/>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5:53.769"/>
    </inkml:context>
    <inkml:brush xml:id="br0">
      <inkml:brushProperty name="width" value="0.05" units="cm"/>
      <inkml:brushProperty name="height" value="0.05" units="cm"/>
      <inkml:brushProperty name="color" value="#FFFFFF"/>
    </inkml:brush>
  </inkml:definitions>
  <inkml:trace contextRef="#ctx0" brushRef="#br0">43 840 24575,'2'-277'0,"-4"-281"0,0 553 0,-2 11 0,-7 25 0,-7 47 0,14-52 0,2 1 0,1 0 0,1-1 0,6 44 0,-6-70 0,0 1 0,0-1 0,0 0 0,0 1 0,0-1 0,0 0 0,0 1 0,0-1 0,0 0 0,0 1 0,0-1 0,0 0 0,1 1 0,-1-1 0,0 0 0,0 0 0,0 1 0,0-1 0,1 0 0,-1 0 0,0 1 0,0-1 0,1 0 0,-1 0 0,0 1 0,1-1 0,-1 0 0,0 0 0,1 0 0,-1 0 0,0 0 0,0 0 0,1 1 0,-1-1 0,1 0 0,-1 0 0,0 0 0,1 0 0,-1 0 0,0 0 0,1 0 0,16-11 0,19-27 0,-32 33 0,83-113 0,-87 118 0,0 0 0,0 0 0,0 0 0,0 0 0,0 0 0,0 1 0,0-1 0,0 0 0,0 0 0,0 0 0,0 0 0,0 0 0,0 0 0,0 0 0,1 0 0,-1 0 0,0 1 0,0-1 0,0 0 0,0 0 0,0 0 0,0 0 0,0 0 0,0 0 0,0 0 0,0 0 0,0 0 0,0 0 0,1 0 0,-1 0 0,0 0 0,0 0 0,0 0 0,0 0 0,0 0 0,0 0 0,0 0 0,0 0 0,1 0 0,-1 0 0,0 0 0,0 0 0,0 0 0,0 0 0,0 0 0,0 0 0,0 0 0,0 0 0,1 0 0,-1 0 0,0 0 0,0 0 0,0 0 0,0 0 0,0 0 0,0 0 0,0 0 0,0 0 0,0 0 0,0-1 0,0 1 0,1 0 0,-1 0 0,0 0 0,0 0 0,0 0 0,0 15 0,-4 22 0,-39 193 0,-19 154 0,62-384 0,0 0 0,1 0 0,-1 0 0,0 0 0,0 0 0,0 0 0,0 0 0,0 0 0,0 0 0,0 0 0,0 0 0,1 0 0,-1 0 0,0 0 0,0 1 0,0-1 0,0 0 0,0 0 0,0 0 0,0 0 0,0 0 0,0 0 0,0 0 0,0 0 0,0 0 0,0 0 0,0 1 0,0-1 0,1 0 0,-1 0 0,7-21 0,8-35 0,-5-11 0,-8 45 0,1 0 0,1 0 0,1 0 0,0 0 0,16-37 0,-21 60 0,0-1 0,0 0 0,0 0 0,0 0 0,0 1 0,0-1 0,0 0 0,0 0 0,1 0 0,-1 1 0,0-1 0,0 0 0,0 0 0,0 0 0,0 1 0,0-1 0,0 0 0,0 0 0,0 0 0,1 0 0,-1 1 0,0-1 0,0 0 0,0 0 0,0 0 0,1 0 0,-1 0 0,0 0 0,0 1 0,0-1 0,0 0 0,1 0 0,-1 0 0,0 0 0,0 0 0,0 0 0,1 0 0,-1 0 0,0 0 0,0 0 0,0 0 0,1 0 0,-1 0 0,0 0 0,0 0 0,0 0 0,1 0 0,-1 0 0,0 0 0,0 0 0,0-1 0,1 1 0,-1 0 0,0 0 0,0 0 0,0 0 0,0 0 0,1 0 0,-1-1 0,0 1 0,0 0 0,0 0 0,0 0 0,0 0 0,0-1 0,0 1 0,1 0 0,-1 0 0,4 19 0,1 125 0,-5-102 0,1-28 0,1-13 0,6-25 0,6-45 0,-2 6 0,-12 54 94,-4 11-1553,-2 7-5367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5:46.622"/>
    </inkml:context>
    <inkml:brush xml:id="br0">
      <inkml:brushProperty name="width" value="0.05" units="cm"/>
      <inkml:brushProperty name="height" value="0.05" units="cm"/>
      <inkml:brushProperty name="color" value="#FFFFFF"/>
    </inkml:brush>
  </inkml:definitions>
  <inkml:trace contextRef="#ctx0" brushRef="#br0">233 0 24575,'0'2'0,"-6"-1"0,-17 1 0,-12-1 0,-9 0 0,-3-1 0,3 1 0,10-1-8191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5:49.510"/>
    </inkml:context>
    <inkml:brush xml:id="br0">
      <inkml:brushProperty name="width" value="0.05" units="cm"/>
      <inkml:brushProperty name="height" value="0.05" units="cm"/>
      <inkml:brushProperty name="color" value="#FFFFFF"/>
    </inkml:brush>
  </inkml:definitions>
  <inkml:trace contextRef="#ctx0" brushRef="#br0">1105 51 24575,'-120'-1'0,"-120"3"0,210 1 0,0 1 0,-50 15 0,-11 2 0,67-16 0,1-1 0,-1-1 0,0-1 0,0-1 0,0-1 0,0-2 0,0 0 0,0-1 0,-44-13 0,-144-69-1365,193 79-5461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6:05.937"/>
    </inkml:context>
    <inkml:brush xml:id="br0">
      <inkml:brushProperty name="width" value="0.05" units="cm"/>
      <inkml:brushProperty name="height" value="0.05" units="cm"/>
      <inkml:brushProperty name="color" value="#FFFFFF"/>
    </inkml:brush>
  </inkml:definitions>
  <inkml:trace contextRef="#ctx0" brushRef="#br0">2 462 24575,'-2'-147'0,"4"-152"0,1 284 0,1 33 0,1 34 0,-5 26 0,-2-46 0,2 1 0,1-1 0,2 0 0,9 41 0,-12-73 0,0 1 0,0-1 0,0 1 0,0 0 0,0-1 0,0 1 0,0-1 0,0 1 0,0-1 0,1 1 0,-1-1 0,0 1 0,0-1 0,1 1 0,-1-1 0,0 1 0,1-1 0,-1 1 0,0-1 0,1 0 0,-1 1 0,1-1 0,-1 0 0,1 1 0,-1-1 0,1 0 0,-1 1 0,1-1 0,-1 0 0,1 0 0,-1 0 0,1 0 0,0 0 0,-1 1 0,1-1 0,-1 0 0,2 0 0,17-17 0,11-33 0,-13-7 0,-16 50 0,0-1 0,1 0 0,0 1 0,1-1 0,0 1 0,6-12 0,-4 60 0,-4-14 0,1-8 0,-2 0 0,0 1 0,-2-1 0,-5 34 0,7-53 0,0 0 0,-1 0 0,1 0 0,0 0 0,0 0 0,0 0 0,0 0 0,0-1 0,0 1 0,0 0 0,0 0 0,0 0 0,0 0 0,0 0 0,0 0 0,-1 0 0,1 0 0,0 0 0,0 0 0,0 0 0,0 0 0,0 0 0,0 0 0,0 0 0,0 0 0,0 0 0,-1 0 0,1 0 0,0 0 0,0 0 0,0 0 0,0 0 0,0 0 0,0 0 0,0 0 0,0 0 0,0 0 0,-1 0 0,1 1 0,0-1 0,0 0 0,0 0 0,0 0 0,0 0 0,0 0 0,0 0 0,0 0 0,0 0 0,0 0 0,0 0 0,0 0 0,0 1 0,0-1 0,0 0 0,0 0 0,0 0 0,-4-15 0,-1-21 0,5 34 0,-5-26 0,5 27 0,-1 0 0,1 0 0,-1 1 0,0-1 0,1 0 0,-1 1 0,0-1 0,1 0 0,-1 1 0,0-1 0,0 1 0,1-1 0,-1 1 0,0 0 0,0-1 0,0 1 0,0 0 0,1-1 0,-1 1 0,0 0 0,0 0 0,0 0 0,0 0 0,0 0 0,0 0 0,0 0 0,-1 0 0,1 0 0,1 0 0,-1 0 0,1 0 0,-1 0 0,1 0 0,-1 0 0,1 0 0,-1 0 0,1 0 0,-1 0 0,1 0 0,-1 0 0,1 0 0,-1 0 0,1 0 0,-1 0 0,1 0 0,-1 1 0,1-1 0,-1 0 0,1 0 0,0 1 0,-1-1 0,1 0 0,-1 1 0,1-1 0,0 0 0,-1 1 0,1-1 0,0 0 0,-1 1 0,1-1 0,0 1 0,0-1 0,-1 1 0,1-1 0,0 1 0,0-1 0,0 1 0,0-1 0,0 1 0,0 0 0,0 0 0,1-1 0,0 1 0,0-1 0,-1 1 0,1-1 0,0 1 0,0-1 0,0 1 0,0-1 0,0 0 0,0 1 0,0-1 0,0 0 0,0 0 0,0 0 0,0 0 0,0 0 0,0 0 0,0 0 0,0 0 0,0 0 0,0 0 0,0-1 0,1 0 0,31-8 0,-1-2 0,-1-2 0,37-20 0,-30 15 0,54-20 0,-91 38 0,1-1 0,-1 0 0,0 1 0,0-1 0,0 1 0,0 0 0,0-1 0,1 1 0,-1 0 0,0 0 0,0 0 0,1 0 0,-1 0 0,0 0 0,0 0 0,1 0 0,-1 0 0,0 1 0,0-1 0,0 1 0,0-1 0,1 0 0,0 2 0,-2-1 0,1 0 0,-1 0 0,0 0 0,0 0 0,0 0 0,0 0 0,0 0 0,0 0 0,0 1 0,0-1 0,0 0 0,0 0 0,-1 0 0,1 0 0,0 0 0,-1 0 0,1 0 0,-1 0 0,1 0 0,-2 1 0,-41 56 0,38-52 0,-3 5 24,-1-1 0,0 0 0,-1-1 0,-19 16 0,25-23-111,0 1-1,0-1 1,-1 0 0,1 0-1,0 0 1,-1-1 0,0 0-1,1 0 1,-1 0-1,0 0 1,1-1 0,-1 1-1,0-1 1,0-1 0,1 1-1,-10-2 1,-9-4-6739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2:51.262"/>
    </inkml:context>
    <inkml:brush xml:id="br0">
      <inkml:brushProperty name="width" value="0.05" units="cm"/>
      <inkml:brushProperty name="height" value="0.05" units="cm"/>
      <inkml:brushProperty name="color" value="#FFFFFF"/>
    </inkml:brush>
  </inkml:definitions>
  <inkml:trace contextRef="#ctx0" brushRef="#br0">75 149 24575,'-9'-24'0,"1"-1"0,2 0 0,-6-48 0,12 73 0,0 0 0,0 0 0,0 0 0,0 0 0,0 0 0,0 0 0,0-1 0,0 1 0,-1 0 0,1 0 0,0 0 0,0 0 0,0 0 0,0 0 0,0 0 0,0 0 0,0 0 0,0 0 0,-1 0 0,1 0 0,0-1 0,0 1 0,0 0 0,0 0 0,0 0 0,0 0 0,-1 0 0,1 0 0,0 0 0,0 0 0,0 0 0,0 0 0,0 0 0,0 0 0,0 1 0,-1-1 0,1 0 0,0 0 0,0 0 0,0 0 0,0 0 0,0 0 0,0 0 0,0 0 0,-1 0 0,1 0 0,0 0 0,0 0 0,0 1 0,0-1 0,0 0 0,0 0 0,0 0 0,0 0 0,0 0 0,0 0 0,0 0 0,0 1 0,0-1 0,0 0 0,0 0 0,0 0 0,0 0 0,-11 15 0,-7 19 0,13 7 0,5-41 0,0 0 0,0 1 0,0-1 0,0 0 0,0 0 0,0 0 0,0 0 0,0 0 0,1 0 0,-1 0 0,0 1 0,0-1 0,0 0 0,0 0 0,0 0 0,0 0 0,0 0 0,1 0 0,-1 0 0,0 0 0,0 0 0,0 0 0,0 0 0,0 0 0,1 0 0,-1 0 0,0 0 0,0 0 0,0 0 0,0 0 0,0 0 0,0 0 0,1 0 0,-1 0 0,0 0 0,0 0 0,0 0 0,0 0 0,0 0 0,1 0 0,-1 0 0,0 0 0,0 0 0,0 0 0,0-1 0,0 1 0,0 0 0,0 0 0,0 0 0,1 0 0,-1 0 0,0 0 0,0 0 0,0-1 0,0 1 0,0 0 0,0 0 0,0 0 0,0 0 0,13-23 0,9-29-1365,-18 42-5461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6:08.576"/>
    </inkml:context>
    <inkml:brush xml:id="br0">
      <inkml:brushProperty name="width" value="0.05" units="cm"/>
      <inkml:brushProperty name="height" value="0.05" units="cm"/>
      <inkml:brushProperty name="color" value="#FFFFFF"/>
    </inkml:brush>
  </inkml:definitions>
  <inkml:trace contextRef="#ctx0" brushRef="#br0">92 501 24575,'3'-4'0,"-1"-1"0,1 1 0,-1-1 0,0 1 0,-1-1 0,1 0 0,-1 0 0,0 1 0,1-7 0,3-14 0,16-39 0,-3-1 0,-3 0 0,-3-2 0,5-95 0,-44 240 0,-21 139 0,11-42 0,33-255 0,4 73 0,1-41 0,-1 0 0,-3 0 0,-10-51 0,10 89 0,0 11 0,1 18 0,0-11 0,2-8 0,0 0 0,0 0 0,0-1 0,0 1 0,0 0 0,0 0 0,0 0 0,0-1 0,0 1 0,0 0 0,0 0 0,0 0 0,0 0 0,0-1 0,0 1 0,0 0 0,0 0 0,0 0 0,0 0 0,0-1 0,0 1 0,0 0 0,0 0 0,0 0 0,0 0 0,0-1 0,-1 1 0,1 0 0,0 0 0,0 0 0,0 0 0,0 0 0,0 0 0,-1 0 0,1-1 0,0 1 0,0 0 0,0 0 0,0 0 0,-1 0 0,1 0 0,0 0 0,0 0 0,0 0 0,0 0 0,-1 0 0,1 0 0,0 0 0,0 0 0,0 0 0,0 0 0,-1 0 0,-5 10 0,-3 2 0,9-12 0,0 1 0,0-1 0,0 0 0,0 0 0,0 0 0,-1 0 0,1 1 0,0-1 0,0 0 0,0 0 0,0 0 0,-1 0 0,1 0 0,0 0 0,0 0 0,0 0 0,-1 0 0,1 0 0,0 0 0,0 0 0,-1 0 0,1 0 0,0 0 0,0 0 0,0 0 0,-1 0 0,1 0 0,0 0 0,0 0 0,0 0 0,-1 0 0,1 0 0,0 0 0,0 0 0,0 0 0,0-1 0,-1 1 0,1 0 0,0 0 0,0 0 0,0 0 0,0 0 0,0-1 0,-1 1 0,1 0 0,0 0 0,0 0 0,0-1 0,-4-8-79,0 0 0,0-1 0,1 1 0,0-1 0,1 0 0,0 0 0,0-11-1,0 11-652,-1-16-6094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6:13.213"/>
    </inkml:context>
    <inkml:brush xml:id="br0">
      <inkml:brushProperty name="width" value="0.05" units="cm"/>
      <inkml:brushProperty name="height" value="0.05" units="cm"/>
      <inkml:brushProperty name="color" value="#FFFFFF"/>
    </inkml:brush>
  </inkml:definitions>
  <inkml:trace contextRef="#ctx0" brushRef="#br0">326 544 24575,'3'-2'0,"-1"-1"0,1 1 0,-1-1 0,1 0 0,-1 0 0,0 0 0,0 0 0,0-1 0,-1 1 0,1 0 0,-1-1 0,0 1 0,1-1 0,-2 0 0,1 1 0,0-7 0,2-65 0,-3 60 0,1-128 0,-3-108 0,-28 327 0,-71 358 0,118-586 0,-16 55 0,-1 57 0,-1 32 0,0 11 0,-16 139 0,17-148 0,-2-27 0,-4 26 0,-6 15 0,2 6 0,0 1 0,1 0 0,-11 27 0,-14 21 0,27-59 0,3-16 0,2-19 0,2 29 0,0 1 0,0 0 0,0-1 0,0 1 0,0 0 0,0 0 0,0 0 0,0 0 0,0 0 0,0 0 0,-1 0 0,1 0 0,0 0 0,-1 0 0,1 0 0,-1 0 0,1 0 0,-1 0 0,1 0 0,-1 0 0,0 0 0,-1-1 0,1 2 0,1 0 0,-1 1 0,0-1 0,0 0 0,1 0 0,-1 0 0,0 1 0,0-1 0,1 0 0,-1 0 0,0 1 0,1-1 0,-1 1 0,1-1 0,-1 1 0,0-1 0,1 1 0,-1-1 0,1 1 0,-1-1 0,1 1 0,-1 1 0,-29 46 0,29-46 0,-16 30 0,-18 50 0,32-62 0,11-15 0,-5-6 0,1 0 0,0 0 0,-1 0 0,0-1 0,1 1 0,-1-1 0,0 0 0,4-2 0,152-111 0,-91 63 0,101-58 0,-161 107 0,0-1 0,1 1 0,-1 1 0,1 0 0,0 0 0,0 1 0,-1 0 0,18 0 0,34-5 0,-59 5 0,0 1 0,0 0 0,1 0 0,-1 0 0,0 0 0,0 0 0,0 0 0,0 0 0,0 0 0,0 1 0,0-1 0,0 0 0,0 1 0,0-1 0,0 1 0,0-1 0,0 1 0,0-1 0,0 1 0,0 0 0,0-1 0,-1 1 0,1 0 0,0 0 0,0 0 0,-1 0 0,1 0 0,-1-1 0,1 1 0,-1 0 0,1 0 0,-1 0 0,1 0 0,-1 1 0,0-1 0,0 0 0,1 0 0,-1 0 0,0 2 0,4 58 0,-3-33 0,-1-27 0,0 0 0,0 0 0,0 0 0,0 0 0,1 0 0,-1 0 0,0 0 0,1 0 0,-1-1 0,0 1 0,1 0 0,-1 0 0,1 0 0,0-1 0,-1 1 0,1 0 0,0 0 0,-1-1 0,1 1 0,0-1 0,0 1 0,-1 0 0,1-1 0,0 0 0,0 1 0,0-1 0,0 1 0,0-1 0,0 0 0,0 0 0,0 0 0,1 1 0,-1-1 0,0 0 0,0 0 0,1 0 0,-1 1 0,0-1 0,0 1 0,0-1 0,0 1 0,0-1 0,0 1 0,0-1 0,0 1 0,0 0 0,0 0 0,0-1 0,-1 1 0,1 0 0,0 0 0,0 0 0,-1 0 0,1 0 0,0 1 0,3 9 0,0 1 0,0 0 0,-1-1 0,-1 1 0,1 13 0,8 34 0,-11-58 0,0 0 0,0 0 0,1 0 0,-1 0 0,0 0 0,1 0 0,-1 0 0,0 0 0,1 0 0,-1 0 0,1 0 0,0 0 0,-1 0 0,1 0 0,0 0 0,-1 0 0,1-1 0,0 1 0,0 0 0,0 0 0,0-1 0,0 1 0,0-1 0,0 1 0,0-1 0,0 1 0,0-1 0,0 0 0,0 1 0,0-1 0,0 0 0,0 0 0,0 0 0,1 0 0,-1 0 0,0 0 0,0 0 0,0 0 0,0 0 0,0-1 0,0 1 0,0 0 0,0-1 0,0 1 0,0-1 0,0 1 0,0-1 0,0 1 0,0-1 0,1-1 0,7-5 0,0 0 0,-1 0 0,0-1 0,8-10 0,-7 9 0,19-21-1365,-3 2-5461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6:16.009"/>
    </inkml:context>
    <inkml:brush xml:id="br0">
      <inkml:brushProperty name="width" value="0.05" units="cm"/>
      <inkml:brushProperty name="height" value="0.05" units="cm"/>
      <inkml:brushProperty name="color" value="#FFFFFF"/>
    </inkml:brush>
  </inkml:definitions>
  <inkml:trace contextRef="#ctx0" brushRef="#br0">0 309 24575,'14'-211'0,"-14"126"-1365,0 72-5461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6:22.831"/>
    </inkml:context>
    <inkml:brush xml:id="br0">
      <inkml:brushProperty name="width" value="0.05" units="cm"/>
      <inkml:brushProperty name="height" value="0.05" units="cm"/>
      <inkml:brushProperty name="color" value="#FFFFFF"/>
    </inkml:brush>
  </inkml:definitions>
  <inkml:trace contextRef="#ctx0" brushRef="#br0">352 45 24575,'-5'-2'0,"0"1"0,0-1 0,0 1 0,0 0 0,-1 0 0,1 0 0,0 1 0,-1 0 0,1 0 0,0 1 0,-6 0 0,-6 0 0,-37-5 0,0-2 0,-52-13 0,53 9 0,403 85 0,-314-63 0,-30-4 0,-22-2 0,-9-3-10,0-1-1,-47-2 0,27-1-1322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6:29.240"/>
    </inkml:context>
    <inkml:brush xml:id="br0">
      <inkml:brushProperty name="width" value="0.05" units="cm"/>
      <inkml:brushProperty name="height" value="0.05" units="cm"/>
      <inkml:brushProperty name="color" value="#FFFFFF"/>
    </inkml:brush>
  </inkml:definitions>
  <inkml:trace contextRef="#ctx0" brushRef="#br0">321 47 24575,'-114'-21'0,"82"13"0,-2 2 0,1 1 0,-47-1 0,53 9 0,47 3 0,48 4 0,136-9 0,-204-1 0,0 0 0,0 1 0,0-1 0,0 0 0,-1 0 0,1 0 0,0 0 0,0 0 0,0 0 0,0 0 0,0 0 0,0 0 0,0 0 0,0 1 0,0-1 0,0 0 0,0 0 0,0 0 0,0 0 0,0 0 0,0 0 0,0 0 0,0 0 0,0 1 0,0-1 0,0 0 0,0 0 0,0 0 0,0 0 0,0 0 0,0 0 0,0 0 0,0 0 0,0 1 0,0-1 0,0 0 0,1 0 0,-1 0 0,0 0 0,0 0 0,0 0 0,0 0 0,0 0 0,0 0 0,0 0 0,0 0 0,0 0 0,0 0 0,1 0 0,-1 0 0,0 0 0,0 0 0,0 0 0,0 1 0,0-1 0,0 0 0,0 0 0,0 0 0,1-1 0,-17 10 0,-32 12 0,37-16 0,10-5 0,0 0 0,-1 0 0,1 1 0,0-1 0,0 1 0,-1-1 0,1 1 0,0-1 0,0 1 0,0 0 0,0 0 0,0-1 0,0 1 0,0 0 0,0 0 0,0 0 0,0 0 0,1 0 0,-1 0 0,0 0 0,1 0 0,-2 3 0,3-3 0,-1-1 0,1 1 0,0 0 0,0 0 0,0 0 0,0-1 0,0 1 0,0-1 0,0 1 0,0 0 0,0-1 0,0 0 0,0 1 0,0-1 0,0 0 0,0 1 0,0-1 0,1 0 0,0 0 0,70 6 0,-36-4 0,-33 2 0,-22 3 0,3-3 0,0 1 0,-1 0 0,0-2 0,1 0 0,-1-1 0,0-1 0,-21-1 0,38 0 0,-1 0 0,0 0 0,1 0 0,-1 0 0,0 0 0,1 0 0,-1 0 0,1-1 0,-1 1 0,1 0 0,-1 0 0,0-1 0,1 1 0,-1-1 0,1 1 0,-1 0 0,1-1 0,0 1 0,-1-1 0,1 1 0,-1-1 0,1 1 0,0-1 0,-1 1 0,1-1 0,0 1 0,0-1 0,-1 0 0,1 1 0,0-1 0,0 1 0,0-2 0,8-23 0,-5 21 0,0 0 0,0 0 0,0 0 0,1 0 0,-1 1 0,1-1 0,0 1 0,6-5 0,77-17 0,-148 28 0,41 1-273,1 0 0,0 2 0,0 1 0,-25 11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6:50.508"/>
    </inkml:context>
    <inkml:brush xml:id="br0">
      <inkml:brushProperty name="width" value="0.05" units="cm"/>
      <inkml:brushProperty name="height" value="0.05" units="cm"/>
      <inkml:brushProperty name="color" value="#FFFFFF"/>
    </inkml:brush>
  </inkml:definitions>
  <inkml:trace contextRef="#ctx0" brushRef="#br0">234 1 24575,'-1'0'0,"-3"0"0,-5 0 0,-4 0 0,-4 0 0,-2 2 0,1 1 0,2 1 0,-1 1 0,-1 0 0,0-2 0,-2 0 0,-2-2 0,-1 0 0,4-1-8191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7:02.005"/>
    </inkml:context>
    <inkml:brush xml:id="br0">
      <inkml:brushProperty name="width" value="0.05" units="cm"/>
      <inkml:brushProperty name="height" value="0.05" units="cm"/>
      <inkml:brushProperty name="color" value="#FFFFFF"/>
    </inkml:brush>
  </inkml:definitions>
  <inkml:trace contextRef="#ctx0" brushRef="#br0">182 6 24575,'-1'0'0,"-4"-1"0,-4 0 0,-4-1 0,-5 1 0,-5 1 0,-3 1 0,2 0 0,3 1 0,4 0 0,3 0 0,3-1-8191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7:08.712"/>
    </inkml:context>
    <inkml:brush xml:id="br0">
      <inkml:brushProperty name="width" value="0.05" units="cm"/>
      <inkml:brushProperty name="height" value="0.05" units="cm"/>
      <inkml:brushProperty name="color" value="#FFFFFF"/>
    </inkml:brush>
  </inkml:definitions>
  <inkml:trace contextRef="#ctx0" brushRef="#br0">0 1 24575,'3'0'0,"2"1"0,0 0 0,2 1 0,-2 0 0,0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6:32.741"/>
    </inkml:context>
    <inkml:brush xml:id="br0">
      <inkml:brushProperty name="width" value="0.05" units="cm"/>
      <inkml:brushProperty name="height" value="0.05" units="cm"/>
      <inkml:brushProperty name="color" value="#FFFFFF"/>
    </inkml:brush>
  </inkml:definitions>
  <inkml:trace contextRef="#ctx0" brushRef="#br0">314 7 24575,'-2'0'0,"-18"0"0,-19-1 0,-13 0 0,-6-1 0,1 1 0,8 0 0,12 1-8191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6:35.711"/>
    </inkml:context>
    <inkml:brush xml:id="br0">
      <inkml:brushProperty name="width" value="0.05" units="cm"/>
      <inkml:brushProperty name="height" value="0.05" units="cm"/>
      <inkml:brushProperty name="color" value="#FFFFFF"/>
    </inkml:brush>
  </inkml:definitions>
  <inkml:trace contextRef="#ctx0" brushRef="#br0">459 50 24575,'-2'0'0,"-18"-1"0,-20-2 0,-16-2 0,-13-2 0,-1 0 0,8-1 0,10 2 0,11 1 0,12 1 0,11 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3:05.555"/>
    </inkml:context>
    <inkml:brush xml:id="br0">
      <inkml:brushProperty name="width" value="0.05" units="cm"/>
      <inkml:brushProperty name="height" value="0.05" units="cm"/>
      <inkml:brushProperty name="color" value="#FFFFFF"/>
    </inkml:brush>
  </inkml:definitions>
  <inkml:trace contextRef="#ctx0" brushRef="#br0">62 8 24575,'0'-2'0,"-1"1"0,-2 0 0,-3-1 0,-5 2 0,-3-1 0,0 1 0,2 0-8191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6:38.680"/>
    </inkml:context>
    <inkml:brush xml:id="br0">
      <inkml:brushProperty name="width" value="0.05" units="cm"/>
      <inkml:brushProperty name="height" value="0.05" units="cm"/>
      <inkml:brushProperty name="color" value="#FFFFFF"/>
    </inkml:brush>
  </inkml:definitions>
  <inkml:trace contextRef="#ctx0" brushRef="#br0">207 0 24575,'-4'0'0,"-7"0"0,-8 0 0,-4 0 0,-1 0 0,-2 0 0,1 0 0,2 0 0,2 0 0,4 0 0,4 0-8191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7:12.591"/>
    </inkml:context>
    <inkml:brush xml:id="br0">
      <inkml:brushProperty name="width" value="0.05" units="cm"/>
      <inkml:brushProperty name="height" value="0.05" units="cm"/>
      <inkml:brushProperty name="color" value="#FFFFFF"/>
    </inkml:brush>
  </inkml:definitions>
  <inkml:trace contextRef="#ctx0" brushRef="#br0">1 0 24575,'0'4'0,"0"7"0,0 8 0,0 7 0,0 4 0,0 2 0,0 0 0,0-5 0,0-5-8191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8:18.866"/>
    </inkml:context>
    <inkml:brush xml:id="br0">
      <inkml:brushProperty name="width" value="0.05" units="cm"/>
      <inkml:brushProperty name="height" value="0.05" units="cm"/>
      <inkml:brushProperty name="color" value="#FFFFFF"/>
    </inkml:brush>
  </inkml:definitions>
  <inkml:trace contextRef="#ctx0" brushRef="#br0">204 0 24575,'-4'2'0,"1"-1"0,-1 1 0,0-1 0,0 0 0,1 0 0,-1-1 0,0 1 0,-6-1 0,7 1 0,-35 2-139,-43-2 1,54-1-950,12 0-5738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8:24.839"/>
    </inkml:context>
    <inkml:brush xml:id="br0">
      <inkml:brushProperty name="width" value="0.05" units="cm"/>
      <inkml:brushProperty name="height" value="0.05" units="cm"/>
      <inkml:brushProperty name="color" value="#FFFFFF"/>
    </inkml:brush>
  </inkml:definitions>
  <inkml:trace contextRef="#ctx0" brushRef="#br0">274 31 24575,'0'-1'0,"0"-1"0,-1 1 0,1-1 0,-1 1 0,1-1 0,-1 1 0,0 0 0,1-1 0,-1 1 0,0 0 0,0-1 0,0 1 0,0 0 0,0 0 0,0 0 0,0 0 0,0 0 0,0 0 0,-1 0 0,1 0 0,0 1 0,-1-1 0,1 0 0,0 1 0,-1-1 0,1 1 0,-1 0 0,1-1 0,-1 1 0,1 0 0,-1 0 0,1 0 0,-1 0 0,1 0 0,-1 0 0,1 0 0,-2 1 0,-70 9 0,60-7 0,-10-1-36,1 0 0,-35-2 0,25-1-1221,21 1-5569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8:30.541"/>
    </inkml:context>
    <inkml:brush xml:id="br0">
      <inkml:brushProperty name="width" value="0.05" units="cm"/>
      <inkml:brushProperty name="height" value="0.05" units="cm"/>
      <inkml:brushProperty name="color" value="#FFFFFF"/>
    </inkml:brush>
  </inkml:definitions>
  <inkml:trace contextRef="#ctx0" brushRef="#br0">251 30 24575,'-1'-2'0,"1"1"0,-1 0 0,1-1 0,-1 1 0,1 0 0,-1-1 0,0 1 0,1 0 0,-1 0 0,0 0 0,0 0 0,0 0 0,0 0 0,0 0 0,0 0 0,0 0 0,-1 1 0,1-1 0,0 0 0,0 1 0,-1-1 0,1 0 0,0 1 0,-1 0 0,1-1 0,0 1 0,-1 0 0,1 0 0,-3 0 0,-45-3 0,46 3 0,-39-1-78,23 0-179,-1 1-1,1 1 1,-1 1-1,-26 5 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8:33.808"/>
    </inkml:context>
    <inkml:brush xml:id="br0">
      <inkml:brushProperty name="width" value="0.05" units="cm"/>
      <inkml:brushProperty name="height" value="0.05" units="cm"/>
      <inkml:brushProperty name="color" value="#FFFFFF"/>
    </inkml:brush>
  </inkml:definitions>
  <inkml:trace contextRef="#ctx0" brushRef="#br0">208 14 24575,'0'-1'0,"-5"-1"0,-4 1 0,-2 0 0,-1 0 0,-6 0 0,-2 0 0,0-1 0,1 1 0,2 0 0,2 0 0,3 0 0,2 1 0,0 0 0,0 0 0,1 1 0,-1 2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8:38.190"/>
    </inkml:context>
    <inkml:brush xml:id="br0">
      <inkml:brushProperty name="width" value="0.05" units="cm"/>
      <inkml:brushProperty name="height" value="0.05" units="cm"/>
      <inkml:brushProperty name="color" value="#FFFFFF"/>
    </inkml:brush>
  </inkml:definitions>
  <inkml:trace contextRef="#ctx0" brushRef="#br0">387 1 24575,'-3'1'0,"0"0"0,0 0 0,0 0 0,0 0 0,0-1 0,0 1 0,0-1 0,0 0 0,0 0 0,-4 0 0,3 0 0,-333 14-1365,328-14-5461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8:57.786"/>
    </inkml:context>
    <inkml:brush xml:id="br0">
      <inkml:brushProperty name="width" value="0.05" units="cm"/>
      <inkml:brushProperty name="height" value="0.05" units="cm"/>
      <inkml:brushProperty name="color" value="#FFFFFF"/>
    </inkml:brush>
  </inkml:definitions>
  <inkml:trace contextRef="#ctx0" brushRef="#br0">256 1 24575,'-31'1'61,"-61"12"-1,61-8-803,-59 3 0,79-8-6083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9:08.123"/>
    </inkml:context>
    <inkml:brush xml:id="br0">
      <inkml:brushProperty name="width" value="0.05" units="cm"/>
      <inkml:brushProperty name="height" value="0.05" units="cm"/>
      <inkml:brushProperty name="color" value="#FFFFFF"/>
    </inkml:brush>
  </inkml:definitions>
  <inkml:trace contextRef="#ctx0" brushRef="#br0">0 15 24575,'46'-7'0,"-40"5"0,0 1 0,0-1 0,0 1 0,0 0 0,0 1 0,0 0 0,0 0 0,1 0 0,-1 0 0,7 2 0,-13-2 2,1 1 1,-1-1-1,0 0 0,1 0 0,-1 0 0,0 1 0,1-1 0,-1 0 0,1 0 1,-1 1-1,0-1 0,0 0 0,1 1 0,-1-1 0,0 0 0,1 1 0,-1-1 1,0 0-1,0 1 0,0-1 0,0 0 0,1 1 0,-1-1 0,0 1 0,0-1 1,0 1-1,0-1 0,0 0 0,0 1 0,0-1 0,0 1 0,0-1 1,0 1-1,0-1 0,0 0 0,0 1 0,0-1 0,-1 1 0,1-1 0,0 0 1,0 1-1,-1 0 0,-12 16-796,11-14 131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9:16.292"/>
    </inkml:context>
    <inkml:brush xml:id="br0">
      <inkml:brushProperty name="width" value="0.05" units="cm"/>
      <inkml:brushProperty name="height" value="0.05" units="cm"/>
      <inkml:brushProperty name="color" value="#FFFFFF"/>
    </inkml:brush>
  </inkml:definitions>
  <inkml:trace contextRef="#ctx0" brushRef="#br0">263 101 24575,'-82'1'0,"-87"-3"0,169 3 0,0-1 0,0 0 0,-1 0 0,1 0 0,0 0 0,-1 0 0,1 0 0,0 0 0,-1 0 0,1 0 0,-1 0 0,1 0 0,0 0 0,-1 0 0,1 0 0,0 0 0,-1 0 0,1 0 0,0 0 0,-1 0 0,1 0 0,0 0 0,0-1 0,-1 1 0,1 0 0,0 0 0,-1 0 0,1-1 0,0 1 0,0 0 0,-1 0 0,1-1 0,0 1 0,0 0 0,0-1 0,-1 1 0,1 0 0,0-1 0,0 1 0,0 0 0,0 0 0,0-1 0,14-10 0,25-6 0,2 7 0,56-5 0,-64 11 0,0-2 0,0 0 0,37-14 0,-61 18 0,0 1 0,0 0 0,0 0 0,0 0 0,0 1 0,0 1 0,0 0 0,9 1 0,27 2 0,-8 0-1365,-28-1-5461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3:11.589"/>
    </inkml:context>
    <inkml:brush xml:id="br0">
      <inkml:brushProperty name="width" value="0.05" units="cm"/>
      <inkml:brushProperty name="height" value="0.05" units="cm"/>
      <inkml:brushProperty name="color" value="#FFFFFF"/>
    </inkml:brush>
  </inkml:definitions>
  <inkml:trace contextRef="#ctx0" brushRef="#br0">690 38 24575,'-63'0'0,"11"-1"0,-66 6 0,136-6 0,-13-1 0,-24 1 0,-221 8 0,246-7 0,-1 0 0,0 0 0,0-1 0,0 1 0,-1-1 0,1 0 0,0 0 0,0 0 0,-1-1 0,6-2 0,-51 11 0,19-1 0,0-1 0,0-2 0,-34 3 0,49-6 0,1 0 0,-1 0 0,1-1 0,0 1 0,-1-2 0,1 1 0,0-1 0,0 0 0,0 0 0,0 0 0,0-1 0,0 0 0,1 0 0,-1 0 0,1-1 0,0 0 0,-6-6 0,11 10 3,0 0-1,-1 0 1,1-1-1,0 1 0,-1 0 1,1-1-1,0 1 1,0 0-1,0-1 1,-1 1-1,1 0 1,0-1-1,0 1 0,0 0 1,0-1-1,0 1 1,-1-1-1,1 1 1,0 0-1,0-1 1,0 1-1,0 0 0,0-1 1,0 1-1,0-1 1,0 1-1,1 0 1,-1-1-1,0 1 1,0-1-1,0 1 0,0 0 1,0-1-1,1 1 1,-1 0-1,0-1 1,0 1-1,1 0 1,-1 0-1,0-1 0,0 1 1,1 0-1,-1 0 1,0-1-1,1 1 1,-1 0-1,0 0 1,1-1-1,10-2-1487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9:19.596"/>
    </inkml:context>
    <inkml:brush xml:id="br0">
      <inkml:brushProperty name="width" value="0.05" units="cm"/>
      <inkml:brushProperty name="height" value="0.05" units="cm"/>
      <inkml:brushProperty name="color" value="#FFFFFF"/>
    </inkml:brush>
  </inkml:definitions>
  <inkml:trace contextRef="#ctx0" brushRef="#br0">304 53 24575,'-13'-6'0,"0"1"0,0 0 0,0 1 0,0 0 0,-1 1 0,1 1 0,-17-2 0,-98 3 0,74 2 0,114-11 0,-51 7 0,1 1 0,-1 0 0,0 1 0,1 0 0,14 0 0,-29 6 0,0 0 0,0 0 0,0 0 0,-1-1 0,0 1 0,-7 3 0,6-4 0,0-1 0,0 0 0,0-1 0,0 1 0,0-1 0,-1-1 0,1 1 0,-12 0 0,18-2-2,1 0 1,0 0-1,0 0 0,-1 0 0,1-1 0,0 1 0,0 0 1,-1 0-1,1 0 0,0 0 0,0 0 0,0 0 0,-1 0 1,1 0-1,0-1 0,0 1 0,0 0 0,-1 0 1,1 0-1,0 0 0,0-1 0,0 1 0,0 0 0,0 0 1,-1 0-1,1-1 0,0 1 0,0 0 0,0 0 0,0 0 1,0-1-1,0 1 0,0 0 0,0 0 0,0-1 0,0 1 1,0 0-1,0 0 0,0-1 0,0 1 0,0 0 0,0 0 1,0-1-1,7-14 202,13-10-1685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9:01.259"/>
    </inkml:context>
    <inkml:brush xml:id="br0">
      <inkml:brushProperty name="width" value="0.05" units="cm"/>
      <inkml:brushProperty name="height" value="0.05" units="cm"/>
      <inkml:brushProperty name="color" value="#FFFFFF"/>
    </inkml:brush>
  </inkml:definitions>
  <inkml:trace contextRef="#ctx0" brushRef="#br0">223 22 24575,'-1'0'0,"-12"-3"0,-6-1 0,-1 0 0,1 0 0,2 1 0,0 1 0,0 1 0,-2 1 0,-2 0 0,3 0 0,1 0 0,3 0 0,4 0-8191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9:02.390"/>
    </inkml:context>
    <inkml:brush xml:id="br0">
      <inkml:brushProperty name="width" value="0.05" units="cm"/>
      <inkml:brushProperty name="height" value="0.05" units="cm"/>
      <inkml:brushProperty name="color" value="#FFFFFF"/>
    </inkml:brush>
  </inkml:definitions>
  <inkml:trace contextRef="#ctx0" brushRef="#br0">35 0 24575,'-2'0'0,"-2"0"0,-2 0 0,0 0 0,-1 0 0,-2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9:25.201"/>
    </inkml:context>
    <inkml:brush xml:id="br0">
      <inkml:brushProperty name="width" value="0.05" units="cm"/>
      <inkml:brushProperty name="height" value="0.05" units="cm"/>
      <inkml:brushProperty name="color" value="#FFFFFF"/>
    </inkml:brush>
  </inkml:definitions>
  <inkml:trace contextRef="#ctx0" brushRef="#br0">174 1 24575,'-10'1'0,"-10"1"0,-6-1 0,2 0 0,3 0 0,1-1 0,3 1 0,3-1 0,2 0 0,2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9:29.066"/>
    </inkml:context>
    <inkml:brush xml:id="br0">
      <inkml:brushProperty name="width" value="0.05" units="cm"/>
      <inkml:brushProperty name="height" value="0.05" units="cm"/>
      <inkml:brushProperty name="color" value="#FFFFFF"/>
    </inkml:brush>
  </inkml:definitions>
  <inkml:trace contextRef="#ctx0" brushRef="#br0">1 17 24575,'57'1'-455,"-1"-3"0,87-14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0:57.301"/>
    </inkml:context>
    <inkml:brush xml:id="br0">
      <inkml:brushProperty name="width" value="0.05" units="cm"/>
      <inkml:brushProperty name="height" value="0.05" units="cm"/>
      <inkml:brushProperty name="color" value="#FFFFFF"/>
    </inkml:brush>
  </inkml:definitions>
  <inkml:trace contextRef="#ctx0" brushRef="#br0">361 86 24575,'-9'-3'0,"0"-1"0,0 2 0,0-1 0,-1 1 0,-14 0 0,-10-4 0,-53-9 0,50 10 0,0-1 0,-47-16 0,83 22 0,1 0 0,-1 0 0,1 0 0,-1 0 0,1 0 0,0 0 0,-1 0 0,1 0 0,-1-1 0,1 1 0,0 0 0,-1 0 0,1 0 0,-1 0 0,1-1 0,0 1 0,-1 0 0,1 0 0,0-1 0,-1 1 0,1 0 0,0 0 0,-1-1 0,1 1 0,0 0 0,0-1 0,-1 1 0,1-1 0,0 1 0,0 0 0,0-1 0,0 1 0,-1-1 0,1 1 0,0-1 0,16-4 0,27 4 0,-18 5-169,-1 2-1,0 0 1,31 14-1,-42-15-517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1:00.222"/>
    </inkml:context>
    <inkml:brush xml:id="br0">
      <inkml:brushProperty name="width" value="0.05" units="cm"/>
      <inkml:brushProperty name="height" value="0.05" units="cm"/>
      <inkml:brushProperty name="color" value="#FFFFFF"/>
    </inkml:brush>
  </inkml:definitions>
  <inkml:trace contextRef="#ctx0" brushRef="#br0">1 58 24575,'28'-1'0,"-1"-3"0,1 0 0,33-10 0,-29 6 0,67-8 0,-28 5-1365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2:38.020"/>
    </inkml:context>
    <inkml:brush xml:id="br0">
      <inkml:brushProperty name="width" value="0.05" units="cm"/>
      <inkml:brushProperty name="height" value="0.05" units="cm"/>
      <inkml:brushProperty name="color" value="#FFFFFF"/>
    </inkml:brush>
  </inkml:definitions>
  <inkml:trace contextRef="#ctx0" brushRef="#br0">649 34 24575,'-7'0'0,"0"0"0,0-1 0,1 0 0,-1 0 0,0-1 0,1 0 0,-1 0 0,1 0 0,0-1 0,0 0 0,0 0 0,0 0 0,-8-7 0,-2 22 0,1-7 0,-1-2 0,0 1 0,0-2 0,0 0 0,-1-1 0,1 0 0,0-2 0,0 0 0,-25-4 0,41 5 0,0 0 0,-1 0 0,1 0 0,0 0 0,-1 0 0,1 0 0,0 0 0,-1 0 0,1 0 0,0 0 0,-1 0 0,1 0 0,0 0 0,0 0 0,-1 0 0,1-1 0,0 1 0,-1 0 0,1 0 0,0 0 0,0 0 0,-1-1 0,1 1 0,0 0 0,0 0 0,-1-1 0,1 1 0,0 0 0,0 0 0,0-1 0,-1 1 0,1 0 0,0-1 0,0 1 0,0 0 0,0-1 0,0 1 0,0 0 0,0-1 0,0 1 0,9-9 0,-3 3 0,-24 4 0,-40 15 0,47-9 0,1-1 0,-1-1 0,-19 3 0,17-5-83,-16 3-130,-1-2-1,1-1 0,0-2 0,0-1 1,-29-6-1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2:40.126"/>
    </inkml:context>
    <inkml:brush xml:id="br0">
      <inkml:brushProperty name="width" value="0.05" units="cm"/>
      <inkml:brushProperty name="height" value="0.05" units="cm"/>
      <inkml:brushProperty name="color" value="#FFFFFF"/>
    </inkml:brush>
  </inkml:definitions>
  <inkml:trace contextRef="#ctx0" brushRef="#br0">1 31 24575,'59'-3'0,"88"-15"0,-143 17 0,20-5-1365,-15 4-5461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2:55.359"/>
    </inkml:context>
    <inkml:brush xml:id="br0">
      <inkml:brushProperty name="width" value="0.05" units="cm"/>
      <inkml:brushProperty name="height" value="0.05" units="cm"/>
      <inkml:brushProperty name="color" value="#FFFFFF"/>
    </inkml:brush>
  </inkml:definitions>
  <inkml:trace contextRef="#ctx0" brushRef="#br0">38 1 24575,'-2'0'0,"-3"0"0,-3 0 0,-3 0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3:18.122"/>
    </inkml:context>
    <inkml:brush xml:id="br0">
      <inkml:brushProperty name="width" value="0.05" units="cm"/>
      <inkml:brushProperty name="height" value="0.05" units="cm"/>
      <inkml:brushProperty name="color" value="#FFFFFF"/>
    </inkml:brush>
  </inkml:definitions>
  <inkml:trace contextRef="#ctx0" brushRef="#br0">339 19 24575,'34'-5'0,"-32"3"0,-22 3 0,12 1 0,-2 0 0,-1-1 0,1 1 0,-1-1 0,0-1 0,1 0 0,-1-1 0,0 0 0,-16-4 0,42-2 0,1 1 0,-33 5 0,-44 13 0,47-8 0,-1 0 0,0-2 0,-26 2 0,17-2 0,17-1 0,0 0 0,-1-1 0,1 0 0,0 0 0,-1 0 0,1-1 0,0 0 0,-13-4 0,63-9 0,-30 7-1365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2:58.124"/>
    </inkml:context>
    <inkml:brush xml:id="br0">
      <inkml:brushProperty name="width" value="0.05" units="cm"/>
      <inkml:brushProperty name="height" value="0.05" units="cm"/>
      <inkml:brushProperty name="color" value="#FFFFFF"/>
    </inkml:brush>
  </inkml:definitions>
  <inkml:trace contextRef="#ctx0" brushRef="#br0">83 1 24575,'-4'0'0,"-1"0"0,-2 0 0,-2 0 0,-2 0 0,-1 0 0,1 0 0,-2 1 0,2 0-8191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30:02.716"/>
    </inkml:context>
    <inkml:brush xml:id="br0">
      <inkml:brushProperty name="width" value="0.05" units="cm"/>
      <inkml:brushProperty name="height" value="0.05" units="cm"/>
      <inkml:brushProperty name="color" value="#FFFFFF"/>
    </inkml:brush>
  </inkml:definitions>
  <inkml:trace contextRef="#ctx0" brushRef="#br0">0 354 24575,'5'-1'0,"0"0"0,-1-1 0,1 1 0,0-1 0,-1 0 0,0 0 0,0-1 0,1 1 0,-1-1 0,0 0 0,-1 0 0,8-7 0,28-17 0,46-15 0,-85 42 0,0 0 0,1 0 0,-1 0 0,1 0 0,-1 0 0,1 0 0,-1 0 0,1-1 0,-1 1 0,0 0 0,1 0 0,-1 0 0,1-1 0,-1 1 0,0 0 0,1-1 0,-1 1 0,0 0 0,1-1 0,-1 1 0,0-1 0,0 1 0,1 0 0,-1-1 0,0 1 0,0-1 0,0 1 0,1-1 0,-1 1 0,0-1 0,0 1 0,0 0 0,0-1 0,0 1 0,0-1 0,0 0 0,-16-12 0,-39-9 0,46 19 0,5 1 5,0-1 0,0 1-1,0-1 1,1 1 0,-1-1 0,1 0-1,0-1 1,0 1 0,0 0 0,0-1-1,0 0 1,1 0 0,0 1 0,-1-1-1,1-1 1,1 1 0,-1 0-1,-1-6 1,-3-12-261,1-1 1,-3-30-1,5 34-432,1 6-6138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30:04.979"/>
    </inkml:context>
    <inkml:brush xml:id="br0">
      <inkml:brushProperty name="width" value="0.05" units="cm"/>
      <inkml:brushProperty name="height" value="0.05" units="cm"/>
      <inkml:brushProperty name="color" value="#FFFFFF"/>
    </inkml:brush>
  </inkml:definitions>
  <inkml:trace contextRef="#ctx0" brushRef="#br0">0 98 24575,'3'-3'0,"3"-3"0,3-3 0,4-4 0,2 0 0,0 1 0,-2 2 0,-2 2 0,-2 2 0,-1 2 0,0 0 0,1 0 0,0 1 0,0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3:20.054"/>
    </inkml:context>
    <inkml:brush xml:id="br0">
      <inkml:brushProperty name="width" value="0.05" units="cm"/>
      <inkml:brushProperty name="height" value="0.05" units="cm"/>
      <inkml:brushProperty name="color" value="#FFFFFF"/>
    </inkml:brush>
  </inkml:definitions>
  <inkml:trace contextRef="#ctx0" brushRef="#br0">0 66 24575,'0'-1'0,"1"0"0,1-2 0,1-2 0,4-2 0,2-1 0,2 0 0,1-2 0,0-1 0,-2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4:00.565"/>
    </inkml:context>
    <inkml:brush xml:id="br0">
      <inkml:brushProperty name="width" value="0.05" units="cm"/>
      <inkml:brushProperty name="height" value="0.05" units="cm"/>
      <inkml:brushProperty name="color" value="#FFFFFF"/>
    </inkml:brush>
  </inkml:definitions>
  <inkml:trace contextRef="#ctx0" brushRef="#br0">1601 407 24575,'-1'-1'0,"0"0"0,0 0 0,0 0 0,0 0 0,0 0 0,0 0 0,0 0 0,0 1 0,0-1 0,0 0 0,-1 1 0,1-1 0,0 0 0,0 1 0,-1 0 0,1-1 0,0 1 0,-1 0 0,1-1 0,0 1 0,-1 0 0,1 0 0,0 0 0,-3 1 0,-5-2 0,-438-68 0,455 72 0,0 1 0,0 1 0,-1-1 0,1 1 0,-1 0 0,9 9 0,39 25 0,-46-36 0,-1-1 0,1 0 0,-1-1 0,1 0 0,-1 0 0,1-1 0,0 0 0,-1-1 0,14-2 0,14 1 0,0 2 0,10-1 0,-35 1 0,-16 2 0,-12 0 0,1 2 0,-33 10 0,39-9 0,-1-2 0,0 1 0,0-2 0,-1 1 0,1-1 0,-1-1 0,1 0 0,-22-2 0,21 0 0,-3-1 0,-1-1 0,-26-7 0,39 9 0,1 1 0,0-1 0,0 0 0,-1 0 0,1 0 0,0 0 0,0 0 0,0 0 0,0-1 0,0 1 0,0-1 0,1 1 0,-1-1 0,0 0 0,1 1 0,-1-1 0,1 0 0,0 0 0,0 0 0,-1 0 0,1 0 0,1-1 0,-1 1 0,0 0 0,0 0 0,0-3 0,1 4 0,0 0 0,0 1 0,-1-1 0,1 0 0,-1 1 0,1-1 0,0 0 0,-1 1 0,1-1 0,-1 1 0,1-1 0,-1 1 0,0-1 0,1 1 0,-1-1 0,0 1 0,1 0 0,-1-1 0,0 1 0,1 0 0,-1-1 0,0 1 0,1 0 0,-1 0 0,0 0 0,0 0 0,1 0 0,-1 0 0,0 0 0,0 0 0,1 0 0,-1 0 0,0 0 0,0 0 0,1 0 0,-1 1 0,0-1 0,1 0 0,-1 1 0,0-1 0,1 0 0,-2 2 0,-40 14 0,37-13 0,-4 1 0,0-1 0,0 0 0,-1-1 0,1 0 0,-1 0 0,-13 0 0,19-2 0,1 1 0,-1-1 0,0-1 0,0 1 0,1-1 0,-1 1 0,0-1 0,1 0 0,-1 0 0,1-1 0,-1 1 0,1-1 0,0 1 0,-1-1 0,1 0 0,0-1 0,0 1 0,0 0 0,-3-4 0,7 5 0,-1 0 0,1 0 0,0 0 0,-1 0 0,1 0 0,0 0 0,0 0 0,-1 1 0,1-1 0,0 0 0,0 0 0,0 1 0,0-1 0,0 1 0,0-1 0,0 1 0,0-1 0,0 1 0,0 0 0,0-1 0,2 1 0,28-12 0,-14 9 0,-13 2 0,0 1 0,-1 0 0,1-1 0,0 0 0,-1 0 0,1 0 0,-1-1 0,1 1 0,-1-1 0,7-3 0,-53 1 0,-24 11 0,53-4 0,-1-1 0,0-1 0,1-1 0,-17 0 0,28-1 0,-46 0 0,48 1 0,1-1 0,-1 1 0,0 0 0,0 0 0,0 0 0,1 0 0,-1 0 0,0 0 0,0 0 0,0 0 0,1 1 0,-1-1 0,0 0 0,0 0 0,1 1 0,-1-1 0,0 0 0,0 1 0,1-1 0,-1 1 0,0-1 0,1 1 0,-1-1 0,1 1 0,-1-1 0,1 1 0,-1 0 0,1-1 0,-1 1 0,1 0 0,-1-1 0,1 1 0,0 0 0,-1 0 0,1-1 0,0 1 0,0 0 0,0 0 0,0 0 0,0-1 0,-1 1 0,1 0 0,1 0 0,-1 0 0,0-1 0,0 1 0,0 0 0,0 0 0,0 0 0,1-1 0,-1 2 0,2-1 0,-1 0 0,0 0 0,0 0 0,1 0 0,-1 0 0,0 0 0,1 0 0,-1 0 0,1 0 0,0-1 0,-1 1 0,1-1 0,-1 1 0,1-1 0,0 0 0,-1 0 0,1 1 0,0-1 0,2-1 0,42 0 0,-33 1 0,15-2 0,-3 2 0,-49 8 0,2-3 0,2 0 0,0 0 0,1 1 0,-33 15 0,128-39 0,2 0 0,-100 18 0,-1 1 0,0 1 0,1 1 0,0 1 0,-31 9 0,46-12 0,0 1 0,0-1 0,0-1 0,0 0 0,0 0 0,0 0 0,0-1 0,0 0 0,0 0 0,1 0 0,-1-1 0,0 0 0,1-1 0,-1 0 0,1 0 0,0 0 0,0 0 0,0-1 0,0 0 0,0-1 0,1 1 0,0-1 0,0 0 0,0 0 0,-4-7 0,9 12 0,-1 0 0,1 0 0,-1-1 0,1 1 0,0 0 0,-1 0 0,1-1 0,0 1 0,-1 0 0,1-1 0,0 1 0,0 0 0,-1-1 0,1 1 0,0-1 0,0 1 0,0 0 0,-1-1 0,1 1 0,0-1 0,0 1 0,0 0 0,0-1 0,0 1 0,0-1 0,0 1 0,0-1 0,0 1 0,0 0 0,0-1 0,0 1 0,0-1 0,0 1 0,1-1 0,-1 1 0,0 0 0,0-1 0,0 1 0,1-1 0,-1 1 0,0 0 0,0-1 0,1 1 0,-1-1 0,25 1 0,28 15 0,17 3 0,-112 3 0,27-15 0,12-4 0,0 0 0,0 0 0,0 0 0,-1-1 0,1 0 0,-1 1 0,1-1 0,-1-1 0,1 1 0,-1 0 0,0-1 0,1 0 0,-1 0 0,0 0 0,1 0 0,-1-1 0,1 1 0,-1-1 0,0 0 0,-4-2 0,0 0 0,-1 1 0,0 0 0,0 0 0,0 0 0,0 1 0,-1 1 0,1 0 0,0 0 0,0 0 0,0 1 0,-15 4 0,12-3 0,-1 0 0,1-1 0,-1 0 0,1-1 0,-14-2 0,25 2 0,1 0 0,-1 1 0,1-1 0,-1 0 0,1 0 0,-1 0 0,0 0 0,1 0 0,-1-1 0,1 1 0,-1 0 0,1 0 0,-1 0 0,1 0 0,-1-1 0,1 1 0,-1 0 0,1 0 0,-1-1 0,1 1 0,-1 0 0,1-1 0,-1 1 0,1-1 0,0 1 0,-1 0 0,1-1 0,0 1 0,-1-1 0,1 1 0,0-1 0,0 1 0,-1-1 0,1 1 0,0-2 0,15-13 0,33-7 0,-36 18 0,0-1 0,-1 0 0,1-1 0,-1 0 0,17-13 0,-16 10 0,1 1 0,0 1 0,27-12 0,-37 18 0,36-14 0,-32 10 0,-28 7 0,-3 2 0,0 1 0,0 2 0,0 0 0,-27 13 0,167-58 0,-124 33 0,1 1 0,-1 0 0,0 0 0,0 1 0,-11-3 0,14 5 0,-1 0 0,0 0 0,1 0 0,-1 1 0,1 0 0,-1 0 0,0 1 0,1-1 0,-1 1 0,1 1 0,-1-1 0,1 1 0,0 0 0,-1 0 0,-7 4 0,5-2 0,-1 0 0,0-1 0,-1 0 0,-14 2 0,18-4 0,0-1 0,0 0 0,0-1 0,-1 1 0,1-1 0,-7-2 0,9 1 0,-1 1 0,0 0 0,0 0 0,1 1 0,-1 0 0,0-1 0,0 2 0,0-1 0,0 0 0,1 1 0,-10 2 0,-70 20 0,83-22 0,-1 0 0,0 0 0,1 0 0,-1 1 0,1-1 0,0 1 0,-1-1 0,1 1 0,0-1 0,0 1 0,0 0 0,0 0 0,0 0 0,0-1 0,0 1 0,0 3 0,-8 36 0,7-28 0,-6 26 0,-1-3 0,2 1 0,-3 70 0,11-119 0,0 0 0,1 1 0,6-22 0,5-26 0,-13 24 0,-1 1 0,-2-1 0,-1 1 0,-2 0 0,-1 0 0,-13-35 0,0-7 0,-6-32 0,21 121 0,3 13 0,1 21 0,-1-19 0,2 0 0,1 1 0,8 52 0,-9-79 0,0-1 0,1 0 0,-1 0 0,1 1 0,-1-1 0,1 0 0,0 0 0,-1 0 0,1 0 0,0 1 0,0-1 0,0 0 0,0-1 0,0 1 0,0 0 0,0 0 0,0 0 0,0 0 0,0-1 0,0 1 0,0 0 0,1-1 0,-1 0 0,0 1 0,0-1 0,1 1 0,1-1 0,41-2 0,-40 1 0,-1 1 0,1-1 0,0 1 0,-1-1 0,1 1 0,0 0 0,-1 0 0,1 1 0,-1-1 0,1 1 0,0 0 0,-1 0 0,6 2 0,-7-2 0,-1 1 0,0 0 0,0-1 0,0 1 0,0 0 0,0 0 0,0-1 0,0 1 0,-1 0 0,1 0 0,-1 0 0,1 0 0,-1 0 0,0 0 0,0 0 0,0 2 0,-1 42 0,0-25 0,1-15-68,0 22-364,2-1-1,7 50 1,-3-56-6394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4:30.688"/>
    </inkml:context>
    <inkml:brush xml:id="br0">
      <inkml:brushProperty name="width" value="0.05" units="cm"/>
      <inkml:brushProperty name="height" value="0.05" units="cm"/>
      <inkml:brushProperty name="color" value="#FFFFFF"/>
    </inkml:brush>
  </inkml:definitions>
  <inkml:trace contextRef="#ctx0" brushRef="#br0">115 170 24575,'0'-1'0,"-1"-1"0,-4-1 0,-4-5 0,0-7 0,-2-4 0,0-5 0,1 0 0,2 2 0,2 4 0,2 4 0,0 5 0,-3 3 0,-1 3 0,-2 2 0,2 1 0,4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4:43.960"/>
    </inkml:context>
    <inkml:brush xml:id="br0">
      <inkml:brushProperty name="width" value="0.05" units="cm"/>
      <inkml:brushProperty name="height" value="0.05" units="cm"/>
      <inkml:brushProperty name="color" value="#FFFFFF"/>
    </inkml:brush>
  </inkml:definitions>
  <inkml:trace contextRef="#ctx0" brushRef="#br0">1372 62 24575,'-12'-4'0,"0"0"0,0 0 0,-1 1 0,-21-2 0,-9-2 0,10 0 0,20 6 0,1-2 0,-1 1 0,1-2 0,0 0 0,-17-7 0,91 10 0,-39 1 0,-17-1 0,0 1 0,0-1 0,0 2 0,0-1 0,0 0 0,0 1 0,0 0 0,0 1 0,0-1 0,11 6 0,-17-7 0,0 0 0,0 0 0,1 0 0,-1 0 0,0 0 0,0 0 0,0 0 0,0 0 0,0 1 0,0-1 0,0 0 0,0 0 0,0 0 0,1 0 0,-1 0 0,0 1 0,0-1 0,0 0 0,0 0 0,0 0 0,0 0 0,0 1 0,0-1 0,0 0 0,0 0 0,0 0 0,0 0 0,0 0 0,0 1 0,0-1 0,0 0 0,-1 0 0,1 0 0,0 0 0,0 1 0,0-1 0,0 0 0,0 0 0,0 0 0,0 0 0,0 0 0,0 0 0,-1 0 0,1 1 0,0-1 0,0 0 0,0 0 0,0 0 0,-1 0 0,-11 7 0,-14 1 0,-145 23 0,199-31 0,-1 1 0,53 10 0,20 8 0,-128-17 0,-47 10 0,6-1 0,45-11 0,1-1 0,-1-1 0,0-2 0,1 0 0,-39-12 0,118-16 0,-37 22 0,1-2 0,-48 15 0,-136 39 0,158-42 0,0 0 0,-1 0 0,1-1 0,0 0 0,0 0 0,0-1 0,0 0 0,0 0 0,0 0 0,1-1 0,-1 1 0,-9-8 0,-39-14 0,51 24 0,0-1 0,0 0 0,0 1 0,0 0 0,0 0 0,0 0 0,0 0 0,0 0 0,0 1 0,1-1 0,-1 1 0,0 0 0,0 0 0,0 0 0,1 0 0,-1 0 0,-3 3 0,6-4 0,0 0 0,-1 0 0,1 0 0,0 0 0,0 0 0,0 0 0,0 0 0,-1 0 0,1 0 0,0 0 0,0 0 0,0 0 0,0 0 0,-1 0 0,1 0 0,0 1 0,0-1 0,0 0 0,0 0 0,0 0 0,0 0 0,-1 0 0,1 0 0,0 1 0,0-1 0,0 0 0,0 0 0,0 0 0,0 0 0,0 1 0,0-1 0,0 0 0,0 0 0,0 0 0,0 0 0,0 1 0,0-1 0,0 0 0,0 0 0,0 0 0,0 1 0,0-1 0,0 0 0,0 0 0,0 0 0,0 0 0,0 0 0,0 1 0,0-1 0,0 0 0,0 0 0,1 0 0,-1 0 0,0 0 0,0 1 0,0-1 0,0 0 0,0 0 0,0 0 0,1 0 0,-1 0 0,18 4 0,24-3 0,-41-1 0,53-2 0,-25 1 0,-68 5 0,-143 8 0,-20 1 0,164-13 0,23-2 0,-1 2 0,0 0 0,0 1 0,1 0 0,-1 1 0,0 1 0,1 0 0,0 2 0,-24 8 0,34-10 0,-19 9 0,18-8 0,8-3 0,-47 3 0,26 2 0,-46 11 0,65-17 0,-1-1 0,1 1 0,0-1 0,-1 1 0,1 0 0,0-1 0,0 1 0,-1-1 0,1 1 0,0-1 0,0 1 0,0-1 0,0 1 0,0-1 0,-1 1 0,1-1 0,0 1 0,0-1 0,0 1 0,0-1 0,1 1 0,-1-1 0,0 0 0,0 1 0,0-1 0,0 1 0,0-1 0,1 1 0,-1 0 0,0-1 0,0 1 0,1-1 0,-1 1 0,0-1 0,1 1 0,-1 0 0,0-1 0,2 0 0,11-23 0,-9 19 0,1 0 0,-1 0 0,1 1 0,0 0 0,0-1 0,1 2 0,-1-1 0,1 1 0,0-1 0,0 2 0,0-1 0,0 1 0,0-1 0,0 2 0,1-1 0,11-1 0,10 1 0,0 0 0,49 5 0,-16 0 0,-51-3-1365,-1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0:38.841"/>
    </inkml:context>
    <inkml:brush xml:id="br0">
      <inkml:brushProperty name="width" value="0.05" units="cm"/>
      <inkml:brushProperty name="height" value="0.05" units="cm"/>
      <inkml:brushProperty name="color" value="#FFFFFF"/>
    </inkml:brush>
  </inkml:definitions>
  <inkml:trace contextRef="#ctx0" brushRef="#br0">1053 54 24575,'-6'-4'0,"-1"0"0,0 0 0,0 1 0,0 0 0,0 0 0,0 1 0,-1 0 0,1 0 0,-1 1 0,-14-1 0,-1-1 0,-12-4 0,18 3 0,-2 0 0,1 2 0,0 0 0,-24 1 0,36 1 0,1 0 0,0 1 0,0 0 0,0 0 0,0 1 0,0-1 0,0 1 0,1 0 0,-1 1 0,0-1 0,1 1 0,0 0 0,0 0 0,-1 0 0,2 0 0,-1 1 0,0 0 0,1 0 0,-6 8 0,2-3 0,-3 9 0,10-17 0,0-1 0,0 1 0,1-1 0,-1 1 0,1-1 0,-1 1 0,0-1 0,1 1 0,-1-1 0,1 0 0,-1 1 0,1-1 0,-1 0 0,0 1 0,1-1 0,0 0 0,-1 0 0,1 0 0,-1 1 0,1-1 0,-1 0 0,1 0 0,-1 0 0,1 0 0,0 0 0,-1 0 0,1 0 0,-1 0 0,1 0 0,-1 0 0,1 0 0,0-1 0,-1 1 0,1 0 0,-1 0 0,1 0 0,-1-1 0,1 1 0,78-20 0,-65 15 0,1 1 0,-1 0 0,1 1 0,0 1 0,17-1 0,5 1 0,0-2 0,47-10 0,-128 21 0,0-2 0,-1-2 0,1-3 0,-1-1 0,0-2 0,1-2 0,-45-11 0,73 12 0,0 1 0,-1 0 0,0 1 0,0 1 0,1 0 0,-1 2 0,0 0 0,-31 5 0,147-6 0,-91-1 0,0 0 0,-1 0 0,1 0 0,0 1 0,0 0 0,0 1 0,-1 0 0,1 0 0,0 1 0,-1 0 0,1 0 0,9 4 0,-1 2 0,0 2 0,-1 0 0,1 0 0,12 14 0,-19-19 0,-1 1 0,1-1 0,0-1 0,0 0 0,11 4 0,-10-5 0,-1 1 0,0 0 0,-1 0 0,1 1 0,10 8 0,-18-13 0,-1 0 0,0 0 0,0 0 0,0 0 0,1 1 0,-1-1 0,0 0 0,0 0 0,0 0 0,1 1 0,-1-1 0,0 0 0,0 0 0,0 1 0,0-1 0,0 0 0,0 0 0,0 0 0,0 1 0,0-1 0,1 0 0,-1 1 0,0-1 0,0 0 0,0 0 0,0 1 0,0-1 0,-1 0 0,1 0 0,0 1 0,0-1 0,0 0 0,0 0 0,0 1 0,0-1 0,0 0 0,0 0 0,0 0 0,-1 1 0,-11 7 0,-24 3 0,30-9 0,2-1 0,1 0 0,-1 0 0,0 0 0,-1 0 0,1-1 0,0 0 0,0 0 0,0 0 0,0 0 0,0 0 0,0-1 0,0 0 0,0 0 0,-7-2 0,4-1 0,0 0 0,0-1 0,0 0 0,1 0 0,-10-10 0,2 2 0,0 1 0,-91-90 0,104 101 0,0 0 0,0 0 0,1 0 0,-1 0 0,0 0 0,0 0 0,0 1 0,0-1 0,0 0 0,0 1 0,0-1 0,0 1 0,0-1 0,0 1 0,-1 0 0,1-1 0,0 1 0,0 0 0,0 0 0,0 0 0,-1 0 0,1 0 0,0 0 0,0 0 0,0 0 0,0 0 0,-1 0 0,1 1 0,0-1 0,-2 1 0,-29 27 0,5-3 0,20-20 0,11-2 0,21-4 0,35-7 0,-28 2 0,-26 4 0,-23 3 0,-22 6 0,-51 14 0,66-13 0,-1-2 0,0 0 0,-1-2 0,1-1 0,0-1 0,-30-1 0,54-1 0,-3 0 0,0 0 0,-1-1 0,1 1 0,0-1 0,0 1 0,0-1 0,0 0 0,0-1 0,0 1 0,1-1 0,-1 0 0,0 0 0,-6-4 0,10 5 0,0 0 0,0 0 0,1 0 0,-1 0 0,0 1 0,1-1 0,-1 0 0,1 0 0,-1 1 0,1-1 0,-1 0 0,1 1 0,0-1 0,-1 1 0,1-1 0,0 0 0,-1 1 0,1-1 0,0 1 0,0 0 0,-1-1 0,1 1 0,0 0 0,0-1 0,0 1 0,1 0 0,30-11 0,-27 9 0,22-7 0,-3 0 0,0 1 0,34-5 0,-37 7 0,-18 5 0,1 0 0,-1 0 0,1 0 0,0 0 0,0 1 0,-1-1 0,1 1 0,6 0 0,-13 2 0,-1 1 0,0-1 0,0 1 0,1 0 0,-1 0 0,1 0 0,0 0 0,-4 6 0,-3 0 0,0-1 0,-1-2 0,-1 1 0,1-1 0,-1-1 0,0 0 0,-22 5 0,-5 3 0,32-10 1,0-1 0,0 0 0,0-1-1,-1 1 1,1-1 0,0-1 0,-1 0 0,1 0 0,0 0-1,-11-2 1,-3-3-2,2 0 0,-27-11 0,-23-6-1370,60 20-5455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4:23.430"/>
    </inkml:context>
    <inkml:brush xml:id="br0">
      <inkml:brushProperty name="width" value="0.05" units="cm"/>
      <inkml:brushProperty name="height" value="0.05" units="cm"/>
      <inkml:brushProperty name="color" value="#FFFFFF"/>
    </inkml:brush>
  </inkml:definitions>
  <inkml:trace contextRef="#ctx0" brushRef="#br0">241 252 24575,'-14'5'0,"7"-2"0,-1 0 0,1 0 0,-1-1 0,0 0 0,0 0 0,0-1 0,0 0 0,0 0 0,-15-2 0,23 1 0,0 0 0,-1 0 0,1 0 0,0 0 0,-1 0 0,1-1 0,0 1 0,-1 0 0,1 0 0,0-1 0,-1 1 0,1 0 0,0 0 0,-1-1 0,1 1 0,0 0 0,0 0 0,0-1 0,-1 1 0,1 0 0,0-1 0,0 1 0,0-1 0,0 1 0,-1 0 0,1-1 0,0 1 0,0 0 0,0-1 0,0 1 0,0-1 0,0 1 0,0 0 0,0-1 0,0 1 0,1-1 0,9-17 0,18-10 0,-25 27 0,-1 0 0,0 0 0,1 0 0,-1-1 0,0 1 0,0-1 0,0 0 0,0 1 0,0-1 0,-1 0 0,1 0 0,0 0 0,-1-1 0,0 1 0,3-4 0,-4 4 0,0 0 0,0 0 0,0 0 0,0 0 0,0 0 0,-1 0 0,1 0 0,0 0 0,-1 1 0,0-1 0,1 0 0,-1 0 0,0 0 0,0 1 0,0-1 0,0 0 0,0 1 0,0-1 0,-1 1 0,1-1 0,-2-1 0,1 0 0,0-1 0,0 1 0,0-1 0,1 0 0,0 0 0,-1 1 0,1-1 0,1 0 0,-1 0 0,0 0 0,1 0 0,0 0 0,0-1 0,0 1 0,1 0 0,-1 0 0,3-7 0,-2 5 0,0 0 0,-1-1 0,1 1 0,-1 0 0,0 0 0,-2-9 0,2 14 0,-1 0 0,1 1 0,0-1 0,0 0 0,-1 0 0,1 1 0,0-1 0,-1 0 0,1 1 0,-1-1 0,1 0 0,-1 1 0,1-1 0,-1 1 0,1-1 0,-1 1 0,0-1 0,1 1 0,-1-1 0,0 1 0,1 0 0,-1-1 0,0 1 0,0 0 0,1 0 0,-1-1 0,0 1 0,0 0 0,1 0 0,-2 0 0,-30 8 0,-23 26 0,11 4 0,42-36 0,0-1 0,0 1 0,0 0 0,0 0 0,1 0 0,-1 1 0,1-1 0,0 0 0,-1 0 0,1 1 0,0-1 0,0 1 0,0-1 0,1 1 0,-1-1 0,1 1 0,-1 0 0,1-1 0,0 5 0,1-6 0,-1 0 0,1 1 0,0-1 0,0 1 0,0-1 0,0 0 0,0 0 0,1 1 0,-1-1 0,0 0 0,0 0 0,1 0 0,-1 0 0,1 0 0,-1-1 0,1 1 0,-1 0 0,1-1 0,-1 1 0,1-1 0,-1 0 0,1 1 0,0-1 0,3 0 0,46 2 0,-42-2 0,36 1 0,-31 0 0,0 0 0,0-1 0,0 0 0,0-1 0,0-1 0,22-5 0,-36 7-20,0 0-1,0 0 0,0 0 1,0-1-1,0 1 0,0 0 0,-1 0 1,1 0-1,0 0 0,0 0 1,0 0-1,0 0 0,0-1 1,0 1-1,0 0 0,0 0 1,0 0-1,0 0 0,0 0 1,-1 0-1,1-1 0,0 1 0,0 0 1,0 0-1,0 0 0,0 0 1,0 0-1,0-1 0,0 1 1,0 0-1,0 0 0,1 0 1,-1 0-1,0 0 0,0-1 1,0 1-1,0 0 0,0 0 0,0 0 1,0 0-1,0 0 0,0 0 1,0-1-1,0 1 0,1 0 1,-1 0-1,0 0 0,0 0 1,0 0-1,0 0 0,0 0 1,0 0-1,1 0 0,-1 0 0,0-1 1,0 1-1,0 0 0,0 0 1,0 0-1,1 0 0,-1 0 1,0 0-1,0 0 0,0 0 1,1 0-1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4:25.896"/>
    </inkml:context>
    <inkml:brush xml:id="br0">
      <inkml:brushProperty name="width" value="0.05" units="cm"/>
      <inkml:brushProperty name="height" value="0.05" units="cm"/>
      <inkml:brushProperty name="color" value="#FFFFFF"/>
    </inkml:brush>
  </inkml:definitions>
  <inkml:trace contextRef="#ctx0" brushRef="#br0">21 0 24575,'-2'0'0,"-2"0"0,-3 0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4:26.320"/>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5:01.819"/>
    </inkml:context>
    <inkml:brush xml:id="br0">
      <inkml:brushProperty name="width" value="0.05" units="cm"/>
      <inkml:brushProperty name="height" value="0.05" units="cm"/>
      <inkml:brushProperty name="color" value="#FFFFFF"/>
    </inkml:brush>
  </inkml:definitions>
  <inkml:trace contextRef="#ctx0" brushRef="#br0">678 106 24575,'-3'3'0,"-10"-3"0,-11-2 0,11-1 0,12-1 0,16-3 0,-3 1 0,-31 2 0,-2 2 0,-34 0 0,53 3 0,0-1 0,0 0 0,0 0 0,0 1 0,1-1 0,-1 1 0,0-1 0,0 1 0,0 0 0,1 0 0,-1 0 0,0 0 0,1 0 0,-1 0 0,1 0 0,-1 0 0,1 1 0,0-1 0,0 1 0,-1-1 0,1 1 0,0-1 0,-1 4 0,2-5 0,0 0 0,-1 0 0,1 1 0,0-1 0,0 0 0,0 0 0,0 0 0,0 1 0,0-1 0,0 0 0,0 0 0,0 1 0,0-1 0,0 0 0,0 0 0,0 1 0,0-1 0,0 0 0,0 0 0,0 0 0,0 1 0,1-1 0,-1 0 0,0 0 0,0 0 0,0 1 0,0-1 0,0 0 0,0 0 0,1 0 0,-1 0 0,0 1 0,0-1 0,0 0 0,0 0 0,1 0 0,-1 0 0,0 0 0,0 0 0,1 0 0,-1 1 0,0-1 0,0 0 0,0 0 0,1 0 0,-1 0 0,0 0 0,19-2 0,17-8 0,-35 10 0,38-17 0,-39 17 0,0 0 0,0 0 0,0 0 0,0 0 0,0 0 0,0 0 0,-1 0 0,1 0 0,0 0 0,0 0 0,0 0 0,0 0 0,0 0 0,0 0 0,0 0 0,0 0 0,0-1 0,0 1 0,0 0 0,0 0 0,0 0 0,0 0 0,0 0 0,0 0 0,0 0 0,0 0 0,0 0 0,0 0 0,0 0 0,0-1 0,0 1 0,0 0 0,0 0 0,0 0 0,0 0 0,0 0 0,0 0 0,0 0 0,0 0 0,0 0 0,0 0 0,0 0 0,0 0 0,0 0 0,0-1 0,-25 6 0,-6 2 0,6-1 0,-49 6 0,73-12 0,0 0 0,0 0 0,-1 0 0,1-1 0,0 1 0,0 0 0,0-1 0,0 1 0,0-1 0,0 1 0,0-1 0,0 0 0,0 0 0,0 1 0,0-1 0,0 0 0,0 0 0,1 0 0,-1 0 0,0 0 0,1 0 0,-1 0 0,0 0 0,1 0 0,-1-1 0,-14-39 0,3 7 0,11 33 0,-1-1 0,1 1 0,-1-1 0,0 1 0,0-1 0,1 1 0,-1 0 0,0 0 0,0 0 0,0 0 0,0 0 0,0 1 0,0-1 0,0 1 0,0-1 0,0 1 0,-1 0 0,1-1 0,0 1 0,0 0 0,0 1 0,0-1 0,0 0 0,-1 0 0,1 1 0,0 0 0,0-1 0,0 1 0,0 0 0,0 0 0,0 0 0,0 0 0,1 0 0,-1 0 0,0 1 0,1-1 0,-3 2 0,1 0 0,0-1 0,0 0 0,0 0 0,1 1 0,-1 0 0,1-1 0,-1 1 0,1 0 0,0 0 0,0 0 0,0 1 0,1-1 0,-1 0 0,1 1 0,0-1 0,-1 1 0,2-1 0,-1 1 0,0 0 0,1-1 0,-1 6 0,2-8 0,0 0 0,0 0 0,-1 0 0,1 0 0,0 0 0,0-1 0,0 1 0,0 0 0,0-1 0,0 1 0,0-1 0,0 1 0,0-1 0,0 1 0,1-1 0,-1 1 0,0-1 0,0 0 0,0 0 0,0 0 0,1 0 0,-1 0 0,0 0 0,0 0 0,0 0 0,1 0 0,-1 0 0,0-1 0,2 0 0,45-10 0,-41 9 0,74-17 0,-73 20 0,-16 7 0,-18 8 0,20-13 0,-1-1 0,1 0 0,-1 0 0,0-1 0,1 0 0,-1 0 0,0-1 0,0 0 0,0 0 0,1 0 0,-1-1 0,0 0 0,0 0 0,1-1 0,-1 0 0,1 0 0,-1 0 0,1-1 0,0 0 0,-10-6 0,11 6 0,0 0 0,0 0 0,0 1 0,0 0 0,-1 0 0,1 0 0,-1 0 0,1 1 0,-1 0 0,1 0 0,-1 1 0,0 0 0,1 0 0,-1 0 0,0 0 0,1 1 0,-1 0 0,0 0 0,1 1 0,0 0 0,-1 0 0,1 0 0,0 0 0,0 1 0,0 0 0,-7 5 0,23-10 0,0 1 0,-1 1 0,23 1 0,75 12 0,-108-13 0,0 0 0,0 0 0,0 0 0,0 0 0,0 0 0,0 0 0,-1 0 0,1 0 0,0 0 0,0 0 0,0 0 0,0 0 0,0 0 0,0 0 0,0 0 0,0 1 0,0-1 0,0 0 0,0 0 0,0 0 0,0 0 0,0 0 0,0 0 0,0 0 0,0 0 0,0 0 0,0 1 0,0-1 0,0 0 0,0 0 0,0 0 0,0 0 0,0 0 0,0 0 0,0 0 0,0 0 0,0 1 0,0-1 0,0 0 0,0 0 0,0 0 0,0 0 0,0 0 0,0 0 0,0 0 0,0 0 0,0 0 0,0 0 0,0 1 0,0-1 0,1 0 0,-1 0 0,0 0 0,0 0 0,0 0 0,0 0 0,0 0 0,0 0 0,0 0 0,0 0 0,0 0 0,1 0 0,-1 0 0,0 0 0,0 0 0,-13 8 0,-17 4 0,-17 3 0,-122 33 0,166-47 0,0-1 0,0 1 0,0-1 0,0 0 0,1 0 0,-1 0 0,0 0 0,0 0 0,0-1 0,0 0 0,0 1 0,-3-2 0,5 1 0,0 1 0,1-1 0,-1 1 0,0-1 0,1 1 0,-1-1 0,0 0 0,1 1 0,-1-1 0,1 0 0,-1 1 0,1-1 0,-1 0 0,1 0 0,-1 0 0,1 1 0,0-1 0,-1 0 0,1 0 0,0 0 0,0 0 0,0 0 0,0 0 0,0 1 0,0-1 0,0 0 0,0 0 0,0 0 0,0 0 0,0 0 0,1 0 0,-1 0 0,0 1 0,0-1 0,1 0 0,-1 0 0,1 0 0,-1 1 0,1-1 0,-1 0 0,2 0 0,12-33 0,-14 32 0,1-1 0,-1 1 0,1-1 0,0 1 0,0 0 0,0-1 0,0 1 0,1 0 0,-1-1 0,0 1 0,1 0 0,0 0 0,-1 0 0,1 1 0,0-1 0,0 0 0,0 1 0,0-1 0,0 1 0,1-1 0,-1 1 0,0 0 0,1 0 0,-1 0 0,1 0 0,-1 1 0,1-1 0,-1 1 0,4-1 0,-4 1 0,1-1 0,-1 1 0,0-1 0,0 1 0,0 0 0,0 0 0,1 0 0,-1 0 0,0 0 0,0 1 0,0-1 0,0 1 0,0-1 0,0 1 0,0 0 0,0 0 0,0 0 0,0 0 0,0 0 0,0 0 0,0 0 0,-1 1 0,1-1 0,-1 1 0,1-1 0,1 3 0,-1-1 0,-1 1 0,0-1 0,0 1 0,0-1 0,0 1 0,0-1 0,-1 1 0,1-1 0,-1 1 0,0 0 0,0-1 0,-1 1 0,1-1 0,-1 1 0,-1 5 0,1-7 0,0-1 0,-1 1 0,1-1 0,0 1 0,-1-1 0,1 1 0,-1-1 0,0 0 0,1 0 0,-1 0 0,0 0 0,0 0 0,0 0 0,1 0 0,-1-1 0,0 1 0,0-1 0,0 1 0,0-1 0,0 0 0,0 0 0,0 0 0,-4 0 0,1 1 0,-1-1 0,1 0 0,-1 0 0,1-1 0,-1 1 0,0-1 0,-9-3 0,17-1 0,1 0 0,-1 0 0,1 0 0,0 1 0,0-1 0,6-6 0,-7 8 0,18-26-1365,-15 21-5461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5:12.754"/>
    </inkml:context>
    <inkml:brush xml:id="br0">
      <inkml:brushProperty name="width" value="0.05" units="cm"/>
      <inkml:brushProperty name="height" value="0.05" units="cm"/>
      <inkml:brushProperty name="color" value="#FFFFFF"/>
    </inkml:brush>
  </inkml:definitions>
  <inkml:trace contextRef="#ctx0" brushRef="#br0">570 21 24575,'-408'-6'0,"351"-2"0,48 6 0,0 0 0,-1 1 0,1 0 0,0 1 0,0-1 0,-19 3 0,28-2 0,0 1 0,1-1 0,-1 0 0,0 0 0,0 0 0,0 0 0,0 0 0,1 0 0,-1 0 0,0 0 0,0 1 0,0-1 0,0 0 0,1 0 0,-1 0 0,0 0 0,0 1 0,0-1 0,0 0 0,0 0 0,0 0 0,0 1 0,1-1 0,-1 0 0,0 0 0,0 0 0,0 1 0,0-1 0,0 0 0,0 0 0,0 0 0,0 1 0,0-1 0,0 0 0,0 0 0,0 1 0,-1-1 0,1 0 0,0 0 0,0 0 0,0 1 0,0-1 0,0 0 0,0 0 0,0 0 0,0 0 0,-1 1 0,1-1 0,0 0 0,0 0 0,0 0 0,0 0 0,-1 0 0,1 1 0,0-1 0,0 0 0,0 0 0,-1 0 0,1 0 0,0 0 0,0 0 0,0 0 0,-1 0 0,1 0 0,0 0 0,0 0 0,-1 0 0,25 14 0,-6-2 0,-22-10-85,1 0 0,-1 0 0,0 0 0,1-1 0,-1 1 0,0-1 0,0 0 0,0 0 0,0 0 0,-1-1 0,-3 1 0,5-1-260,-5 1-6481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5:32.120"/>
    </inkml:context>
    <inkml:brush xml:id="br0">
      <inkml:brushProperty name="width" value="0.05" units="cm"/>
      <inkml:brushProperty name="height" value="0.05" units="cm"/>
      <inkml:brushProperty name="color" value="#FFFFFF"/>
    </inkml:brush>
  </inkml:definitions>
  <inkml:trace contextRef="#ctx0" brushRef="#br0">596 19 24575,'-40'10'0,"32"-8"0,-111 17 0,-213 7 0,317-25 0,-33 3 0,14-2 0,67-9 0,180-45 0,-93 40 0,-87 0-1365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6:09.221"/>
    </inkml:context>
    <inkml:brush xml:id="br0">
      <inkml:brushProperty name="width" value="0.05" units="cm"/>
      <inkml:brushProperty name="height" value="0.05" units="cm"/>
      <inkml:brushProperty name="color" value="#FFFFFF"/>
    </inkml:brush>
  </inkml:definitions>
  <inkml:trace contextRef="#ctx0" brushRef="#br0">367 142 24575,'-4'-3'0,"1"1"0,0 0 0,-1-1 0,1 1 0,-1 1 0,0-1 0,0 1 0,0-1 0,-4 0 0,3 0 0,-21-8 0,0 1 0,-36-8 0,49 15 0,1 1 0,-1 0 0,0 0 0,-1 1 0,1 1 0,0 0 0,-15 4 0,10-2 0,12-2 0,-1-1 0,1 1 0,0 0 0,0 1 0,0 0 0,0 0 0,0 0 0,1 0 0,-10 6 0,15-7 0,0 0 0,1-1 0,-1 1 0,1-1 0,-1 1 0,1-1 0,-1 1 0,1-1 0,-1 1 0,1-1 0,-1 1 0,1-1 0,0 0 0,-1 1 0,1-1 0,0 0 0,-1 1 0,1-1 0,0 0 0,-1 0 0,1 0 0,0 0 0,-1 0 0,1 0 0,0 0 0,-1 0 0,2 0 0,24 4 0,34 5 0,-15-2 0,76 2 0,-101-5 0,-30 4 0,-36 4 0,45-11 0,0-1 0,0 0 0,0 0 0,0 0 0,0 0 0,0 0 0,0 0 0,-1 0 0,1 0 0,0 0 0,0-1 0,0 1 0,0 0 0,0-1 0,0 1 0,0-1 0,0 1 0,0-1 0,0 1 0,1-1 0,-1 0 0,0 1 0,0-1 0,0 0 0,1 0 0,-1 0 0,0 0 0,1 1 0,-1-1 0,1 0 0,-1 0 0,1 0 0,-1-2 0,1 2 0,0 0 0,1 0 0,-1-1 0,1 1 0,-1 0 0,1 0 0,-1 0 0,1 0 0,-1 0 0,1 0 0,0 0 0,0 0 0,0 0 0,0 0 0,-1 0 0,1 1 0,0-1 0,0 0 0,0 1 0,1-1 0,-1 0 0,0 1 0,0-1 0,0 1 0,0 0 0,0-1 0,1 1 0,-1 0 0,3 0 0,92-28 0,-81 26 0,0 0 0,0 1 0,0 0 0,0 2 0,17 2 0,-22-3 0,-10 0 0,1 0 0,-1 0 0,0 0 0,1 0 0,-1 0 0,0 0 0,1 0 0,-1 0 0,0 0 0,1 0 0,-1 0 0,0 0 0,1 0 0,-1 0 0,0 0 0,1 0 0,-1 1 0,0-1 0,1 0 0,-1 0 0,0 0 0,0 0 0,1 1 0,-1-1 0,0 0 0,0 0 0,1 1 0,-1-1 0,0 0 0,0 0 0,0 1 0,0-1 0,1 0 0,-1 1 0,0-1 0,0 0 0,0 1 0,0-1 0,0 0 0,0 1 0,-10 12 0,-21 7 0,21-17 0,0 2 0,0-1 0,1 1 0,0 0 0,-17 13 0,23-15 0,-1 0 0,1 1 0,-1 0 0,1-1 0,0 1 0,1 0 0,-1 1 0,1-1 0,0 0 0,-1 1 0,2-1 0,-1 1 0,1 0 0,-1-1 0,1 7 0,0-11 0,1 0 0,0 1 0,0-1 0,0 0 0,0 0 0,0 0 0,0 0 0,0 1 0,0-1 0,0 0 0,0 0 0,0 0 0,0 0 0,0 1 0,0-1 0,0 0 0,0 0 0,0 0 0,0 0 0,0 1 0,0-1 0,0 0 0,0 0 0,0 0 0,0 0 0,0 1 0,0-1 0,0 0 0,0 0 0,0 0 0,0 0 0,1 0 0,-1 1 0,0-1 0,0 0 0,0 0 0,0 0 0,0 0 0,0 0 0,1 0 0,-1 0 0,0 1 0,0-1 0,0 0 0,0 0 0,1 0 0,-1 0 0,0 0 0,0 0 0,0 0 0,1 0 0,-1 0 0,11-8 0,10-15 0,104-177 0,-133 219 0,5-11 0,0 0 0,-1-1 0,1 1 0,-2-1 0,1 0 0,-7 9 0,10-16 0,1-1 0,0 1 0,0 0 0,0 0 0,0 0 0,0 0 0,0 0 0,0 0 0,0 0 0,0 0 0,0 0 0,0 0 0,0 0 0,0 0 0,-1 0 0,1 0 0,0-1 0,0 1 0,0 0 0,0 0 0,0 0 0,0 0 0,0 0 0,0 0 0,0 0 0,-1 0 0,1 0 0,0 0 0,0 0 0,0 0 0,0 0 0,0 0 0,0 0 0,0 1 0,0-1 0,-1 0 0,1 0 0,0 0 0,0 0 0,0 0 0,0 0 0,0 0 0,0 0 0,0 0 0,0 0 0,0 0 0,0 0 0,0 0 0,0 0 0,0 1 0,-1-1 0,1 0 0,0 0 0,0 0 0,0 0 0,4-12 0,1-3 0,-8 13 0,-5 10 0,-10 5 0,13-24 0,-1-8 0,4 20 0,-1 0 0,1 0 0,0 1 0,0-1 0,0 0 0,0 1 0,0-1 0,0 1 0,1 0 0,-1-1 0,0 1 0,1 0 0,-2 3 0,2-4 0,-23 22 0,18-26 0,8-18 0,0 13 0,3-33 0,-5 41 0,0-1 0,0 1 0,0-1 0,0 1 0,0-1 0,0 1 0,0 0 0,0-1 0,0 1 0,0-1 0,-1 1 0,1 0 0,0-1 0,0 1 0,0 0 0,-1-1 0,1 1 0,0 0 0,0-1 0,-1 1 0,1 0 0,0 0 0,-1-1 0,1 1 0,0 0 0,-1 0 0,1 0 0,-1-1 0,0 1 0,-19 9 0,10-2 0,1 0 0,0 1 0,0 0 0,1 1 0,0 0 0,0 0 0,-11 20 0,21-26 0,8-6 0,9-9 0,112-98 0,-130 109 0,-1 0 0,1 1 0,-1-1 0,1 0 0,-1 1 0,1-1 0,-1 1 0,1-1 0,-1 1 0,1-1 0,0 1 0,-1 0 0,1-1 0,0 1 0,-1 0 0,1-1 0,0 1 0,0 0 0,-1 0 0,1-1 0,0 1 0,0 0 0,-1 0 0,1 0 0,1 0 0,-8 18 0,-21 27 0,21-38 0,1 0 0,-2-1 0,1 1 0,-1-1 0,1-1 0,-2 1 0,1-1 0,0-1 0,-1 1 0,0-1 0,0 0 0,-1-1 0,1 0 0,0 0 0,-1-1 0,0 0 0,0-1 0,-12 1 0,20-2 0,0 0 0,0 0 0,0 0 0,1-1 0,-1 1 0,0 0 0,0-1 0,1 1 0,-1-1 0,0 1 0,1-1 0,-1 1 0,0-1 0,1 1 0,-1-1 0,1 0 0,-1 1 0,1-1 0,0 0 0,-1 0 0,1 1 0,-1-1 0,1 0 0,0 0 0,0 1 0,-1-1 0,1 0 0,0 0 0,0 0 0,0 1 0,0-1 0,0 0 0,0 0 0,0 0 0,0 0 0,1 1 0,-1-1 0,0 0 0,0 0 0,1 1 0,-1-1 0,0 0 0,1 0 0,0 0 0,17-42 0,-15 38 0,8-14 0,-7 13 0,-1 1 0,0-1 0,0 1 0,-1-1 0,4-11 0,-12 14-1365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6:30.215"/>
    </inkml:context>
    <inkml:brush xml:id="br0">
      <inkml:brushProperty name="width" value="0.05" units="cm"/>
      <inkml:brushProperty name="height" value="0.05" units="cm"/>
      <inkml:brushProperty name="color" value="#FFFFFF"/>
    </inkml:brush>
  </inkml:definitions>
  <inkml:trace contextRef="#ctx0" brushRef="#br0">1 1 24575,'38'2'0,"47"7"0,-15 0 0,21-9 0,-203-19-1365,98 18-5461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6:38.119"/>
    </inkml:context>
    <inkml:brush xml:id="br0">
      <inkml:brushProperty name="width" value="0.05" units="cm"/>
      <inkml:brushProperty name="height" value="0.05" units="cm"/>
      <inkml:brushProperty name="color" value="#FFFFFF"/>
    </inkml:brush>
  </inkml:definitions>
  <inkml:trace contextRef="#ctx0" brushRef="#br0">0 27 24575,'3'0'0,"4"0"0,5 0 0,5 0 0,4-1 0,6 0 0,0-3 0,0 0 0,-1 0 0,-4 0 0,-5 1 0,-4 0 0,-4 2 0,-1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6:42.520"/>
    </inkml:context>
    <inkml:brush xml:id="br0">
      <inkml:brushProperty name="width" value="0.05" units="cm"/>
      <inkml:brushProperty name="height" value="0.05" units="cm"/>
      <inkml:brushProperty name="color" value="#FFFFFF"/>
    </inkml:brush>
  </inkml:definitions>
  <inkml:trace contextRef="#ctx0" brushRef="#br0">0 8 24575,'1'-1'0,"0"0"0,0 1 0,0-1 0,0 0 0,0 1 0,0-1 0,0 1 0,0 0 0,0-1 0,0 1 0,0 0 0,0-1 0,0 1 0,0 0 0,0 0 0,0 0 0,0 0 0,0 0 0,0 0 0,2 1 0,24-1 0,242 12 0,-210-12-1365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0:54.236"/>
    </inkml:context>
    <inkml:brush xml:id="br0">
      <inkml:brushProperty name="width" value="0.05" units="cm"/>
      <inkml:brushProperty name="height" value="0.05" units="cm"/>
      <inkml:brushProperty name="color" value="#FFFFFF"/>
    </inkml:brush>
  </inkml:definitions>
  <inkml:trace contextRef="#ctx0" brushRef="#br0">966 27 24575,'-36'2'0,"1"1"0,-62 15 0,66-10 0,1-3 0,-2 0 0,-57 0 0,81-6 0,8-2 0,17-5 0,25-4 0,-9 5 0,-25 6 0,0 0 0,-1 0 0,1-1 0,-1-1 0,0 1 0,11-5 0,-70 11 0,15 7 0,-1-2 0,0-2 0,0-2 0,-1-1 0,-51-2 0,81-2 0,0 1 0,0-2 0,0 1 0,0-1 0,0-1 0,0 0 0,0 0 0,0-1 0,-12-5 0,21 7 0,0 1 0,0-1 0,1 1 0,-1 0 0,0-1 0,1 1 0,-1-1 0,0 1 0,1-1 0,-1 1 0,1 0 0,-1-1 0,0 1 0,1 0 0,-1 0 0,1-1 0,-1 1 0,1 0 0,-1 0 0,1 0 0,-1-1 0,1 1 0,0 0 0,-1 0 0,1 0 0,-1 0 0,1 0 0,-1 0 0,1 0 0,-1 0 0,2 1 0,27-6 0,-25 5 0,83-16 0,45-5 0,-138 24 0,0 0 0,0 0 0,0 0 0,1 1 0,-10 8 0,-35 20 0,28-25 0,0-1 0,-1-2 0,1 0 0,-1-1 0,0-1 0,0-1 0,0-1 0,-30-5 0,-27 3 0,-102 2 0,241-14 0,180 8 0,-452 19 0,197-13-341,-1 0 0,0 2-1,-24 4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6:58.610"/>
    </inkml:context>
    <inkml:brush xml:id="br0">
      <inkml:brushProperty name="width" value="0.05" units="cm"/>
      <inkml:brushProperty name="height" value="0.05" units="cm"/>
      <inkml:brushProperty name="color" value="#FFFFFF"/>
    </inkml:brush>
  </inkml:definitions>
  <inkml:trace contextRef="#ctx0" brushRef="#br0">0 260 24575,'154'7'0,"185"32"0,21 1 0,-358-39 0,0-1 0,-1 0 0,1 1 0,0-1 0,-1 0 0,1 0 0,0 0 0,0-1 0,-1 1 0,1 0 0,0-1 0,-1 1 0,1-1 0,0 1 0,1-2 0,-3 1 0,0 1 0,0-1 0,-1 1 0,1-1 0,0 0 0,0 1 0,-1-1 0,1 1 0,0-1 0,-1 0 0,1 1 0,0-1 0,-1 1 0,1-1 0,-1 1 0,1 0 0,-1-1 0,1 1 0,-1-1 0,1 1 0,-1 0 0,0-1 0,1 1 0,-1 0 0,0 0 0,-56-28 0,54 27 0,-29-11 0,-23-11 0,54 22 0,1 1 0,0 0 0,0 0 0,0 0 0,0 0 0,-1 0 0,1 0 0,0 0 0,0 0 0,0 0 0,0-1 0,0 1 0,0 0 0,-1 0 0,1 0 0,0 0 0,0 0 0,0 0 0,0-1 0,0 1 0,0 0 0,0 0 0,0 0 0,0 0 0,0-1 0,0 1 0,0 0 0,0 0 0,0 0 0,0 0 0,0-1 0,0 1 0,0 0 0,0 0 0,0 0 0,0 0 0,0-1 0,0 1 0,0 0 0,0 0 0,0 0 0,0 0 0,0-1 0,1 1 0,-1 0 0,0 0 0,0 0 0,0 0 0,0 0 0,0 0 0,0 0 0,1-1 0,-1 1 0,0 0 0,0 0 0,0 0 0,0 0 0,1 0 0,16-6 0,19 0 0,288 0 0,-354 10 0,1 2 0,1 1 0,0 1 0,-45 20 0,34-13 0,-57 14 0,76-24 0,17-4 0,0 0 0,0 0 0,0 0 0,0-1 0,-1 1 0,1-1 0,0 0 0,-6 0 0,6-9 0,14-14 0,33-41 0,-22 36 0,-3-1 0,0-1 0,-2 0 0,-1-1 0,19-52 0,-35 83 0,0 0 0,0 0 0,0 0 0,-1 0 0,1 0 0,0 0 0,0 0 0,0 0 0,0 0 0,0 0 0,0 0 0,0 0 0,-1 0 0,1 0 0,0 0 0,0 0 0,0 0 0,0 0 0,0 0 0,0 0 0,0 0 0,0 0 0,-1 0 0,1 0 0,0-1 0,0 1 0,0 0 0,0 0 0,0 0 0,0 0 0,0 0 0,0 0 0,0 0 0,0 0 0,0 0 0,0 0 0,-1-1 0,1 1 0,0 0 0,0 0 0,0 0 0,0 0 0,0 0 0,0 0 0,0 0 0,0 0 0,0-1 0,0 1 0,0 0 0,0 0 0,0 0 0,0 0 0,0 0 0,0 0 0,0 0 0,1-1 0,-1 1 0,0 0 0,0 0 0,0 0 0,0 0 0,0 0 0,0 0 0,0 0 0,0 0 0,0 0 0,0 0 0,0-1 0,-11 10 0,-11 17 0,-106 183 0,117-190 0,3-9 0,1-12 0,0-28 0,5-55 0,2 77 0,2-43 0,0 26 0,-1 0 0,-4-29 0,3 54 0,-1-1 0,1 1 0,0-1 0,-1 1 0,1-1 0,0 1 0,-1-1 0,1 1 0,-1-1 0,1 1 0,0 0 0,-1-1 0,1 1 0,-1 0 0,0-1 0,1 1 0,-1 0 0,1 0 0,-1-1 0,1 1 0,-1 0 0,0 0 0,1 0 0,-1 0 0,1 0 0,-1 0 0,0 0 0,1 0 0,-1 0 0,1 0 0,-1 0 0,1 0 0,-1 1 0,0-1 0,1 0 0,-1 0 0,1 0 0,-1 1 0,1-1 0,-1 0 0,1 1 0,-1-1 0,1 1 0,-1-1 0,1 1 0,-33 19 0,31-19 0,-65 50 0,-104 103 0,171-153 0,0-1 0,-1 1 0,1-1 0,0 1 0,-1-1 0,1 1 0,0-1 0,-1 1 0,1-1 0,-1 0 0,1 1 0,0-1 0,-1 0 0,1 1 0,-1-1 0,1 0 0,-1 0 0,0 1 0,1-1 0,-1 0 0,1 0 0,-1 0 0,1 0 0,-1 0 0,1 0 0,-1 0 0,0 0 0,1 0 0,-1 0 0,1 0 0,-1 0 0,1 0 0,-1 0 0,0-1 0,1 1 0,-1 0 0,0-1 0,-4-24 0,14-44 0,-7 61 0,-2 7 0,1 0 0,-1 1 0,0-1 0,1 0 0,-1 0 0,0 0 0,0 0 0,0 0 0,0 0 0,0 0 0,0 0 0,0 0 0,0 0 0,0 0 0,0 0 0,0 1 0,0-1 0,-1 0 0,1 0 0,0 0 0,-1 0 0,1 0 0,-2-1 0,-11 17 0,-13 40 0,26-54 0,-1 0 0,1 0 0,0 0 0,0 1 0,-1-1 0,1 0 0,0 0 0,0 0 0,0 0 0,0 0 0,1 0 0,-1 0 0,0 0 0,0 0 0,1 0 0,-1 0 0,0 0 0,1 0 0,-1 0 0,1 0 0,-1 0 0,1 0 0,0 0 0,-1 0 0,1-1 0,0 1 0,0 0 0,-1 0 0,3 0 0,29 7 0,-16-5 0,-13-3 0,0 0 0,0 0 0,0 0 0,0 0 0,0-1 0,0 1 0,0-1 0,0 0 0,0 0 0,-1 0 0,1 0 0,0-1 0,3-1 0,37-26 0,-28 19 0,6-5 0,-15 9 0,0 1 0,0 0 0,1 1 0,0-1 0,0 2 0,0-1 0,0 1 0,1-1 0,12-2 0,-20 6 0,1 1 0,-1-1 0,1 0 0,-1 0 0,1 1 0,-1-1 0,1 0 0,-1 1 0,1-1 0,-1 1 0,1-1 0,-1 1 0,0-1 0,1 0 0,-1 1 0,0 0 0,1-1 0,-1 1 0,0-1 0,0 1 0,0-1 0,1 1 0,-1-1 0,0 1 0,0 0 0,0-1 0,0 1 0,0-1 0,0 1 0,0 0 0,0-1 0,0 1 0,0-1 0,0 1 0,-1 0 0,1-1 0,0 1 0,0-1 0,-1 1 0,1-1 0,0 1 0,-1-1 0,1 1 0,-1 0 0,-13 27 0,8-19 0,0-1 0,-1 0 0,-1 0 0,1-1 0,-1 0 0,0 0 0,-1-1 0,0 0 0,0 0 0,0-1 0,0-1 0,-11 5 0,20-9 0,-1 0 0,1 0 0,-1 0 0,1 0 0,0 0 0,-1 1 0,1-1 0,-1 0 0,1 0 0,-1 0 0,1 0 0,0 0 0,-1 0 0,1-1 0,-1 1 0,1 0 0,-1 0 0,1 0 0,0 0 0,-1 0 0,1-1 0,0 1 0,-1 0 0,1 0 0,0-1 0,-1 1 0,1 0 0,0 0 0,-1-1 0,1 1 0,0 0 0,0-1 0,-1 1 0,1-1 0,-3-20 0,11-25 0,-7 43 0,3-13 0,3-23 0,-7 39 0,0-1 0,0 1 0,0 0 0,0 0 0,0 0 0,0-1 0,-1 1 0,1 0 0,0 0 0,0 0 0,0 0 0,0-1 0,0 1 0,0 0 0,0 0 0,-1 0 0,1 0 0,0-1 0,0 1 0,0 0 0,0 0 0,-1 0 0,1 0 0,0 0 0,0 0 0,0 0 0,0-1 0,-1 1 0,1 0 0,0 0 0,0 0 0,-1 0 0,1 0 0,0 0 0,0 0 0,0 0 0,-1 0 0,1 0 0,0 0 0,0 0 0,0 0 0,-1 0 0,1 0 0,0 1 0,0-1 0,-1 0 0,-19 15 0,9-2 0,0 0 0,0 0 0,1 1 0,1 1 0,-14 28 0,19-34 0,-17 26-1365,12-21-5461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7:03.069"/>
    </inkml:context>
    <inkml:brush xml:id="br0">
      <inkml:brushProperty name="width" value="0.05" units="cm"/>
      <inkml:brushProperty name="height" value="0.05" units="cm"/>
      <inkml:brushProperty name="color" value="#FFFFFF"/>
    </inkml:brush>
  </inkml:definitions>
  <inkml:trace contextRef="#ctx0" brushRef="#br0">1 7 24575,'381'-7'-1365,"-372"7"-5461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7:07.913"/>
    </inkml:context>
    <inkml:brush xml:id="br0">
      <inkml:brushProperty name="width" value="0.05" units="cm"/>
      <inkml:brushProperty name="height" value="0.05" units="cm"/>
      <inkml:brushProperty name="color" value="#FFFFFF"/>
    </inkml:brush>
  </inkml:definitions>
  <inkml:trace contextRef="#ctx0" brushRef="#br0">0 67 24575,'28'-12'-151,"1"0"-1,0 2 0,0 2 0,1 0 1,0 2-1,1 1 0,-1 2 1,57 0-1,-72 3-6674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7:12.967"/>
    </inkml:context>
    <inkml:brush xml:id="br0">
      <inkml:brushProperty name="width" value="0.05" units="cm"/>
      <inkml:brushProperty name="height" value="0.05" units="cm"/>
      <inkml:brushProperty name="color" value="#FFFFFF"/>
    </inkml:brush>
  </inkml:definitions>
  <inkml:trace contextRef="#ctx0" brushRef="#br0">117 293 24575,'16'-2'0,"0"0"0,0-2 0,0 0 0,-1 0 0,1-2 0,19-9 0,18-6 0,-24 5 0,-29 11 0,-18 10 0,13-3 0,-2 0 0,1 0 0,0 0 0,0 1 0,0 0 0,1 0 0,-1 0 0,1 1 0,-1-1 0,-7 8 0,13-10 0,1-1 0,-1 0 0,0 1 0,0-1 0,0 0 0,0 1 0,0-1 0,0 0 0,0 0 0,0 1 0,1-1 0,-1 0 0,0 0 0,0 1 0,0-1 0,1 0 0,-1 0 0,0 1 0,0-1 0,0 0 0,1 0 0,-1 0 0,0 0 0,1 1 0,-1-1 0,0 0 0,0 0 0,1 0 0,-1 0 0,0 0 0,1 0 0,-1 0 0,0 0 0,1 0 0,-1 0 0,0 0 0,0 0 0,1 0 0,-1 0 0,0 0 0,1 0 0,-1 0 0,0 0 0,0 0 0,1-1 0,17 0 0,1-5 0,-1-1 0,0 0 0,0-2 0,-1 0 0,0 0 0,-1-2 0,0 0 0,0-1 0,24-24 0,-82 52 0,-7 13 0,2 2 0,2 2 0,-70 66 0,115-99 0,0-1 0,0 1 0,0 0 0,0 0 0,0 0 0,-1 0 0,1 0 0,0-1 0,0 1 0,0 0 0,0 0 0,0 0 0,0 0 0,0 0 0,0 0 0,0 0 0,0-1 0,0 1 0,-1 0 0,1 0 0,0 0 0,0 0 0,0 0 0,0 0 0,0 0 0,0 0 0,-1 0 0,1 0 0,0 0 0,0 0 0,0 0 0,0 0 0,0 0 0,-1 0 0,1 0 0,0 0 0,0 0 0,0 0 0,0 0 0,0 0 0,-1 0 0,1 0 0,0 0 0,0 0 0,0 0 0,0 0 0,0 0 0,0 0 0,0 0 0,-1 1 0,10-26 0,18-31 0,-11 29 0,15-33 0,-34 61 0,0 0 0,0 0 0,1 0 0,-1 0 0,0 0 0,1 0 0,-1 1 0,1-1 0,0 1 0,-3 2 0,-26 23 0,1 1 0,-39 50 0,-12 12 0,105-137 0,-12 21 0,30-55 0,91-133 0,-147 258 0,-17 32 0,20-51 0,-31 60 0,84-183 0,42-73 0,-84 171 0,0 0 0,1-1 0,-1 1 0,0 0 0,1 0 0,-1-1 0,0 1 0,0 0 0,0 0 0,1-1 0,-1 1 0,0 0 0,0-1 0,0 1 0,0 0 0,1-1 0,-1 1 0,0-1 0,0 1 0,0 0 0,0-1 0,0 1 0,0 0 0,0-1 0,0 1 0,0-1 0,0 1 0,0 0 0,0-1 0,-1 1 0,1 0 0,0-1 0,0 1 0,0 0 0,0-1 0,0 1 0,-1 0 0,1-1 0,0 1 0,0 0 0,-1 0 0,1-1 0,0 1 0,-1 0 0,-17 10 0,-22 27 0,-105 131 0,141-167 0,6-7 0,11-24 0,23-34 0,-21 39-1365,-2 5-5461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7:23.922"/>
    </inkml:context>
    <inkml:brush xml:id="br0">
      <inkml:brushProperty name="width" value="0.05" units="cm"/>
      <inkml:brushProperty name="height" value="0.05" units="cm"/>
      <inkml:brushProperty name="color" value="#FFFFFF"/>
    </inkml:brush>
  </inkml:definitions>
  <inkml:trace contextRef="#ctx0" brushRef="#br0">0 7 24575,'119'6'0,"-76"-3"0,0-1 0,80-7 0,-60-8-1365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5:41.866"/>
    </inkml:context>
    <inkml:brush xml:id="br0">
      <inkml:brushProperty name="width" value="0.05" units="cm"/>
      <inkml:brushProperty name="height" value="0.05" units="cm"/>
      <inkml:brushProperty name="color" value="#FFFFFF"/>
    </inkml:brush>
  </inkml:definitions>
  <inkml:trace contextRef="#ctx0" brushRef="#br0">670 126 24575,'-29'0'0,"53"0"0,-16-1 0,1 1 0,-1 0 0,0 1 0,1 0 0,-1 0 0,0 1 0,1 0 0,-1 1 0,0-1 0,0 1 0,10 6 0,-18-8 0,0-1 0,0 0 0,0 0 0,1 0 0,-1 0 0,0 0 0,0 1 0,0-1 0,0 0 0,0 0 0,0 0 0,0 0 0,0 1 0,0-1 0,0 0 0,0 0 0,0 0 0,0 0 0,0 1 0,0-1 0,0 0 0,0 0 0,0 0 0,0 0 0,0 0 0,0 1 0,0-1 0,-1 0 0,1 0 0,0 0 0,0 0 0,0 0 0,0 1 0,0-1 0,0 0 0,0 0 0,-1 0 0,1 0 0,0 0 0,0 0 0,0 0 0,0 0 0,0 0 0,-1 1 0,1-1 0,0 0 0,0 0 0,0 0 0,0 0 0,0 0 0,-1 0 0,1 0 0,-18 7 0,-21 4 0,37-11 0,-8 3 0,-2 1 0,0 0 0,0-1 0,0-1 0,-1 0 0,1 0 0,-1-2 0,1 1 0,-1-1 0,0-1 0,1-1 0,0 1 0,-16-5 0,-83-37 0,-132-70 0,239 111 0,1 1 0,-1-1 0,1 0 0,-1-1 0,1 1 0,0 0 0,0-1 0,-3-3 0,6 6 0,0 0 0,0-1 0,0 1 0,0 0 0,0 0 0,0 0 0,0 0 0,0 0 0,0-1 0,0 1 0,0 0 0,0 0 0,0 0 0,0 0 0,0-1 0,0 1 0,0 0 0,0 0 0,0 0 0,0 0 0,0 0 0,0-1 0,0 1 0,0 0 0,1 0 0,-1 0 0,0 0 0,0 0 0,0 0 0,0 0 0,0-1 0,0 1 0,1 0 0,-1 0 0,0 0 0,0 0 0,0 0 0,0 0 0,0 0 0,1 0 0,-1 0 0,0 0 0,0 0 0,0 0 0,0 0 0,1 0 0,-1 0 0,0 0 0,0 0 0,0 0 0,0 0 0,1 0 0,23 3 0,35 15 0,-45-13 0,1-1 0,-1 0 0,28 4 0,117 2 0,-120-5 0,-37-5 0,0 1 0,0-1 0,0 0 0,0 1 0,0-1 0,0 1 0,0 0 0,0 0 0,0 0 0,0 0 0,0 0 0,-1 0 0,1 0 0,0 1 0,1 1 0,-5-1 0,0 1 0,0-1 0,0 1 0,0-1 0,-1 0 0,1 0 0,-1 0 0,0 0 0,1 0 0,-1 0 0,0-1 0,0 1 0,0-1 0,-4 1 0,1 1 0,-24 14 0,28-16 0,0 0 0,1 0 0,-1 0 0,1 0 0,-1 0 0,1 0 0,-1 0 0,1 1 0,0-1 0,0 0 0,0 1 0,-1-1 0,1 1 0,0 0 0,0 2 0,3-3 0,1 0 0,0 0 0,0 1 0,0-2 0,0 1 0,0 0 0,0-1 0,0 1 0,1-1 0,-1 0 0,0 0 0,0 0 0,4-1 0,-3 1 0,279-1 0,-403 11 0,79-5 0,-55 0 0,50-6 0,1-2 0,0-2 0,0-3 0,0-1 0,-70-23 0,102 26 0,19 6 0,21 8 0,-5 8 0,-12-5 0,-10-11 0,0 1 0,0-1 0,0 0 0,0 0 0,0 0 0,0 0 0,0 1 0,0-1 0,1 0 0,-1 0 0,0 0 0,0 0 0,0 1 0,0-1 0,0 0 0,0 0 0,0 0 0,0 0 0,0 1 0,0-1 0,0 0 0,0 0 0,0 0 0,-1 1 0,1-1 0,0 0 0,0 0 0,0 0 0,0 0 0,0 1 0,0-1 0,0 0 0,0 0 0,0 0 0,-1 0 0,1 0 0,0 0 0,0 1 0,0-1 0,0 0 0,0 0 0,-1 0 0,1 0 0,0 0 0,0 0 0,0 0 0,-1 0 0,-2-1 0,0-1 0,0 0 0,1 1 0,-1-1 0,0-1 0,1 1 0,-1 0 0,1-1 0,0 1 0,0-1 0,-3-4 0,-13-12 0,9 12 0,0 0 0,-1 0 0,0 1 0,0 1 0,-1-1 0,-14-4 0,22 9 0,1 1 0,-1-1 0,1 0 0,-1 1 0,0-1 0,1 1 0,-1 0 0,0 0 0,1 0 0,-1 0 0,0 1 0,1-1 0,-1 1 0,0-1 0,1 1 0,-1 0 0,1 0 0,-1 0 0,1 0 0,0 1 0,-1-1 0,1 1 0,0-1 0,0 1 0,0 0 0,0 0 0,0 0 0,1 0 0,-1 0 0,0 0 0,1 0 0,0 1 0,-2 2 0,-3 8-1365,0-1-5461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5:44.208"/>
    </inkml:context>
    <inkml:brush xml:id="br0">
      <inkml:brushProperty name="width" value="0.05" units="cm"/>
      <inkml:brushProperty name="height" value="0.05" units="cm"/>
      <inkml:brushProperty name="color" value="#FFFFFF"/>
    </inkml:brush>
  </inkml:definitions>
  <inkml:trace contextRef="#ctx0" brushRef="#br0">390 83 24575,'1'0'0,"1"1"0,-2 0 0,-1 2 0,-5 0 0,-8-1 0,-11-2 0,-12-5 0,-13-4 0,-8-4 0,-2-4 0,3 0 0,9 0 0,12 3-8191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5:57.159"/>
    </inkml:context>
    <inkml:brush xml:id="br0">
      <inkml:brushProperty name="width" value="0.05" units="cm"/>
      <inkml:brushProperty name="height" value="0.05" units="cm"/>
      <inkml:brushProperty name="color" value="#FFFFFF"/>
    </inkml:brush>
  </inkml:definitions>
  <inkml:trace contextRef="#ctx0" brushRef="#br0">866 58 24575,'-80'-15'0,"42"7"0,-1 1 0,0 2 0,0 1 0,-52 2 0,135 22 0,-12-15 0,0-1 0,1-2 0,0-1 0,34-4 0,-45 2 0,-46 3 0,-1 0 0,1 2 0,0 0 0,-37 13 0,3-2 0,49-13 0,0-1 0,0 0 0,0-1 0,0 0 0,-13-1 0,19 0 0,-1 1 0,1 0 0,-1-1 0,1 0 0,-1 1 0,1-1 0,0-1 0,-1 1 0,1 0 0,0-1 0,0 0 0,0 0 0,0 0 0,0 0 0,1 0 0,-5-4 0,7 5 0,-1 0 0,0-1 0,0 1 0,1 0 0,-1 0 0,1-1 0,-1 1 0,1 0 0,0 0 0,-1-1 0,1 1 0,0 0 0,0-1 0,0 1 0,0-1 0,0 1 0,0 0 0,0-1 0,1 1 0,-1 0 0,0-1 0,1 1 0,-1 0 0,1 0 0,-1-1 0,1 1 0,0 0 0,-1 0 0,1 0 0,0 0 0,0 0 0,0 0 0,0 0 0,0 0 0,1-1 0,2-1 0,-1 1 0,1 0 0,0-1 0,0 2 0,0-1 0,0 0 0,0 1 0,0 0 0,7-2 0,-10 3 0,0 0 0,0 0 0,0-1 0,1 1 0,-1 0 0,0 0 0,0 0 0,0 1 0,0-1 0,0 0 0,0 0 0,0 1 0,0-1 0,0 0 0,0 1 0,0-1 0,0 1 0,0-1 0,0 1 0,0 0 0,0-1 0,-1 1 0,1 0 0,0 0 0,0-1 0,-1 1 0,2 2 0,-1-1 0,0 1 0,0 0 0,0-1 0,-1 1 0,1-1 0,-1 1 0,0 0 0,1 0 0,-1-1 0,0 1 0,-1 3 0,0 0 0,0 0 0,0 0 0,0 0 0,-1-1 0,0 1 0,0-1 0,0 1 0,-1-1 0,1 0 0,-1 0 0,-4 5 0,6-9 0,1-1 0,0 0 0,-1 0 0,1 0 0,0 1 0,0-1 0,-1 0 0,1 0 0,0 0 0,-1 0 0,1 0 0,0 0 0,-1 0 0,1 0 0,0 0 0,-1 0 0,1 0 0,0 0 0,-1 0 0,1 0 0,0 0 0,-1 0 0,1 0 0,0 0 0,-1 0 0,1 0 0,0 0 0,0-1 0,-1 1 0,1 0 0,0 0 0,0 0 0,-1-1 0,1 1 0,0 0 0,0 0 0,-1 0 0,1-1 0,0 1 0,0 0 0,0-1 0,-1 1 0,1 0 0,0-1 0,0 1 0,0 0 0,0 0 0,0-1 0,0 1 0,0 0 0,0-1 0,0 1 0,0 0 0,0-1 0,-7-30 0,2 10 0,3 20 0,1 0 0,0 0 0,0 0 0,0 1 0,0-1 0,-1 0 0,1 0 0,0 1 0,-1-1 0,1 0 0,0 1 0,-1 0 0,1-1 0,-1 1 0,1 0 0,-1 0 0,1-1 0,-1 1 0,1 0 0,0 1 0,-1-1 0,1 0 0,-1 0 0,1 1 0,-1-1 0,1 1 0,-3 0 0,-41 19 0,40-17 0,6-4 0,0 1 0,0-1 0,0 0 0,0 0 0,0 0 0,-1 0 0,1 0 0,0 0 0,-1 0 0,1 0 0,-1 0 0,1-1 0,-1 1 0,1 0 0,-1 0 0,0 0 0,0-1 0,1 1 0,-1 0 0,0 0 0,0-1 0,-1-1 0,1 2 0,0 1 0,0-1 0,0 0 0,0 0 0,-1 1 0,1-1 0,0 0 0,-1 0 0,1 1 0,-1-1 0,1 1 0,0-1 0,-1 0 0,1 1 0,-1-1 0,0 1 0,1-1 0,-1 1 0,1-1 0,-1 1 0,0-1 0,1 1 0,-1 0 0,0-1 0,0 1 0,1 0 0,-1 0 0,0 0 0,0-1 0,1 1 0,-1 0 0,0 0 0,0 0 0,1 0 0,-1 0 0,0 0 0,0 1 0,0-1 0,1 0 0,-1 0 0,0 0 0,0 1 0,0 0 0,-44 14 0,36-11 0,0 0 0,0-1 0,0 0 0,-1-1 0,1 0 0,-1 0 0,0-1 0,1-1 0,-1 1 0,-12-2 0,-200-41 0,215 39 0,10 0 0,22-1 0,35 1 0,8 4-1365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5:58.792"/>
    </inkml:context>
    <inkml:brush xml:id="br0">
      <inkml:brushProperty name="width" value="0.05" units="cm"/>
      <inkml:brushProperty name="height" value="0.05" units="cm"/>
      <inkml:brushProperty name="color" value="#FFFFFF"/>
    </inkml:brush>
  </inkml:definitions>
  <inkml:trace contextRef="#ctx0" brushRef="#br0">0 47 24575,'5'-1'0,"2"-1"0,1 0 0,2-1 0,2 1 0,5-1 0,2 1 0,1-1 0,-1-3 0,0 1 0,1 1 0,1-1 0,-1 2 0,-2 0 0,-3 1 0,-2 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6:15.381"/>
    </inkml:context>
    <inkml:brush xml:id="br0">
      <inkml:brushProperty name="width" value="0.05" units="cm"/>
      <inkml:brushProperty name="height" value="0.05" units="cm"/>
      <inkml:brushProperty name="color" value="#FFFFFF"/>
    </inkml:brush>
  </inkml:definitions>
  <inkml:trace contextRef="#ctx0" brushRef="#br0">0 1 24575,'3'0'0,"2"0"0,4 0 0,4 1 0,3 0 0,1 1 0,2 0 0,-1 0 0,0 0 0,-3 1 0,0-1 0,-3 0 0,0 0 0,-2-1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1:09.208"/>
    </inkml:context>
    <inkml:brush xml:id="br0">
      <inkml:brushProperty name="width" value="0.05" units="cm"/>
      <inkml:brushProperty name="height" value="0.05" units="cm"/>
      <inkml:brushProperty name="color" value="#FFFFFF"/>
    </inkml:brush>
  </inkml:definitions>
  <inkml:trace contextRef="#ctx0" brushRef="#br0">2346 49 24575,'15'0'0,"0"-1"0,0 0 0,0-1 0,0-1 0,-1-1 0,1 0 0,19-9 0,-110 20 0,45-2 0,-1-2 0,-31 0 0,49-3 0,1-1 0,0-1 0,1 0 0,-1-1 0,0-1 0,1 0 0,-20-9 0,28 12 0,1-1 0,0 1 0,-1 0 0,1-1 0,-1 1 0,1 1 0,-1-1 0,1 1 0,-1-1 0,1 1 0,-1 0 0,0 0 0,1 0 0,-1 1 0,1 0 0,-1-1 0,1 1 0,-1 0 0,1 1 0,-1-1 0,1 0 0,0 1 0,0 0 0,0 0 0,-6 4 0,9-6 0,0 0 0,0 0 0,0 1 0,0-1 0,0 0 0,0 0 0,0 0 0,0 0 0,-1 0 0,1 0 0,0 0 0,0 1 0,0-1 0,0 0 0,0 0 0,0 0 0,0 0 0,0 0 0,0 1 0,0-1 0,0 0 0,0 0 0,0 0 0,0 0 0,0 0 0,0 0 0,0 1 0,0-1 0,0 0 0,0 0 0,0 0 0,1 0 0,-1 0 0,0 0 0,0 1 0,0-1 0,0 0 0,0 0 0,0 0 0,0 0 0,0 0 0,0 0 0,1 0 0,-1 0 0,0 0 0,0 1 0,0-1 0,0 0 0,0 0 0,0 0 0,1 0 0,-1 0 0,0 0 0,0 0 0,0 0 0,0 0 0,0 0 0,1 0 0,-1 0 0,0 0 0,17 3 0,17-1 0,-13-2 0,-2-1 0,0 1 0,0 1 0,25 4 0,-111 18 0,43-18 0,0-1 0,0-1 0,-1-1 0,1-2 0,-1 0 0,1-1 0,0-2 0,-26-5 0,-85-4 0,-415-1 0,125 17 0,38 4 111,-27 2-1587,395-8-5350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6:17.942"/>
    </inkml:context>
    <inkml:brush xml:id="br0">
      <inkml:brushProperty name="width" value="0.05" units="cm"/>
      <inkml:brushProperty name="height" value="0.05" units="cm"/>
      <inkml:brushProperty name="color" value="#FFFFFF"/>
    </inkml:brush>
  </inkml:definitions>
  <inkml:trace contextRef="#ctx0" brushRef="#br0">1 1 24575,'2'1'0,"1"0"0,0 0 0,0 0 0,0-1 0,0 1 0,0-1 0,1 1 0,-1-1 0,6-1 0,-7 2 0,319-1-1365,-313 0-5461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6:22.170"/>
    </inkml:context>
    <inkml:brush xml:id="br0">
      <inkml:brushProperty name="width" value="0.05" units="cm"/>
      <inkml:brushProperty name="height" value="0.05" units="cm"/>
      <inkml:brushProperty name="color" value="#FFFFFF"/>
    </inkml:brush>
  </inkml:definitions>
  <inkml:trace contextRef="#ctx0" brushRef="#br0">0 1 24575,'427'7'0,"-188"5"0,-218-9 0,-42 3 0,1-3 0,46-7 0,-22 4-118,-9 0 156,-22 3 162,-43 10-1685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6:24.337"/>
    </inkml:context>
    <inkml:brush xml:id="br0">
      <inkml:brushProperty name="width" value="0.05" units="cm"/>
      <inkml:brushProperty name="height" value="0.05" units="cm"/>
      <inkml:brushProperty name="color" value="#FFFFFF"/>
    </inkml:brush>
  </inkml:definitions>
  <inkml:trace contextRef="#ctx0" brushRef="#br0">280 47 24575,'-114'-12'0,"74"8"0,-1 0 0,-43-13 0,84 17 0,0 0 0,0 0 0,0 0 0,0 0 0,0 0 0,0 0 0,0 0 0,0-1 0,0 1 0,0 0 0,0 0 0,0 0 0,0 0 0,0 0 0,1 0 0,-1 0 0,0 0 0,0-1 0,0 1 0,0 0 0,0 0 0,0 0 0,0 0 0,0 0 0,0 0 0,0-1 0,-1 1 0,1 0 0,0 0 0,0 0 0,0 0 0,0 0 0,0 0 0,0 0 0,0 0 0,0-1 0,0 1 0,0 0 0,0 0 0,0 0 0,0 0 0,0 0 0,-1 0 0,25-4 0,33 2 0,-36 5 17,0 0 1,-1 1-1,1 1 0,-1 1 0,23 10 0,-25-8-200,-1-2-1,1 0 1,0-1-1,0-1 0,0-1 1,1 0-1,23 0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6:48.821"/>
    </inkml:context>
    <inkml:brush xml:id="br0">
      <inkml:brushProperty name="width" value="0.05" units="cm"/>
      <inkml:brushProperty name="height" value="0.05" units="cm"/>
      <inkml:brushProperty name="color" value="#FFFFFF"/>
    </inkml:brush>
  </inkml:definitions>
  <inkml:trace contextRef="#ctx0" brushRef="#br0">1 1 24575,'118'0'0,"1"5"0,148 25 0,-244-27-113,1-1 0,40-2 0,-41 0-913,-13 0-5800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6:51.256"/>
    </inkml:context>
    <inkml:brush xml:id="br0">
      <inkml:brushProperty name="width" value="0.05" units="cm"/>
      <inkml:brushProperty name="height" value="0.05" units="cm"/>
      <inkml:brushProperty name="color" value="#FFFFFF"/>
    </inkml:brush>
  </inkml:definitions>
  <inkml:trace contextRef="#ctx0" brushRef="#br0">0 6 24575,'124'-2'0,"-56"-1"0,1 3 0,0 3 0,90 16 0,-111-10-682,71 4-1,-102-12-6143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6:52.891"/>
    </inkml:context>
    <inkml:brush xml:id="br0">
      <inkml:brushProperty name="width" value="0.05" units="cm"/>
      <inkml:brushProperty name="height" value="0.05" units="cm"/>
      <inkml:brushProperty name="color" value="#FFFFFF"/>
    </inkml:brush>
  </inkml:definitions>
  <inkml:trace contextRef="#ctx0" brushRef="#br0">1 1 24575,'6'1'0,"17"1"0,12 3 0,17 0 0,15 0 0,7-1 0,5-2 0,1 0 0,-5-1 0,-9-1 0,-7 0 0,-12 0 0,-13 0 0,-11 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7:31.705"/>
    </inkml:context>
    <inkml:brush xml:id="br0">
      <inkml:brushProperty name="width" value="0.05" units="cm"/>
      <inkml:brushProperty name="height" value="0.05" units="cm"/>
      <inkml:brushProperty name="color" value="#FFFFFF"/>
    </inkml:brush>
  </inkml:definitions>
  <inkml:trace contextRef="#ctx0" brushRef="#br0">0 38 24575,'1'1'0,"-1"0"0,1 0 0,0 0 0,-1 0 0,1 0 0,0 0 0,0 0 0,0-1 0,-1 1 0,1 0 0,0 0 0,0-1 0,0 1 0,0 0 0,0-1 0,1 1 0,-1-1 0,0 1 0,0-1 0,0 0 0,2 1 0,31 8 0,-26-7 0,15 3 0,0 0 0,0-2 0,0 0 0,1-2 0,-1-1 0,1 0 0,-1-2 0,28-5 0,-12 0 0,-22 4 0,0-1 0,27-8 0,-45 12 0,1 0 0,0 0 0,-1-1 0,1 1 0,0 0 0,0 0 0,-1 0 0,1 0 0,0 0 0,0-1 0,0 1 0,-1 0 0,1 0 0,0 0 0,0-1 0,0 1 0,-1 0 0,1 0 0,0-1 0,0 1 0,0 0 0,0-1 0,0 1 0,0 0 0,0 0 0,0-1 0,-1 1 0,1 0 0,0-1 0,0 1 0,0 0 0,0 0 0,1-1 0,-1 1 0,0 0 0,0-1 0,0 1 0,0 0 0,0 0 0,0-1 0,0 1 0,0 0 0,1 0 0,-1-1 0,0 1 0,0 0 0,0 0 0,0-1 0,1 1 0,-1 0 0,0 0 0,0 0 0,1 0 0,-1-1 0,0 1 0,-38-7 0,24 5 0,-22-8 0,27 7 0,0 0 0,0 0 0,-1 1 0,1 1 0,0 0 0,-1 0 0,-15 1 0,-14 5 0,-68 20 0,83-19 0,60-13 0,49-3 0,1 0 0,-85 10 0,-1 0 0,0 0 0,1 0 0,-1-1 0,0 1 0,1 0 0,-1 1 0,0-1 0,1 0 0,-1 0 0,0 0 0,1 0 0,-1 0 0,0 0 0,1 0 0,-1 0 0,0 1 0,1-1 0,-1 0 0,0 0 0,0 0 0,1 0 0,-1 1 0,0-1 0,0 0 0,1 0 0,-1 1 0,0-1 0,0 0 0,0 1 0,1-1 0,-1 0 0,0 1 0,0-1 0,0 0 0,0 1 0,0-1 0,0 0 0,0 1 0,0-1 0,0 0 0,0 1 0,0-1 0,0 1 0,-6 26 0,-25 44 0,19-43 0,2-2-1365,2-4-5461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7:47.668"/>
    </inkml:context>
    <inkml:brush xml:id="br0">
      <inkml:brushProperty name="width" value="0.05" units="cm"/>
      <inkml:brushProperty name="height" value="0.05" units="cm"/>
      <inkml:brushProperty name="color" value="#FFFFFF"/>
    </inkml:brush>
  </inkml:definitions>
  <inkml:trace contextRef="#ctx0" brushRef="#br0">0 119 24575,'0'-1'0,"1"-3"0,2-2 0,0-6 0,0-2 0,1 0 0,-1-1 0,-1 0 0,-1 1 0,-1 1 0,1 2-8191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7:58.774"/>
    </inkml:context>
    <inkml:brush xml:id="br0">
      <inkml:brushProperty name="width" value="0.05" units="cm"/>
      <inkml:brushProperty name="height" value="0.05" units="cm"/>
      <inkml:brushProperty name="color" value="#FFFFFF"/>
    </inkml:brush>
  </inkml:definitions>
  <inkml:trace contextRef="#ctx0" brushRef="#br0">0 55 24575,'4'-2'0,"-1"1"0,0 0 0,0 0 0,1 0 0,-1 0 0,1 1 0,-1 0 0,0-1 0,1 1 0,-1 0 0,6 1 0,-6-1 0,34-1 0,0-2 0,0-1 0,0-2 0,-1-1 0,42-15 0,-72 21-30,1 0-1,-1 0 0,1 0 1,-1 1-1,1-1 0,7 2 0,0 0-1119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8:05.841"/>
    </inkml:context>
    <inkml:brush xml:id="br0">
      <inkml:brushProperty name="width" value="0.05" units="cm"/>
      <inkml:brushProperty name="height" value="0.05" units="cm"/>
      <inkml:brushProperty name="color" value="#FFFFFF"/>
    </inkml:brush>
  </inkml:definitions>
  <inkml:trace contextRef="#ctx0" brushRef="#br0">61 62 24575,'21'-2'0,"1"0"0,-1-1 0,28-8 0,38-6 0,-107 9 0,14 5 0,0 0 0,0 0 0,0 1 0,0 0 0,-9-2 0,-36 2-682,-82 8-1,122-5-6143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1:12.980"/>
    </inkml:context>
    <inkml:brush xml:id="br0">
      <inkml:brushProperty name="width" value="0.05" units="cm"/>
      <inkml:brushProperty name="height" value="0.05" units="cm"/>
      <inkml:brushProperty name="color" value="#FFFFFF"/>
    </inkml:brush>
  </inkml:definitions>
  <inkml:trace contextRef="#ctx0" brushRef="#br0">106 0 24575,'-1'0'0,"-3"0"0,-1 0 0,-4 1 0,-4 2 0,0 0 0,1 0 0,-2 2 0,2-1 0,0 0 0,1-2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8:13.207"/>
    </inkml:context>
    <inkml:brush xml:id="br0">
      <inkml:brushProperty name="width" value="0.05" units="cm"/>
      <inkml:brushProperty name="height" value="0.05" units="cm"/>
      <inkml:brushProperty name="color" value="#FFFFFF"/>
    </inkml:brush>
  </inkml:definitions>
  <inkml:trace contextRef="#ctx0" brushRef="#br0">324 7 24575,'-87'-4'0,"50"1"0,-66 4 0,101 0 0,0 0 0,-1-1 0,1 1 0,0 0 0,0 0 0,-1 0 0,1 1 0,0-1 0,0 0 0,0 1 0,1-1 0,-1 1 0,0 0 0,0 0 0,1-1 0,-1 1 0,1 0 0,0 0 0,0 1 0,-1-1 0,1 0 0,1 0 0,-1 0 0,0 1 0,0-1 0,0 5 0,-2 9 0,1 0 0,-2 33 0,3-25 0,0-5 0,0-9 0,1 0 0,-1-1 0,-1 1 0,0-1 0,-4 12 0,10-81 0,6 24 0,8-58 0,-7 213 0,-12 25 0,-29 210 0,-11-70-1365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7:39.920"/>
    </inkml:context>
    <inkml:brush xml:id="br0">
      <inkml:brushProperty name="width" value="0.05" units="cm"/>
      <inkml:brushProperty name="height" value="0.05" units="cm"/>
      <inkml:brushProperty name="color" value="#FFFFFF"/>
    </inkml:brush>
  </inkml:definitions>
  <inkml:trace contextRef="#ctx0" brushRef="#br0">1 64 24575,'210'13'0,"-159"-4"0,-30-5 0,1-1 0,28 1 0,-2-4 0,-46 0 0,-5 0 0,-27 0 0,28 0 0,-1 0 0,1 1 0,-1-1 0,1-1 0,0 1 0,-1 0 0,1 0 0,0-1 0,-1 0 0,1 1 0,0-1 0,0 0 0,-1 0 0,1 0 0,0 0 0,-3-2 0,5 1 0,0 1 0,-1-1 0,1 1 0,0-1 0,0 1 0,0-1 0,0 1 0,0-1 0,0 1 0,0-1 0,1 1 0,-1-1 0,0 1 0,1-1 0,-1 1 0,1 0 0,0-1 0,-1 1 0,1 0 0,0-1 0,0 1 0,0 0 0,0 0 0,0 0 0,0 0 0,0 0 0,2-1 0,-1-2 0,2 0 0,-1 1 0,0 0 0,1-1 0,-1 1 0,1 0 0,0 1 0,0-1 0,0 1 0,1-1 0,-1 1 0,0 1 0,1-1 0,-1 1 0,1-1 0,0 1 0,-1 1 0,1-1 0,0 0 0,0 1 0,-1 0 0,7 1 0,-7-1 0,18-4-1365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7:41.918"/>
    </inkml:context>
    <inkml:brush xml:id="br0">
      <inkml:brushProperty name="width" value="0.05" units="cm"/>
      <inkml:brushProperty name="height" value="0.05" units="cm"/>
      <inkml:brushProperty name="color" value="#FFFFFF"/>
    </inkml:brush>
  </inkml:definitions>
  <inkml:trace contextRef="#ctx0" brushRef="#br0">1 41 24575,'2'0'0,"2"-1"0,3-2 0,2-2 0,0-2 0,0-2 0,0 1 0,-1 1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7:43.316"/>
    </inkml:context>
    <inkml:brush xml:id="br0">
      <inkml:brushProperty name="width" value="0.05" units="cm"/>
      <inkml:brushProperty name="height" value="0.05" units="cm"/>
      <inkml:brushProperty name="color" value="#FFFFFF"/>
    </inkml:brush>
  </inkml:definitions>
  <inkml:trace contextRef="#ctx0" brushRef="#br0">0 54 24575,'0'-1'0,"2"0"0,0-2 0,2 1 0,1-2 0,1 1 0,2-1 0,0 0 0,0-1 0,0 0 0,-1-1 0,-3 1 0,-6 0 0,-5 2 0,-2 2 0,-2 0 0,0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8:23.742"/>
    </inkml:context>
    <inkml:brush xml:id="br0">
      <inkml:brushProperty name="width" value="0.05" units="cm"/>
      <inkml:brushProperty name="height" value="0.05" units="cm"/>
      <inkml:brushProperty name="color" value="#FFFFFF"/>
    </inkml:brush>
  </inkml:definitions>
  <inkml:trace contextRef="#ctx0" brushRef="#br0">2 446 24575,'-2'-113'0,"4"-119"0,14 141-1365,-14 82-5461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8:26.346"/>
    </inkml:context>
    <inkml:brush xml:id="br0">
      <inkml:brushProperty name="width" value="0.05" units="cm"/>
      <inkml:brushProperty name="height" value="0.05" units="cm"/>
      <inkml:brushProperty name="color" value="#FFFFFF"/>
    </inkml:brush>
  </inkml:definitions>
  <inkml:trace contextRef="#ctx0" brushRef="#br0">0 190 24575,'154'7'0,"-109"-7"0,-24 2 0,0-2 0,0 0 0,0-2 0,0 0 0,-1-1 0,1-1 0,32-11 0,-53 15 0,0 0 0,1 0 0,-1 0 0,0 0 0,0 0 0,1 0 0,-1 0 0,0-1 0,0 1 0,0 0 0,1 0 0,-1 0 0,0 0 0,0 0 0,0 0 0,1-1 0,-1 1 0,0 0 0,0 0 0,0 0 0,0 0 0,0-1 0,1 1 0,-1 0 0,0 0 0,0 0 0,0-1 0,0 1 0,0 0 0,0 0 0,0-1 0,0 1 0,0 0 0,0 0 0,0-1 0,0 1 0,0 0 0,0 0 0,0-1 0,0 1 0,0 0 0,0 0 0,0 0 0,0-1 0,0 1 0,-12-9 0,-19-3 0,30 12 0,-31-10 0,0 2 0,0 0 0,0 3 0,-1 0 0,-57 1 0,57 2 0,32 2 0,1 0 0,0 0 0,0 0 0,0 0 0,0 0 0,0 0 0,0 0 0,-1 0 0,1 0 0,0 0 0,0 0 0,0 0 0,0 0 0,0 0 0,0-1 0,0 1 0,0 0 0,-1 0 0,1 0 0,0 0 0,0 0 0,0 0 0,0 0 0,0 0 0,0 0 0,0-1 0,0 1 0,0 0 0,0 0 0,0 0 0,0 0 0,0 0 0,0 0 0,0-1 0,0 1 0,-1 0 0,1 0 0,1 0 0,-1 0 0,0 0 0,0 0 0,0-1 0,0 1 0,0 0 0,0 0 0,0 0 0,0 0 0,0 0 0,0 0 0,0 0 0,0-1 0,0 1 0,0 0 0,0 0 0,1 0 0,16-10 0,16-2 0,0 2 0,52-9 0,-35 8 0,100-20 0,-220 28 0,-252 33 0,379-33-341,0 2 0,-1 2-1,89 15 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8:31.638"/>
    </inkml:context>
    <inkml:brush xml:id="br0">
      <inkml:brushProperty name="width" value="0.05" units="cm"/>
      <inkml:brushProperty name="height" value="0.05" units="cm"/>
      <inkml:brushProperty name="color" value="#FFFFFF"/>
    </inkml:brush>
  </inkml:definitions>
  <inkml:trace contextRef="#ctx0" brushRef="#br0">41 22 24575,'-1'-2'0,"-2"1"0,-1-1 0,-1 1 0,-1 0 0,-3 1 0,1-1 0,4 1 0,4 0 0,6 0 0,5 0 0,4-1 0,1 0 0,3 0 0,-1-2 0,-2 1 0,-2-1 0,-3 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8:56.392"/>
    </inkml:context>
    <inkml:brush xml:id="br0">
      <inkml:brushProperty name="width" value="0.05" units="cm"/>
      <inkml:brushProperty name="height" value="0.05" units="cm"/>
      <inkml:brushProperty name="color" value="#FFFFFF"/>
    </inkml:brush>
  </inkml:definitions>
  <inkml:trace contextRef="#ctx0" brushRef="#br0">8 717 24575,'-2'-4'0,"1"0"0,0 0 0,0 0 0,0 0 0,0 0 0,1 0 0,-1-1 0,1 1 0,0 0 0,0 0 0,1-5 0,0-2 0,5-388 0,-6 157-1365,0 232-5461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9:12.044"/>
    </inkml:context>
    <inkml:brush xml:id="br0">
      <inkml:brushProperty name="width" value="0.05" units="cm"/>
      <inkml:brushProperty name="height" value="0.05" units="cm"/>
      <inkml:brushProperty name="color" value="#FFFFFF"/>
    </inkml:brush>
  </inkml:definitions>
  <inkml:trace contextRef="#ctx0" brushRef="#br0">67 30 24575,'5'1'0,"-1"-1"0,1 0 0,0 0 0,0-1 0,-1 1 0,1-1 0,-1 0 0,1-1 0,-1 1 0,1-1 0,5-2 0,-57 7 0,45-1 0,0 0 0,0 0 0,0 0 0,1 0 0,-1 0 0,1 1 0,-1-1 0,1 0 0,0 1 0,0-1 0,0 1 0,0-1 0,-1 5 0,-7 43 0,6-30 0,-18 99 0,-5 125 0,30-261 0,0 1 0,2 0 0,9-20 0,9-24 0,-18 36 0,0-1 0,4-43 0,-3 9 0,11-37 0,-13 191 0,-3-68 0,0 1 0,-2 0 0,-1 0 0,-5 32 0,-5-15 0,-1-1 0,-24 55 0,12-38 0,24-60 0,-1 0 0,1 0 0,-1 0 0,1 0 0,0 1 0,-1-1 0,1 0 0,0 0 0,0 1 0,0-1 0,0 0 0,0 1 0,0-1 0,0 0 0,0 0 0,1 1 0,-1-1 0,1 2 0,-1-3 0,1 1 0,-1-1 0,1 1 0,-1-1 0,1 0 0,-1 1 0,1-1 0,-1 0 0,1 1 0,0-1 0,-1 0 0,1 0 0,-1 0 0,1 0 0,0 1 0,-1-1 0,1 0 0,0 0 0,-1 0 0,1 0 0,-1 0 0,1 0 0,0 0 0,-1-1 0,2 1 0,1-1 0,-1 0 0,1 0 0,-1 0 0,1 0 0,0 0 0,-1-1 0,0 1 0,1-1 0,-1 0 0,0 0 0,0 0 0,0 0 0,0 0 0,0 0 0,2-4 0,5-13 0,-8 16 0,0-1 0,1 1 0,-1-1 0,1 1 0,0 0 0,0-1 0,0 1 0,0 0 0,1 0 0,-1 1 0,1-1 0,0 0 0,-1 1 0,1-1 0,0 1 0,1 0 0,-1 0 0,0 1 0,0-1 0,1 0 0,4-1 0,1 0 0,-1-1 0,0 0 0,0-1 0,0 0 0,0-1 0,-1 1 0,0-1 0,0-1 0,-1 1 0,0-1 0,0 0 0,0 0 0,-1-1 0,0 0 0,-1 0 0,0 0 0,6-16 0,-10 24 0,0-1 0,0 1 0,1-1 0,-1 1 0,0 0 0,0-1 0,0 1 0,0-1 0,0 1 0,0-1 0,0 1 0,0 0 0,-1-1 0,1 1 0,0-1 0,0 1 0,0-1 0,0 1 0,0 0 0,-1-1 0,1 1 0,0 0 0,0-1 0,-1 1 0,1 0 0,0-1 0,-1 1 0,1 0 0,0-1 0,-1 1 0,1 0 0,0 0 0,-1 0 0,1-1 0,-1 1 0,1 0 0,0 0 0,-1 0 0,1 0 0,-1 0 0,1 0 0,-1 0 0,1 0 0,0 0 0,-1 0 0,1 0 0,-1 0 0,1 0 0,-1 0 0,1 0 0,0 0 0,-1 0 0,1 0 0,-1 1 0,1-1 0,0 0 0,-1 0 0,1 0 0,0 1 0,-1-1 0,1 0 0,0 1 0,-1-1 0,1 1 0,-28 16 0,15-3 0,0 1 0,1 0 0,1 0 0,0 1 0,1 1 0,1-1 0,0 2 0,2-1 0,0 1 0,0 1 0,2-1 0,-6 35 0,11-52 0,-1 0 0,1 0 0,0 0 0,-1 1 0,1-1 0,0 0 0,0 0 0,-1 1 0,1-1 0,0 0 0,0 0 0,1 1 0,-1-1 0,0 0 0,0 0 0,0 0 0,1 1 0,-1-1 0,1 0 0,0 2 0,14-18 0,17-44 0,-31 57 0,8-15 0,-1-1 0,0 0 0,-1 0 0,-2 0 0,8-37 0,-13 54 0,0 0 0,0 0 0,-1 0 0,1 1 0,0-1 0,0 0 0,-1 0 0,1 0 0,0 1 0,-1-1 0,1 0 0,-1 1 0,1-1 0,-1 0 0,1 1 0,-1-1 0,1 1 0,-1-1 0,0 0 0,1 1 0,-1-1 0,0 1 0,0 0 0,1-1 0,-1 1 0,0 0 0,0-1 0,1 1 0,-1 0 0,0 0 0,0 0 0,0 0 0,0 0 0,1 0 0,-1 0 0,0 0 0,0 0 0,0 0 0,1 0 0,-1 0 0,0 0 0,-1 1 0,0 0 0,1-1 0,0 0 0,-1 0 0,1 0 0,0 0 0,-1 0 0,1 0 0,-1 0 0,1 0 0,0-1 0,-1 1 0,1-1 0,0 1 0,-1-1 0,1 1 0,0-1 0,0 0 0,0 1 0,0-1 0,-1 0 0,1 0 0,0 0 0,0 0 0,0 0 0,1 0 0,-2-1 0,-1-7 0,1-1 0,0 1 0,1 0 0,0 0 0,1-1 0,0 1 0,0-1 0,1 1 0,0 0 0,0-1 0,5-12 0,2-6 0,1 1 0,18-38 0,-9 31 0,1 0 0,44-58 0,-63 91 0,0 0 0,1 0 0,-1 1 0,0-1 0,1 0 0,-1 1 0,1-1 0,-1 0 0,1 1 0,0-1 0,-1 1 0,1-1 0,-1 1 0,1-1 0,0 1 0,-1-1 0,1 1 0,0 0 0,0-1 0,-1 1 0,1 0 0,0 0 0,0 0 0,0-1 0,-1 1 0,1 0 0,0 0 0,0 0 0,0 0 0,-1 0 0,2 1 0,0 0 0,-1 0 0,0 0 0,0 1 0,0-1 0,-1 0 0,1 1 0,0-1 0,0 1 0,-1-1 0,1 1 0,-1-1 0,1 1 0,-1-1 0,1 4 0,4 74 0,-5-68 0,-1 371 0,1-374 0,1 0 0,-1-1 0,1 1 0,0-1 0,3 9 0,-4-15 0,1-1 0,-1 1 0,0-1 0,0 1 0,0-1 0,0 0 0,1 1 0,-1-1 0,0 1 0,0-1 0,1 0 0,-1 1 0,0-1 0,1 0 0,-1 1 0,0-1 0,1 0 0,-1 1 0,1-1 0,-1 0 0,0 0 0,1 0 0,-1 1 0,1-1 0,-1 0 0,1 0 0,-1 0 0,1 0 0,-1 0 0,1 0 0,0 0 0,0 0 0,1-1 0,-1 0 0,1 0 0,-1 0 0,0 0 0,1 0 0,-1 0 0,0 0 0,0-1 0,0 1 0,0 0 0,0-1 0,0 1 0,1-2 0,13-22 0,-2-1 0,15-37 0,10-21 0,-38 84 0,0-1 0,0 1 0,0-1 0,0 1 0,0 0 0,0-1 0,0 1 0,0-1 0,1 1 0,-1 0 0,0-1 0,0 1 0,0 0 0,1-1 0,-1 1 0,0 0 0,0-1 0,1 1 0,-1 0 0,0-1 0,1 1 0,-1 0 0,0 0 0,1-1 0,-1 1 0,0 0 0,1 0 0,-1 0 0,1 0 0,-1 0 0,0-1 0,1 1 0,-1 0 0,1 0 0,-1 0 0,1 0 0,-1 0 0,0 0 0,1 0 0,-1 0 0,1 1 0,6 19 0,-4 38 0,-3-55 0,0-1 0,2 27 0,4-23 0,4-17 0,3-11 0,-2 0 0,0-1 0,-2 0 0,0-1 0,-2 0 0,9-49 0,-16 73 0,0 0 0,0 0 0,0-1 0,0 1 0,0 0 0,1 0 0,-1 0 0,0-1 0,0 1 0,0 0 0,-1 0 0,1 0 0,0 0 0,0-1 0,0 1 0,0 0 0,0 0 0,0 0 0,0-1 0,0 1 0,0 0 0,0 0 0,0 0 0,0 0 0,-1 0 0,1-1 0,0 1 0,0 0 0,0 0 0,0 0 0,0 0 0,-1 0 0,1 0 0,0 0 0,0-1 0,0 1 0,0 0 0,-1 0 0,1 0 0,0 0 0,0 0 0,0 0 0,-1 0 0,1 0 0,0 0 0,0 0 0,0 0 0,-1 0 0,1 0 0,0 0 0,0 0 0,0 0 0,-1 1 0,-14 7 0,-13 17 0,-64 84-61,60-70-1243,15-19-5522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9:16.430"/>
    </inkml:context>
    <inkml:brush xml:id="br0">
      <inkml:brushProperty name="width" value="0.05" units="cm"/>
      <inkml:brushProperty name="height" value="0.05" units="cm"/>
      <inkml:brushProperty name="color" value="#FFFFFF"/>
    </inkml:brush>
  </inkml:definitions>
  <inkml:trace contextRef="#ctx0" brushRef="#br0">48 277 24575,'1'-35'0,"11"-52"0,-2 13 0,-8 54 0,4-31 0,-6 41 0,-4 25 0,-23 106 0,-21 226 0,48-347 0,1 0 0,-1 0 0,0-1 0,0 1 0,0 0 0,0 0 0,0 0 0,0 0 0,0 0 0,1 0 0,-1 0 0,0 0 0,0 0 0,0 0 0,0 0 0,0 0 0,0 0 0,1 0 0,-1 0 0,0 0 0,0 0 0,0 0 0,0 0 0,0 0 0,0 0 0,1 0 0,-1 0 0,0 0 0,0 1 0,0-1 0,0 0 0,0 0 0,0 0 0,0 0 0,0 0 0,1 0 0,-1 0 0,0 0 0,0 0 0,0 1 0,0-1 0,0 0 0,0 0 0,0 0 0,0 0 0,0 0 0,0 0 0,0 1 0,0-1 0,0 0 0,0 0 0,0 0 0,0 0 0,0 0 0,0 0 0,0 1 0,0-1 0,0 0 0,0 0 0,0 0 0,12-16 0,10-26 0,-16 30 0,6-14 0,1 1 0,1 0 0,1 2 0,21-26 0,-36 48 0,0 1 0,0 0 0,0-1 0,1 1 0,-1 0 0,0-1 0,0 1 0,1 0 0,-1-1 0,0 1 0,0 0 0,1-1 0,-1 1 0,0 0 0,1 0 0,-1-1 0,0 1 0,1 0 0,-1 0 0,0 0 0,1-1 0,-1 1 0,0 0 0,1 0 0,-1 0 0,1 0 0,-1 0 0,0 0 0,1 0 0,-1 0 0,1 0 0,-1 0 0,0 0 0,1 0 0,-1 0 0,1 0 0,-1 0 0,0 1 0,1-1 0,-1 0 0,0 0 0,1 0 0,-1 0 0,0 1 0,1-1 0,0 1 0,3 23 0,-9 32 0,4-51-119,0-3 15,0 1 0,1 0 0,-1-1 1,1 1-1,-1 0 0,1-1 0,0 1 0,0 0 0,0-1 1,0 1-1,1 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1:20.704"/>
    </inkml:context>
    <inkml:brush xml:id="br0">
      <inkml:brushProperty name="width" value="0.05" units="cm"/>
      <inkml:brushProperty name="height" value="0.05" units="cm"/>
      <inkml:brushProperty name="color" value="#FFFFFF"/>
    </inkml:brush>
  </inkml:definitions>
  <inkml:trace contextRef="#ctx0" brushRef="#br0">235 79 24575,'-10'0'0,"-86"-4"0,87 3 0,0 0 0,0-1 0,0 0 0,0 0 0,0-1 0,1 0 0,-1-1 0,-7-4 0,16 8 0,0 0 0,-1 0 0,1 0 0,0 0 0,0 0 0,0 0 0,0-1 0,0 1 0,0 0 0,0 0 0,0 0 0,0 0 0,0 0 0,0 0 0,0 0 0,0 0 0,-1 0 0,1-1 0,0 1 0,0 0 0,0 0 0,0 0 0,0 0 0,0 0 0,0 0 0,0 0 0,0 0 0,0-1 0,0 1 0,0 0 0,0 0 0,0 0 0,1 0 0,-1 0 0,0 0 0,0 0 0,0 0 0,0-1 0,0 1 0,0 0 0,0 0 0,0 0 0,0 0 0,0 0 0,0 0 0,0 0 0,0 0 0,1 0 0,-1 0 0,0 0 0,0 0 0,0 0 0,0 0 0,0 0 0,0-1 0,0 1 0,0 0 0,0 0 0,1 0 0,-1 0 0,0 0 0,0 0 0,0 0 0,0 0 0,14-3 0,15 0 0,-16 3 0,0-1 0,0 0 0,0 0 0,0-1 0,0-1 0,-1 0 0,1-1 0,-1 0 0,0-1 0,13-7 0,-70 11 0,-25 2 0,52-2 0,0 0 0,0 2 0,1 0 0,-27 6 0,36-5-1365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8:46.959"/>
    </inkml:context>
    <inkml:brush xml:id="br0">
      <inkml:brushProperty name="width" value="0.05" units="cm"/>
      <inkml:brushProperty name="height" value="0.05" units="cm"/>
      <inkml:brushProperty name="color" value="#FFFFFF"/>
    </inkml:brush>
  </inkml:definitions>
  <inkml:trace contextRef="#ctx0" brushRef="#br0">2 593 24575,'0'0'0,"-2"-129"0,7 0 0,28-179 0,-29 282-1365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8:49.065"/>
    </inkml:context>
    <inkml:brush xml:id="br0">
      <inkml:brushProperty name="width" value="0.05" units="cm"/>
      <inkml:brushProperty name="height" value="0.05" units="cm"/>
      <inkml:brushProperty name="color" value="#FFFFFF"/>
    </inkml:brush>
  </inkml:definitions>
  <inkml:trace contextRef="#ctx0" brushRef="#br0">0 327 24575,'3'-3'0,"-1"-1"0,0 1 0,0-1 0,0 0 0,0 1 0,0-1 0,-1 0 0,1 0 0,-1 0 0,1-6 0,-2 9 0,4-27 0,0 0 0,-2 0 0,-1-1 0,-4-42 0,0-4 0,3 65-1365,0 1-5461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9:21.555"/>
    </inkml:context>
    <inkml:brush xml:id="br0">
      <inkml:brushProperty name="width" value="0.05" units="cm"/>
      <inkml:brushProperty name="height" value="0.05" units="cm"/>
      <inkml:brushProperty name="color" value="#FFFFFF"/>
    </inkml:brush>
  </inkml:definitions>
  <inkml:trace contextRef="#ctx0" brushRef="#br0">46 273 24575,'1'-11'0,"0"-1"0,1 0 0,1 1 0,5-16 0,4-18 0,-1 1 0,-7 36 0,-1-1 0,-1-1 0,0 1 0,0 0 0,-1-1 0,0 1 0,-1-1 0,0 1 0,-1-14 0,1 22 0,0 1 0,0 0 0,0 0 0,0 0 0,-1-1 0,1 1 0,0 0 0,0 0 0,0 0 0,0-1 0,0 1 0,0 0 0,-1 0 0,1 0 0,0-1 0,0 1 0,0 0 0,0 0 0,-1 0 0,1 0 0,0 0 0,0 0 0,0 0 0,-1-1 0,1 1 0,0 0 0,0 0 0,-1 0 0,1 0 0,0 0 0,0 0 0,0 0 0,-1 0 0,1 0 0,0 0 0,0 0 0,-1 0 0,1 0 0,0 0 0,0 1 0,0-1 0,-1 0 0,1 0 0,0 0 0,0 0 0,0 0 0,-1 1 0,-14 11 0,-8 17 0,15-19 0,-23 37 0,29-45 0,1 0 0,-1 0 0,1 0 0,0 1 0,0-1 0,0 0 0,1 1 0,-1-1 0,0 0 0,1 1 0,-1-1 0,1 1 0,0-1 0,0 1 0,0-1 0,1 5 0,-1-7 0,0 0 0,0 1 0,0-1 0,0 0 0,0 1 0,1-1 0,-1 0 0,0 1 0,0-1 0,0 0 0,0 0 0,1 1 0,-1-1 0,0 0 0,0 0 0,1 1 0,-1-1 0,0 0 0,1 0 0,-1 0 0,0 1 0,1-1 0,-1 0 0,0 0 0,0 0 0,1 0 0,-1 0 0,1 0 0,-1 0 0,0 0 0,1 0 0,-1 0 0,0 0 0,1 0 0,-1 0 0,1 0 0,11-10 0,4-18 0,-2-62 0,-14 68 0,-6 63 0,-22 168 0,28-209 0,0 0 0,0 0 0,0 1 0,0-1 0,0 0 0,-1 0 0,1 1 0,0-1 0,0 0 0,0 1 0,0-1 0,0 0 0,0 0 0,0 1 0,0-1 0,1 0 0,-1 1 0,0-1 0,0 0 0,0 0 0,0 1 0,0-1 0,0 0 0,0 0 0,1 1 0,-1-1 0,0 0 0,0 0 0,0 0 0,1 1 0,-1-1 0,0 0 0,0 0 0,0 0 0,1 0 0,-1 0 0,0 1 0,1-1 0,-1 0 0,0 0 0,0 0 0,1 0 0,-1 0 0,14-8 0,19-25 0,-29 28 0,167-181-1365,-164 178-5461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9:32.007"/>
    </inkml:context>
    <inkml:brush xml:id="br0">
      <inkml:brushProperty name="width" value="0.05" units="cm"/>
      <inkml:brushProperty name="height" value="0.05" units="cm"/>
      <inkml:brushProperty name="color" value="#FFFFFF"/>
    </inkml:brush>
  </inkml:definitions>
  <inkml:trace contextRef="#ctx0" brushRef="#br0">8 396 24575,'-2'-3'0,"1"0"0,0 0 0,0-1 0,0 1 0,0 0 0,1-1 0,0 1 0,-1-1 0,1 1 0,0-1 0,1-3 0,-1 4 0,7-335-1365,-7 328-5461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9:36.847"/>
    </inkml:context>
    <inkml:brush xml:id="br0">
      <inkml:brushProperty name="width" value="0.05" units="cm"/>
      <inkml:brushProperty name="height" value="0.05" units="cm"/>
      <inkml:brushProperty name="color" value="#FFFFFF"/>
    </inkml:brush>
  </inkml:definitions>
  <inkml:trace contextRef="#ctx0" brushRef="#br0">37 985 24575,'-2'-115'0,"4"-120"0,3 172 0,1-13 0,-4-78 0,-4 145 0,1 0 0,-1 1 0,-1-1 0,1 1 0,-2-1 0,-6-12 0,6 13 0,1 0 0,-1 0 0,1-1 0,1 1 0,-1-1 0,1 1 0,0-12 0,1 2 0,0 9 0,0 1 0,1-1 0,0 1 0,1-1 0,3-16 0,-4 24 0,0 1 0,0 0 0,0 0 0,0 0 0,0 0 0,0 0 0,0 0 0,0 0 0,0 0 0,0-1 0,0 1 0,0 0 0,1 0 0,-1 0 0,0 0 0,0 0 0,0 0 0,0 0 0,0 0 0,0 0 0,0 0 0,0 0 0,0 0 0,0 0 0,1 0 0,-1 0 0,0 0 0,0 0 0,0 0 0,0 0 0,0 0 0,0 0 0,0 0 0,1 0 0,-1 0 0,0 0 0,0 0 0,0 0 0,0 0 0,0 0 0,0 0 0,0 0 0,0 0 0,0 0 0,1 0 0,-1 0 0,0 0 0,0 0 0,0 0 0,0 0 0,0 0 0,0 1 0,0-1 0,0 0 0,0 0 0,0 0 0,0 0 0,0 0 0,0 0 0,0 0 0,0 0 0,1 0 0,-1 1 0,0-1 0,0 0 0,0 0 0,0 0 0,6 14 0,2 14 0,-2 1 0,0-4 0,-5-59 0,-15-132-1365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9:42.440"/>
    </inkml:context>
    <inkml:brush xml:id="br0">
      <inkml:brushProperty name="width" value="0.05" units="cm"/>
      <inkml:brushProperty name="height" value="0.05" units="cm"/>
      <inkml:brushProperty name="color" value="#FFFFFF"/>
    </inkml:brush>
  </inkml:definitions>
  <inkml:trace contextRef="#ctx0" brushRef="#br0">2 348 24575,'0'-348'0,"-1"517"0,3 176 0,-1-343 0,1-10 0,4-26 0,4-48 0,-7 50 17,1 1 1,15-56-1,-3 18-1434,-14 56-5409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9:49.342"/>
    </inkml:context>
    <inkml:brush xml:id="br0">
      <inkml:brushProperty name="width" value="0.05" units="cm"/>
      <inkml:brushProperty name="height" value="0.05" units="cm"/>
      <inkml:brushProperty name="color" value="#FFFFFF"/>
    </inkml:brush>
  </inkml:definitions>
  <inkml:trace contextRef="#ctx0" brushRef="#br0">75 567 24575,'2'-5'0,"-1"1"0,1-1 0,-1 0 0,0 0 0,0 0 0,0 0 0,-1 0 0,1 0 0,-1 0 0,-1-1 0,-1-8 0,2-2 0,10-150 0,-4 110 0,-3-105 0,-3 159 0,0 0 0,0 0 0,0 0 0,0 0 0,-1 0 0,1 0 0,-1 0 0,1 1 0,-1-1 0,0 0 0,1 0 0,-1 0 0,0 0 0,-2-2 0,2 4 0,1 0 0,-1-1 0,1 1 0,-1 0 0,1 0 0,-1 0 0,0 0 0,1 0 0,-1 0 0,1 0 0,-1 0 0,1 0 0,-1 0 0,1 0 0,-1 0 0,1 0 0,-1 1 0,1-1 0,-1 0 0,1 0 0,-1 1 0,1-1 0,-1 0 0,1 0 0,-1 1 0,1-1 0,0 1 0,-1-1 0,1 0 0,-1 1 0,1-1 0,-1 1 0,-4 6 0,1-1 0,-1 1 0,1 0 0,0 0 0,-5 14 0,-1 4 0,1 1 0,-11 52 0,18-68 0,1 0 0,0 0 0,1 0 0,0 0 0,1 0 0,0 0 0,0 0 0,1 0 0,0 0 0,1 0 0,5 13 0,-8-23 0,0 0 0,0 0 0,0 1 0,0-1 0,1 0 0,-1 0 0,0 1 0,0-1 0,0 0 0,0 0 0,0 1 0,1-1 0,-1 0 0,0 0 0,0 0 0,1 0 0,-1 1 0,0-1 0,0 0 0,0 0 0,1 0 0,-1 0 0,0 0 0,1 0 0,-1 1 0,0-1 0,0 0 0,1 0 0,-1 0 0,0 0 0,0 0 0,1 0 0,-1 0 0,0 0 0,1 0 0,-1 0 0,0 0 0,0-1 0,1 1 0,-1 0 0,0 0 0,1 0 0,11-13 0,7-18 0,38-105 0,-64 157 0,0-1 0,-5 27 0,7-23 0,-1-1 0,-1-1 0,-12 26 0,18-46 0,0-7 0,4-16 0,8-31 0,69-208 0,-53 178 0,-43 194 0,12-72 0,4-40 0,0-1 0,0 1 0,0 0 0,0 0 0,0 0 0,1 0 0,-1 0 0,0 0 0,0 0 0,0 0 0,0 0 0,0 0 0,0 0 0,0 0 0,0 0 0,0 0 0,0 0 0,0 0 0,0 0 0,0 0 0,1 0 0,-1 0 0,0 0 0,0 0 0,0 0 0,0 0 0,0 0 0,0 0 0,0 0 0,0 0 0,0 0 0,0 0 0,0 0 0,0 0 0,0 0 0,1 0 0,-1 0 0,0 0 0,0 0 0,0 0 0,0 0 0,0 0 0,0 0 0,0 1 0,0-1 0,0 0 0,0 0 0,0 0 0,0 0 0,6-22 0,-45 152-1365,32-102-5461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9:57.148"/>
    </inkml:context>
    <inkml:brush xml:id="br0">
      <inkml:brushProperty name="width" value="0.05" units="cm"/>
      <inkml:brushProperty name="height" value="0.05" units="cm"/>
      <inkml:brushProperty name="color" value="#FFFFFF"/>
    </inkml:brush>
  </inkml:definitions>
  <inkml:trace contextRef="#ctx0" brushRef="#br0">498 527 24575,'7'-314'0,"-7"101"0,-2 222 0,1 1 0,-1-1 0,0 0 0,-1-1 0,-4 11 0,-4 13 0,2 1 0,-19 64 0,4 1 0,-20 183 0,56-307 0,6-27 0,26-176 0,-25 122 0,-86 293 0,59-169 0,3-15 0,1-28 0,9-44 0,-5 44 0,-6 42 0,2 19 0,-2-1 0,-1 0 0,-2 0 0,-22 55 0,32-89 0,-1 1 0,0-1 0,0 0 0,0 0 0,0 1 0,0-1 0,0 0 0,0 0 0,0 1 0,-1-1 0,1 0 0,0 0 0,0 1 0,0-1 0,0 0 0,0 0 0,0 0 0,0 1 0,0-1 0,-1 0 0,1 0 0,0 0 0,0 0 0,0 1 0,0-1 0,-1 0 0,1 0 0,0 0 0,0 0 0,0 0 0,-1 1 0,1-1 0,0 0 0,0 0 0,0 0 0,-1 0 0,1 0 0,0 0 0,0 0 0,-1 0 0,1 0 0,0 0 0,0 0 0,-1 0 0,1 0 0,0 0 0,0 0 0,-1 0 0,1 0 0,0 0 0,0 0 0,0-1 0,-1 1 0,1 0 0,0 0 0,0 0 0,0 0 0,-1 0 0,1-1 0,0 1 0,-5-22 0,3-26 0,2 42 0,0 10 0,-1 23 0,-2 40 0,7-52 0,6-25 0,10-32 0,-19 39 0,94-264 0,-95 267 0,0-1 0,0 1 0,0 0 0,0 0 0,0-1 0,0 1 0,0 0 0,0 0 0,0-1 0,0 1 0,0 0 0,1 0 0,-1-1 0,0 1 0,0 0 0,0 0 0,0 0 0,1 0 0,-1-1 0,0 1 0,0 0 0,0 0 0,1 0 0,-1 0 0,0 0 0,0-1 0,1 1 0,-1 0 0,0 0 0,0 0 0,1 0 0,-1 0 0,0 0 0,0 0 0,1 0 0,-1 0 0,0 0 0,0 0 0,1 0 0,-1 0 0,0 0 0,0 0 0,1 0 0,-1 1 0,0-1 0,0 0 0,1 0 0,-1 0 0,0 0 0,12 17 0,7 34 0,-17-45 0,186 666 0,-184-653 0,-2-9 0,1 0 0,-1 0 0,2 0 0,-1 0 0,1 0 0,8 12 0,-12-22 0,0 1 0,0-1 0,0 1 0,1-1 0,-1 0 0,0 1 0,1-1 0,-1 1 0,0-1 0,1 0 0,-1 0 0,0 1 0,1-1 0,-1 0 0,1 1 0,-1-1 0,1 0 0,-1 0 0,1 0 0,-1 0 0,0 1 0,1-1 0,-1 0 0,1 0 0,-1 0 0,1 0 0,-1 0 0,1 0 0,-1 0 0,1 0 0,-1 0 0,1-1 0,-1 1 0,1 0 0,0 0 0,12-18 0,2-26 0,-3-7 0,-3-1 0,4-85 0,-13 134 0,0 0 0,1 1 0,-1-1 0,0 0 0,-1 0 0,1 0 0,-1 0 0,1 1 0,-1-1 0,0 0 0,0 0 0,0 1 0,0-1 0,0 1 0,-1-1 0,1 1 0,-1-1 0,1 1 0,-1 0 0,0 0 0,0 0 0,0 0 0,-1 0 0,1 0 0,0 0 0,-1 1 0,1-1 0,-1 1 0,1 0 0,-1 0 0,1 0 0,-1 0 0,0 0 0,0 0 0,0 1 0,1 0 0,-1-1 0,-3 1 0,-12 0 0,0 0 0,0 1 0,0 1 0,-35 9 0,-37 14 0,-160 67 0,66-21 0,180-69 0,-1 0 0,0-1 0,0 1 0,0-1 0,0-1 0,0 1 0,-5-1 0,9 0 0,0 0 0,1 0 0,-1 0 0,0 0 0,1 0 0,-1 0 0,1-1 0,-1 1 0,1 0 0,-1 0 0,0-1 0,1 1 0,-1 0 0,1-1 0,-1 1 0,1-1 0,-1 1 0,1 0 0,0-1 0,-1 1 0,1-1 0,-1 0 0,1-1 0,-1 1 0,1-1 0,0 1 0,0 0 0,0-1 0,0 1 0,0-1 0,0 1 0,0 0 0,0-1 0,1 1 0,-1-1 0,0 1 0,2-2 0,10-25-163,2 0 0,1 1-1,2 1 1,0 0-1,24-26 1,-34 43-222,4-5-6441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0:01.171"/>
    </inkml:context>
    <inkml:brush xml:id="br0">
      <inkml:brushProperty name="width" value="0.05" units="cm"/>
      <inkml:brushProperty name="height" value="0.05" units="cm"/>
      <inkml:brushProperty name="color" value="#FFFFFF"/>
    </inkml:brush>
  </inkml:definitions>
  <inkml:trace contextRef="#ctx0" brushRef="#br0">8 18 24575,'-7'163'0,"7"-162"0,0-1 0,-1 0 0,1 0 0,0 0 0,0 0 0,0 0 0,0 1 0,0-1 0,0 0 0,0 0 0,0 0 0,0 0 0,0 0 0,0 1 0,0-1 0,0 0 0,0 0 0,0 0 0,0 0 0,0 0 0,0 1 0,0-1 0,1 0 0,-1 0 0,0 0 0,0 0 0,0 0 0,0 0 0,0 1 0,0-1 0,0 0 0,0 0 0,0 0 0,1 0 0,-1 0 0,0 0 0,0 0 0,0 0 0,0 0 0,0 0 0,1 0 0,-1 1 0,0-1 0,0 0 0,0 0 0,0 0 0,0 0 0,1 0 0,-1 0 0,0 0 0,0 0 0,0 0 0,0 0 0,0 0 0,1-1 0,-1 1 0,0 0 0,0 0 0,0 0 0,12-10 0,14-25 0,-21 29 0,96-129 0,-139 245 0,-9 1-1365,37-87-5461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0:11.683"/>
    </inkml:context>
    <inkml:brush xml:id="br0">
      <inkml:brushProperty name="width" value="0.05" units="cm"/>
      <inkml:brushProperty name="height" value="0.05" units="cm"/>
      <inkml:brushProperty name="color" value="#FFFFFF"/>
    </inkml:brush>
  </inkml:definitions>
  <inkml:trace contextRef="#ctx0" brushRef="#br0">0 530 24575,'7'-397'0,"6"273"-1365,-13 116-5461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1:47.132"/>
    </inkml:context>
    <inkml:brush xml:id="br0">
      <inkml:brushProperty name="width" value="0.05" units="cm"/>
      <inkml:brushProperty name="height" value="0.05" units="cm"/>
      <inkml:brushProperty name="color" value="#FFFFFF"/>
    </inkml:brush>
  </inkml:definitions>
  <inkml:trace contextRef="#ctx0" brushRef="#br0">1172 104 24575,'-10'5'0,"9"-4"0,1 0 0,-1-1 0,0 1 0,1-1 0,-1 1 0,1-1 0,-1 1 0,0-1 0,0 0 0,1 1 0,-1-1 0,0 0 0,1 1 0,-1-1 0,0 0 0,0 0 0,0 0 0,1 0 0,-1 0 0,0 0 0,0 0 0,0 0 0,1 0 0,-1 0 0,0 0 0,0 0 0,0 0 0,1-1 0,-1 1 0,0 0 0,0-1 0,1 1 0,-1-1 0,0 1 0,1 0 0,-1-1 0,1 0 0,-1 1 0,0-1 0,1 1 0,-1-1 0,1 0 0,-1 1 0,1-1 0,0 0 0,-1 1 0,1-2 0,-2-1 0,0 1 0,1 0 0,-1 0 0,0 0 0,0 1 0,0-1 0,0 0 0,0 1 0,-1-1 0,1 1 0,-3-2 0,4 3 0,1 0 0,-1-1 0,0 1 0,0 0 0,0-1 0,0 1 0,0 0 0,0 0 0,0 0 0,0 0 0,0 0 0,0 0 0,0 0 0,0 0 0,0 0 0,0 0 0,0 0 0,1 1 0,-1-1 0,0 0 0,0 1 0,0-1 0,0 1 0,0-1 0,1 1 0,-1-1 0,0 1 0,0-1 0,1 1 0,-1 0 0,0 0 0,1-1 0,-1 1 0,0 1 0,1-2 0,0 0 0,0 0 0,0 0 0,0 1 0,0-1 0,0 0 0,0 0 0,-1 0 0,1 0 0,0 1 0,0-1 0,0 0 0,0 0 0,0 0 0,0 0 0,0 1 0,1-1 0,-1 0 0,0 0 0,0 0 0,0 0 0,0 0 0,0 1 0,0-1 0,0 0 0,0 0 0,0 0 0,0 0 0,0 0 0,1 1 0,-1-1 0,0 0 0,0 0 0,0 0 0,0 0 0,0 0 0,0 0 0,1 0 0,-1 0 0,0 0 0,0 0 0,0 0 0,0 0 0,1 1 0,-1-1 0,0 0 0,0 0 0,0 0 0,0 0 0,1 0 0,-1 0 0,0 0 0,0-1 0,0 1 0,15 0 0,-5-3 0,-22 4 0,-53 20 0,43-12 0,18-8 0,5-3 0,-1 2 0,1 0 0,-1 0 0,1-1 0,-1 1 0,0 0 0,1 0 0,-1 0 0,0 0 0,1 0 0,-1 0 0,1-1 0,-1 1 0,0 0 0,0 0 0,1-1 0,-1 1 0,0 0 0,1-1 0,-1 1 0,0 0 0,0 0 0,1-1 0,-1 1 0,0-1 0,0 1 0,0 0 0,0-1 0,1 1 0,-1 0 0,0-1 0,0 1 0,0-1 0,0 1 0,0 0 0,0-1 0,0 1 0,0-1 0,0 1 0,0 0 0,0-1 0,0 1 0,-1-1 0,1 1 0,0-1 0,-23 1 0,-30 12 0,51-11 0,0 0 0,0-1 0,0 1 0,0-1 0,0 0 0,0 0 0,-1 0 0,1 0 0,0 0 0,0 0 0,0 0 0,0-1 0,0 1 0,0-1 0,0 1 0,0-1 0,0 0 0,0 0 0,0 0 0,1 0 0,-1 0 0,0 0 0,0-1 0,1 1 0,-1 0 0,-1-4 0,-20-12 0,-52-17 0,120 28 0,46-11 0,-70 13 0,16-2 0,-28 5 0,1 0 0,-1 0 0,0-1 0,0-1 0,0 1 0,16-8 0,-70 17 0,5 5 0,0-2 0,-1-1 0,-69 5 0,-124-11 0,44-7 0,190 4 0,0 0 0,0 0 0,1 0 0,-1 0 0,0 0 0,0 0 0,0 0 0,0 0 0,0 0 0,0 1 0,0-1 0,0 0 0,0 0 0,0 0 0,0 0 0,0 0 0,0 0 0,0 0 0,0 1 0,0-1 0,0 0 0,0 0 0,0 0 0,0 0 0,0 0 0,0 0 0,26 7 0,41 2 0,215-7 0,-149-3 0,-77-4 0,-47 4 0,1-1 0,0 1 0,0 1 0,0 0 0,0 0 0,0 1 0,16 3 0,6 3 0,-20-4 0,0-1 0,0 1 0,19 8 0,-36-7 0,-1 0 0,0-1 0,1 0 0,-1 0 0,-11 4 0,-26 3 0,0-2 0,-1-2 0,0-2 0,0-1 0,-64-6 0,-25 3 0,9 7 0,-122 0 0,212-8 0,-1-2 0,1-1 0,1-1 0,-1-3 0,-33-10 0,67 17 0,0 1 0,0 0 0,0 0 0,0 0 0,0 0 0,0 0 0,1 0 0,-1 0 0,0 0 0,0 0 0,0 0 0,0 0 0,0-1 0,0 1 0,0 0 0,0 0 0,0 0 0,0 0 0,0 0 0,0 0 0,0 0 0,0 0 0,0 0 0,0-1 0,0 1 0,0 0 0,0 0 0,0 0 0,0 0 0,0 0 0,0 0 0,0 0 0,0 0 0,0 0 0,0-1 0,0 1 0,-1 0 0,1 0 0,0 0 0,0 0 0,0 0 0,0 0 0,0 0 0,0 0 0,0 0 0,0 0 0,0 0 0,0 0 0,0 0 0,-1 0 0,1 0 0,0 0 0,0-1 0,0 1 0,0 0 0,0 0 0,0 0 0,0 0 0,0 0 0,-1 0 0,15-2 0,21-1 0,174 0 0,385 46 0,-592-43 0,84 9 0,-81-9 0,1 0 0,-1 0 0,1-1 0,-1 1 0,1-1 0,-1 0 0,0-1 0,0 1 0,1-1 0,-1 0 0,0 0 0,0-1 0,4-2 0,-62 28 0,44-18 0,5-3 0,1-1 0,-1 1 0,1 0 0,-1 1 0,1-1 0,0 0 0,0 1 0,0 0 0,0 0 0,0 0 0,1 0 0,-3 4 0,5-7 0,0 0 0,0 1 0,0-1 0,0 0 0,0 0 0,0 0 0,0 1 0,0-1 0,0 0 0,0 0 0,0 0 0,1 1 0,-1-1 0,0 0 0,0 0 0,0 0 0,0 1 0,0-1 0,0 0 0,1 0 0,-1 0 0,0 0 0,0 0 0,0 0 0,0 1 0,1-1 0,-1 0 0,0 0 0,0 0 0,0 0 0,1 0 0,-1 0 0,0 0 0,0 0 0,1 0 0,-1 0 0,0 0 0,0 0 0,0 0 0,1 0 0,-1 0 0,0 0 0,1 0 0,16-4 0,13-8 0,17-16 0,43-37 0,0 1 0,-66 54 0,-23 10 0,-1 0 0,0 0 0,1 1 0,-1-1 0,0 0 0,1 0 0,-1 1 0,0-1 0,0 0 0,1 1 0,-1-1 0,0 0 0,0 1 0,0-1 0,0 0 0,1 1 0,-1-1 0,0 0 0,0 1 0,0-1 0,0 1 0,0-1 0,0 0 0,0 1 0,0-1 0,0 0 0,0 1 0,0-1 0,0 1 0,0-1 0,0 0 0,0 1 0,-1-1 0,1 1 0,-20 46 0,16-39 0,-20 38 0,5-9 0,-18 48 0,90-169 0,1-11 0,-54 94 0,1 1 0,-1-1 0,0 1 0,0-1 0,1 1 0,-1 0 0,0-1 0,0 1 0,1-1 0,-1 1 0,0-1 0,0 1 0,0-1 0,0 1 0,0-1 0,0 1 0,0-1 0,0 0 0,0 1 0,0-1 0,0 1 0,0-1 0,0 1 0,0-1 0,-1 1 0,1-1 0,0 1 0,0-1 0,-1 1 0,-14 0 0,-29 20 0,36-15 0,-103 45 0,92-48 109,19-2-152,-1-1 1,1 1 0,0-1 0,0 1 0,0-1 0,0 1 0,0-1 0,0 1 0,-1 0 0,1-1-1,0 1 1,0-1 0,0 1 0,1-1 0,-1 1 0,0-1 0,0 1 0,0-1 0,0 1-1,0 0 1,0-1 0,1 1 0,-1-1 0,0 1 0,0 0 0,1-1 0,-1 1 0,0 0 0,1-1-1,-1 1 1,0 0 0,1-1 0,-1 1 0,1-1 0,10-11-6784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0:24.731"/>
    </inkml:context>
    <inkml:brush xml:id="br0">
      <inkml:brushProperty name="width" value="0.05" units="cm"/>
      <inkml:brushProperty name="height" value="0.05" units="cm"/>
      <inkml:brushProperty name="color" value="#FFFFFF"/>
    </inkml:brush>
  </inkml:definitions>
  <inkml:trace contextRef="#ctx0" brushRef="#br0">14 939 24575,'-14'-110'0,"20"-130"0,-4-149 0,-9 199-1365,7 181-5461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0:36.129"/>
    </inkml:context>
    <inkml:brush xml:id="br0">
      <inkml:brushProperty name="width" value="0.05" units="cm"/>
      <inkml:brushProperty name="height" value="0.05" units="cm"/>
      <inkml:brushProperty name="color" value="#FFFFFF"/>
    </inkml:brush>
  </inkml:definitions>
  <inkml:trace contextRef="#ctx0" brushRef="#br0">34 1228 24575,'-6'-856'0,"5"835"0,-1 1 0,-9-37 0,7 38 0,0 1 0,2-1 0,-1-31 0,23 127 0,-17-61 0,-2-6 0,1 1 0,0-1 0,1 0 0,0 0 0,8 17 0,-9-81 0,0 31 0,2 0 0,0 0 0,1 1 0,10-27 0,12-52 0,-25 67-1365,-1 25-5461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0:38.392"/>
    </inkml:context>
    <inkml:brush xml:id="br0">
      <inkml:brushProperty name="width" value="0.05" units="cm"/>
      <inkml:brushProperty name="height" value="0.05" units="cm"/>
      <inkml:brushProperty name="color" value="#FFFFFF"/>
    </inkml:brush>
  </inkml:definitions>
  <inkml:trace contextRef="#ctx0" brushRef="#br0">1 0 24575,'0'0'-8191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0:40.624"/>
    </inkml:context>
    <inkml:brush xml:id="br0">
      <inkml:brushProperty name="width" value="0.05" units="cm"/>
      <inkml:brushProperty name="height" value="0.05" units="cm"/>
      <inkml:brushProperty name="color" value="#FFFFFF"/>
    </inkml:brush>
  </inkml:definitions>
  <inkml:trace contextRef="#ctx0" brushRef="#br0">1 624 24575,'13'-185'0,"-13"162"0,0 25 0,0 39 0,0-23 0,1 102 0,17-254-455,5 1 0,54-172 0,-69 280-6371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0:51.562"/>
    </inkml:context>
    <inkml:brush xml:id="br0">
      <inkml:brushProperty name="width" value="0.05" units="cm"/>
      <inkml:brushProperty name="height" value="0.05" units="cm"/>
      <inkml:brushProperty name="color" value="#FFFFFF"/>
    </inkml:brush>
  </inkml:definitions>
  <inkml:trace contextRef="#ctx0" brushRef="#br0">1 2605 24575,'0'-1634'0,"3"1563"0,22-118 0,1-16 0,-20-150-334,-6 283-697,0-7-5795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1:13.375"/>
    </inkml:context>
    <inkml:brush xml:id="br0">
      <inkml:brushProperty name="width" value="0.05" units="cm"/>
      <inkml:brushProperty name="height" value="0.05" units="cm"/>
      <inkml:brushProperty name="color" value="#FFFFFF"/>
    </inkml:brush>
  </inkml:definitions>
  <inkml:trace contextRef="#ctx0" brushRef="#br0">12 276 24575,'-3'-6'0,"2"1"0,-1-1 0,0 1 0,1-1 0,0 0 0,1 0 0,-1 1 0,1-1 0,0 0 0,0 0 0,1 0 0,1-6 0,-1-8 0,12-146-1365,-13 157-5461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1:22.271"/>
    </inkml:context>
    <inkml:brush xml:id="br0">
      <inkml:brushProperty name="width" value="0.05" units="cm"/>
      <inkml:brushProperty name="height" value="0.05" units="cm"/>
      <inkml:brushProperty name="color" value="#FFFFFF"/>
    </inkml:brush>
  </inkml:definitions>
  <inkml:trace contextRef="#ctx0" brushRef="#br0">22 537 24575,'0'-1'0,"1"1"0,0-1 0,0 0 0,-1 0 0,1 0 0,-1 1 0,1-1 0,-1 0 0,1 0 0,-1 0 0,0 0 0,1 0 0,-1 0 0,0 0 0,0 0 0,0 0 0,0 0 0,0 0 0,0 0 0,0 0 0,0-2 0,0-30 0,0 29 0,-1-75 0,-19-121 0,18 185 0,0 8 0,1 0 0,0 0 0,0 0 0,0 0 0,1 0 0,0 0 0,2-10 0,31 22 0,-30-6 0,-1 0 0,0 0 0,1 0 0,-1 0 0,0-1 0,0 1 0,0 0 0,0-1 0,0 0 0,0 1 0,0-1 0,-1 0 0,1 0 0,0 0 0,-1 0 0,0 0 0,1 0 0,-1-1 0,0 1 0,0 0 0,0-1 0,-1 1 0,1-1 0,0-4 0,1-2 0,0-1 0,-1 0 0,0 0 0,0-19 0,-1 29 0,0 0 0,0 0 0,0 0 0,0 0 0,0-1 0,0 1 0,0 0 0,0 0 0,0 0 0,0 0 0,0 0 0,1 0 0,-1-1 0,0 1 0,0 0 0,0 0 0,0 0 0,0 0 0,0 0 0,-1-1 0,1 1 0,0 0 0,0 0 0,0 0 0,0 0 0,0 0 0,0 0 0,0-1 0,0 1 0,0 0 0,0 0 0,0 0 0,0 0 0,0 0 0,-1 0 0,1 0 0,0 0 0,0 0 0,0-1 0,0 1 0,0 0 0,0 0 0,0 0 0,-1 0 0,1 0 0,0 0 0,0 0 0,0 0 0,0 0 0,0 0 0,0 0 0,-1 0 0,1 0 0,0 0 0,0 0 0,0 0 0,0 0 0,0 0 0,0 0 0,-1 0 0,1 0 0,0 0 0,0 0 0,0 1 0,0-1 0,-8 11 0,-6 21 0,4-3 0,0-3 0,1 0 0,2 1 0,-5 29 0,12-56 2,0 1-1,0 0 1,0-1 0,0 1-1,0 0 1,0-1-1,0 1 1,1 0 0,-1-1-1,0 1 1,1 0-1,-1-1 1,0 1-1,1-1 1,-1 1 0,0-1-1,1 1 1,-1-1-1,1 1 1,-1-1 0,1 1-1,-1-1 1,1 0-1,0 1 1,-1-1 0,1 0-1,-1 1 1,1-1-1,0 0 1,-1 0-1,1 1 1,0-1 0,-1 0-1,1 0 1,0 0-1,0 0 1,-1 0 0,2 0-1,34-2-399,-25 0-631,-1 2-5797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1:03.194"/>
    </inkml:context>
    <inkml:brush xml:id="br0">
      <inkml:brushProperty name="width" value="0.05" units="cm"/>
      <inkml:brushProperty name="height" value="0.05" units="cm"/>
      <inkml:brushProperty name="color" value="#FFFFFF"/>
    </inkml:brush>
  </inkml:definitions>
  <inkml:trace contextRef="#ctx0" brushRef="#br0">1 789 24575,'19'-397'0,"-18"379"0,1-1 0,6-27 0,2-18 0,-9 9 0,-1 34 0,-1 18 0,0 9 0,-12 50 0,10-44 0,-1 1 0,2-1 0,0 1 0,-1 20 0,3-8 0,1-50 0,0-29 0,1 43 0,0 0 0,0 1 0,8-22 0,-6 22 0,0 0 0,-1 0 0,-1-1 0,2-12 0,-2 7 40,1 1-1,8-29 1,1-2-1524,-10 38-5342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1:05.677"/>
    </inkml:context>
    <inkml:brush xml:id="br0">
      <inkml:brushProperty name="width" value="0.05" units="cm"/>
      <inkml:brushProperty name="height" value="0.05" units="cm"/>
      <inkml:brushProperty name="color" value="#FFFFFF"/>
    </inkml:brush>
  </inkml:definitions>
  <inkml:trace contextRef="#ctx0" brushRef="#br0">7 403 24575,'2'-89'0,"-1"27"0,-7-79 0,3 39 0,2 93 0,1 19 0,0 33-1365,0-31-5461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1:08.599"/>
    </inkml:context>
    <inkml:brush xml:id="br0">
      <inkml:brushProperty name="width" value="0.05" units="cm"/>
      <inkml:brushProperty name="height" value="0.05" units="cm"/>
      <inkml:brushProperty name="color" value="#FFFFFF"/>
    </inkml:brush>
  </inkml:definitions>
  <inkml:trace contextRef="#ctx0" brushRef="#br0">7 267 24575,'-6'-266'-1365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1:52.709"/>
    </inkml:context>
    <inkml:brush xml:id="br0">
      <inkml:brushProperty name="width" value="0.05" units="cm"/>
      <inkml:brushProperty name="height" value="0.05" units="cm"/>
      <inkml:brushProperty name="color" value="#FFFFFF"/>
    </inkml:brush>
  </inkml:definitions>
  <inkml:trace contextRef="#ctx0" brushRef="#br0">205 196 24575,'3'-4'0,"0"1"0,0-1 0,0 0 0,0 0 0,-1-1 0,0 1 0,0 0 0,0-1 0,0 1 0,-1-1 0,2-6 0,5-11 0,-6 17 0,0-1 0,0 1 0,0-1 0,-1 0 0,0 1 0,0-1 0,0 0 0,-1 0 0,0 1 0,0-1 0,-1 0 0,1 0 0,-1 0 0,-1 1 0,1-1 0,-5-10 0,6 15 0,0 1 0,0-1 0,-1 1 0,1-1 0,0 1 0,-1-1 0,1 1 0,-1-1 0,1 1 0,-1-1 0,1 1 0,-1-1 0,1 1 0,-1 0 0,1-1 0,-1 1 0,1 0 0,-1 0 0,1-1 0,-1 1 0,0 0 0,1 0 0,-1 0 0,0 0 0,1 0 0,-1 0 0,1 0 0,-1 0 0,0 0 0,1 0 0,-1 0 0,0 0 0,1 0 0,-1 0 0,1 1 0,-1-1 0,1 0 0,-1 1 0,0-1 0,1 0 0,-1 1 0,1-1 0,-1 0 0,1 1 0,0-1 0,-1 1 0,0 0 0,-22 25 0,-4 19 0,2 2 0,-26 66 0,12-25 0,31-76 0,12-34 0,15-36 0,66-149 0,-151 356 0,66-149 0,5-24 0,-11 14 0,4 10 0,1 0 0,0-1 0,0 1 0,-1 0 0,1 1 0,0-1 0,0 0 0,-1 0 0,1 0 0,0 1 0,0-1 0,0 1 0,-1-1 0,1 1 0,-2 1 0,-2 0-105,0 1 0,0-1 0,1 1 0,-1 1 0,1-1 0,0 0 0,0 1 0,0 0 0,0 0 0,0 0 0,1 1 0,-3 4 0,-1 5-6721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1:25.775"/>
    </inkml:context>
    <inkml:brush xml:id="br0">
      <inkml:brushProperty name="width" value="0.05" units="cm"/>
      <inkml:brushProperty name="height" value="0.05" units="cm"/>
      <inkml:brushProperty name="color" value="#FFFFFF"/>
    </inkml:brush>
  </inkml:definitions>
  <inkml:trace contextRef="#ctx0" brushRef="#br0">40 541 24575,'0'-10'0,"0"-77"0,-12-89 0,1 104 0,4 31 0,-3-81 0,13 90 0,4 34 0,5 15 0,-7-8 0,-1-1 0,2 0 0,-1-1 0,1 1 0,12 11 0,-16-17 0,-1-1 0,1 0 0,-1 0 0,1 0 0,-1 0 0,1-1 0,0 1 0,-1 0 0,1-1 0,0 1 0,0-1 0,0 1 0,-1-1 0,1 0 0,0 0 0,0 0 0,0 0 0,0 0 0,-1 0 0,1 0 0,0-1 0,0 1 0,0-1 0,-1 1 0,1-1 0,0 0 0,-1 0 0,1 1 0,-1-1 0,1 0 0,-1 0 0,1-1 0,-1 1 0,1 0 0,-1 0 0,0-1 0,1-1 0,8-7-119,-1 1-193,0 0 1,-1 0-1,13-21 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1:28.367"/>
    </inkml:context>
    <inkml:brush xml:id="br0">
      <inkml:brushProperty name="width" value="0.05" units="cm"/>
      <inkml:brushProperty name="height" value="0.05" units="cm"/>
      <inkml:brushProperty name="color" value="#FFFFFF"/>
    </inkml:brush>
  </inkml:definitions>
  <inkml:trace contextRef="#ctx0" brushRef="#br0">1 247 24575,'4'-5'0,"1"-1"0,-1 0 0,0 0 0,0 0 0,-1 0 0,0-1 0,0 0 0,-1 1 0,1-1 0,1-9 0,6-73 0,-5 34 0,-1 38-1365,-1 9-5461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1:31.098"/>
    </inkml:context>
    <inkml:brush xml:id="br0">
      <inkml:brushProperty name="width" value="0.05" units="cm"/>
      <inkml:brushProperty name="height" value="0.05" units="cm"/>
      <inkml:brushProperty name="color" value="#FFFFFF"/>
    </inkml:brush>
  </inkml:definitions>
  <inkml:trace contextRef="#ctx0" brushRef="#br0">21 195 24575,'-8'-40'-455,"2"-2"0,0-71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1:34.459"/>
    </inkml:context>
    <inkml:brush xml:id="br0">
      <inkml:brushProperty name="width" value="0.05" units="cm"/>
      <inkml:brushProperty name="height" value="0.05" units="cm"/>
      <inkml:brushProperty name="color" value="#FFFFFF"/>
    </inkml:brush>
  </inkml:definitions>
  <inkml:trace contextRef="#ctx0" brushRef="#br0">1 293 24575,'6'-193'0,"1"94"-1365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1:37.350"/>
    </inkml:context>
    <inkml:brush xml:id="br0">
      <inkml:brushProperty name="width" value="0.05" units="cm"/>
      <inkml:brushProperty name="height" value="0.05" units="cm"/>
      <inkml:brushProperty name="color" value="#FFFFFF"/>
    </inkml:brush>
  </inkml:definitions>
  <inkml:trace contextRef="#ctx0" brushRef="#br0">0 700 24575,'7'-222'0,"6"62"0,-20-138 0,7 287-1365,0 3-5461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1:45.017"/>
    </inkml:context>
    <inkml:brush xml:id="br0">
      <inkml:brushProperty name="width" value="0.05" units="cm"/>
      <inkml:brushProperty name="height" value="0.05" units="cm"/>
      <inkml:brushProperty name="color" value="#FFFFFF"/>
    </inkml:brush>
  </inkml:definitions>
  <inkml:trace contextRef="#ctx0" brushRef="#br0">1 679 24575,'0'-22'0,"0"-43"0,2 0 0,12-77 0,-11 118 0,-1 0 0,-2 0 0,-4-39 0,1-12 0,3-90-1365,0 156-5461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1:52.022"/>
    </inkml:context>
    <inkml:brush xml:id="br0">
      <inkml:brushProperty name="width" value="0.05" units="cm"/>
      <inkml:brushProperty name="height" value="0.05" units="cm"/>
      <inkml:brushProperty name="color" value="#FFFFFF"/>
    </inkml:brush>
  </inkml:definitions>
  <inkml:trace contextRef="#ctx0" brushRef="#br0">57 261 24575,'-1'-1'0,"-1"0"0,1 1 0,0-1 0,0 0 0,0 1 0,0-1 0,0 0 0,0 0 0,0 0 0,0 0 0,0 0 0,0 0 0,1 0 0,-1 0 0,0 0 0,1-1 0,-1 1 0,1 0 0,-1-3 0,-11-27 0,11 28 0,-6-25 0,2-1 0,0 1 0,0-36 0,3 41 0,1-10 0,5 56 0,2 3-1365,-4-16-5461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1:56.671"/>
    </inkml:context>
    <inkml:brush xml:id="br0">
      <inkml:brushProperty name="width" value="0.05" units="cm"/>
      <inkml:brushProperty name="height" value="0.05" units="cm"/>
      <inkml:brushProperty name="color" value="#FFFFFF"/>
    </inkml:brush>
  </inkml:definitions>
  <inkml:trace contextRef="#ctx0" brushRef="#br0">2 81 24575,'-1'0'0,"1"0"0,2-5 0,2-6 0,-1-3 0,0 0 0,-2 0 0,1 1 0,-2 3-8191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2:21.481"/>
    </inkml:context>
    <inkml:brush xml:id="br0">
      <inkml:brushProperty name="width" value="0.05" units="cm"/>
      <inkml:brushProperty name="height" value="0.05" units="cm"/>
      <inkml:brushProperty name="color" value="#FFFFFF"/>
    </inkml:brush>
  </inkml:definitions>
  <inkml:trace contextRef="#ctx0" brushRef="#br0">2 717 24575,'6'-263'0,"-4"136"0,-4-132 0,-5 191-1365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2:01.966"/>
    </inkml:context>
    <inkml:brush xml:id="br0">
      <inkml:brushProperty name="width" value="0.05" units="cm"/>
      <inkml:brushProperty name="height" value="0.05" units="cm"/>
      <inkml:brushProperty name="color" value="#FFFFFF"/>
    </inkml:brush>
  </inkml:definitions>
  <inkml:trace contextRef="#ctx0" brushRef="#br0">27 647 24575,'0'-6'0,"-12"-322"0,-3 85 0,15 174 0,29 115 0,-23-31-136,0-1-1,-1 2 1,-1-1-1,0 0 1,-2 1-1,1 0 1,-2 0-1,0 0 0,-2 19 1,1-26-6690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12:16.601"/>
    </inkml:context>
    <inkml:brush xml:id="br0">
      <inkml:brushProperty name="width" value="0.05" units="cm"/>
      <inkml:brushProperty name="height" value="0.05" units="cm"/>
      <inkml:brushProperty name="color" value="#FFFFFF"/>
    </inkml:brush>
  </inkml:definitions>
  <inkml:trace contextRef="#ctx0" brushRef="#br0">1199 92 24575,'68'-13'0,"-128"16"0,43-3 0,0 1 0,0 0 0,-17 4 0,24-3 0,-26 4 0,35-6 0,0 0 0,0-1 0,0 1 0,0 0 0,0 0 0,0-1 0,0 1 0,0 0 0,0-1 0,1 1 0,-1-1 0,0 1 0,0-1 0,1 1 0,-1-1 0,0 0 0,0 1 0,1-1 0,-1 0 0,1 0 0,-1 1 0,1-1 0,-1 0 0,1 0 0,-1 0 0,1 0 0,0 0 0,0 0 0,-1 0 0,1 1 0,0-1 0,0-2 0,0 3 0,0-1 0,-1 1 0,1-1 0,0 1 0,-1-1 0,1 1 0,0 0 0,-1-1 0,1 1 0,0-1 0,-1 1 0,1 0 0,0-1 0,-1 1 0,1 0 0,-1 0 0,1-1 0,-1 1 0,1 0 0,-1 0 0,1 0 0,-1 0 0,1-1 0,-1 1 0,1 0 0,-1 0 0,1 0 0,-1 0 0,1 0 0,-1 0 0,1 0 0,-2 1 0,-25 2 0,3 0 0,10-6 0,0-1 0,1 0 0,0 0 0,0-2 0,-19-9 0,20 8 0,0 1 0,-1 1 0,0 0 0,0 0 0,0 2 0,-19-4 0,33 7 0,0 1 0,0-1 0,0 1 0,0-1 0,0 1 0,0-1 0,0 1 0,-1 0 0,1 0 0,0-1 0,0 1 0,-1 0 0,1 0 0,0-1 0,-1 1 0,1 0 0,-1 0 0,1 0 0,-1 0 0,0 0 0,1 0 0,-1 0 0,0 0 0,0 0 0,1 0 0,-1 0 0,0 0 0,0 0 0,0 0 0,0 0 0,-1 0 0,1 1 0,0-1 0,0 0 0,-1 0 0,1 0 0,0 0 0,-1-1 0,1 1 0,-1 0 0,1 0 0,-1 0 0,0 0 0,1 0 0,-1-1 0,0 1 0,1 0 0,-1 0 0,0-1 0,0 1 0,0-1 0,0 1 0,0-1 0,0 1 0,0-1 0,0 1 0,0-1 0,0 0 0,-2 1 0,32 0 0,-18-1 0,0 1 0,0-1 0,0 2 0,0 0 0,0 0 0,0 1 0,-1 0 0,1 0 0,-1 1 0,16 10 0,-14-5 0,-14-5 0,-24-5 0,8 0 0,-43 6 0,53-3 0,1-1 0,-1 0 0,0 0 0,1-1 0,-1 0 0,0-1 0,0 1 0,1-1 0,-1-1 0,1 0 0,-14-4 0,-20-5 0,20 13 0,21-2 0,0 0 0,-1 1 0,1-1 0,0 1 0,-1-1 0,1 0 0,0 1 0,0-1 0,-1 1 0,1-1 0,0 1 0,0-1 0,0 0 0,0 1 0,-1-1 0,1 1 0,0-1 0,0 1 0,0-1 0,0 1 0,0-1 0,0 1 0,0-1 0,1 1 0,-1-1 0,0 1 0,0-1 0,0 1 0,0-1 0,1 0 0,-1 1 0,0-1 0,0 1 0,1-1 0,-1 1 0,1-1 0,-26 4 0,0-2 0,-43-1 0,67-1 0,0 0 0,0 0 0,0 0 0,0 0 0,-1-1 0,1 1 0,0 0 0,0-1 0,0 1 0,0 0 0,0-1 0,1 0 0,-1 1 0,0-1 0,0 1 0,0-1 0,-1-1 0,3-11 0,1 11 0,-1 0 0,1 0 0,0 0 0,0 0 0,-1 1 0,1-1 0,0 1 0,0-1 0,1 1 0,-1 0 0,0 0 0,0 0 0,3-1 0,49-6 0,-43 7 0,0 0 0,0-1 0,19-5 0,-98 14 0,12 6 0,-98 9 0,340-46 0,-210 26 0,16-2 0,1 0 0,-1 1 0,0-1 0,0 2 0,1-1 0,-1 1 0,1 0 0,-9 4 0,9-3 0,0 0 0,0-1 0,0 0 0,0 0 0,0 0 0,0-1 0,0 0 0,-1 0 0,-7-1 0,-71-8 0,4 0 0,-102 16 0,204-11 0,0-1 0,0 0 0,32-13 0,-99 11-682,-71 0-1,107 6-6143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2:04.653"/>
    </inkml:context>
    <inkml:brush xml:id="br0">
      <inkml:brushProperty name="width" value="0.05" units="cm"/>
      <inkml:brushProperty name="height" value="0.05" units="cm"/>
      <inkml:brushProperty name="color" value="#FFFFFF"/>
    </inkml:brush>
  </inkml:definitions>
  <inkml:trace contextRef="#ctx0" brushRef="#br0">18 161 24575,'0'-33'0,"-1"0"0,8-61 0,-10 110 0,0-1 0,-1 1 0,-9 25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2:14.269"/>
    </inkml:context>
    <inkml:brush xml:id="br0">
      <inkml:brushProperty name="width" value="0.05" units="cm"/>
      <inkml:brushProperty name="height" value="0.05" units="cm"/>
      <inkml:brushProperty name="color" value="#FFFFFF"/>
    </inkml:brush>
  </inkml:definitions>
  <inkml:trace contextRef="#ctx0" brushRef="#br0">11 1021 24575,'13'-266'0,"-14"229"0,3-21 0,-2 129 0,2-97 0,-1 1 0,-3-42 0,0 5 0,-9-60 0,1 30 0,9 68 0,0-1 0,1 0 0,1 0 0,2 0 0,7-35 0,1-52 0,-7 80-1365,-3 23-5461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2:15.762"/>
    </inkml:context>
    <inkml:brush xml:id="br0">
      <inkml:brushProperty name="width" value="0.05" units="cm"/>
      <inkml:brushProperty name="height" value="0.05" units="cm"/>
      <inkml:brushProperty name="color" value="#FFFFFF"/>
    </inkml:brush>
  </inkml:definitions>
  <inkml:trace contextRef="#ctx0" brushRef="#br0">1 337 24575,'6'-15'0,"0"0"0,-2 0 0,1 0 0,-2 0 0,0-1 0,1-21 0,-2-101 0,-2 103 0,0 9-1365,0 16-5461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2:34.541"/>
    </inkml:context>
    <inkml:brush xml:id="br0">
      <inkml:brushProperty name="width" value="0.05" units="cm"/>
      <inkml:brushProperty name="height" value="0.05" units="cm"/>
      <inkml:brushProperty name="color" value="#FFFFFF"/>
    </inkml:brush>
  </inkml:definitions>
  <inkml:trace contextRef="#ctx0" brushRef="#br0">74 580 24575,'0'-21'0,"-1"1"0,0-1 0,-2 1 0,-9-36 0,3-24 0,9 37 0,-1 43 0,1 1 0,0-1 0,0 1 0,0-1 0,0 1 0,0-1 0,0 1 0,0-1 0,0 1 0,0-1 0,0 1 0,0-1 0,0 1 0,0-1 0,0 1 0,0-1 0,1 1 0,-1-1 0,0 1 0,0-1 0,1 1 0,-1-1 0,0 1 0,1-1 0,-1 1 0,0-1 0,1 0 0,-1 1 0,0-1 0,1 0 0,0 1 0,7-16 0,4-29 0,-5 11 0,-4 21 0,0 0 0,-1 0 0,0 0 0,-1 0 0,-1 0 0,-1-24 0,1-21 0,1 48 0,0 0 0,-1 0 0,0 0 0,-1 0 0,0 1 0,-3-15 0,1 25 0,0 0 0,1 1 0,-1 0 0,1 0 0,-1 0 0,1 0 0,0 0 0,0 0 0,0 0 0,-1 5 0,-2 6 0,0 1 0,2 0 0,-1 0 0,-1 29 0,-7 29 0,4-45 0,4-17 0,1 1 0,0 0 0,0 0 0,2 0 0,-1 20 0,2-5 0,0 1 0,0 0 0,2 0 0,1 0 0,1 0 0,2 0 0,9 28 0,30 91 0,-45-145 0,0-1 0,1 0 0,-1 0 0,0 0 0,0 0 0,0 0 0,1 0 0,-1 0 0,0 0 0,1 0 0,-1 0 0,1 0 0,-1 0 0,1 0 0,0 0 0,-1-1 0,1 1 0,0 0 0,0 0 0,1 0 0,5-16 0,0-36 0,12-351 0,-19 402 0,0 0 0,0 0 0,0 1 0,0-1 0,0 0 0,-1 0 0,1 0 0,0 0 0,0 0 0,0 0 0,0 0 0,0 0 0,0 0 0,0 0 0,0 0 0,-1 0 0,1 0 0,0 0 0,0 0 0,0 0 0,0 0 0,0 0 0,0 0 0,0 0 0,-1 0 0,1 0 0,0 0 0,0 0 0,0 0 0,0 0 0,0 0 0,0 0 0,0-1 0,0 1 0,-1 0 0,1 0 0,0 0 0,0 0 0,0 0 0,0 0 0,0 0 0,0 0 0,-10 23 0,-7 33 0,-11 79 0,42-242-1365,-12 99-5461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2:45.928"/>
    </inkml:context>
    <inkml:brush xml:id="br0">
      <inkml:brushProperty name="width" value="0.05" units="cm"/>
      <inkml:brushProperty name="height" value="0.05" units="cm"/>
      <inkml:brushProperty name="color" value="#FFFFFF"/>
    </inkml:brush>
  </inkml:definitions>
  <inkml:trace contextRef="#ctx0" brushRef="#br0">27 827 24575,'2'-120'0,"-4"-125"0,-5-40 0,-2 216 45,5 41-750,-3-51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2:54.416"/>
    </inkml:context>
    <inkml:brush xml:id="br0">
      <inkml:brushProperty name="width" value="0.05" units="cm"/>
      <inkml:brushProperty name="height" value="0.05" units="cm"/>
      <inkml:brushProperty name="color" value="#FFFFFF"/>
    </inkml:brush>
  </inkml:definitions>
  <inkml:trace contextRef="#ctx0" brushRef="#br0">26 841 24575,'-2'-5'0,"1"0"0,-1 0 0,1 0 0,0 0 0,0 0 0,0 0 0,1-1 0,0 1 0,0 0 0,0-1 0,2-8 0,-1-1 0,1-82 0,1 33 0,-3 0 0,-15-112 0,13 163 0,0 4 0,0 1 0,0-1 0,1 0 0,0 1 0,1-1 0,0 0 0,1 1 0,-1-1 0,1 0 0,1 1 0,4-15 0,-3 10 0,-1-1 0,-1 0 0,0 0 0,0 0 0,-1 0 0,-1 0 0,-4-21 0,-1-34 0,7 47-1365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3:05.300"/>
    </inkml:context>
    <inkml:brush xml:id="br0">
      <inkml:brushProperty name="width" value="0.05" units="cm"/>
      <inkml:brushProperty name="height" value="0.05" units="cm"/>
      <inkml:brushProperty name="color" value="#FFFFFF"/>
    </inkml:brush>
  </inkml:definitions>
  <inkml:trace contextRef="#ctx0" brushRef="#br0">25 1 24575,'-2'5'0,"1"0"0,-1 0 0,1 0 0,0 1 0,0-1 0,0 1 0,1-1 0,0 1 0,0-1 0,0 1 0,2 6 0,-1 2 0,-11 72 0,1-22 0,9-62 0,1-1 0,-1 1 0,0-1 0,1 0 0,-1 1 0,1-1 0,-1 0 0,1 1 0,-1-1 0,1 0 0,0 0 0,0 0 0,0 0 0,0 0 0,0 0 0,0 0 0,0 0 0,0 0 0,0 0 0,0 0 0,0 0 0,0-1 0,1 1 0,1 0 0,-1 0 0,0 0 0,0 1 0,0-1 0,0 0 0,0 0 0,-1 1 0,1-1 0,0 1 0,-1 0 0,1 0 0,-1-1 0,0 1 0,0 0 0,1 0 0,0 4 0,0 0 0,-1 0 0,0 0 0,-1 1 0,1-1 0,-1 0 0,-1 8 0,1-13 0,0 0 0,0 0 0,0 0 0,0 0 0,0 0 0,-1 0 0,1 0 0,0 0 0,0 0 0,-1 0 0,1 0 0,-1 0 0,1 0 0,-1 0 0,1 0 0,-1 0 0,0 0 0,1 0 0,-1-1 0,0 1 0,0 0 0,1 0 0,-1-1 0,0 1 0,0 0 0,0-1 0,0 1 0,0-1 0,0 0 0,0 1 0,0-1 0,0 0 0,0 1 0,0-1 0,0 0 0,0 0 0,0 0 0,0 0 0,0 0 0,-1 0 0,1 0 0,0 0 0,-1-1 0,0-1 2,1 0-1,-1 0 1,1 1 0,0-1-1,0 0 1,0 0-1,0-1 1,0 1-1,0 0 1,1 0 0,-1 0-1,1-1 1,0 1-1,-1 0 1,1 0 0,0-1-1,0 1 1,1-4-1,-3-13-1396,0 10-5431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3:11.224"/>
    </inkml:context>
    <inkml:brush xml:id="br0">
      <inkml:brushProperty name="width" value="0.05" units="cm"/>
      <inkml:brushProperty name="height" value="0.05" units="cm"/>
      <inkml:brushProperty name="color" value="#FFFFFF"/>
    </inkml:brush>
  </inkml:definitions>
  <inkml:trace contextRef="#ctx0" brushRef="#br0">8 426 24575,'-2'-4'0,"1"-1"0,-1 0 0,1 1 0,0-1 0,1 1 0,-1-1 0,1 0 0,0 0 0,1-5 0,-1 8 0,7-350 0,-6 332-1365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3:25.370"/>
    </inkml:context>
    <inkml:brush xml:id="br0">
      <inkml:brushProperty name="width" value="0.05" units="cm"/>
      <inkml:brushProperty name="height" value="0.05" units="cm"/>
      <inkml:brushProperty name="color" value="#FFFFFF"/>
    </inkml:brush>
  </inkml:definitions>
  <inkml:trace contextRef="#ctx0" brushRef="#br0">36 465 24575,'1'-13'0,"-2"-5"0,1 18 0,0-1 0,0 1 0,-1 0 0,1-1 0,0 1 0,0 0 0,-1 0 0,1-1 0,0 1 0,0 0 0,-1 0 0,1 0 0,0-1 0,-1 1 0,1 0 0,0 0 0,-1 0 0,1 0 0,0 0 0,-1 0 0,1 0 0,0-1 0,-1 1 0,1 0 0,0 0 0,-1 0 0,1 0 0,0 1 0,-1-1 0,1 0 0,0 0 0,-1 0 0,1 0 0,0 0 0,-1 0 0,1 0 0,0 1 0,-1-1 0,1 0 0,0 0 0,-1 1 0,1-2 0,-1 1 0,0-1 0,1 1 0,-1-1 0,1 0 0,-1 1 0,1-1 0,-1 0 0,1 1 0,-1-1 0,1 0 0,0 0 0,-1 0 0,1 1 0,0-1 0,0 0 0,-1 0 0,1 0 0,0 0 0,0 1 0,0-1 0,0 0 0,0 0 0,0 0 0,1-1 0,-2-26 0,15-46 0,-10 57 0,-1 1 0,0-1 0,0-31 0,-2 48 0,-1 0 0,0-1 0,0 1 0,0-1 0,0 1 0,0-1 0,0 1 0,0-1 0,0 1 0,0 0 0,0-1 0,0 1 0,0-1 0,0 1 0,0-1 0,0 1 0,0 0 0,0-1 0,-1 1 0,1-1 0,0 1 0,0-1 0,0 1 0,-1 0 0,1-1 0,0 1 0,-1 0 0,1-1 0,0 1 0,-1 0 0,1 0 0,0-1 0,-1 1 0,1 0 0,0 0 0,-1-1 0,1 1 0,-1 0 0,1 0 0,-1 0 0,1 0 0,0 0 0,-1 0 0,1 0 0,-1 0 0,1 0 0,-1 0 0,1 0 0,-1 0 0,1 0 0,0 0 0,-1 0 0,1 0 0,-1 0 0,1 1 0,-1-1 0,1 0 0,0 0 0,-1 0 0,1 1 0,0-1 0,-1 0 0,1 1 0,0-1 0,-1 1 0,-1 0 0,0 1 0,0 0 0,1-1 0,-1 1 0,0 0 0,1 0 0,-1 0 0,1 0 0,0 1 0,0-1 0,-1 3 0,-1 9 0,2 1 0,0-1 0,0 1 0,3 19 0,-2-30 0,0-38 0,2-1 0,1 0 0,11-50 0,-14 45 0,-1 35 0,1 1 0,0 0 0,0 0 0,0-1 0,0 1 0,0 0 0,1 0 0,0-1 0,0 1 0,2-7 0,-2 8 0,16-29 0,-9 28 0,-4 21 0,-3 16 0,2 1 0,1-1 0,10 37 0,-11-53 0,0 0 0,-2-1 0,0 28 0,2 12 0,18-137 0,-14 48-1365,-2 4-5461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20:23:38.550"/>
    </inkml:context>
    <inkml:brush xml:id="br0">
      <inkml:brushProperty name="width" value="0.05" units="cm"/>
      <inkml:brushProperty name="height" value="0.05" units="cm"/>
      <inkml:brushProperty name="color" value="#FFFFFF"/>
    </inkml:brush>
  </inkml:definitions>
  <inkml:trace contextRef="#ctx0" brushRef="#br0">104 47 24575,'-26'0'0,"16"1"0,0-1 0,0 0 0,1 0 0,-1-1 0,-19-4 0,41 5 0,-7 0 0,1 0 0,-1 0 0,1 1 0,-1 0 0,1 0 0,-1 0 0,1 0 0,-1 1 0,8 3 0,-13-4 0,0-1 0,-1 1 0,1 0 0,0-1 0,-1 1 0,1-1 0,0 0 0,-1 1 0,1-1 0,0 1 0,-1-1 0,1 0 0,-1 1 0,1-1 0,-1 0 0,1 1 0,-1-1 0,1 0 0,-1 0 0,1 1 0,-1-1 0,0 0 0,1 0 0,-1 0 0,1 0 0,-1 0 0,1 0 0,-1 0 0,0 0 0,1 0 0,-2 0 0,-21 4 0,12-3 0,28-2 0,-11 0 0,-1 1 0,1-1 0,-1 0 0,0-1 0,1 1 0,8-5 0,-56-5 0,26 7 0,-12-5 0,29 8 0,0 0 0,0 0 0,1 0 0,-1 1 0,0-1 0,1 0 0,-1 1 0,1-1 0,-1 1 0,1-1 0,-1 1 0,1 0 0,-1-1 0,1 1 0,-1 0 0,1 0 0,-1 0 0,1 0 0,1 1 0,15-3 0,31-6 0,1 3 0,0 2 0,93 6 0,-77 13 0,-53-12 0,0-1 0,0 0 0,1 0 0,-1-1 0,18 0 0,47-5 0,-37 0 0,-1 2 0,1 2 0,0 1 0,47 10 0,42 3 0,-140-18 0,0-1 0,1 0 0,0-1 0,0 1 0,-10-8 0,-37-18 0,154 28 0,-75 2-1365,-15 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44F77-6CB3-4AE3-B83E-B1F135808973}" type="datetimeFigureOut">
              <a:rPr lang="en-US" smtClean="0"/>
              <a:t>10/8/2024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31E81-5B0B-4A8E-8D37-A1161B21040F}" type="slidenum">
              <a:rPr lang="en-US" smtClean="0"/>
              <a:t>‹#›</a:t>
            </a:fld>
            <a:endParaRPr lang="en-US" dirty="0"/>
          </a:p>
        </p:txBody>
      </p:sp>
    </p:spTree>
    <p:extLst>
      <p:ext uri="{BB962C8B-B14F-4D97-AF65-F5344CB8AC3E}">
        <p14:creationId xmlns:p14="http://schemas.microsoft.com/office/powerpoint/2010/main" val="375009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Today we want to have a conversation with you on the AirNow Sensor Data Pilot. Namely why we are doing this, what exactly the pilot is and is not, and showing you the current prototype.</a:t>
            </a:r>
          </a:p>
          <a:p>
            <a:endParaRPr lang="en-US" dirty="0"/>
          </a:p>
          <a:p>
            <a:r>
              <a:rPr lang="en-US" dirty="0"/>
              <a:t>I know everyone is nervous about the data quality of low-cost sensors, so I will be sharing with you how EPA is address these concerns.  A lot of great work has been done by the Agency on correcting sensor data and I am going to show you a few mockup examples during a wildfire event that demonstrates how corrected sensor data can be very useful.</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Right up front let me say that EPA is not using the sensor data from this pilot for regulatory purposes.  The intention of this sensor pilot is to provide supplemental information to the public to protect their health.</a:t>
            </a:r>
          </a:p>
          <a:p>
            <a:endParaRPr lang="en-US" dirty="0"/>
          </a:p>
          <a:p>
            <a:r>
              <a:rPr lang="en-US" dirty="0"/>
              <a:t>After showing you some example maps that EPA mocked up, we will have the US Forest Service do a live demo on the current prototype, highlighting various features of the map.  Then we will talk about next steps and timeline.</a:t>
            </a:r>
          </a:p>
          <a:p>
            <a:endParaRPr lang="en-US" dirty="0"/>
          </a:p>
          <a:p>
            <a:r>
              <a:rPr lang="en-US" dirty="0"/>
              <a:t>Your feedback is encouraged during and after the webinar. We value your experience with sensors and air quality communication to the public. We want this to be an intuitive tool that is easy for the general public to use, especially during a wildfire event when people are desperate to find actionable information.</a:t>
            </a:r>
          </a:p>
          <a:p>
            <a:endParaRPr lang="en-US" dirty="0"/>
          </a:p>
        </p:txBody>
      </p:sp>
      <p:sp>
        <p:nvSpPr>
          <p:cNvPr id="4" name="Slide Number Placeholder 3"/>
          <p:cNvSpPr>
            <a:spLocks noGrp="1"/>
          </p:cNvSpPr>
          <p:nvPr>
            <p:ph type="sldNum" sz="quarter" idx="5"/>
          </p:nvPr>
        </p:nvSpPr>
        <p:spPr/>
        <p:txBody>
          <a:bodyPr/>
          <a:lstStyle/>
          <a:p>
            <a:pPr>
              <a:defRPr/>
            </a:pPr>
            <a:fld id="{48C902B7-2D21-4636-B553-12B78BAD78BD}" type="slidenum">
              <a:rPr lang="en-US" smtClean="0"/>
              <a:pPr>
                <a:defRPr/>
              </a:pPr>
              <a:t>4</a:t>
            </a:fld>
            <a:endParaRPr lang="en-US" dirty="0"/>
          </a:p>
        </p:txBody>
      </p:sp>
    </p:spTree>
    <p:extLst>
      <p:ext uri="{BB962C8B-B14F-4D97-AF65-F5344CB8AC3E}">
        <p14:creationId xmlns:p14="http://schemas.microsoft.com/office/powerpoint/2010/main" val="333267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Today we want to have a conversation with you on the AirNow Sensor Data Pilot. Namely why we are doing this, what exactly the pilot is and is not, and showing you the current prototype.</a:t>
            </a:r>
          </a:p>
          <a:p>
            <a:endParaRPr lang="en-US" dirty="0"/>
          </a:p>
          <a:p>
            <a:r>
              <a:rPr lang="en-US" dirty="0"/>
              <a:t>I know everyone is nervous about the data quality of low-cost sensors, so I will be sharing with you how EPA is address these concerns.  A lot of great work has been done by the Agency on correcting sensor data and I am going to show you a few mockup examples during a wildfire event that demonstrates how corrected sensor data can be very useful.</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Right up front let me say that EPA is not using the sensor data from this pilot for regulatory purposes.  The intention of this sensor pilot is to provide supplemental information to the public to protect their health.</a:t>
            </a:r>
          </a:p>
          <a:p>
            <a:endParaRPr lang="en-US" dirty="0"/>
          </a:p>
          <a:p>
            <a:r>
              <a:rPr lang="en-US" dirty="0"/>
              <a:t>After showing you some example maps that EPA mocked up, we will have the US Forest Service do a live demo on the current prototype, highlighting various features of the map.  Then we will talk about next steps and timeline.</a:t>
            </a:r>
          </a:p>
          <a:p>
            <a:endParaRPr lang="en-US" dirty="0"/>
          </a:p>
          <a:p>
            <a:r>
              <a:rPr lang="en-US" dirty="0"/>
              <a:t>Your feedback is encouraged during and after the webinar. We value your experience with sensors and air quality communication to the public. We want this to be an intuitive tool that is easy for the general public to use, especially during a wildfire event when people are desperate to find actionable information.</a:t>
            </a:r>
          </a:p>
          <a:p>
            <a:endParaRPr lang="en-US" dirty="0"/>
          </a:p>
        </p:txBody>
      </p:sp>
      <p:sp>
        <p:nvSpPr>
          <p:cNvPr id="4" name="Slide Number Placeholder 3"/>
          <p:cNvSpPr>
            <a:spLocks noGrp="1"/>
          </p:cNvSpPr>
          <p:nvPr>
            <p:ph type="sldNum" sz="quarter" idx="5"/>
          </p:nvPr>
        </p:nvSpPr>
        <p:spPr/>
        <p:txBody>
          <a:bodyPr/>
          <a:lstStyle/>
          <a:p>
            <a:pPr>
              <a:defRPr/>
            </a:pPr>
            <a:fld id="{48C902B7-2D21-4636-B553-12B78BAD78BD}" type="slidenum">
              <a:rPr lang="en-US" smtClean="0"/>
              <a:pPr>
                <a:defRPr/>
              </a:pPr>
              <a:t>5</a:t>
            </a:fld>
            <a:endParaRPr lang="en-US" dirty="0"/>
          </a:p>
        </p:txBody>
      </p:sp>
    </p:spTree>
    <p:extLst>
      <p:ext uri="{BB962C8B-B14F-4D97-AF65-F5344CB8AC3E}">
        <p14:creationId xmlns:p14="http://schemas.microsoft.com/office/powerpoint/2010/main" val="120946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Today we want to have a conversation with you on the AirNow Sensor Data Pilot. Namely why we are doing this, what exactly the pilot is and is not, and showing you the current prototype.</a:t>
            </a:r>
          </a:p>
          <a:p>
            <a:endParaRPr lang="en-US" dirty="0"/>
          </a:p>
          <a:p>
            <a:r>
              <a:rPr lang="en-US" dirty="0"/>
              <a:t>I know everyone is nervous about the data quality of low-cost sensors, so I will be sharing with you how EPA is address these concerns.  A lot of great work has been done by the Agency on correcting sensor data and I am going to show you a few mockup examples during a wildfire event that demonstrates how corrected sensor data can be very useful.</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Right up front let me say that EPA is not using the sensor data from this pilot for regulatory purposes.  The intention of this sensor pilot is to provide supplemental information to the public to protect their health.</a:t>
            </a:r>
          </a:p>
          <a:p>
            <a:endParaRPr lang="en-US" dirty="0"/>
          </a:p>
          <a:p>
            <a:r>
              <a:rPr lang="en-US" dirty="0"/>
              <a:t>After showing you some example maps that EPA mocked up, we will have the US Forest Service do a live demo on the current prototype, highlighting various features of the map.  Then we will talk about next steps and timeline.</a:t>
            </a:r>
          </a:p>
          <a:p>
            <a:endParaRPr lang="en-US" dirty="0"/>
          </a:p>
          <a:p>
            <a:r>
              <a:rPr lang="en-US" dirty="0"/>
              <a:t>Your feedback is encouraged during and after the webinar. We value your experience with sensors and air quality communication to the public. We want this to be an intuitive tool that is easy for the general public to use, especially during a wildfire event when people are desperate to find actionable information.</a:t>
            </a:r>
          </a:p>
          <a:p>
            <a:endParaRPr lang="en-US" dirty="0"/>
          </a:p>
        </p:txBody>
      </p:sp>
      <p:sp>
        <p:nvSpPr>
          <p:cNvPr id="4" name="Slide Number Placeholder 3"/>
          <p:cNvSpPr>
            <a:spLocks noGrp="1"/>
          </p:cNvSpPr>
          <p:nvPr>
            <p:ph type="sldNum" sz="quarter" idx="5"/>
          </p:nvPr>
        </p:nvSpPr>
        <p:spPr/>
        <p:txBody>
          <a:bodyPr/>
          <a:lstStyle/>
          <a:p>
            <a:pPr>
              <a:defRPr/>
            </a:pPr>
            <a:fld id="{48C902B7-2D21-4636-B553-12B78BAD78BD}" type="slidenum">
              <a:rPr lang="en-US" smtClean="0"/>
              <a:pPr>
                <a:defRPr/>
              </a:pPr>
              <a:t>6</a:t>
            </a:fld>
            <a:endParaRPr lang="en-US" dirty="0"/>
          </a:p>
        </p:txBody>
      </p:sp>
    </p:spTree>
    <p:extLst>
      <p:ext uri="{BB962C8B-B14F-4D97-AF65-F5344CB8AC3E}">
        <p14:creationId xmlns:p14="http://schemas.microsoft.com/office/powerpoint/2010/main" val="396726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Today we want to have a conversation with you on the AirNow Sensor Data Pilot. Namely why we are doing this, what exactly the pilot is and is not, and showing you the current prototype.</a:t>
            </a:r>
          </a:p>
          <a:p>
            <a:endParaRPr lang="en-US" dirty="0"/>
          </a:p>
          <a:p>
            <a:r>
              <a:rPr lang="en-US" dirty="0"/>
              <a:t>I know everyone is nervous about the data quality of low-cost sensors, so I will be sharing with you how EPA is address these concerns.  A lot of great work has been done by the Agency on correcting sensor data and I am going to show you a few mockup examples during a wildfire event that demonstrates how corrected sensor data can be very useful.</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Right up front let me say that EPA is not using the sensor data from this pilot for regulatory purposes.  The intention of this sensor pilot is to provide supplemental information to the public to protect their health.</a:t>
            </a:r>
          </a:p>
          <a:p>
            <a:endParaRPr lang="en-US" dirty="0"/>
          </a:p>
          <a:p>
            <a:r>
              <a:rPr lang="en-US" dirty="0"/>
              <a:t>After showing you some example maps that EPA mocked up, we will have the US Forest Service do a live demo on the current prototype, highlighting various features of the map.  Then we will talk about next steps and timeline.</a:t>
            </a:r>
          </a:p>
          <a:p>
            <a:endParaRPr lang="en-US" dirty="0"/>
          </a:p>
          <a:p>
            <a:r>
              <a:rPr lang="en-US" dirty="0"/>
              <a:t>Your feedback is encouraged during and after the webinar. We value your experience with sensors and air quality communication to the public. We want this to be an intuitive tool that is easy for the general public to use, especially during a wildfire event when people are desperate to find actionable information.</a:t>
            </a:r>
          </a:p>
          <a:p>
            <a:endParaRPr lang="en-US" dirty="0"/>
          </a:p>
        </p:txBody>
      </p:sp>
      <p:sp>
        <p:nvSpPr>
          <p:cNvPr id="4" name="Slide Number Placeholder 3"/>
          <p:cNvSpPr>
            <a:spLocks noGrp="1"/>
          </p:cNvSpPr>
          <p:nvPr>
            <p:ph type="sldNum" sz="quarter" idx="5"/>
          </p:nvPr>
        </p:nvSpPr>
        <p:spPr/>
        <p:txBody>
          <a:bodyPr/>
          <a:lstStyle/>
          <a:p>
            <a:pPr>
              <a:defRPr/>
            </a:pPr>
            <a:fld id="{48C902B7-2D21-4636-B553-12B78BAD78BD}" type="slidenum">
              <a:rPr lang="en-US" smtClean="0"/>
              <a:pPr>
                <a:defRPr/>
              </a:pPr>
              <a:t>7</a:t>
            </a:fld>
            <a:endParaRPr lang="en-US" dirty="0"/>
          </a:p>
        </p:txBody>
      </p:sp>
    </p:spTree>
    <p:extLst>
      <p:ext uri="{BB962C8B-B14F-4D97-AF65-F5344CB8AC3E}">
        <p14:creationId xmlns:p14="http://schemas.microsoft.com/office/powerpoint/2010/main" val="127983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Today we want to have a conversation with you on the AirNow Sensor Data Pilot. Namely why we are doing this, what exactly the pilot is and is not, and showing you the current prototype.</a:t>
            </a:r>
          </a:p>
          <a:p>
            <a:endParaRPr lang="en-US" dirty="0"/>
          </a:p>
          <a:p>
            <a:r>
              <a:rPr lang="en-US" dirty="0"/>
              <a:t>I know everyone is nervous about the data quality of low-cost sensors, so I will be sharing with you how EPA is address these concerns.  A lot of great work has been done by the Agency on correcting sensor data and I am going to show you a few mockup examples during a wildfire event that demonstrates how corrected sensor data can be very useful.</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Right up front let me say that EPA is not using the sensor data from this pilot for regulatory purposes.  The intention of this sensor pilot is to provide supplemental information to the public to protect their health.</a:t>
            </a:r>
          </a:p>
          <a:p>
            <a:endParaRPr lang="en-US" dirty="0"/>
          </a:p>
          <a:p>
            <a:r>
              <a:rPr lang="en-US" dirty="0"/>
              <a:t>After showing you some example maps that EPA mocked up, we will have the US Forest Service do a live demo on the current prototype, highlighting various features of the map.  Then we will talk about next steps and timeline.</a:t>
            </a:r>
          </a:p>
          <a:p>
            <a:endParaRPr lang="en-US" dirty="0"/>
          </a:p>
          <a:p>
            <a:r>
              <a:rPr lang="en-US" dirty="0"/>
              <a:t>Your feedback is encouraged during and after the webinar. We value your experience with sensors and air quality communication to the public. We want this to be an intuitive tool that is easy for the general public to use, especially during a wildfire event when people are desperate to find actionable information.</a:t>
            </a:r>
          </a:p>
          <a:p>
            <a:endParaRPr lang="en-US" dirty="0"/>
          </a:p>
        </p:txBody>
      </p:sp>
      <p:sp>
        <p:nvSpPr>
          <p:cNvPr id="4" name="Slide Number Placeholder 3"/>
          <p:cNvSpPr>
            <a:spLocks noGrp="1"/>
          </p:cNvSpPr>
          <p:nvPr>
            <p:ph type="sldNum" sz="quarter" idx="5"/>
          </p:nvPr>
        </p:nvSpPr>
        <p:spPr/>
        <p:txBody>
          <a:bodyPr/>
          <a:lstStyle/>
          <a:p>
            <a:pPr>
              <a:defRPr/>
            </a:pPr>
            <a:fld id="{48C902B7-2D21-4636-B553-12B78BAD78BD}" type="slidenum">
              <a:rPr lang="en-US" smtClean="0"/>
              <a:pPr>
                <a:defRPr/>
              </a:pPr>
              <a:t>8</a:t>
            </a:fld>
            <a:endParaRPr lang="en-US" dirty="0"/>
          </a:p>
        </p:txBody>
      </p:sp>
    </p:spTree>
    <p:extLst>
      <p:ext uri="{BB962C8B-B14F-4D97-AF65-F5344CB8AC3E}">
        <p14:creationId xmlns:p14="http://schemas.microsoft.com/office/powerpoint/2010/main" val="87029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Today we want to have a conversation with you on the AirNow Sensor Data Pilot. Namely why we are doing this, what exactly the pilot is and is not, and showing you the current prototype.</a:t>
            </a:r>
          </a:p>
          <a:p>
            <a:endParaRPr lang="en-US" dirty="0"/>
          </a:p>
          <a:p>
            <a:r>
              <a:rPr lang="en-US" dirty="0"/>
              <a:t>I know everyone is nervous about the data quality of low-cost sensors, so I will be sharing with you how EPA is address these concerns.  A lot of great work has been done by the Agency on correcting sensor data and I am going to show you a few mockup examples during a wildfire event that demonstrates how corrected sensor data can be very useful.</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Right up front let me say that EPA is not using the sensor data from this pilot for regulatory purposes.  The intention of this sensor pilot is to provide supplemental information to the public to protect their health.</a:t>
            </a:r>
          </a:p>
          <a:p>
            <a:endParaRPr lang="en-US" dirty="0"/>
          </a:p>
          <a:p>
            <a:r>
              <a:rPr lang="en-US" dirty="0"/>
              <a:t>After showing you some example maps that EPA mocked up, we will have the US Forest Service do a live demo on the current prototype, highlighting various features of the map.  Then we will talk about next steps and timeline.</a:t>
            </a:r>
          </a:p>
          <a:p>
            <a:endParaRPr lang="en-US" dirty="0"/>
          </a:p>
          <a:p>
            <a:r>
              <a:rPr lang="en-US" dirty="0"/>
              <a:t>Your feedback is encouraged during and after the webinar. We value your experience with sensors and air quality communication to the public. We want this to be an intuitive tool that is easy for the general public to use, especially during a wildfire event when people are desperate to find actionable information.</a:t>
            </a:r>
          </a:p>
          <a:p>
            <a:endParaRPr lang="en-US" dirty="0"/>
          </a:p>
        </p:txBody>
      </p:sp>
      <p:sp>
        <p:nvSpPr>
          <p:cNvPr id="4" name="Slide Number Placeholder 3"/>
          <p:cNvSpPr>
            <a:spLocks noGrp="1"/>
          </p:cNvSpPr>
          <p:nvPr>
            <p:ph type="sldNum" sz="quarter" idx="5"/>
          </p:nvPr>
        </p:nvSpPr>
        <p:spPr/>
        <p:txBody>
          <a:bodyPr/>
          <a:lstStyle/>
          <a:p>
            <a:pPr>
              <a:defRPr/>
            </a:pPr>
            <a:fld id="{48C902B7-2D21-4636-B553-12B78BAD78BD}" type="slidenum">
              <a:rPr lang="en-US" smtClean="0"/>
              <a:pPr>
                <a:defRPr/>
              </a:pPr>
              <a:t>9</a:t>
            </a:fld>
            <a:endParaRPr lang="en-US" dirty="0"/>
          </a:p>
        </p:txBody>
      </p:sp>
    </p:spTree>
    <p:extLst>
      <p:ext uri="{BB962C8B-B14F-4D97-AF65-F5344CB8AC3E}">
        <p14:creationId xmlns:p14="http://schemas.microsoft.com/office/powerpoint/2010/main" val="231448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Today we want to have a conversation with you on the AirNow Sensor Data Pilot. Namely why we are doing this, what exactly the pilot is and is not, and showing you the current prototype.</a:t>
            </a:r>
          </a:p>
          <a:p>
            <a:endParaRPr lang="en-US" dirty="0"/>
          </a:p>
          <a:p>
            <a:r>
              <a:rPr lang="en-US" dirty="0"/>
              <a:t>I know everyone is nervous about the data quality of low-cost sensors, so I will be sharing with you how EPA is address these concerns.  A lot of great work has been done by the Agency on correcting sensor data and I am going to show you a few mockup examples during a wildfire event that demonstrates how corrected sensor data can be very useful.</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Right up front let me say that EPA is not using the sensor data from this pilot for regulatory purposes.  The intention of this sensor pilot is to provide supplemental information to the public to protect their health.</a:t>
            </a:r>
          </a:p>
          <a:p>
            <a:endParaRPr lang="en-US" dirty="0"/>
          </a:p>
          <a:p>
            <a:r>
              <a:rPr lang="en-US" dirty="0"/>
              <a:t>After showing you some example maps that EPA mocked up, we will have the US Forest Service do a live demo on the current prototype, highlighting various features of the map.  Then we will talk about next steps and timeline.</a:t>
            </a:r>
          </a:p>
          <a:p>
            <a:endParaRPr lang="en-US" dirty="0"/>
          </a:p>
          <a:p>
            <a:r>
              <a:rPr lang="en-US" dirty="0"/>
              <a:t>Your feedback is encouraged during and after the webinar. We value your experience with sensors and air quality communication to the public. We want this to be an intuitive tool that is easy for the general public to use, especially during a wildfire event when people are desperate to find actionable information.</a:t>
            </a:r>
          </a:p>
          <a:p>
            <a:endParaRPr lang="en-US" dirty="0"/>
          </a:p>
        </p:txBody>
      </p:sp>
      <p:sp>
        <p:nvSpPr>
          <p:cNvPr id="4" name="Slide Number Placeholder 3"/>
          <p:cNvSpPr>
            <a:spLocks noGrp="1"/>
          </p:cNvSpPr>
          <p:nvPr>
            <p:ph type="sldNum" sz="quarter" idx="5"/>
          </p:nvPr>
        </p:nvSpPr>
        <p:spPr/>
        <p:txBody>
          <a:bodyPr/>
          <a:lstStyle/>
          <a:p>
            <a:pPr>
              <a:defRPr/>
            </a:pPr>
            <a:fld id="{48C902B7-2D21-4636-B553-12B78BAD78BD}" type="slidenum">
              <a:rPr lang="en-US" smtClean="0"/>
              <a:pPr>
                <a:defRPr/>
              </a:pPr>
              <a:t>10</a:t>
            </a:fld>
            <a:endParaRPr lang="en-US" dirty="0"/>
          </a:p>
        </p:txBody>
      </p:sp>
    </p:spTree>
    <p:extLst>
      <p:ext uri="{BB962C8B-B14F-4D97-AF65-F5344CB8AC3E}">
        <p14:creationId xmlns:p14="http://schemas.microsoft.com/office/powerpoint/2010/main" val="1105898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Today we want to have a conversation with you on the AirNow Sensor Data Pilot. Namely why we are doing this, what exactly the pilot is and is not, and showing you the current prototype.</a:t>
            </a:r>
          </a:p>
          <a:p>
            <a:endParaRPr lang="en-US" dirty="0"/>
          </a:p>
          <a:p>
            <a:r>
              <a:rPr lang="en-US" dirty="0"/>
              <a:t>I know everyone is nervous about the data quality of low-cost sensors, so I will be sharing with you how EPA is address these concerns.  A lot of great work has been done by the Agency on correcting sensor data and I am going to show you a few mockup examples during a wildfire event that demonstrates how corrected sensor data can be very useful.</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Right up front let me say that EPA is not using the sensor data from this pilot for regulatory purposes.  The intention of this sensor pilot is to provide supplemental information to the public to protect their health.</a:t>
            </a:r>
          </a:p>
          <a:p>
            <a:endParaRPr lang="en-US" dirty="0"/>
          </a:p>
          <a:p>
            <a:r>
              <a:rPr lang="en-US" dirty="0"/>
              <a:t>After showing you some example maps that EPA mocked up, we will have the US Forest Service do a live demo on the current prototype, highlighting various features of the map.  Then we will talk about next steps and timeline.</a:t>
            </a:r>
          </a:p>
          <a:p>
            <a:endParaRPr lang="en-US" dirty="0"/>
          </a:p>
          <a:p>
            <a:r>
              <a:rPr lang="en-US" dirty="0"/>
              <a:t>Your feedback is encouraged during and after the webinar. We value your experience with sensors and air quality communication to the public. We want this to be an intuitive tool that is easy for the general public to use, especially during a wildfire event when people are desperate to find actionable information.</a:t>
            </a:r>
          </a:p>
          <a:p>
            <a:endParaRPr lang="en-US" dirty="0"/>
          </a:p>
        </p:txBody>
      </p:sp>
      <p:sp>
        <p:nvSpPr>
          <p:cNvPr id="4" name="Slide Number Placeholder 3"/>
          <p:cNvSpPr>
            <a:spLocks noGrp="1"/>
          </p:cNvSpPr>
          <p:nvPr>
            <p:ph type="sldNum" sz="quarter" idx="5"/>
          </p:nvPr>
        </p:nvSpPr>
        <p:spPr/>
        <p:txBody>
          <a:bodyPr/>
          <a:lstStyle/>
          <a:p>
            <a:pPr>
              <a:defRPr/>
            </a:pPr>
            <a:fld id="{48C902B7-2D21-4636-B553-12B78BAD78BD}" type="slidenum">
              <a:rPr lang="en-US" smtClean="0"/>
              <a:pPr>
                <a:defRPr/>
              </a:pPr>
              <a:t>11</a:t>
            </a:fld>
            <a:endParaRPr lang="en-US" dirty="0"/>
          </a:p>
        </p:txBody>
      </p:sp>
    </p:spTree>
    <p:extLst>
      <p:ext uri="{BB962C8B-B14F-4D97-AF65-F5344CB8AC3E}">
        <p14:creationId xmlns:p14="http://schemas.microsoft.com/office/powerpoint/2010/main" val="423112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Today we want to have a conversation with you on the AirNow Sensor Data Pilot. Namely why we are doing this, what exactly the pilot is and is not, and showing you the current prototype.</a:t>
            </a:r>
          </a:p>
          <a:p>
            <a:endParaRPr lang="en-US" dirty="0"/>
          </a:p>
          <a:p>
            <a:r>
              <a:rPr lang="en-US" dirty="0"/>
              <a:t>I know everyone is nervous about the data quality of low-cost sensors, so I will be sharing with you how EPA is address these concerns.  A lot of great work has been done by the Agency on correcting sensor data and I am going to show you a few mockup examples during a wildfire event that demonstrates how corrected sensor data can be very useful.</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Right up front let me say that EPA is not using the sensor data from this pilot for regulatory purposes.  The intention of this sensor pilot is to provide supplemental information to the public to protect their health.</a:t>
            </a:r>
          </a:p>
          <a:p>
            <a:endParaRPr lang="en-US" dirty="0"/>
          </a:p>
          <a:p>
            <a:r>
              <a:rPr lang="en-US" dirty="0"/>
              <a:t>After showing you some example maps that EPA mocked up, we will have the US Forest Service do a live demo on the current prototype, highlighting various features of the map.  Then we will talk about next steps and timeline.</a:t>
            </a:r>
          </a:p>
          <a:p>
            <a:endParaRPr lang="en-US" dirty="0"/>
          </a:p>
          <a:p>
            <a:r>
              <a:rPr lang="en-US" dirty="0"/>
              <a:t>Your feedback is encouraged during and after the webinar. We value your experience with sensors and air quality communication to the public. We want this to be an intuitive tool that is easy for the general public to use, especially during a wildfire event when people are desperate to find actionable information.</a:t>
            </a:r>
          </a:p>
          <a:p>
            <a:endParaRPr lang="en-US" dirty="0"/>
          </a:p>
        </p:txBody>
      </p:sp>
      <p:sp>
        <p:nvSpPr>
          <p:cNvPr id="4" name="Slide Number Placeholder 3"/>
          <p:cNvSpPr>
            <a:spLocks noGrp="1"/>
          </p:cNvSpPr>
          <p:nvPr>
            <p:ph type="sldNum" sz="quarter" idx="5"/>
          </p:nvPr>
        </p:nvSpPr>
        <p:spPr/>
        <p:txBody>
          <a:bodyPr/>
          <a:lstStyle/>
          <a:p>
            <a:pPr>
              <a:defRPr/>
            </a:pPr>
            <a:fld id="{48C902B7-2D21-4636-B553-12B78BAD78BD}" type="slidenum">
              <a:rPr lang="en-US" smtClean="0"/>
              <a:pPr>
                <a:defRPr/>
              </a:pPr>
              <a:t>13</a:t>
            </a:fld>
            <a:endParaRPr lang="en-US" dirty="0"/>
          </a:p>
        </p:txBody>
      </p:sp>
    </p:spTree>
    <p:extLst>
      <p:ext uri="{BB962C8B-B14F-4D97-AF65-F5344CB8AC3E}">
        <p14:creationId xmlns:p14="http://schemas.microsoft.com/office/powerpoint/2010/main" val="2459994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7879" y="2586706"/>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87196" y="5241546"/>
            <a:ext cx="6769608" cy="7383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D977CA-F2A5-4E00-A5A0-4A4512C17FB8}" type="datetime1">
              <a:rPr lang="en-US" smtClean="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1305E4-FE36-4955-8C63-D1C1B5D32B62}" type="slidenum">
              <a:rPr lang="en-US" smtClean="0"/>
              <a:t>‹#›</a:t>
            </a:fld>
            <a:endParaRPr lang="en-US" dirty="0"/>
          </a:p>
        </p:txBody>
      </p:sp>
      <p:pic>
        <p:nvPicPr>
          <p:cNvPr id="7" name="Picture 3">
            <a:extLst>
              <a:ext uri="{FF2B5EF4-FFF2-40B4-BE49-F238E27FC236}">
                <a16:creationId xmlns:a16="http://schemas.microsoft.com/office/drawing/2014/main" id="{8BC9D030-B588-43C6-BBE0-5A52F6085FB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T:\Library\Media Library\Logos\Non-STI logos\AirNow logos\Plain_small.png">
            <a:extLst>
              <a:ext uri="{FF2B5EF4-FFF2-40B4-BE49-F238E27FC236}">
                <a16:creationId xmlns:a16="http://schemas.microsoft.com/office/drawing/2014/main" id="{611BE755-FCB8-4B1E-9273-5FC0158F4A9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45809" y="1247297"/>
            <a:ext cx="2616675" cy="137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67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2374B-DAA3-41F3-A1E9-274C15E4272E}" type="datetime1">
              <a:rPr lang="en-US" smtClean="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1305E4-FE36-4955-8C63-D1C1B5D32B62}" type="slidenum">
              <a:rPr lang="en-US" smtClean="0"/>
              <a:t>‹#›</a:t>
            </a:fld>
            <a:endParaRPr lang="en-US" dirty="0"/>
          </a:p>
        </p:txBody>
      </p:sp>
      <p:pic>
        <p:nvPicPr>
          <p:cNvPr id="7" name="Picture 3">
            <a:extLst>
              <a:ext uri="{FF2B5EF4-FFF2-40B4-BE49-F238E27FC236}">
                <a16:creationId xmlns:a16="http://schemas.microsoft.com/office/drawing/2014/main" id="{CAEB23E7-AA61-41BB-8182-5D5F089992F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T:\Library\Media Library\Logos\Non-STI logos\AirNow logos\Plain_small.png">
            <a:extLst>
              <a:ext uri="{FF2B5EF4-FFF2-40B4-BE49-F238E27FC236}">
                <a16:creationId xmlns:a16="http://schemas.microsoft.com/office/drawing/2014/main" id="{80C93361-D77D-4D75-B0E6-6EC7C94F346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1796" y="143169"/>
            <a:ext cx="1659924" cy="87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54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70735-5D7B-452E-A2EC-7046464D3660}" type="datetime1">
              <a:rPr lang="en-US" smtClean="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1305E4-FE36-4955-8C63-D1C1B5D32B62}" type="slidenum">
              <a:rPr lang="en-US" smtClean="0"/>
              <a:t>‹#›</a:t>
            </a:fld>
            <a:endParaRPr lang="en-US" dirty="0"/>
          </a:p>
        </p:txBody>
      </p:sp>
    </p:spTree>
    <p:extLst>
      <p:ext uri="{BB962C8B-B14F-4D97-AF65-F5344CB8AC3E}">
        <p14:creationId xmlns:p14="http://schemas.microsoft.com/office/powerpoint/2010/main" val="325120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9629F92B-E63A-469C-993A-C9533F1A4CA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38374" y="1074738"/>
            <a:ext cx="7886700" cy="795339"/>
          </a:xfrm>
        </p:spPr>
        <p:txBody>
          <a:bodyPr/>
          <a:lstStyle>
            <a:lvl1pPr algn="ctr">
              <a:defRPr sz="3600" b="1">
                <a:latin typeface="+mn-lt"/>
              </a:defRPr>
            </a:lvl1pPr>
          </a:lstStyle>
          <a:p>
            <a:r>
              <a:rPr lang="en-US" dirty="0"/>
              <a:t>Click to edit Master title style</a:t>
            </a:r>
          </a:p>
        </p:txBody>
      </p:sp>
      <p:sp>
        <p:nvSpPr>
          <p:cNvPr id="3" name="Content Placeholder 2"/>
          <p:cNvSpPr>
            <a:spLocks noGrp="1"/>
          </p:cNvSpPr>
          <p:nvPr>
            <p:ph idx="1"/>
          </p:nvPr>
        </p:nvSpPr>
        <p:spPr>
          <a:xfrm>
            <a:off x="628650" y="2000249"/>
            <a:ext cx="7886700" cy="417671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6A02C8-3F2F-4B58-842D-700BE6871286}" type="datetime1">
              <a:rPr lang="en-US" smtClean="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1305E4-FE36-4955-8C63-D1C1B5D32B62}" type="slidenum">
              <a:rPr lang="en-US" smtClean="0"/>
              <a:t>‹#›</a:t>
            </a:fld>
            <a:endParaRPr lang="en-US" dirty="0"/>
          </a:p>
        </p:txBody>
      </p:sp>
      <p:pic>
        <p:nvPicPr>
          <p:cNvPr id="8" name="Picture 4" descr="T:\Library\Media Library\Logos\Non-STI logos\AirNow logos\Plain_small.png">
            <a:extLst>
              <a:ext uri="{FF2B5EF4-FFF2-40B4-BE49-F238E27FC236}">
                <a16:creationId xmlns:a16="http://schemas.microsoft.com/office/drawing/2014/main" id="{45CE31B9-3C85-4A0E-9546-D45DD7B54B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1796" y="143169"/>
            <a:ext cx="1659924" cy="87451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7E3D1824-5B16-4A5C-821E-860B7F6E6D3A}"/>
              </a:ext>
            </a:extLst>
          </p:cNvPr>
          <p:cNvSpPr txBox="1">
            <a:spLocks/>
          </p:cNvSpPr>
          <p:nvPr userDrawn="1"/>
        </p:nvSpPr>
        <p:spPr>
          <a:xfrm>
            <a:off x="628650" y="1038225"/>
            <a:ext cx="7886700" cy="6524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dirty="0">
              <a:latin typeface="Calibri" pitchFamily="-72" charset="0"/>
              <a:ea typeface="ＭＳ Ｐゴシック" pitchFamily="-72" charset="-128"/>
            </a:endParaRPr>
          </a:p>
        </p:txBody>
      </p:sp>
    </p:spTree>
    <p:extLst>
      <p:ext uri="{BB962C8B-B14F-4D97-AF65-F5344CB8AC3E}">
        <p14:creationId xmlns:p14="http://schemas.microsoft.com/office/powerpoint/2010/main" val="2769297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71EFB3-07D6-489E-9282-7641A66DAB39}" type="datetime1">
              <a:rPr lang="en-US" smtClean="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1305E4-FE36-4955-8C63-D1C1B5D32B62}" type="slidenum">
              <a:rPr lang="en-US" smtClean="0"/>
              <a:t>‹#›</a:t>
            </a:fld>
            <a:endParaRPr lang="en-US" dirty="0"/>
          </a:p>
        </p:txBody>
      </p:sp>
      <p:pic>
        <p:nvPicPr>
          <p:cNvPr id="7" name="Picture 3">
            <a:extLst>
              <a:ext uri="{FF2B5EF4-FFF2-40B4-BE49-F238E27FC236}">
                <a16:creationId xmlns:a16="http://schemas.microsoft.com/office/drawing/2014/main" id="{2BCE9C24-DC54-46E9-9EA9-6B97A4B9A7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T:\Library\Media Library\Logos\Non-STI logos\AirNow logos\Plain_small.png">
            <a:extLst>
              <a:ext uri="{FF2B5EF4-FFF2-40B4-BE49-F238E27FC236}">
                <a16:creationId xmlns:a16="http://schemas.microsoft.com/office/drawing/2014/main" id="{91FE96E6-C35B-43EA-BA38-EBCD0BF8F29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1796" y="143169"/>
            <a:ext cx="1659924" cy="87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61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A5A0AC-3BDF-4BA9-B22B-4BF837D69390}" type="datetime1">
              <a:rPr lang="en-US" smtClean="0"/>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1305E4-FE36-4955-8C63-D1C1B5D32B62}" type="slidenum">
              <a:rPr lang="en-US" smtClean="0"/>
              <a:t>‹#›</a:t>
            </a:fld>
            <a:endParaRPr lang="en-US" dirty="0"/>
          </a:p>
        </p:txBody>
      </p:sp>
      <p:pic>
        <p:nvPicPr>
          <p:cNvPr id="8" name="Picture 3">
            <a:extLst>
              <a:ext uri="{FF2B5EF4-FFF2-40B4-BE49-F238E27FC236}">
                <a16:creationId xmlns:a16="http://schemas.microsoft.com/office/drawing/2014/main" id="{675D8EFB-0139-46F7-BE5F-B913A2F6BA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T:\Library\Media Library\Logos\Non-STI logos\AirNow logos\Plain_small.png">
            <a:extLst>
              <a:ext uri="{FF2B5EF4-FFF2-40B4-BE49-F238E27FC236}">
                <a16:creationId xmlns:a16="http://schemas.microsoft.com/office/drawing/2014/main" id="{0DA430E9-AEF9-4E16-BB93-1A82ECAE2F3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1796" y="143169"/>
            <a:ext cx="1659924" cy="87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9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42FF5-CC7F-4EA1-A872-79B36E20F56D}" type="datetime1">
              <a:rPr lang="en-US" smtClean="0"/>
              <a:t>10/8/2024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1305E4-FE36-4955-8C63-D1C1B5D32B62}" type="slidenum">
              <a:rPr lang="en-US" smtClean="0"/>
              <a:t>‹#›</a:t>
            </a:fld>
            <a:endParaRPr lang="en-US" dirty="0"/>
          </a:p>
        </p:txBody>
      </p:sp>
      <p:pic>
        <p:nvPicPr>
          <p:cNvPr id="10" name="Picture 3">
            <a:extLst>
              <a:ext uri="{FF2B5EF4-FFF2-40B4-BE49-F238E27FC236}">
                <a16:creationId xmlns:a16="http://schemas.microsoft.com/office/drawing/2014/main" id="{4A4349F8-373B-4318-8D78-4BE594ACA41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T:\Library\Media Library\Logos\Non-STI logos\AirNow logos\Plain_small.png">
            <a:extLst>
              <a:ext uri="{FF2B5EF4-FFF2-40B4-BE49-F238E27FC236}">
                <a16:creationId xmlns:a16="http://schemas.microsoft.com/office/drawing/2014/main" id="{A47C7E08-D6C0-499F-95D5-DB3C610810E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1796" y="143169"/>
            <a:ext cx="1659924" cy="87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96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FB1211-8265-4D89-853F-8A635F6BE6FE}" type="datetime1">
              <a:rPr lang="en-US" smtClean="0"/>
              <a:t>10/8/2024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1305E4-FE36-4955-8C63-D1C1B5D32B62}" type="slidenum">
              <a:rPr lang="en-US" smtClean="0"/>
              <a:t>‹#›</a:t>
            </a:fld>
            <a:endParaRPr lang="en-US" dirty="0"/>
          </a:p>
        </p:txBody>
      </p:sp>
      <p:pic>
        <p:nvPicPr>
          <p:cNvPr id="6" name="Picture 3">
            <a:extLst>
              <a:ext uri="{FF2B5EF4-FFF2-40B4-BE49-F238E27FC236}">
                <a16:creationId xmlns:a16="http://schemas.microsoft.com/office/drawing/2014/main" id="{E9BB0582-8203-4F65-AD77-394D9990937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T:\Library\Media Library\Logos\Non-STI logos\AirNow logos\Plain_small.png">
            <a:extLst>
              <a:ext uri="{FF2B5EF4-FFF2-40B4-BE49-F238E27FC236}">
                <a16:creationId xmlns:a16="http://schemas.microsoft.com/office/drawing/2014/main" id="{B4E93D70-17A9-4988-9B52-B4515CF1038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45809" y="1247297"/>
            <a:ext cx="2616675" cy="137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11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7089A-EC8E-4A1C-9E6D-3B7FD297F8EA}" type="datetime1">
              <a:rPr lang="en-US" smtClean="0"/>
              <a:t>10/8/2024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1305E4-FE36-4955-8C63-D1C1B5D32B62}" type="slidenum">
              <a:rPr lang="en-US" smtClean="0"/>
              <a:t>‹#›</a:t>
            </a:fld>
            <a:endParaRPr lang="en-US" dirty="0"/>
          </a:p>
        </p:txBody>
      </p:sp>
    </p:spTree>
    <p:extLst>
      <p:ext uri="{BB962C8B-B14F-4D97-AF65-F5344CB8AC3E}">
        <p14:creationId xmlns:p14="http://schemas.microsoft.com/office/powerpoint/2010/main" val="25803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CE570-FF90-4EBD-8131-22D315922F20}" type="datetime1">
              <a:rPr lang="en-US" smtClean="0"/>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1305E4-FE36-4955-8C63-D1C1B5D32B62}" type="slidenum">
              <a:rPr lang="en-US" smtClean="0"/>
              <a:t>‹#›</a:t>
            </a:fld>
            <a:endParaRPr lang="en-US" dirty="0"/>
          </a:p>
        </p:txBody>
      </p:sp>
      <p:pic>
        <p:nvPicPr>
          <p:cNvPr id="8" name="Picture 3">
            <a:extLst>
              <a:ext uri="{FF2B5EF4-FFF2-40B4-BE49-F238E27FC236}">
                <a16:creationId xmlns:a16="http://schemas.microsoft.com/office/drawing/2014/main" id="{DA9C65D5-DFBC-46D6-AFEB-2DFE7B1F554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T:\Library\Media Library\Logos\Non-STI logos\AirNow logos\Plain_small.png">
            <a:extLst>
              <a:ext uri="{FF2B5EF4-FFF2-40B4-BE49-F238E27FC236}">
                <a16:creationId xmlns:a16="http://schemas.microsoft.com/office/drawing/2014/main" id="{EA173D39-B5CB-4C15-BD85-5E0BF4D0291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1796" y="143169"/>
            <a:ext cx="1659924" cy="87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39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53C2F3-87B4-4B01-A997-406E16431104}" type="datetime1">
              <a:rPr lang="en-US" smtClean="0"/>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1305E4-FE36-4955-8C63-D1C1B5D32B62}" type="slidenum">
              <a:rPr lang="en-US" smtClean="0"/>
              <a:t>‹#›</a:t>
            </a:fld>
            <a:endParaRPr lang="en-US" dirty="0"/>
          </a:p>
        </p:txBody>
      </p:sp>
      <p:pic>
        <p:nvPicPr>
          <p:cNvPr id="8" name="Picture 3">
            <a:extLst>
              <a:ext uri="{FF2B5EF4-FFF2-40B4-BE49-F238E27FC236}">
                <a16:creationId xmlns:a16="http://schemas.microsoft.com/office/drawing/2014/main" id="{C7844434-78EA-4B5F-881F-45D22935686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T:\Library\Media Library\Logos\Non-STI logos\AirNow logos\Plain_small.png">
            <a:extLst>
              <a:ext uri="{FF2B5EF4-FFF2-40B4-BE49-F238E27FC236}">
                <a16:creationId xmlns:a16="http://schemas.microsoft.com/office/drawing/2014/main" id="{5BD36A8A-9681-4925-A5F7-11D5C1BF7F5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1796" y="143169"/>
            <a:ext cx="1659924" cy="87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899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88910-9EFE-45A1-B0A6-430E2CF802A4}" type="datetime1">
              <a:rPr lang="en-US" smtClean="0"/>
              <a:t>10/8/2024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305E4-FE36-4955-8C63-D1C1B5D32B62}" type="slidenum">
              <a:rPr lang="en-US" smtClean="0"/>
              <a:t>‹#›</a:t>
            </a:fld>
            <a:endParaRPr lang="en-US" dirty="0"/>
          </a:p>
        </p:txBody>
      </p:sp>
      <p:pic>
        <p:nvPicPr>
          <p:cNvPr id="7" name="Picture 3">
            <a:extLst>
              <a:ext uri="{FF2B5EF4-FFF2-40B4-BE49-F238E27FC236}">
                <a16:creationId xmlns:a16="http://schemas.microsoft.com/office/drawing/2014/main" id="{4EF802D2-EC25-4323-B520-1C0FEEAD2FC6}"/>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T:\Library\Media Library\Logos\Non-STI logos\AirNow logos\Plain_small.png">
            <a:extLst>
              <a:ext uri="{FF2B5EF4-FFF2-40B4-BE49-F238E27FC236}">
                <a16:creationId xmlns:a16="http://schemas.microsoft.com/office/drawing/2014/main" id="{FD1D4D4F-A2A0-45EE-B39E-E2C3A7C3698B}"/>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91796" y="143169"/>
            <a:ext cx="1659924" cy="87451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A5ADF5F2-934F-4BB9-81BD-59E1C1C4B501}"/>
              </a:ext>
            </a:extLst>
          </p:cNvPr>
          <p:cNvSpPr txBox="1">
            <a:spLocks/>
          </p:cNvSpPr>
          <p:nvPr userDrawn="1"/>
        </p:nvSpPr>
        <p:spPr>
          <a:xfrm>
            <a:off x="628650" y="1038225"/>
            <a:ext cx="7886700" cy="6524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dirty="0">
              <a:latin typeface="Calibri" pitchFamily="-72" charset="0"/>
              <a:ea typeface="ＭＳ Ｐゴシック" pitchFamily="-72" charset="-128"/>
            </a:endParaRPr>
          </a:p>
        </p:txBody>
      </p:sp>
    </p:spTree>
    <p:extLst>
      <p:ext uri="{BB962C8B-B14F-4D97-AF65-F5344CB8AC3E}">
        <p14:creationId xmlns:p14="http://schemas.microsoft.com/office/powerpoint/2010/main" val="2455338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airnow.gov/"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mailto:white.johne@epa.gov" TargetMode="External"/><Relationship Id="rId5" Type="http://schemas.openxmlformats.org/officeDocument/2006/relationships/hyperlink" Target="mailto:wildermann.rob@epa.gov"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17" Type="http://schemas.openxmlformats.org/officeDocument/2006/relationships/customXml" Target="../ink/ink56.xml"/><Relationship Id="rId299" Type="http://schemas.openxmlformats.org/officeDocument/2006/relationships/customXml" Target="../ink/ink150.xml"/><Relationship Id="rId21" Type="http://schemas.openxmlformats.org/officeDocument/2006/relationships/customXml" Target="../ink/ink8.xml"/><Relationship Id="rId63" Type="http://schemas.openxmlformats.org/officeDocument/2006/relationships/customXml" Target="../ink/ink29.xml"/><Relationship Id="rId159" Type="http://schemas.openxmlformats.org/officeDocument/2006/relationships/image" Target="../media/image80.png"/><Relationship Id="rId170" Type="http://schemas.openxmlformats.org/officeDocument/2006/relationships/customXml" Target="../ink/ink83.xml"/><Relationship Id="rId226" Type="http://schemas.openxmlformats.org/officeDocument/2006/relationships/image" Target="../media/image112.png"/><Relationship Id="rId268" Type="http://schemas.openxmlformats.org/officeDocument/2006/relationships/customXml" Target="../ink/ink134.xml"/><Relationship Id="rId32" Type="http://schemas.openxmlformats.org/officeDocument/2006/relationships/image" Target="../media/image17.png"/><Relationship Id="rId74" Type="http://schemas.openxmlformats.org/officeDocument/2006/relationships/image" Target="../media/image38.png"/><Relationship Id="rId128" Type="http://schemas.openxmlformats.org/officeDocument/2006/relationships/image" Target="../media/image65.png"/><Relationship Id="rId5" Type="http://schemas.openxmlformats.org/officeDocument/2006/relationships/image" Target="../media/image5.png"/><Relationship Id="rId181" Type="http://schemas.openxmlformats.org/officeDocument/2006/relationships/image" Target="../media/image91.png"/><Relationship Id="rId237" Type="http://schemas.openxmlformats.org/officeDocument/2006/relationships/image" Target="../media/image117.png"/><Relationship Id="rId279" Type="http://schemas.openxmlformats.org/officeDocument/2006/relationships/image" Target="../media/image138.png"/><Relationship Id="rId43" Type="http://schemas.openxmlformats.org/officeDocument/2006/relationships/customXml" Target="../ink/ink19.xml"/><Relationship Id="rId139" Type="http://schemas.openxmlformats.org/officeDocument/2006/relationships/customXml" Target="../ink/ink67.xml"/><Relationship Id="rId290" Type="http://schemas.openxmlformats.org/officeDocument/2006/relationships/customXml" Target="../ink/ink145.xml"/><Relationship Id="rId304" Type="http://schemas.openxmlformats.org/officeDocument/2006/relationships/image" Target="../media/image150.png"/><Relationship Id="rId85" Type="http://schemas.openxmlformats.org/officeDocument/2006/relationships/customXml" Target="../ink/ink40.xml"/><Relationship Id="rId150" Type="http://schemas.openxmlformats.org/officeDocument/2006/relationships/customXml" Target="../ink/ink73.xml"/><Relationship Id="rId192" Type="http://schemas.openxmlformats.org/officeDocument/2006/relationships/customXml" Target="../ink/ink94.xml"/><Relationship Id="rId206" Type="http://schemas.openxmlformats.org/officeDocument/2006/relationships/customXml" Target="../ink/ink101.xml"/><Relationship Id="rId248" Type="http://schemas.openxmlformats.org/officeDocument/2006/relationships/customXml" Target="../ink/ink124.xml"/><Relationship Id="rId12" Type="http://schemas.openxmlformats.org/officeDocument/2006/relationships/image" Target="../media/image7.png"/><Relationship Id="rId108" Type="http://schemas.openxmlformats.org/officeDocument/2006/relationships/image" Target="../media/image55.png"/><Relationship Id="rId54" Type="http://schemas.openxmlformats.org/officeDocument/2006/relationships/image" Target="../media/image28.png"/><Relationship Id="rId96" Type="http://schemas.openxmlformats.org/officeDocument/2006/relationships/image" Target="../media/image49.png"/><Relationship Id="rId161" Type="http://schemas.openxmlformats.org/officeDocument/2006/relationships/image" Target="../media/image81.png"/><Relationship Id="rId217" Type="http://schemas.openxmlformats.org/officeDocument/2006/relationships/image" Target="../media/image108.png"/><Relationship Id="rId6" Type="http://schemas.openxmlformats.org/officeDocument/2006/relationships/image" Target="../media/image6.png"/><Relationship Id="rId238" Type="http://schemas.openxmlformats.org/officeDocument/2006/relationships/customXml" Target="../ink/ink119.xml"/><Relationship Id="rId259" Type="http://schemas.openxmlformats.org/officeDocument/2006/relationships/image" Target="../media/image128.png"/><Relationship Id="rId23" Type="http://schemas.openxmlformats.org/officeDocument/2006/relationships/customXml" Target="../ink/ink9.xml"/><Relationship Id="rId119" Type="http://schemas.openxmlformats.org/officeDocument/2006/relationships/customXml" Target="../ink/ink57.xml"/><Relationship Id="rId270" Type="http://schemas.openxmlformats.org/officeDocument/2006/relationships/customXml" Target="../ink/ink135.xml"/><Relationship Id="rId291" Type="http://schemas.openxmlformats.org/officeDocument/2006/relationships/image" Target="../media/image144.png"/><Relationship Id="rId44" Type="http://schemas.openxmlformats.org/officeDocument/2006/relationships/image" Target="../media/image23.png"/><Relationship Id="rId65" Type="http://schemas.openxmlformats.org/officeDocument/2006/relationships/customXml" Target="../ink/ink30.xml"/><Relationship Id="rId86" Type="http://schemas.openxmlformats.org/officeDocument/2006/relationships/image" Target="../media/image44.png"/><Relationship Id="rId130" Type="http://schemas.openxmlformats.org/officeDocument/2006/relationships/image" Target="../media/image66.png"/><Relationship Id="rId151" Type="http://schemas.openxmlformats.org/officeDocument/2006/relationships/image" Target="../media/image76.png"/><Relationship Id="rId172" Type="http://schemas.openxmlformats.org/officeDocument/2006/relationships/customXml" Target="../ink/ink84.xml"/><Relationship Id="rId193" Type="http://schemas.openxmlformats.org/officeDocument/2006/relationships/image" Target="../media/image97.png"/><Relationship Id="rId207" Type="http://schemas.openxmlformats.org/officeDocument/2006/relationships/customXml" Target="../ink/ink102.xml"/><Relationship Id="rId228" Type="http://schemas.openxmlformats.org/officeDocument/2006/relationships/image" Target="../media/image113.png"/><Relationship Id="rId249" Type="http://schemas.openxmlformats.org/officeDocument/2006/relationships/image" Target="../media/image123.png"/><Relationship Id="rId13" Type="http://schemas.openxmlformats.org/officeDocument/2006/relationships/customXml" Target="../ink/ink4.xml"/><Relationship Id="rId109" Type="http://schemas.openxmlformats.org/officeDocument/2006/relationships/customXml" Target="../ink/ink52.xml"/><Relationship Id="rId260" Type="http://schemas.openxmlformats.org/officeDocument/2006/relationships/customXml" Target="../ink/ink130.xml"/><Relationship Id="rId281" Type="http://schemas.openxmlformats.org/officeDocument/2006/relationships/image" Target="../media/image139.png"/><Relationship Id="rId34" Type="http://schemas.openxmlformats.org/officeDocument/2006/relationships/image" Target="../media/image18.png"/><Relationship Id="rId55" Type="http://schemas.openxmlformats.org/officeDocument/2006/relationships/customXml" Target="../ink/ink25.xml"/><Relationship Id="rId76" Type="http://schemas.openxmlformats.org/officeDocument/2006/relationships/image" Target="../media/image39.png"/><Relationship Id="rId97" Type="http://schemas.openxmlformats.org/officeDocument/2006/relationships/customXml" Target="../ink/ink46.xml"/><Relationship Id="rId120" Type="http://schemas.openxmlformats.org/officeDocument/2006/relationships/image" Target="../media/image61.png"/><Relationship Id="rId141" Type="http://schemas.openxmlformats.org/officeDocument/2006/relationships/customXml" Target="../ink/ink68.xml"/><Relationship Id="rId7" Type="http://schemas.openxmlformats.org/officeDocument/2006/relationships/customXml" Target="../ink/ink1.xml"/><Relationship Id="rId162" Type="http://schemas.openxmlformats.org/officeDocument/2006/relationships/customXml" Target="../ink/ink79.xml"/><Relationship Id="rId183" Type="http://schemas.openxmlformats.org/officeDocument/2006/relationships/image" Target="../media/image92.png"/><Relationship Id="rId218" Type="http://schemas.openxmlformats.org/officeDocument/2006/relationships/customXml" Target="../ink/ink108.xml"/><Relationship Id="rId239" Type="http://schemas.openxmlformats.org/officeDocument/2006/relationships/image" Target="../media/image118.png"/><Relationship Id="rId250" Type="http://schemas.openxmlformats.org/officeDocument/2006/relationships/customXml" Target="../ink/ink125.xml"/><Relationship Id="rId271" Type="http://schemas.openxmlformats.org/officeDocument/2006/relationships/image" Target="../media/image134.png"/><Relationship Id="rId292" Type="http://schemas.openxmlformats.org/officeDocument/2006/relationships/customXml" Target="../ink/ink146.xml"/><Relationship Id="rId24" Type="http://schemas.openxmlformats.org/officeDocument/2006/relationships/image" Target="../media/image13.png"/><Relationship Id="rId45" Type="http://schemas.openxmlformats.org/officeDocument/2006/relationships/customXml" Target="../ink/ink20.xml"/><Relationship Id="rId66" Type="http://schemas.openxmlformats.org/officeDocument/2006/relationships/image" Target="../media/image34.png"/><Relationship Id="rId87" Type="http://schemas.openxmlformats.org/officeDocument/2006/relationships/customXml" Target="../ink/ink41.xml"/><Relationship Id="rId110" Type="http://schemas.openxmlformats.org/officeDocument/2006/relationships/image" Target="../media/image56.png"/><Relationship Id="rId131" Type="http://schemas.openxmlformats.org/officeDocument/2006/relationships/customXml" Target="../ink/ink63.xml"/><Relationship Id="rId152" Type="http://schemas.openxmlformats.org/officeDocument/2006/relationships/customXml" Target="../ink/ink74.xml"/><Relationship Id="rId173" Type="http://schemas.openxmlformats.org/officeDocument/2006/relationships/image" Target="../media/image87.png"/><Relationship Id="rId194" Type="http://schemas.openxmlformats.org/officeDocument/2006/relationships/customXml" Target="../ink/ink95.xml"/><Relationship Id="rId208" Type="http://schemas.openxmlformats.org/officeDocument/2006/relationships/image" Target="../media/image104.png"/><Relationship Id="rId229" Type="http://schemas.openxmlformats.org/officeDocument/2006/relationships/customXml" Target="../ink/ink114.xml"/><Relationship Id="rId240" Type="http://schemas.openxmlformats.org/officeDocument/2006/relationships/customXml" Target="../ink/ink120.xml"/><Relationship Id="rId261" Type="http://schemas.openxmlformats.org/officeDocument/2006/relationships/image" Target="../media/image129.png"/><Relationship Id="rId14" Type="http://schemas.openxmlformats.org/officeDocument/2006/relationships/image" Target="../media/image8.png"/><Relationship Id="rId35" Type="http://schemas.openxmlformats.org/officeDocument/2006/relationships/customXml" Target="../ink/ink15.xml"/><Relationship Id="rId56" Type="http://schemas.openxmlformats.org/officeDocument/2006/relationships/image" Target="../media/image29.png"/><Relationship Id="rId77" Type="http://schemas.openxmlformats.org/officeDocument/2006/relationships/customXml" Target="../ink/ink36.xml"/><Relationship Id="rId100" Type="http://schemas.openxmlformats.org/officeDocument/2006/relationships/image" Target="../media/image51.png"/><Relationship Id="rId282" Type="http://schemas.openxmlformats.org/officeDocument/2006/relationships/customXml" Target="../ink/ink141.xml"/><Relationship Id="rId8" Type="http://schemas.openxmlformats.org/officeDocument/2006/relationships/image" Target="../media/image510.png"/><Relationship Id="rId98" Type="http://schemas.openxmlformats.org/officeDocument/2006/relationships/image" Target="../media/image50.png"/><Relationship Id="rId121" Type="http://schemas.openxmlformats.org/officeDocument/2006/relationships/customXml" Target="../ink/ink58.xml"/><Relationship Id="rId142" Type="http://schemas.openxmlformats.org/officeDocument/2006/relationships/image" Target="../media/image72.png"/><Relationship Id="rId163" Type="http://schemas.openxmlformats.org/officeDocument/2006/relationships/image" Target="../media/image82.png"/><Relationship Id="rId184" Type="http://schemas.openxmlformats.org/officeDocument/2006/relationships/customXml" Target="../ink/ink90.xml"/><Relationship Id="rId219" Type="http://schemas.openxmlformats.org/officeDocument/2006/relationships/customXml" Target="../ink/ink109.xml"/><Relationship Id="rId230" Type="http://schemas.openxmlformats.org/officeDocument/2006/relationships/image" Target="../media/image114.png"/><Relationship Id="rId251" Type="http://schemas.openxmlformats.org/officeDocument/2006/relationships/image" Target="../media/image124.png"/><Relationship Id="rId25" Type="http://schemas.openxmlformats.org/officeDocument/2006/relationships/customXml" Target="../ink/ink10.xml"/><Relationship Id="rId46" Type="http://schemas.openxmlformats.org/officeDocument/2006/relationships/image" Target="../media/image24.png"/><Relationship Id="rId67" Type="http://schemas.openxmlformats.org/officeDocument/2006/relationships/customXml" Target="../ink/ink31.xml"/><Relationship Id="rId272" Type="http://schemas.openxmlformats.org/officeDocument/2006/relationships/customXml" Target="../ink/ink136.xml"/><Relationship Id="rId293" Type="http://schemas.openxmlformats.org/officeDocument/2006/relationships/image" Target="../media/image145.png"/><Relationship Id="rId88" Type="http://schemas.openxmlformats.org/officeDocument/2006/relationships/image" Target="../media/image45.png"/><Relationship Id="rId111" Type="http://schemas.openxmlformats.org/officeDocument/2006/relationships/customXml" Target="../ink/ink53.xml"/><Relationship Id="rId132" Type="http://schemas.openxmlformats.org/officeDocument/2006/relationships/image" Target="../media/image67.png"/><Relationship Id="rId153" Type="http://schemas.openxmlformats.org/officeDocument/2006/relationships/image" Target="../media/image77.png"/><Relationship Id="rId174" Type="http://schemas.openxmlformats.org/officeDocument/2006/relationships/customXml" Target="../ink/ink85.xml"/><Relationship Id="rId195" Type="http://schemas.openxmlformats.org/officeDocument/2006/relationships/image" Target="../media/image98.png"/><Relationship Id="rId209" Type="http://schemas.openxmlformats.org/officeDocument/2006/relationships/customXml" Target="../ink/ink103.xml"/><Relationship Id="rId220" Type="http://schemas.openxmlformats.org/officeDocument/2006/relationships/image" Target="../media/image109.png"/><Relationship Id="rId241" Type="http://schemas.openxmlformats.org/officeDocument/2006/relationships/image" Target="../media/image119.png"/><Relationship Id="rId15" Type="http://schemas.openxmlformats.org/officeDocument/2006/relationships/customXml" Target="../ink/ink5.xml"/><Relationship Id="rId36" Type="http://schemas.openxmlformats.org/officeDocument/2006/relationships/image" Target="../media/image19.png"/><Relationship Id="rId57" Type="http://schemas.openxmlformats.org/officeDocument/2006/relationships/customXml" Target="../ink/ink26.xml"/><Relationship Id="rId262" Type="http://schemas.openxmlformats.org/officeDocument/2006/relationships/customXml" Target="../ink/ink131.xml"/><Relationship Id="rId283" Type="http://schemas.openxmlformats.org/officeDocument/2006/relationships/image" Target="../media/image140.png"/><Relationship Id="rId78" Type="http://schemas.openxmlformats.org/officeDocument/2006/relationships/image" Target="../media/image40.png"/><Relationship Id="rId99" Type="http://schemas.openxmlformats.org/officeDocument/2006/relationships/customXml" Target="../ink/ink47.xml"/><Relationship Id="rId101" Type="http://schemas.openxmlformats.org/officeDocument/2006/relationships/customXml" Target="../ink/ink48.xml"/><Relationship Id="rId122" Type="http://schemas.openxmlformats.org/officeDocument/2006/relationships/image" Target="../media/image62.png"/><Relationship Id="rId143" Type="http://schemas.openxmlformats.org/officeDocument/2006/relationships/customXml" Target="../ink/ink69.xml"/><Relationship Id="rId164" Type="http://schemas.openxmlformats.org/officeDocument/2006/relationships/customXml" Target="../ink/ink80.xml"/><Relationship Id="rId185" Type="http://schemas.openxmlformats.org/officeDocument/2006/relationships/image" Target="../media/image93.png"/><Relationship Id="rId9" Type="http://schemas.openxmlformats.org/officeDocument/2006/relationships/customXml" Target="../ink/ink2.xml"/><Relationship Id="rId210" Type="http://schemas.openxmlformats.org/officeDocument/2006/relationships/image" Target="../media/image105.png"/><Relationship Id="rId26" Type="http://schemas.openxmlformats.org/officeDocument/2006/relationships/image" Target="../media/image14.png"/><Relationship Id="rId231" Type="http://schemas.openxmlformats.org/officeDocument/2006/relationships/customXml" Target="../ink/ink115.xml"/><Relationship Id="rId252" Type="http://schemas.openxmlformats.org/officeDocument/2006/relationships/customXml" Target="../ink/ink126.xml"/><Relationship Id="rId273" Type="http://schemas.openxmlformats.org/officeDocument/2006/relationships/image" Target="../media/image135.png"/><Relationship Id="rId294" Type="http://schemas.openxmlformats.org/officeDocument/2006/relationships/customXml" Target="../ink/ink147.xml"/><Relationship Id="rId47" Type="http://schemas.openxmlformats.org/officeDocument/2006/relationships/customXml" Target="../ink/ink21.xml"/><Relationship Id="rId68" Type="http://schemas.openxmlformats.org/officeDocument/2006/relationships/image" Target="../media/image35.png"/><Relationship Id="rId89" Type="http://schemas.openxmlformats.org/officeDocument/2006/relationships/customXml" Target="../ink/ink42.xml"/><Relationship Id="rId112" Type="http://schemas.openxmlformats.org/officeDocument/2006/relationships/image" Target="../media/image57.png"/><Relationship Id="rId133" Type="http://schemas.openxmlformats.org/officeDocument/2006/relationships/customXml" Target="../ink/ink64.xml"/><Relationship Id="rId154" Type="http://schemas.openxmlformats.org/officeDocument/2006/relationships/customXml" Target="../ink/ink75.xml"/><Relationship Id="rId175" Type="http://schemas.openxmlformats.org/officeDocument/2006/relationships/image" Target="../media/image88.png"/><Relationship Id="rId196" Type="http://schemas.openxmlformats.org/officeDocument/2006/relationships/customXml" Target="../ink/ink96.xml"/><Relationship Id="rId200" Type="http://schemas.openxmlformats.org/officeDocument/2006/relationships/customXml" Target="../ink/ink98.xml"/><Relationship Id="rId16" Type="http://schemas.openxmlformats.org/officeDocument/2006/relationships/image" Target="../media/image9.png"/><Relationship Id="rId221" Type="http://schemas.openxmlformats.org/officeDocument/2006/relationships/customXml" Target="../ink/ink110.xml"/><Relationship Id="rId242" Type="http://schemas.openxmlformats.org/officeDocument/2006/relationships/customXml" Target="../ink/ink121.xml"/><Relationship Id="rId263" Type="http://schemas.openxmlformats.org/officeDocument/2006/relationships/image" Target="../media/image130.png"/><Relationship Id="rId284" Type="http://schemas.openxmlformats.org/officeDocument/2006/relationships/customXml" Target="../ink/ink142.xml"/><Relationship Id="rId37" Type="http://schemas.openxmlformats.org/officeDocument/2006/relationships/customXml" Target="../ink/ink16.xml"/><Relationship Id="rId58" Type="http://schemas.openxmlformats.org/officeDocument/2006/relationships/image" Target="../media/image30.png"/><Relationship Id="rId79" Type="http://schemas.openxmlformats.org/officeDocument/2006/relationships/customXml" Target="../ink/ink37.xml"/><Relationship Id="rId102" Type="http://schemas.openxmlformats.org/officeDocument/2006/relationships/image" Target="../media/image52.png"/><Relationship Id="rId123" Type="http://schemas.openxmlformats.org/officeDocument/2006/relationships/customXml" Target="../ink/ink59.xml"/><Relationship Id="rId144" Type="http://schemas.openxmlformats.org/officeDocument/2006/relationships/image" Target="../media/image73.png"/><Relationship Id="rId90" Type="http://schemas.openxmlformats.org/officeDocument/2006/relationships/image" Target="../media/image46.png"/><Relationship Id="rId165" Type="http://schemas.openxmlformats.org/officeDocument/2006/relationships/image" Target="../media/image83.png"/><Relationship Id="rId186" Type="http://schemas.openxmlformats.org/officeDocument/2006/relationships/customXml" Target="../ink/ink91.xml"/><Relationship Id="rId211" Type="http://schemas.openxmlformats.org/officeDocument/2006/relationships/customXml" Target="../ink/ink104.xml"/><Relationship Id="rId232" Type="http://schemas.openxmlformats.org/officeDocument/2006/relationships/customXml" Target="../ink/ink116.xml"/><Relationship Id="rId253" Type="http://schemas.openxmlformats.org/officeDocument/2006/relationships/image" Target="../media/image125.png"/><Relationship Id="rId274" Type="http://schemas.openxmlformats.org/officeDocument/2006/relationships/customXml" Target="../ink/ink137.xml"/><Relationship Id="rId295" Type="http://schemas.openxmlformats.org/officeDocument/2006/relationships/image" Target="../media/image146.png"/><Relationship Id="rId27" Type="http://schemas.openxmlformats.org/officeDocument/2006/relationships/customXml" Target="../ink/ink11.xml"/><Relationship Id="rId48" Type="http://schemas.openxmlformats.org/officeDocument/2006/relationships/image" Target="../media/image25.png"/><Relationship Id="rId69" Type="http://schemas.openxmlformats.org/officeDocument/2006/relationships/customXml" Target="../ink/ink32.xml"/><Relationship Id="rId113" Type="http://schemas.openxmlformats.org/officeDocument/2006/relationships/customXml" Target="../ink/ink54.xml"/><Relationship Id="rId134" Type="http://schemas.openxmlformats.org/officeDocument/2006/relationships/image" Target="../media/image68.png"/><Relationship Id="rId80" Type="http://schemas.openxmlformats.org/officeDocument/2006/relationships/image" Target="../media/image41.png"/><Relationship Id="rId155" Type="http://schemas.openxmlformats.org/officeDocument/2006/relationships/image" Target="../media/image78.png"/><Relationship Id="rId176" Type="http://schemas.openxmlformats.org/officeDocument/2006/relationships/customXml" Target="../ink/ink86.xml"/><Relationship Id="rId197" Type="http://schemas.openxmlformats.org/officeDocument/2006/relationships/image" Target="../media/image99.png"/><Relationship Id="rId201" Type="http://schemas.openxmlformats.org/officeDocument/2006/relationships/image" Target="../media/image101.png"/><Relationship Id="rId222" Type="http://schemas.openxmlformats.org/officeDocument/2006/relationships/image" Target="../media/image110.png"/><Relationship Id="rId243" Type="http://schemas.openxmlformats.org/officeDocument/2006/relationships/image" Target="../media/image120.png"/><Relationship Id="rId264" Type="http://schemas.openxmlformats.org/officeDocument/2006/relationships/customXml" Target="../ink/ink132.xml"/><Relationship Id="rId285" Type="http://schemas.openxmlformats.org/officeDocument/2006/relationships/image" Target="../media/image141.png"/><Relationship Id="rId17" Type="http://schemas.openxmlformats.org/officeDocument/2006/relationships/customXml" Target="../ink/ink6.xml"/><Relationship Id="rId38" Type="http://schemas.openxmlformats.org/officeDocument/2006/relationships/image" Target="../media/image20.png"/><Relationship Id="rId59" Type="http://schemas.openxmlformats.org/officeDocument/2006/relationships/customXml" Target="../ink/ink27.xml"/><Relationship Id="rId103" Type="http://schemas.openxmlformats.org/officeDocument/2006/relationships/customXml" Target="../ink/ink49.xml"/><Relationship Id="rId124" Type="http://schemas.openxmlformats.org/officeDocument/2006/relationships/image" Target="../media/image63.png"/><Relationship Id="rId70" Type="http://schemas.openxmlformats.org/officeDocument/2006/relationships/image" Target="../media/image36.png"/><Relationship Id="rId91" Type="http://schemas.openxmlformats.org/officeDocument/2006/relationships/customXml" Target="../ink/ink43.xml"/><Relationship Id="rId145" Type="http://schemas.openxmlformats.org/officeDocument/2006/relationships/customXml" Target="../ink/ink70.xml"/><Relationship Id="rId166" Type="http://schemas.openxmlformats.org/officeDocument/2006/relationships/customXml" Target="../ink/ink81.xml"/><Relationship Id="rId187" Type="http://schemas.openxmlformats.org/officeDocument/2006/relationships/image" Target="../media/image94.png"/><Relationship Id="rId1" Type="http://schemas.openxmlformats.org/officeDocument/2006/relationships/slideLayout" Target="../slideLayouts/slideLayout7.xml"/><Relationship Id="rId212" Type="http://schemas.openxmlformats.org/officeDocument/2006/relationships/customXml" Target="../ink/ink105.xml"/><Relationship Id="rId233" Type="http://schemas.openxmlformats.org/officeDocument/2006/relationships/image" Target="../media/image115.png"/><Relationship Id="rId254" Type="http://schemas.openxmlformats.org/officeDocument/2006/relationships/customXml" Target="../ink/ink127.xml"/><Relationship Id="rId28" Type="http://schemas.openxmlformats.org/officeDocument/2006/relationships/image" Target="../media/image15.png"/><Relationship Id="rId49" Type="http://schemas.openxmlformats.org/officeDocument/2006/relationships/customXml" Target="../ink/ink22.xml"/><Relationship Id="rId114" Type="http://schemas.openxmlformats.org/officeDocument/2006/relationships/image" Target="../media/image58.png"/><Relationship Id="rId275" Type="http://schemas.openxmlformats.org/officeDocument/2006/relationships/image" Target="../media/image136.png"/><Relationship Id="rId296" Type="http://schemas.openxmlformats.org/officeDocument/2006/relationships/customXml" Target="../ink/ink148.xml"/><Relationship Id="rId300" Type="http://schemas.openxmlformats.org/officeDocument/2006/relationships/image" Target="../media/image148.png"/><Relationship Id="rId60" Type="http://schemas.openxmlformats.org/officeDocument/2006/relationships/image" Target="../media/image31.png"/><Relationship Id="rId81" Type="http://schemas.openxmlformats.org/officeDocument/2006/relationships/customXml" Target="../ink/ink38.xml"/><Relationship Id="rId135" Type="http://schemas.openxmlformats.org/officeDocument/2006/relationships/customXml" Target="../ink/ink65.xml"/><Relationship Id="rId156" Type="http://schemas.openxmlformats.org/officeDocument/2006/relationships/customXml" Target="../ink/ink76.xml"/><Relationship Id="rId177" Type="http://schemas.openxmlformats.org/officeDocument/2006/relationships/image" Target="../media/image89.png"/><Relationship Id="rId198" Type="http://schemas.openxmlformats.org/officeDocument/2006/relationships/customXml" Target="../ink/ink97.xml"/><Relationship Id="rId202" Type="http://schemas.openxmlformats.org/officeDocument/2006/relationships/customXml" Target="../ink/ink99.xml"/><Relationship Id="rId223" Type="http://schemas.openxmlformats.org/officeDocument/2006/relationships/customXml" Target="../ink/ink111.xml"/><Relationship Id="rId244" Type="http://schemas.openxmlformats.org/officeDocument/2006/relationships/customXml" Target="../ink/ink122.xml"/><Relationship Id="rId18" Type="http://schemas.openxmlformats.org/officeDocument/2006/relationships/image" Target="../media/image10.png"/><Relationship Id="rId39" Type="http://schemas.openxmlformats.org/officeDocument/2006/relationships/customXml" Target="../ink/ink17.xml"/><Relationship Id="rId265" Type="http://schemas.openxmlformats.org/officeDocument/2006/relationships/image" Target="../media/image131.png"/><Relationship Id="rId286" Type="http://schemas.openxmlformats.org/officeDocument/2006/relationships/customXml" Target="../ink/ink143.xml"/><Relationship Id="rId50" Type="http://schemas.openxmlformats.org/officeDocument/2006/relationships/image" Target="../media/image26.png"/><Relationship Id="rId104" Type="http://schemas.openxmlformats.org/officeDocument/2006/relationships/image" Target="../media/image53.png"/><Relationship Id="rId125" Type="http://schemas.openxmlformats.org/officeDocument/2006/relationships/customXml" Target="../ink/ink60.xml"/><Relationship Id="rId146" Type="http://schemas.openxmlformats.org/officeDocument/2006/relationships/image" Target="../media/image74.png"/><Relationship Id="rId167" Type="http://schemas.openxmlformats.org/officeDocument/2006/relationships/image" Target="../media/image84.png"/><Relationship Id="rId188" Type="http://schemas.openxmlformats.org/officeDocument/2006/relationships/customXml" Target="../ink/ink92.xml"/><Relationship Id="rId71" Type="http://schemas.openxmlformats.org/officeDocument/2006/relationships/customXml" Target="../ink/ink33.xml"/><Relationship Id="rId92" Type="http://schemas.openxmlformats.org/officeDocument/2006/relationships/image" Target="../media/image47.png"/><Relationship Id="rId213" Type="http://schemas.openxmlformats.org/officeDocument/2006/relationships/image" Target="../media/image106.png"/><Relationship Id="rId234" Type="http://schemas.openxmlformats.org/officeDocument/2006/relationships/customXml" Target="../ink/ink117.xml"/><Relationship Id="rId2" Type="http://schemas.openxmlformats.org/officeDocument/2006/relationships/notesSlide" Target="../notesSlides/notesSlide4.xml"/><Relationship Id="rId29" Type="http://schemas.openxmlformats.org/officeDocument/2006/relationships/customXml" Target="../ink/ink12.xml"/><Relationship Id="rId255" Type="http://schemas.openxmlformats.org/officeDocument/2006/relationships/image" Target="../media/image126.png"/><Relationship Id="rId276" Type="http://schemas.openxmlformats.org/officeDocument/2006/relationships/customXml" Target="../ink/ink138.xml"/><Relationship Id="rId297" Type="http://schemas.openxmlformats.org/officeDocument/2006/relationships/image" Target="../media/image147.png"/><Relationship Id="rId40" Type="http://schemas.openxmlformats.org/officeDocument/2006/relationships/image" Target="../media/image21.png"/><Relationship Id="rId115" Type="http://schemas.openxmlformats.org/officeDocument/2006/relationships/customXml" Target="../ink/ink55.xml"/><Relationship Id="rId136" Type="http://schemas.openxmlformats.org/officeDocument/2006/relationships/image" Target="../media/image69.png"/><Relationship Id="rId157" Type="http://schemas.openxmlformats.org/officeDocument/2006/relationships/image" Target="../media/image79.png"/><Relationship Id="rId178" Type="http://schemas.openxmlformats.org/officeDocument/2006/relationships/customXml" Target="../ink/ink87.xml"/><Relationship Id="rId301" Type="http://schemas.openxmlformats.org/officeDocument/2006/relationships/customXml" Target="../ink/ink151.xml"/><Relationship Id="rId61" Type="http://schemas.openxmlformats.org/officeDocument/2006/relationships/customXml" Target="../ink/ink28.xml"/><Relationship Id="rId82" Type="http://schemas.openxmlformats.org/officeDocument/2006/relationships/image" Target="../media/image42.png"/><Relationship Id="rId199" Type="http://schemas.openxmlformats.org/officeDocument/2006/relationships/image" Target="../media/image100.png"/><Relationship Id="rId203" Type="http://schemas.openxmlformats.org/officeDocument/2006/relationships/image" Target="../media/image102.png"/><Relationship Id="rId19" Type="http://schemas.openxmlformats.org/officeDocument/2006/relationships/customXml" Target="../ink/ink7.xml"/><Relationship Id="rId224" Type="http://schemas.openxmlformats.org/officeDocument/2006/relationships/image" Target="../media/image111.png"/><Relationship Id="rId245" Type="http://schemas.openxmlformats.org/officeDocument/2006/relationships/image" Target="../media/image121.png"/><Relationship Id="rId266" Type="http://schemas.openxmlformats.org/officeDocument/2006/relationships/customXml" Target="../ink/ink133.xml"/><Relationship Id="rId287" Type="http://schemas.openxmlformats.org/officeDocument/2006/relationships/image" Target="../media/image142.png"/><Relationship Id="rId30" Type="http://schemas.openxmlformats.org/officeDocument/2006/relationships/image" Target="../media/image16.png"/><Relationship Id="rId105" Type="http://schemas.openxmlformats.org/officeDocument/2006/relationships/customXml" Target="../ink/ink50.xml"/><Relationship Id="rId126" Type="http://schemas.openxmlformats.org/officeDocument/2006/relationships/image" Target="../media/image64.png"/><Relationship Id="rId147" Type="http://schemas.openxmlformats.org/officeDocument/2006/relationships/customXml" Target="../ink/ink71.xml"/><Relationship Id="rId168" Type="http://schemas.openxmlformats.org/officeDocument/2006/relationships/customXml" Target="../ink/ink82.xml"/><Relationship Id="rId51" Type="http://schemas.openxmlformats.org/officeDocument/2006/relationships/customXml" Target="../ink/ink23.xml"/><Relationship Id="rId72" Type="http://schemas.openxmlformats.org/officeDocument/2006/relationships/image" Target="../media/image37.png"/><Relationship Id="rId93" Type="http://schemas.openxmlformats.org/officeDocument/2006/relationships/customXml" Target="../ink/ink44.xml"/><Relationship Id="rId189" Type="http://schemas.openxmlformats.org/officeDocument/2006/relationships/image" Target="../media/image95.png"/><Relationship Id="rId3" Type="http://schemas.openxmlformats.org/officeDocument/2006/relationships/image" Target="../media/image1.png"/><Relationship Id="rId214" Type="http://schemas.openxmlformats.org/officeDocument/2006/relationships/customXml" Target="../ink/ink106.xml"/><Relationship Id="rId235" Type="http://schemas.openxmlformats.org/officeDocument/2006/relationships/image" Target="../media/image116.png"/><Relationship Id="rId256" Type="http://schemas.openxmlformats.org/officeDocument/2006/relationships/customXml" Target="../ink/ink128.xml"/><Relationship Id="rId277" Type="http://schemas.openxmlformats.org/officeDocument/2006/relationships/image" Target="../media/image137.png"/><Relationship Id="rId298" Type="http://schemas.openxmlformats.org/officeDocument/2006/relationships/customXml" Target="../ink/ink149.xml"/><Relationship Id="rId116" Type="http://schemas.openxmlformats.org/officeDocument/2006/relationships/image" Target="../media/image59.png"/><Relationship Id="rId137" Type="http://schemas.openxmlformats.org/officeDocument/2006/relationships/customXml" Target="../ink/ink66.xml"/><Relationship Id="rId158" Type="http://schemas.openxmlformats.org/officeDocument/2006/relationships/customXml" Target="../ink/ink77.xml"/><Relationship Id="rId302" Type="http://schemas.openxmlformats.org/officeDocument/2006/relationships/image" Target="../media/image149.png"/><Relationship Id="rId20" Type="http://schemas.openxmlformats.org/officeDocument/2006/relationships/image" Target="../media/image11.png"/><Relationship Id="rId41" Type="http://schemas.openxmlformats.org/officeDocument/2006/relationships/customXml" Target="../ink/ink18.xml"/><Relationship Id="rId62" Type="http://schemas.openxmlformats.org/officeDocument/2006/relationships/image" Target="../media/image32.png"/><Relationship Id="rId83" Type="http://schemas.openxmlformats.org/officeDocument/2006/relationships/customXml" Target="../ink/ink39.xml"/><Relationship Id="rId179" Type="http://schemas.openxmlformats.org/officeDocument/2006/relationships/image" Target="../media/image90.png"/><Relationship Id="rId190" Type="http://schemas.openxmlformats.org/officeDocument/2006/relationships/customXml" Target="../ink/ink93.xml"/><Relationship Id="rId204" Type="http://schemas.openxmlformats.org/officeDocument/2006/relationships/customXml" Target="../ink/ink100.xml"/><Relationship Id="rId225" Type="http://schemas.openxmlformats.org/officeDocument/2006/relationships/customXml" Target="../ink/ink112.xml"/><Relationship Id="rId246" Type="http://schemas.openxmlformats.org/officeDocument/2006/relationships/customXml" Target="../ink/ink123.xml"/><Relationship Id="rId267" Type="http://schemas.openxmlformats.org/officeDocument/2006/relationships/image" Target="../media/image132.png"/><Relationship Id="rId288" Type="http://schemas.openxmlformats.org/officeDocument/2006/relationships/customXml" Target="../ink/ink144.xml"/><Relationship Id="rId106" Type="http://schemas.openxmlformats.org/officeDocument/2006/relationships/image" Target="../media/image54.png"/><Relationship Id="rId127" Type="http://schemas.openxmlformats.org/officeDocument/2006/relationships/customXml" Target="../ink/ink61.xml"/><Relationship Id="rId10" Type="http://schemas.openxmlformats.org/officeDocument/2006/relationships/image" Target="../media/image610.png"/><Relationship Id="rId31" Type="http://schemas.openxmlformats.org/officeDocument/2006/relationships/customXml" Target="../ink/ink13.xml"/><Relationship Id="rId52" Type="http://schemas.openxmlformats.org/officeDocument/2006/relationships/image" Target="../media/image27.png"/><Relationship Id="rId73" Type="http://schemas.openxmlformats.org/officeDocument/2006/relationships/customXml" Target="../ink/ink34.xml"/><Relationship Id="rId94" Type="http://schemas.openxmlformats.org/officeDocument/2006/relationships/image" Target="../media/image48.png"/><Relationship Id="rId148" Type="http://schemas.openxmlformats.org/officeDocument/2006/relationships/image" Target="../media/image75.png"/><Relationship Id="rId169" Type="http://schemas.openxmlformats.org/officeDocument/2006/relationships/image" Target="../media/image85.png"/><Relationship Id="rId4" Type="http://schemas.openxmlformats.org/officeDocument/2006/relationships/image" Target="../media/image2.png"/><Relationship Id="rId180" Type="http://schemas.openxmlformats.org/officeDocument/2006/relationships/customXml" Target="../ink/ink88.xml"/><Relationship Id="rId215" Type="http://schemas.openxmlformats.org/officeDocument/2006/relationships/image" Target="../media/image107.png"/><Relationship Id="rId236" Type="http://schemas.openxmlformats.org/officeDocument/2006/relationships/customXml" Target="../ink/ink118.xml"/><Relationship Id="rId257" Type="http://schemas.openxmlformats.org/officeDocument/2006/relationships/image" Target="../media/image127.png"/><Relationship Id="rId278" Type="http://schemas.openxmlformats.org/officeDocument/2006/relationships/customXml" Target="../ink/ink139.xml"/><Relationship Id="rId303" Type="http://schemas.openxmlformats.org/officeDocument/2006/relationships/customXml" Target="../ink/ink152.xml"/><Relationship Id="rId42" Type="http://schemas.openxmlformats.org/officeDocument/2006/relationships/image" Target="../media/image22.png"/><Relationship Id="rId84" Type="http://schemas.openxmlformats.org/officeDocument/2006/relationships/image" Target="../media/image43.png"/><Relationship Id="rId138" Type="http://schemas.openxmlformats.org/officeDocument/2006/relationships/image" Target="../media/image70.png"/><Relationship Id="rId191" Type="http://schemas.openxmlformats.org/officeDocument/2006/relationships/image" Target="../media/image96.png"/><Relationship Id="rId205" Type="http://schemas.openxmlformats.org/officeDocument/2006/relationships/image" Target="../media/image103.png"/><Relationship Id="rId247" Type="http://schemas.openxmlformats.org/officeDocument/2006/relationships/image" Target="../media/image122.png"/><Relationship Id="rId107" Type="http://schemas.openxmlformats.org/officeDocument/2006/relationships/customXml" Target="../ink/ink51.xml"/><Relationship Id="rId289" Type="http://schemas.openxmlformats.org/officeDocument/2006/relationships/image" Target="../media/image143.png"/><Relationship Id="rId11" Type="http://schemas.openxmlformats.org/officeDocument/2006/relationships/customXml" Target="../ink/ink3.xml"/><Relationship Id="rId53" Type="http://schemas.openxmlformats.org/officeDocument/2006/relationships/customXml" Target="../ink/ink24.xml"/><Relationship Id="rId149" Type="http://schemas.openxmlformats.org/officeDocument/2006/relationships/customXml" Target="../ink/ink72.xml"/><Relationship Id="rId95" Type="http://schemas.openxmlformats.org/officeDocument/2006/relationships/customXml" Target="../ink/ink45.xml"/><Relationship Id="rId160" Type="http://schemas.openxmlformats.org/officeDocument/2006/relationships/customXml" Target="../ink/ink78.xml"/><Relationship Id="rId216" Type="http://schemas.openxmlformats.org/officeDocument/2006/relationships/customXml" Target="../ink/ink107.xml"/><Relationship Id="rId258" Type="http://schemas.openxmlformats.org/officeDocument/2006/relationships/customXml" Target="../ink/ink129.xml"/><Relationship Id="rId22" Type="http://schemas.openxmlformats.org/officeDocument/2006/relationships/image" Target="../media/image12.png"/><Relationship Id="rId64" Type="http://schemas.openxmlformats.org/officeDocument/2006/relationships/image" Target="../media/image33.png"/><Relationship Id="rId118" Type="http://schemas.openxmlformats.org/officeDocument/2006/relationships/image" Target="../media/image60.png"/><Relationship Id="rId171" Type="http://schemas.openxmlformats.org/officeDocument/2006/relationships/image" Target="../media/image86.png"/><Relationship Id="rId227" Type="http://schemas.openxmlformats.org/officeDocument/2006/relationships/customXml" Target="../ink/ink113.xml"/><Relationship Id="rId269" Type="http://schemas.openxmlformats.org/officeDocument/2006/relationships/image" Target="../media/image133.png"/><Relationship Id="rId33" Type="http://schemas.openxmlformats.org/officeDocument/2006/relationships/customXml" Target="../ink/ink14.xml"/><Relationship Id="rId129" Type="http://schemas.openxmlformats.org/officeDocument/2006/relationships/customXml" Target="../ink/ink62.xml"/><Relationship Id="rId280" Type="http://schemas.openxmlformats.org/officeDocument/2006/relationships/customXml" Target="../ink/ink140.xml"/><Relationship Id="rId75" Type="http://schemas.openxmlformats.org/officeDocument/2006/relationships/customXml" Target="../ink/ink35.xml"/><Relationship Id="rId140" Type="http://schemas.openxmlformats.org/officeDocument/2006/relationships/image" Target="../media/image71.png"/><Relationship Id="rId182" Type="http://schemas.openxmlformats.org/officeDocument/2006/relationships/customXml" Target="../ink/ink8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301E-D21B-4396-AFAE-C74504B769EA}"/>
              </a:ext>
            </a:extLst>
          </p:cNvPr>
          <p:cNvSpPr>
            <a:spLocks noGrp="1"/>
          </p:cNvSpPr>
          <p:nvPr>
            <p:ph type="ctrTitle"/>
          </p:nvPr>
        </p:nvSpPr>
        <p:spPr/>
        <p:txBody>
          <a:bodyPr>
            <a:normAutofit/>
          </a:bodyPr>
          <a:lstStyle/>
          <a:p>
            <a:r>
              <a:rPr lang="en-US" sz="4000" i="1" dirty="0"/>
              <a:t>Air Quality Forecasters Workshop</a:t>
            </a:r>
            <a:br>
              <a:rPr lang="en-US" sz="4000" b="1" dirty="0"/>
            </a:br>
            <a:br>
              <a:rPr lang="en-US" sz="4000" b="1" dirty="0"/>
            </a:br>
            <a:r>
              <a:rPr lang="en-US" sz="7200" b="1" dirty="0"/>
              <a:t>AirNow Updates</a:t>
            </a:r>
          </a:p>
        </p:txBody>
      </p:sp>
      <p:sp>
        <p:nvSpPr>
          <p:cNvPr id="3" name="Subtitle 2">
            <a:extLst>
              <a:ext uri="{FF2B5EF4-FFF2-40B4-BE49-F238E27FC236}">
                <a16:creationId xmlns:a16="http://schemas.microsoft.com/office/drawing/2014/main" id="{BF2DF8E3-5047-47D9-BC49-78B5A1BE8057}"/>
              </a:ext>
            </a:extLst>
          </p:cNvPr>
          <p:cNvSpPr>
            <a:spLocks noGrp="1"/>
          </p:cNvSpPr>
          <p:nvPr>
            <p:ph type="subTitle" idx="1"/>
          </p:nvPr>
        </p:nvSpPr>
        <p:spPr/>
        <p:txBody>
          <a:bodyPr>
            <a:normAutofit fontScale="92500" lnSpcReduction="20000"/>
          </a:bodyPr>
          <a:lstStyle/>
          <a:p>
            <a:r>
              <a:rPr lang="en-US" dirty="0"/>
              <a:t>Rob Wildermann, AirNow Content and Systems Lead</a:t>
            </a:r>
          </a:p>
          <a:p>
            <a:r>
              <a:rPr lang="en-US" dirty="0"/>
              <a:t>October 9, 2024</a:t>
            </a:r>
          </a:p>
          <a:p>
            <a:endParaRPr lang="en-US" dirty="0"/>
          </a:p>
        </p:txBody>
      </p:sp>
      <p:sp>
        <p:nvSpPr>
          <p:cNvPr id="4" name="Slide Number Placeholder 3">
            <a:extLst>
              <a:ext uri="{FF2B5EF4-FFF2-40B4-BE49-F238E27FC236}">
                <a16:creationId xmlns:a16="http://schemas.microsoft.com/office/drawing/2014/main" id="{A3C1E887-31A1-4338-8656-DA7DCCA5AA86}"/>
              </a:ext>
            </a:extLst>
          </p:cNvPr>
          <p:cNvSpPr>
            <a:spLocks noGrp="1"/>
          </p:cNvSpPr>
          <p:nvPr>
            <p:ph type="sldNum" sz="quarter" idx="12"/>
          </p:nvPr>
        </p:nvSpPr>
        <p:spPr/>
        <p:txBody>
          <a:bodyPr/>
          <a:lstStyle/>
          <a:p>
            <a:fld id="{771305E4-FE36-4955-8C63-D1C1B5D32B62}" type="slidenum">
              <a:rPr lang="en-US" smtClean="0"/>
              <a:t>1</a:t>
            </a:fld>
            <a:endParaRPr lang="en-US" dirty="0"/>
          </a:p>
        </p:txBody>
      </p:sp>
    </p:spTree>
    <p:extLst>
      <p:ext uri="{BB962C8B-B14F-4D97-AF65-F5344CB8AC3E}">
        <p14:creationId xmlns:p14="http://schemas.microsoft.com/office/powerpoint/2010/main" val="52890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6894119" y="6391126"/>
            <a:ext cx="2133600" cy="365125"/>
          </a:xfrm>
        </p:spPr>
        <p:txBody>
          <a:bodyPr/>
          <a:lstStyle/>
          <a:p>
            <a:pPr>
              <a:defRPr/>
            </a:pPr>
            <a:fld id="{2AA4E427-A960-4D27-B538-B6EA0703500B}" type="slidenum">
              <a:rPr lang="en-US" smtClean="0"/>
              <a:pPr>
                <a:defRPr/>
              </a:pPr>
              <a:t>10</a:t>
            </a:fld>
            <a:endParaRPr lang="en-US"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ge result for epa taiw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4" descr="T:\Library\Media Library\Logos\Non-STI logos\AirNow logos\Plain_small.png">
            <a:extLst>
              <a:ext uri="{FF2B5EF4-FFF2-40B4-BE49-F238E27FC236}">
                <a16:creationId xmlns:a16="http://schemas.microsoft.com/office/drawing/2014/main" id="{9EF06490-B807-4623-BA1B-8A2DDA4C7A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796" y="143169"/>
            <a:ext cx="1659924" cy="87451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4D0083D-25C0-4C6A-AF14-554C94B3B6DE}"/>
              </a:ext>
            </a:extLst>
          </p:cNvPr>
          <p:cNvSpPr txBox="1">
            <a:spLocks/>
          </p:cNvSpPr>
          <p:nvPr/>
        </p:nvSpPr>
        <p:spPr>
          <a:xfrm>
            <a:off x="457200" y="2308860"/>
            <a:ext cx="8229600" cy="4231425"/>
          </a:xfrm>
          <a:prstGeom prst="rect">
            <a:avLst/>
          </a:prstGeom>
        </p:spPr>
        <p:txBody>
          <a:bodyPr/>
          <a:lst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200" dirty="0"/>
          </a:p>
          <a:p>
            <a:pPr lvl="1">
              <a:buFont typeface="Arial" panose="020B0604020202020204" pitchFamily="34" charset="0"/>
              <a:buChar char="•"/>
            </a:pPr>
            <a:endParaRPr lang="en-US" dirty="0"/>
          </a:p>
          <a:p>
            <a:pPr marL="457200" lvl="1" indent="0">
              <a:buNone/>
            </a:pPr>
            <a:endParaRPr lang="en-US" dirty="0"/>
          </a:p>
          <a:p>
            <a:pPr marL="457200" lvl="1" indent="0">
              <a:buNone/>
            </a:pPr>
            <a:endParaRPr lang="en-US" dirty="0"/>
          </a:p>
        </p:txBody>
      </p:sp>
      <p:sp>
        <p:nvSpPr>
          <p:cNvPr id="10" name="TextBox 44">
            <a:extLst>
              <a:ext uri="{FF2B5EF4-FFF2-40B4-BE49-F238E27FC236}">
                <a16:creationId xmlns:a16="http://schemas.microsoft.com/office/drawing/2014/main" id="{43F56D21-2535-4827-B069-3D7B3B674885}"/>
              </a:ext>
            </a:extLst>
          </p:cNvPr>
          <p:cNvSpPr txBox="1">
            <a:spLocks noChangeArrowheads="1"/>
          </p:cNvSpPr>
          <p:nvPr/>
        </p:nvSpPr>
        <p:spPr bwMode="auto">
          <a:xfrm>
            <a:off x="427655" y="1551263"/>
            <a:ext cx="8435280" cy="646331"/>
          </a:xfrm>
          <a:prstGeom prst="rect">
            <a:avLst/>
          </a:prstGeom>
          <a:noFill/>
          <a:ln w="9525">
            <a:noFill/>
            <a:miter lim="800000"/>
            <a:headEnd/>
            <a:tailEnd/>
          </a:ln>
        </p:spPr>
        <p:txBody>
          <a:bodyPr wrap="square">
            <a:prstTxWarp prst="textNoShape">
              <a:avLst/>
            </a:prstTxWarp>
            <a:spAutoFit/>
          </a:bodyPr>
          <a:lstStyle/>
          <a:p>
            <a:pPr algn="ctr"/>
            <a:r>
              <a:rPr lang="en-US" sz="3600" b="1" dirty="0">
                <a:latin typeface="Calibri" pitchFamily="-72" charset="0"/>
              </a:rPr>
              <a:t>AirNow is Changing Reporting Areas</a:t>
            </a:r>
          </a:p>
        </p:txBody>
      </p:sp>
      <p:sp>
        <p:nvSpPr>
          <p:cNvPr id="3" name="Content Placeholder 2">
            <a:extLst>
              <a:ext uri="{FF2B5EF4-FFF2-40B4-BE49-F238E27FC236}">
                <a16:creationId xmlns:a16="http://schemas.microsoft.com/office/drawing/2014/main" id="{DAA0A0BF-585C-D8F9-2AB8-570BBD5E45F2}"/>
              </a:ext>
            </a:extLst>
          </p:cNvPr>
          <p:cNvSpPr txBox="1">
            <a:spLocks/>
          </p:cNvSpPr>
          <p:nvPr/>
        </p:nvSpPr>
        <p:spPr>
          <a:xfrm>
            <a:off x="407294" y="2197594"/>
            <a:ext cx="8229600" cy="4517237"/>
          </a:xfrm>
          <a:prstGeom prst="rect">
            <a:avLst/>
          </a:prstGeom>
        </p:spPr>
        <p:txBody>
          <a:bodyPr/>
          <a:lst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2000" dirty="0"/>
              <a:t>AirNow is redefining Reporting Areas as shapes, not areas around a point.</a:t>
            </a:r>
          </a:p>
          <a:p>
            <a:pPr marL="457200" lvl="1" indent="0">
              <a:buNone/>
            </a:pPr>
            <a:r>
              <a:rPr lang="en-US" sz="2000" dirty="0"/>
              <a:t>How will this affect air agencies?</a:t>
            </a:r>
          </a:p>
          <a:p>
            <a:pPr marL="457200" lvl="1" indent="0">
              <a:buNone/>
            </a:pPr>
            <a:endParaRPr lang="en-US" sz="2000" dirty="0"/>
          </a:p>
          <a:p>
            <a:pPr lvl="1">
              <a:buFont typeface="Arial" panose="020B0604020202020204" pitchFamily="34" charset="0"/>
              <a:buChar char="•"/>
            </a:pPr>
            <a:r>
              <a:rPr lang="en-US" sz="2000" dirty="0"/>
              <a:t>Short Answer– as little or as much as each individual air agency wants</a:t>
            </a:r>
          </a:p>
          <a:p>
            <a:pPr lvl="1">
              <a:buFont typeface="Arial" panose="020B0604020202020204" pitchFamily="34" charset="0"/>
              <a:buChar char="•"/>
            </a:pPr>
            <a:r>
              <a:rPr lang="en-US" sz="2000" dirty="0"/>
              <a:t>Long Answer</a:t>
            </a:r>
          </a:p>
          <a:p>
            <a:pPr lvl="2">
              <a:buFont typeface="Arial" panose="020B0604020202020204" pitchFamily="34" charset="0"/>
              <a:buChar char="•"/>
            </a:pPr>
            <a:r>
              <a:rPr lang="en-US" sz="1600" dirty="0"/>
              <a:t>Agencies can send us shapefiles, use an AirNowTech tool to define their own, or possibly ask us to create</a:t>
            </a:r>
          </a:p>
          <a:p>
            <a:pPr lvl="2">
              <a:buFont typeface="Arial" panose="020B0604020202020204" pitchFamily="34" charset="0"/>
              <a:buChar char="•"/>
            </a:pPr>
            <a:r>
              <a:rPr lang="en-US" sz="1600" dirty="0"/>
              <a:t>We can also recreate the existing Reporting Areas as shapes for agencies that are happy with things as they are</a:t>
            </a:r>
          </a:p>
          <a:p>
            <a:pPr lvl="1">
              <a:buFont typeface="Arial" panose="020B0604020202020204" pitchFamily="34" charset="0"/>
              <a:buChar char="•"/>
            </a:pPr>
            <a:r>
              <a:rPr lang="en-US" sz="2000" dirty="0"/>
              <a:t>Observations may be affected</a:t>
            </a:r>
          </a:p>
          <a:p>
            <a:pPr lvl="2">
              <a:buFont typeface="Arial" panose="020B0604020202020204" pitchFamily="34" charset="0"/>
              <a:buChar char="•"/>
            </a:pPr>
            <a:r>
              <a:rPr lang="en-US" sz="1600" dirty="0"/>
              <a:t>Depending on what air agencies do, observations may be affected</a:t>
            </a:r>
          </a:p>
          <a:p>
            <a:pPr lvl="2">
              <a:buFont typeface="Arial" panose="020B0604020202020204" pitchFamily="34" charset="0"/>
              <a:buChar char="•"/>
            </a:pPr>
            <a:r>
              <a:rPr lang="en-US" sz="1600" dirty="0"/>
              <a:t>Ultimately, this can simply become AirNow’s problem</a:t>
            </a:r>
          </a:p>
          <a:p>
            <a:pPr lvl="2">
              <a:buFont typeface="Arial" panose="020B0604020202020204" pitchFamily="34" charset="0"/>
              <a:buChar char="•"/>
            </a:pPr>
            <a:r>
              <a:rPr lang="en-US" sz="1600" dirty="0"/>
              <a:t>Solutions include separating reporting areas from observations completely, using nearest pollutant monitor (with distance limits), possibly others</a:t>
            </a:r>
          </a:p>
          <a:p>
            <a:pPr marL="457200" lvl="1" indent="0">
              <a:buNone/>
            </a:pPr>
            <a:endParaRPr lang="en-US" sz="2400" dirty="0"/>
          </a:p>
          <a:p>
            <a:pPr marL="457200" lvl="1" indent="0">
              <a:buNone/>
            </a:pPr>
            <a:endParaRPr lang="en-US" sz="2400" dirty="0"/>
          </a:p>
          <a:p>
            <a:pPr marL="457200" lvl="1" indent="0">
              <a:buNone/>
            </a:pPr>
            <a:endParaRPr lang="en-US" dirty="0"/>
          </a:p>
        </p:txBody>
      </p:sp>
    </p:spTree>
    <p:extLst>
      <p:ext uri="{BB962C8B-B14F-4D97-AF65-F5344CB8AC3E}">
        <p14:creationId xmlns:p14="http://schemas.microsoft.com/office/powerpoint/2010/main" val="195768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6894119" y="6391126"/>
            <a:ext cx="2133600" cy="365125"/>
          </a:xfrm>
        </p:spPr>
        <p:txBody>
          <a:bodyPr/>
          <a:lstStyle/>
          <a:p>
            <a:pPr>
              <a:defRPr/>
            </a:pPr>
            <a:fld id="{2AA4E427-A960-4D27-B538-B6EA0703500B}" type="slidenum">
              <a:rPr lang="en-US" smtClean="0"/>
              <a:pPr>
                <a:defRPr/>
              </a:pPr>
              <a:t>11</a:t>
            </a:fld>
            <a:endParaRPr lang="en-US"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ge result for epa taiw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4" descr="T:\Library\Media Library\Logos\Non-STI logos\AirNow logos\Plain_small.png">
            <a:extLst>
              <a:ext uri="{FF2B5EF4-FFF2-40B4-BE49-F238E27FC236}">
                <a16:creationId xmlns:a16="http://schemas.microsoft.com/office/drawing/2014/main" id="{9EF06490-B807-4623-BA1B-8A2DDA4C7A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796" y="143169"/>
            <a:ext cx="1659924" cy="87451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4D0083D-25C0-4C6A-AF14-554C94B3B6DE}"/>
              </a:ext>
            </a:extLst>
          </p:cNvPr>
          <p:cNvSpPr txBox="1">
            <a:spLocks/>
          </p:cNvSpPr>
          <p:nvPr/>
        </p:nvSpPr>
        <p:spPr>
          <a:xfrm>
            <a:off x="457200" y="2278380"/>
            <a:ext cx="8229600" cy="4355176"/>
          </a:xfrm>
          <a:prstGeom prst="rect">
            <a:avLst/>
          </a:prstGeom>
        </p:spPr>
        <p:txBody>
          <a:bodyPr/>
          <a:lst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New Forecast Submittal System Planned</a:t>
            </a:r>
          </a:p>
          <a:p>
            <a:pPr lvl="1">
              <a:buFont typeface="Arial" panose="020B0604020202020204" pitchFamily="34" charset="0"/>
              <a:buChar char="•"/>
            </a:pPr>
            <a:r>
              <a:rPr lang="en-US" sz="2400" dirty="0"/>
              <a:t>AirNow has reached out to 9 air agencies with diverse use cases</a:t>
            </a:r>
          </a:p>
          <a:p>
            <a:pPr lvl="1">
              <a:buFont typeface="Arial" panose="020B0604020202020204" pitchFamily="34" charset="0"/>
              <a:buChar char="•"/>
            </a:pPr>
            <a:r>
              <a:rPr lang="en-US" sz="2400" dirty="0"/>
              <a:t>AirNow and AirNow developers will spec a new system based on this feedback</a:t>
            </a:r>
          </a:p>
          <a:p>
            <a:pPr lvl="1">
              <a:buFont typeface="Arial" panose="020B0604020202020204" pitchFamily="34" charset="0"/>
              <a:buChar char="•"/>
            </a:pPr>
            <a:r>
              <a:rPr lang="en-US" sz="2400" dirty="0"/>
              <a:t>AirNow will refine these specs after making broader outreach to the forecasting community</a:t>
            </a:r>
          </a:p>
          <a:p>
            <a:pPr lvl="1">
              <a:buFont typeface="Arial" panose="020B0604020202020204" pitchFamily="34" charset="0"/>
              <a:buChar char="•"/>
            </a:pPr>
            <a:r>
              <a:rPr lang="en-US" sz="2400" dirty="0"/>
              <a:t>Expect updates via AirNow Info Exchange Meetings</a:t>
            </a:r>
          </a:p>
          <a:p>
            <a:pPr>
              <a:buFont typeface="Arial" panose="020B0604020202020204" pitchFamily="34" charset="0"/>
              <a:buChar char="•"/>
            </a:pPr>
            <a:r>
              <a:rPr lang="en-US" sz="2800" dirty="0"/>
              <a:t>Others?</a:t>
            </a:r>
          </a:p>
          <a:p>
            <a:pPr lvl="1">
              <a:buFont typeface="Arial" panose="020B0604020202020204" pitchFamily="34" charset="0"/>
              <a:buChar char="•"/>
            </a:pPr>
            <a:endParaRPr lang="en-US" sz="2000" dirty="0"/>
          </a:p>
          <a:p>
            <a:pPr lvl="1"/>
            <a:endParaRPr lang="en-US" sz="2400" dirty="0"/>
          </a:p>
        </p:txBody>
      </p:sp>
      <p:sp>
        <p:nvSpPr>
          <p:cNvPr id="10" name="TextBox 44">
            <a:extLst>
              <a:ext uri="{FF2B5EF4-FFF2-40B4-BE49-F238E27FC236}">
                <a16:creationId xmlns:a16="http://schemas.microsoft.com/office/drawing/2014/main" id="{43F56D21-2535-4827-B069-3D7B3B674885}"/>
              </a:ext>
            </a:extLst>
          </p:cNvPr>
          <p:cNvSpPr txBox="1">
            <a:spLocks noChangeArrowheads="1"/>
          </p:cNvSpPr>
          <p:nvPr/>
        </p:nvSpPr>
        <p:spPr bwMode="auto">
          <a:xfrm>
            <a:off x="457200" y="1177588"/>
            <a:ext cx="8435280" cy="646331"/>
          </a:xfrm>
          <a:prstGeom prst="rect">
            <a:avLst/>
          </a:prstGeom>
          <a:noFill/>
          <a:ln w="9525">
            <a:noFill/>
            <a:miter lim="800000"/>
            <a:headEnd/>
            <a:tailEnd/>
          </a:ln>
        </p:spPr>
        <p:txBody>
          <a:bodyPr wrap="square">
            <a:prstTxWarp prst="textNoShape">
              <a:avLst/>
            </a:prstTxWarp>
            <a:spAutoFit/>
          </a:bodyPr>
          <a:lstStyle/>
          <a:p>
            <a:pPr algn="ctr"/>
            <a:r>
              <a:rPr lang="en-US" sz="2800" b="1" dirty="0">
                <a:latin typeface="Calibri" pitchFamily="-72" charset="0"/>
              </a:rPr>
              <a:t> </a:t>
            </a:r>
            <a:r>
              <a:rPr lang="en-US" sz="3600" b="1" dirty="0">
                <a:latin typeface="Calibri" pitchFamily="-72" charset="0"/>
              </a:rPr>
              <a:t>Other Improvements Coming</a:t>
            </a:r>
          </a:p>
        </p:txBody>
      </p:sp>
    </p:spTree>
    <p:extLst>
      <p:ext uri="{BB962C8B-B14F-4D97-AF65-F5344CB8AC3E}">
        <p14:creationId xmlns:p14="http://schemas.microsoft.com/office/powerpoint/2010/main" val="3723996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47129-B3F1-4592-B8E9-B828F2D9E90F}"/>
              </a:ext>
            </a:extLst>
          </p:cNvPr>
          <p:cNvSpPr>
            <a:spLocks noGrp="1"/>
          </p:cNvSpPr>
          <p:nvPr>
            <p:ph idx="1"/>
          </p:nvPr>
        </p:nvSpPr>
        <p:spPr>
          <a:xfrm>
            <a:off x="628650" y="2486025"/>
            <a:ext cx="7886700" cy="3357562"/>
          </a:xfrm>
        </p:spPr>
        <p:txBody>
          <a:bodyPr>
            <a:normAutofit/>
          </a:bodyPr>
          <a:lstStyle/>
          <a:p>
            <a:pPr marL="0" indent="0" algn="ctr">
              <a:buNone/>
            </a:pPr>
            <a:r>
              <a:rPr lang="en-US" sz="9600" b="1" dirty="0"/>
              <a:t>Questions and Discussion</a:t>
            </a:r>
          </a:p>
        </p:txBody>
      </p:sp>
      <p:sp>
        <p:nvSpPr>
          <p:cNvPr id="2" name="Slide Number Placeholder 1">
            <a:extLst>
              <a:ext uri="{FF2B5EF4-FFF2-40B4-BE49-F238E27FC236}">
                <a16:creationId xmlns:a16="http://schemas.microsoft.com/office/drawing/2014/main" id="{3C59F74A-3C71-4836-86AD-819C441732CD}"/>
              </a:ext>
            </a:extLst>
          </p:cNvPr>
          <p:cNvSpPr>
            <a:spLocks noGrp="1"/>
          </p:cNvSpPr>
          <p:nvPr>
            <p:ph type="sldNum" sz="quarter" idx="12"/>
          </p:nvPr>
        </p:nvSpPr>
        <p:spPr/>
        <p:txBody>
          <a:bodyPr/>
          <a:lstStyle/>
          <a:p>
            <a:fld id="{771305E4-FE36-4955-8C63-D1C1B5D32B62}" type="slidenum">
              <a:rPr lang="en-US" smtClean="0"/>
              <a:t>12</a:t>
            </a:fld>
            <a:endParaRPr lang="en-US" dirty="0"/>
          </a:p>
        </p:txBody>
      </p:sp>
    </p:spTree>
    <p:extLst>
      <p:ext uri="{BB962C8B-B14F-4D97-AF65-F5344CB8AC3E}">
        <p14:creationId xmlns:p14="http://schemas.microsoft.com/office/powerpoint/2010/main" val="3761682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6894119" y="6391126"/>
            <a:ext cx="2133600" cy="365125"/>
          </a:xfrm>
        </p:spPr>
        <p:txBody>
          <a:bodyPr/>
          <a:lstStyle/>
          <a:p>
            <a:pPr>
              <a:defRPr/>
            </a:pPr>
            <a:fld id="{2AA4E427-A960-4D27-B538-B6EA0703500B}" type="slidenum">
              <a:rPr lang="en-US" smtClean="0"/>
              <a:pPr>
                <a:defRPr/>
              </a:pPr>
              <a:t>13</a:t>
            </a:fld>
            <a:endParaRPr lang="en-US"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ge result for epa taiw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4" descr="T:\Library\Media Library\Logos\Non-STI logos\AirNow logos\Plain_small.png">
            <a:extLst>
              <a:ext uri="{FF2B5EF4-FFF2-40B4-BE49-F238E27FC236}">
                <a16:creationId xmlns:a16="http://schemas.microsoft.com/office/drawing/2014/main" id="{9EF06490-B807-4623-BA1B-8A2DDA4C7A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796" y="143169"/>
            <a:ext cx="1659924" cy="87451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4D0083D-25C0-4C6A-AF14-554C94B3B6DE}"/>
              </a:ext>
            </a:extLst>
          </p:cNvPr>
          <p:cNvSpPr txBox="1">
            <a:spLocks/>
          </p:cNvSpPr>
          <p:nvPr/>
        </p:nvSpPr>
        <p:spPr>
          <a:xfrm>
            <a:off x="457200" y="1983821"/>
            <a:ext cx="8212667" cy="4530415"/>
          </a:xfrm>
          <a:prstGeom prst="rect">
            <a:avLst/>
          </a:prstGeom>
        </p:spPr>
        <p:txBody>
          <a:bodyPr/>
          <a:lst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400" dirty="0"/>
              <a:t>Contact Info</a:t>
            </a:r>
          </a:p>
          <a:p>
            <a:pPr lvl="1">
              <a:buFont typeface="Arial" panose="020B0604020202020204" pitchFamily="34" charset="0"/>
              <a:buChar char="•"/>
            </a:pPr>
            <a:r>
              <a:rPr lang="en-US" sz="1800" dirty="0"/>
              <a:t>Rob Wildermann, AirNow Content and Infrastructure Lead</a:t>
            </a:r>
          </a:p>
          <a:p>
            <a:pPr lvl="2">
              <a:buFont typeface="Arial" panose="020B0604020202020204" pitchFamily="34" charset="0"/>
              <a:buChar char="•"/>
            </a:pPr>
            <a:r>
              <a:rPr lang="en-US" sz="1400" dirty="0">
                <a:hlinkClick r:id="rId5"/>
              </a:rPr>
              <a:t>wildermann.rob@epa.gov</a:t>
            </a:r>
            <a:endParaRPr lang="en-US" sz="1400" dirty="0"/>
          </a:p>
          <a:p>
            <a:pPr lvl="2">
              <a:buFont typeface="Arial" panose="020B0604020202020204" pitchFamily="34" charset="0"/>
              <a:buChar char="•"/>
            </a:pPr>
            <a:r>
              <a:rPr lang="en-US" sz="1400" dirty="0"/>
              <a:t>919-541-0120</a:t>
            </a:r>
          </a:p>
          <a:p>
            <a:pPr lvl="1">
              <a:buFont typeface="Arial" panose="020B0604020202020204" pitchFamily="34" charset="0"/>
              <a:buChar char="•"/>
            </a:pPr>
            <a:r>
              <a:rPr lang="en-US" sz="1800" dirty="0"/>
              <a:t>John White, AirNow Program Manager</a:t>
            </a:r>
          </a:p>
          <a:p>
            <a:pPr lvl="2">
              <a:buFont typeface="Arial" panose="020B0604020202020204" pitchFamily="34" charset="0"/>
              <a:buChar char="•"/>
            </a:pPr>
            <a:r>
              <a:rPr lang="en-US" sz="1400" dirty="0">
                <a:hlinkClick r:id="rId6"/>
              </a:rPr>
              <a:t>white.johne@epa.gov</a:t>
            </a:r>
            <a:endParaRPr lang="en-US" sz="1400" dirty="0"/>
          </a:p>
          <a:p>
            <a:pPr>
              <a:buFont typeface="Arial" panose="020B0604020202020204" pitchFamily="34" charset="0"/>
              <a:buChar char="•"/>
            </a:pPr>
            <a:r>
              <a:rPr lang="en-US" sz="2400"/>
              <a:t>Link</a:t>
            </a:r>
            <a:endParaRPr lang="en-US" sz="2400" dirty="0"/>
          </a:p>
          <a:p>
            <a:pPr lvl="1">
              <a:buFont typeface="Arial" panose="020B0604020202020204" pitchFamily="34" charset="0"/>
              <a:buChar char="•"/>
            </a:pPr>
            <a:r>
              <a:rPr lang="en-US" sz="1800" dirty="0"/>
              <a:t>AirNow - </a:t>
            </a:r>
            <a:r>
              <a:rPr lang="en-US" sz="1800" dirty="0">
                <a:hlinkClick r:id="rId7"/>
              </a:rPr>
              <a:t>https://www.airnow.gov/</a:t>
            </a:r>
            <a:endParaRPr lang="en-US" sz="1800" dirty="0"/>
          </a:p>
          <a:p>
            <a:pPr marL="0" indent="0">
              <a:buNone/>
            </a:pPr>
            <a:endParaRPr lang="en-US" sz="2200" dirty="0"/>
          </a:p>
          <a:p>
            <a:pPr>
              <a:buFont typeface="Arial" panose="020B0604020202020204" pitchFamily="34" charset="0"/>
              <a:buChar char="•"/>
            </a:pPr>
            <a:endParaRPr lang="en-US" sz="2400" dirty="0"/>
          </a:p>
          <a:p>
            <a:pPr lvl="1"/>
            <a:endParaRPr lang="en-US" sz="2400" dirty="0"/>
          </a:p>
        </p:txBody>
      </p:sp>
      <p:sp>
        <p:nvSpPr>
          <p:cNvPr id="10" name="TextBox 44">
            <a:extLst>
              <a:ext uri="{FF2B5EF4-FFF2-40B4-BE49-F238E27FC236}">
                <a16:creationId xmlns:a16="http://schemas.microsoft.com/office/drawing/2014/main" id="{43F56D21-2535-4827-B069-3D7B3B674885}"/>
              </a:ext>
            </a:extLst>
          </p:cNvPr>
          <p:cNvSpPr txBox="1">
            <a:spLocks noChangeArrowheads="1"/>
          </p:cNvSpPr>
          <p:nvPr/>
        </p:nvSpPr>
        <p:spPr bwMode="auto">
          <a:xfrm>
            <a:off x="457200" y="1177588"/>
            <a:ext cx="8435280" cy="646331"/>
          </a:xfrm>
          <a:prstGeom prst="rect">
            <a:avLst/>
          </a:prstGeom>
          <a:noFill/>
          <a:ln w="9525">
            <a:noFill/>
            <a:miter lim="800000"/>
            <a:headEnd/>
            <a:tailEnd/>
          </a:ln>
        </p:spPr>
        <p:txBody>
          <a:bodyPr wrap="square">
            <a:prstTxWarp prst="textNoShape">
              <a:avLst/>
            </a:prstTxWarp>
            <a:spAutoFit/>
          </a:bodyPr>
          <a:lstStyle/>
          <a:p>
            <a:pPr algn="ctr"/>
            <a:r>
              <a:rPr lang="en-US" sz="2800" b="1" dirty="0">
                <a:latin typeface="Calibri" pitchFamily="-72" charset="0"/>
              </a:rPr>
              <a:t> </a:t>
            </a:r>
            <a:r>
              <a:rPr lang="en-US" sz="3600" b="1" dirty="0">
                <a:latin typeface="Calibri" pitchFamily="-72" charset="0"/>
              </a:rPr>
              <a:t>Contact Info / Links</a:t>
            </a:r>
          </a:p>
        </p:txBody>
      </p:sp>
    </p:spTree>
    <p:extLst>
      <p:ext uri="{BB962C8B-B14F-4D97-AF65-F5344CB8AC3E}">
        <p14:creationId xmlns:p14="http://schemas.microsoft.com/office/powerpoint/2010/main" val="145634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165E-147B-4C83-A623-5AD694E43CB9}"/>
              </a:ext>
            </a:extLst>
          </p:cNvPr>
          <p:cNvSpPr>
            <a:spLocks noGrp="1"/>
          </p:cNvSpPr>
          <p:nvPr>
            <p:ph type="title"/>
          </p:nvPr>
        </p:nvSpPr>
        <p:spPr/>
        <p:txBody>
          <a:bodyPr/>
          <a:lstStyle/>
          <a:p>
            <a:r>
              <a:rPr lang="en-US" dirty="0"/>
              <a:t>Briefing Overview</a:t>
            </a:r>
          </a:p>
        </p:txBody>
      </p:sp>
      <p:sp>
        <p:nvSpPr>
          <p:cNvPr id="3" name="Content Placeholder 2">
            <a:extLst>
              <a:ext uri="{FF2B5EF4-FFF2-40B4-BE49-F238E27FC236}">
                <a16:creationId xmlns:a16="http://schemas.microsoft.com/office/drawing/2014/main" id="{D1348C43-DB39-48F5-B6ED-8762ABC0CCEB}"/>
              </a:ext>
            </a:extLst>
          </p:cNvPr>
          <p:cNvSpPr>
            <a:spLocks noGrp="1"/>
          </p:cNvSpPr>
          <p:nvPr>
            <p:ph idx="1"/>
          </p:nvPr>
        </p:nvSpPr>
        <p:spPr>
          <a:xfrm>
            <a:off x="628650" y="2000249"/>
            <a:ext cx="7886700" cy="4024467"/>
          </a:xfrm>
        </p:spPr>
        <p:txBody>
          <a:bodyPr>
            <a:normAutofit fontScale="92500" lnSpcReduction="10000"/>
          </a:bodyPr>
          <a:lstStyle/>
          <a:p>
            <a:r>
              <a:rPr lang="en-US" dirty="0"/>
              <a:t>AirNow Updates Overview</a:t>
            </a:r>
          </a:p>
          <a:p>
            <a:r>
              <a:rPr lang="en-US" dirty="0"/>
              <a:t>Proposed Changes to Reporting Areas</a:t>
            </a:r>
          </a:p>
          <a:p>
            <a:pPr lvl="1"/>
            <a:r>
              <a:rPr lang="en-US" dirty="0"/>
              <a:t>Background on Reporting Areas</a:t>
            </a:r>
          </a:p>
          <a:p>
            <a:pPr lvl="1"/>
            <a:r>
              <a:rPr lang="en-US" dirty="0"/>
              <a:t>What’s Not So Great for Observations</a:t>
            </a:r>
          </a:p>
          <a:p>
            <a:pPr lvl="1"/>
            <a:r>
              <a:rPr lang="en-US" dirty="0"/>
              <a:t>What’s Not So Great for Forecasting</a:t>
            </a:r>
          </a:p>
          <a:p>
            <a:pPr lvl="1"/>
            <a:r>
              <a:rPr lang="en-US" dirty="0"/>
              <a:t>So Now What?</a:t>
            </a:r>
          </a:p>
          <a:p>
            <a:r>
              <a:rPr lang="en-US" dirty="0"/>
              <a:t>Updates for Forecasting Submittal</a:t>
            </a:r>
          </a:p>
          <a:p>
            <a:r>
              <a:rPr lang="en-US" dirty="0"/>
              <a:t>Other Items Coming Up (Very Brief)</a:t>
            </a:r>
          </a:p>
          <a:p>
            <a:r>
              <a:rPr lang="en-US" dirty="0"/>
              <a:t>Questions / Discussion </a:t>
            </a:r>
          </a:p>
          <a:p>
            <a:endParaRPr lang="en-US" dirty="0"/>
          </a:p>
        </p:txBody>
      </p:sp>
      <p:sp>
        <p:nvSpPr>
          <p:cNvPr id="4" name="Slide Number Placeholder 3">
            <a:extLst>
              <a:ext uri="{FF2B5EF4-FFF2-40B4-BE49-F238E27FC236}">
                <a16:creationId xmlns:a16="http://schemas.microsoft.com/office/drawing/2014/main" id="{3CD48767-327E-4F24-B910-395D7439CF4D}"/>
              </a:ext>
            </a:extLst>
          </p:cNvPr>
          <p:cNvSpPr>
            <a:spLocks noGrp="1"/>
          </p:cNvSpPr>
          <p:nvPr>
            <p:ph type="sldNum" sz="quarter" idx="12"/>
          </p:nvPr>
        </p:nvSpPr>
        <p:spPr/>
        <p:txBody>
          <a:bodyPr/>
          <a:lstStyle/>
          <a:p>
            <a:fld id="{771305E4-FE36-4955-8C63-D1C1B5D32B62}" type="slidenum">
              <a:rPr lang="en-US" smtClean="0"/>
              <a:t>2</a:t>
            </a:fld>
            <a:endParaRPr lang="en-US" dirty="0"/>
          </a:p>
        </p:txBody>
      </p:sp>
    </p:spTree>
    <p:extLst>
      <p:ext uri="{BB962C8B-B14F-4D97-AF65-F5344CB8AC3E}">
        <p14:creationId xmlns:p14="http://schemas.microsoft.com/office/powerpoint/2010/main" val="113288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5B77-4321-45F9-9291-374D9E1016EF}"/>
              </a:ext>
            </a:extLst>
          </p:cNvPr>
          <p:cNvSpPr>
            <a:spLocks noGrp="1"/>
          </p:cNvSpPr>
          <p:nvPr>
            <p:ph type="title"/>
          </p:nvPr>
        </p:nvSpPr>
        <p:spPr>
          <a:xfrm>
            <a:off x="646537" y="1734894"/>
            <a:ext cx="8305601" cy="672800"/>
          </a:xfrm>
        </p:spPr>
        <p:txBody>
          <a:bodyPr>
            <a:normAutofit fontScale="90000"/>
          </a:bodyPr>
          <a:lstStyle/>
          <a:p>
            <a:r>
              <a:rPr lang="en-US" dirty="0"/>
              <a:t>Reporting Areas: Background</a:t>
            </a:r>
            <a:br>
              <a:rPr lang="en-US" sz="3200" dirty="0"/>
            </a:br>
            <a:endParaRPr lang="en-US" sz="3200" dirty="0"/>
          </a:p>
        </p:txBody>
      </p:sp>
      <p:sp>
        <p:nvSpPr>
          <p:cNvPr id="3" name="Content Placeholder 2">
            <a:extLst>
              <a:ext uri="{FF2B5EF4-FFF2-40B4-BE49-F238E27FC236}">
                <a16:creationId xmlns:a16="http://schemas.microsoft.com/office/drawing/2014/main" id="{2CCC1CB1-55F1-4D34-8788-F4EADC4CFF2E}"/>
              </a:ext>
            </a:extLst>
          </p:cNvPr>
          <p:cNvSpPr>
            <a:spLocks noGrp="1"/>
          </p:cNvSpPr>
          <p:nvPr>
            <p:ph idx="1"/>
          </p:nvPr>
        </p:nvSpPr>
        <p:spPr>
          <a:xfrm>
            <a:off x="628650" y="2587083"/>
            <a:ext cx="7886700" cy="3589879"/>
          </a:xfrm>
        </p:spPr>
        <p:txBody>
          <a:bodyPr>
            <a:noAutofit/>
          </a:bodyPr>
          <a:lstStyle/>
          <a:p>
            <a:r>
              <a:rPr lang="en-US" sz="2600" dirty="0"/>
              <a:t>A Reporting Area in AirNow is a discrete geographic area in AirNow</a:t>
            </a:r>
          </a:p>
          <a:p>
            <a:r>
              <a:rPr lang="en-US" sz="2600" dirty="0"/>
              <a:t>They are used for both reporting Observations and for making Forecasts</a:t>
            </a:r>
          </a:p>
          <a:p>
            <a:r>
              <a:rPr lang="en-US" sz="2600" dirty="0"/>
              <a:t>This system originally served AirNow and its stakeholders well, but is showing its age</a:t>
            </a:r>
          </a:p>
          <a:p>
            <a:r>
              <a:rPr lang="en-US" sz="2600" dirty="0"/>
              <a:t>It is a key part of AirNow’s infrastructure and almost all AirNow’s products reflect this, at least somewhere </a:t>
            </a:r>
          </a:p>
        </p:txBody>
      </p:sp>
      <p:sp>
        <p:nvSpPr>
          <p:cNvPr id="4" name="Slide Number Placeholder 3">
            <a:extLst>
              <a:ext uri="{FF2B5EF4-FFF2-40B4-BE49-F238E27FC236}">
                <a16:creationId xmlns:a16="http://schemas.microsoft.com/office/drawing/2014/main" id="{63C0D78F-CF05-4D9B-9564-1070A40EC58E}"/>
              </a:ext>
            </a:extLst>
          </p:cNvPr>
          <p:cNvSpPr>
            <a:spLocks noGrp="1"/>
          </p:cNvSpPr>
          <p:nvPr>
            <p:ph type="sldNum" sz="quarter" idx="12"/>
          </p:nvPr>
        </p:nvSpPr>
        <p:spPr/>
        <p:txBody>
          <a:bodyPr/>
          <a:lstStyle/>
          <a:p>
            <a:fld id="{771305E4-FE36-4955-8C63-D1C1B5D32B62}" type="slidenum">
              <a:rPr lang="en-US" smtClean="0"/>
              <a:t>3</a:t>
            </a:fld>
            <a:endParaRPr lang="en-US" dirty="0"/>
          </a:p>
        </p:txBody>
      </p:sp>
    </p:spTree>
    <p:extLst>
      <p:ext uri="{BB962C8B-B14F-4D97-AF65-F5344CB8AC3E}">
        <p14:creationId xmlns:p14="http://schemas.microsoft.com/office/powerpoint/2010/main" val="27024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ge result for epa taiw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4" descr="T:\Library\Media Library\Logos\Non-STI logos\AirNow logos\Plain_small.png">
            <a:extLst>
              <a:ext uri="{FF2B5EF4-FFF2-40B4-BE49-F238E27FC236}">
                <a16:creationId xmlns:a16="http://schemas.microsoft.com/office/drawing/2014/main" id="{9EF06490-B807-4623-BA1B-8A2DDA4C7A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796" y="143169"/>
            <a:ext cx="1659924" cy="87451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4D0083D-25C0-4C6A-AF14-554C94B3B6DE}"/>
              </a:ext>
            </a:extLst>
          </p:cNvPr>
          <p:cNvSpPr txBox="1">
            <a:spLocks/>
          </p:cNvSpPr>
          <p:nvPr/>
        </p:nvSpPr>
        <p:spPr>
          <a:xfrm>
            <a:off x="457200" y="2308860"/>
            <a:ext cx="8229600" cy="4231425"/>
          </a:xfrm>
          <a:prstGeom prst="rect">
            <a:avLst/>
          </a:prstGeom>
        </p:spPr>
        <p:txBody>
          <a:bodyPr/>
          <a:lst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200" dirty="0"/>
          </a:p>
          <a:p>
            <a:pPr lvl="1">
              <a:buFont typeface="Arial" panose="020B0604020202020204" pitchFamily="34" charset="0"/>
              <a:buChar char="•"/>
            </a:pPr>
            <a:endParaRPr lang="en-US" dirty="0"/>
          </a:p>
          <a:p>
            <a:pPr marL="457200" lvl="1" indent="0">
              <a:buNone/>
            </a:pPr>
            <a:endParaRPr lang="en-US" dirty="0"/>
          </a:p>
          <a:p>
            <a:pPr marL="457200" lvl="1" indent="0">
              <a:buNone/>
            </a:pPr>
            <a:endParaRPr lang="en-US" dirty="0"/>
          </a:p>
        </p:txBody>
      </p:sp>
      <p:sp>
        <p:nvSpPr>
          <p:cNvPr id="10" name="TextBox 44">
            <a:extLst>
              <a:ext uri="{FF2B5EF4-FFF2-40B4-BE49-F238E27FC236}">
                <a16:creationId xmlns:a16="http://schemas.microsoft.com/office/drawing/2014/main" id="{43F56D21-2535-4827-B069-3D7B3B674885}"/>
              </a:ext>
            </a:extLst>
          </p:cNvPr>
          <p:cNvSpPr txBox="1">
            <a:spLocks noChangeArrowheads="1"/>
          </p:cNvSpPr>
          <p:nvPr/>
        </p:nvSpPr>
        <p:spPr bwMode="auto">
          <a:xfrm>
            <a:off x="427655" y="1551263"/>
            <a:ext cx="8435280" cy="646331"/>
          </a:xfrm>
          <a:prstGeom prst="rect">
            <a:avLst/>
          </a:prstGeom>
          <a:noFill/>
          <a:ln w="9525">
            <a:noFill/>
            <a:miter lim="800000"/>
            <a:headEnd/>
            <a:tailEnd/>
          </a:ln>
        </p:spPr>
        <p:txBody>
          <a:bodyPr wrap="square">
            <a:prstTxWarp prst="textNoShape">
              <a:avLst/>
            </a:prstTxWarp>
            <a:spAutoFit/>
          </a:bodyPr>
          <a:lstStyle/>
          <a:p>
            <a:pPr algn="ctr"/>
            <a:r>
              <a:rPr lang="en-US" sz="3600" b="1" dirty="0">
                <a:latin typeface="Calibri" pitchFamily="-72" charset="0"/>
              </a:rPr>
              <a:t> Reporting Areas: More Background</a:t>
            </a:r>
          </a:p>
        </p:txBody>
      </p:sp>
      <p:pic>
        <p:nvPicPr>
          <p:cNvPr id="3" name="Picture 2">
            <a:extLst>
              <a:ext uri="{FF2B5EF4-FFF2-40B4-BE49-F238E27FC236}">
                <a16:creationId xmlns:a16="http://schemas.microsoft.com/office/drawing/2014/main" id="{45BD2FC5-41FC-3DD7-A8D0-073DE14442D3}"/>
              </a:ext>
            </a:extLst>
          </p:cNvPr>
          <p:cNvPicPr>
            <a:picLocks noChangeAspect="1"/>
          </p:cNvPicPr>
          <p:nvPr/>
        </p:nvPicPr>
        <p:blipFill>
          <a:blip r:embed="rId5"/>
          <a:stretch>
            <a:fillRect/>
          </a:stretch>
        </p:blipFill>
        <p:spPr>
          <a:xfrm>
            <a:off x="921579" y="2308860"/>
            <a:ext cx="7535327" cy="4296375"/>
          </a:xfrm>
          <a:prstGeom prst="rect">
            <a:avLst/>
          </a:prstGeom>
        </p:spPr>
      </p:pic>
      <p:sp>
        <p:nvSpPr>
          <p:cNvPr id="4" name="TextBox 3">
            <a:extLst>
              <a:ext uri="{FF2B5EF4-FFF2-40B4-BE49-F238E27FC236}">
                <a16:creationId xmlns:a16="http://schemas.microsoft.com/office/drawing/2014/main" id="{A8E57636-82E0-0D2B-0826-16A095B2CFE6}"/>
              </a:ext>
            </a:extLst>
          </p:cNvPr>
          <p:cNvSpPr txBox="1"/>
          <p:nvPr/>
        </p:nvSpPr>
        <p:spPr>
          <a:xfrm>
            <a:off x="4140652" y="3942574"/>
            <a:ext cx="898003" cy="369332"/>
          </a:xfrm>
          <a:prstGeom prst="rect">
            <a:avLst/>
          </a:prstGeom>
          <a:solidFill>
            <a:srgbClr val="00B050"/>
          </a:solidFill>
          <a:ln w="28575">
            <a:solidFill>
              <a:schemeClr val="tx1"/>
            </a:solidFill>
          </a:ln>
        </p:spPr>
        <p:txBody>
          <a:bodyPr wrap="square" rtlCol="0">
            <a:spAutoFit/>
          </a:bodyPr>
          <a:lstStyle/>
          <a:p>
            <a:r>
              <a:rPr lang="en-US" dirty="0"/>
              <a:t>38 AQI</a:t>
            </a:r>
          </a:p>
        </p:txBody>
      </p:sp>
      <p:sp>
        <p:nvSpPr>
          <p:cNvPr id="5" name="TextBox 4">
            <a:extLst>
              <a:ext uri="{FF2B5EF4-FFF2-40B4-BE49-F238E27FC236}">
                <a16:creationId xmlns:a16="http://schemas.microsoft.com/office/drawing/2014/main" id="{2A9F3A4C-8EB6-2DD7-BD42-D5FE5D696BE8}"/>
              </a:ext>
            </a:extLst>
          </p:cNvPr>
          <p:cNvSpPr txBox="1"/>
          <p:nvPr/>
        </p:nvSpPr>
        <p:spPr>
          <a:xfrm>
            <a:off x="4926795" y="4636407"/>
            <a:ext cx="898003" cy="369332"/>
          </a:xfrm>
          <a:prstGeom prst="rect">
            <a:avLst/>
          </a:prstGeom>
          <a:solidFill>
            <a:srgbClr val="00B050"/>
          </a:solidFill>
          <a:ln w="28575">
            <a:solidFill>
              <a:schemeClr val="tx1"/>
            </a:solidFill>
          </a:ln>
        </p:spPr>
        <p:txBody>
          <a:bodyPr wrap="square" rtlCol="0">
            <a:spAutoFit/>
          </a:bodyPr>
          <a:lstStyle/>
          <a:p>
            <a:r>
              <a:rPr lang="en-US" dirty="0"/>
              <a:t>32 AQI</a:t>
            </a:r>
          </a:p>
        </p:txBody>
      </p:sp>
      <p:sp>
        <p:nvSpPr>
          <p:cNvPr id="6" name="TextBox 5">
            <a:extLst>
              <a:ext uri="{FF2B5EF4-FFF2-40B4-BE49-F238E27FC236}">
                <a16:creationId xmlns:a16="http://schemas.microsoft.com/office/drawing/2014/main" id="{1773B206-722F-21F2-9780-065F4C32A9D7}"/>
              </a:ext>
            </a:extLst>
          </p:cNvPr>
          <p:cNvSpPr txBox="1"/>
          <p:nvPr/>
        </p:nvSpPr>
        <p:spPr>
          <a:xfrm>
            <a:off x="5278372" y="3036911"/>
            <a:ext cx="1035066" cy="369332"/>
          </a:xfrm>
          <a:prstGeom prst="rect">
            <a:avLst/>
          </a:prstGeom>
          <a:solidFill>
            <a:srgbClr val="FF0000"/>
          </a:solidFill>
          <a:ln w="28575">
            <a:solidFill>
              <a:schemeClr val="tx1"/>
            </a:solidFill>
          </a:ln>
        </p:spPr>
        <p:txBody>
          <a:bodyPr wrap="square" rtlCol="0">
            <a:spAutoFit/>
          </a:bodyPr>
          <a:lstStyle/>
          <a:p>
            <a:r>
              <a:rPr lang="en-US" dirty="0"/>
              <a:t>154 AQI</a:t>
            </a:r>
          </a:p>
        </p:txBody>
      </p:sp>
      <p:sp>
        <p:nvSpPr>
          <p:cNvPr id="7" name="TextBox 6">
            <a:extLst>
              <a:ext uri="{FF2B5EF4-FFF2-40B4-BE49-F238E27FC236}">
                <a16:creationId xmlns:a16="http://schemas.microsoft.com/office/drawing/2014/main" id="{FD070A4F-4679-D19E-5B62-ADA97C8C0D6C}"/>
              </a:ext>
            </a:extLst>
          </p:cNvPr>
          <p:cNvSpPr txBox="1"/>
          <p:nvPr/>
        </p:nvSpPr>
        <p:spPr>
          <a:xfrm>
            <a:off x="3348096" y="2757785"/>
            <a:ext cx="1035066" cy="369332"/>
          </a:xfrm>
          <a:prstGeom prst="rect">
            <a:avLst/>
          </a:prstGeom>
          <a:solidFill>
            <a:srgbClr val="FF0000"/>
          </a:solidFill>
          <a:ln w="28575">
            <a:solidFill>
              <a:schemeClr val="tx1"/>
            </a:solidFill>
          </a:ln>
        </p:spPr>
        <p:txBody>
          <a:bodyPr wrap="square" rtlCol="0">
            <a:spAutoFit/>
          </a:bodyPr>
          <a:lstStyle/>
          <a:p>
            <a:r>
              <a:rPr lang="en-US" dirty="0"/>
              <a:t>183 AQI</a:t>
            </a:r>
          </a:p>
        </p:txBody>
      </p:sp>
      <p:sp>
        <p:nvSpPr>
          <p:cNvPr id="8" name="TextBox 7">
            <a:extLst>
              <a:ext uri="{FF2B5EF4-FFF2-40B4-BE49-F238E27FC236}">
                <a16:creationId xmlns:a16="http://schemas.microsoft.com/office/drawing/2014/main" id="{5148E2E3-7FAF-896A-833C-7D2BC024A1AF}"/>
              </a:ext>
            </a:extLst>
          </p:cNvPr>
          <p:cNvSpPr txBox="1"/>
          <p:nvPr/>
        </p:nvSpPr>
        <p:spPr>
          <a:xfrm>
            <a:off x="4003589" y="5679522"/>
            <a:ext cx="1035066" cy="369332"/>
          </a:xfrm>
          <a:prstGeom prst="rect">
            <a:avLst/>
          </a:prstGeom>
          <a:solidFill>
            <a:srgbClr val="8639C0"/>
          </a:solidFill>
          <a:ln w="28575">
            <a:solidFill>
              <a:schemeClr val="tx1"/>
            </a:solidFill>
          </a:ln>
        </p:spPr>
        <p:txBody>
          <a:bodyPr wrap="square" rtlCol="0">
            <a:spAutoFit/>
          </a:bodyPr>
          <a:lstStyle/>
          <a:p>
            <a:r>
              <a:rPr lang="en-US" dirty="0">
                <a:solidFill>
                  <a:schemeClr val="bg1"/>
                </a:solidFill>
              </a:rPr>
              <a:t>254 AQI</a:t>
            </a:r>
          </a:p>
        </p:txBody>
      </p:sp>
      <p:sp>
        <p:nvSpPr>
          <p:cNvPr id="14" name="TextBox 13">
            <a:extLst>
              <a:ext uri="{FF2B5EF4-FFF2-40B4-BE49-F238E27FC236}">
                <a16:creationId xmlns:a16="http://schemas.microsoft.com/office/drawing/2014/main" id="{C4761F3F-C5A6-E4AD-543B-19D186B42F4D}"/>
              </a:ext>
            </a:extLst>
          </p:cNvPr>
          <p:cNvSpPr txBox="1"/>
          <p:nvPr/>
        </p:nvSpPr>
        <p:spPr>
          <a:xfrm>
            <a:off x="5530360" y="5701669"/>
            <a:ext cx="1035066" cy="369332"/>
          </a:xfrm>
          <a:prstGeom prst="rect">
            <a:avLst/>
          </a:prstGeom>
          <a:solidFill>
            <a:srgbClr val="FF6600"/>
          </a:solidFill>
          <a:ln w="28575">
            <a:solidFill>
              <a:schemeClr val="tx1"/>
            </a:solidFill>
          </a:ln>
        </p:spPr>
        <p:txBody>
          <a:bodyPr wrap="square" rtlCol="0">
            <a:spAutoFit/>
          </a:bodyPr>
          <a:lstStyle/>
          <a:p>
            <a:r>
              <a:rPr lang="en-US" dirty="0"/>
              <a:t>126 AQI</a:t>
            </a:r>
          </a:p>
        </p:txBody>
      </p:sp>
      <p:sp>
        <p:nvSpPr>
          <p:cNvPr id="15" name="TextBox 14">
            <a:extLst>
              <a:ext uri="{FF2B5EF4-FFF2-40B4-BE49-F238E27FC236}">
                <a16:creationId xmlns:a16="http://schemas.microsoft.com/office/drawing/2014/main" id="{FDB6FAB2-0A38-2C70-BE7C-1EB7B6E82A91}"/>
              </a:ext>
            </a:extLst>
          </p:cNvPr>
          <p:cNvSpPr txBox="1"/>
          <p:nvPr/>
        </p:nvSpPr>
        <p:spPr>
          <a:xfrm>
            <a:off x="6623319" y="4457047"/>
            <a:ext cx="1035066" cy="369332"/>
          </a:xfrm>
          <a:prstGeom prst="rect">
            <a:avLst/>
          </a:prstGeom>
          <a:solidFill>
            <a:srgbClr val="FF0000"/>
          </a:solidFill>
          <a:ln w="28575">
            <a:solidFill>
              <a:schemeClr val="tx1"/>
            </a:solidFill>
          </a:ln>
        </p:spPr>
        <p:txBody>
          <a:bodyPr wrap="square" rtlCol="0">
            <a:spAutoFit/>
          </a:bodyPr>
          <a:lstStyle/>
          <a:p>
            <a:r>
              <a:rPr lang="en-US" dirty="0"/>
              <a:t>158 AQI</a:t>
            </a:r>
          </a:p>
        </p:txBody>
      </p:sp>
      <p:pic>
        <p:nvPicPr>
          <p:cNvPr id="11" name="Picture 10">
            <a:extLst>
              <a:ext uri="{FF2B5EF4-FFF2-40B4-BE49-F238E27FC236}">
                <a16:creationId xmlns:a16="http://schemas.microsoft.com/office/drawing/2014/main" id="{86FC368A-414C-1064-4318-16A2821E96BA}"/>
              </a:ext>
            </a:extLst>
          </p:cNvPr>
          <p:cNvPicPr>
            <a:picLocks noChangeAspect="1"/>
          </p:cNvPicPr>
          <p:nvPr/>
        </p:nvPicPr>
        <p:blipFill rotWithShape="1">
          <a:blip r:embed="rId6"/>
          <a:srcRect r="45250"/>
          <a:stretch/>
        </p:blipFill>
        <p:spPr>
          <a:xfrm>
            <a:off x="921580" y="3942574"/>
            <a:ext cx="2821262" cy="2656072"/>
          </a:xfrm>
          <a:prstGeom prst="rect">
            <a:avLst/>
          </a:prstGeom>
        </p:spPr>
      </p:pic>
    </p:spTree>
    <p:extLst>
      <p:ext uri="{BB962C8B-B14F-4D97-AF65-F5344CB8AC3E}">
        <p14:creationId xmlns:p14="http://schemas.microsoft.com/office/powerpoint/2010/main" val="137567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6894119" y="6391126"/>
            <a:ext cx="2133600" cy="365125"/>
          </a:xfrm>
        </p:spPr>
        <p:txBody>
          <a:bodyPr/>
          <a:lstStyle/>
          <a:p>
            <a:pPr>
              <a:defRPr/>
            </a:pPr>
            <a:fld id="{2AA4E427-A960-4D27-B538-B6EA0703500B}" type="slidenum">
              <a:rPr lang="en-US" smtClean="0"/>
              <a:pPr>
                <a:defRPr/>
              </a:pPr>
              <a:t>5</a:t>
            </a:fld>
            <a:endParaRPr lang="en-US"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ge result for epa taiw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4" descr="T:\Library\Media Library\Logos\Non-STI logos\AirNow logos\Plain_small.png">
            <a:extLst>
              <a:ext uri="{FF2B5EF4-FFF2-40B4-BE49-F238E27FC236}">
                <a16:creationId xmlns:a16="http://schemas.microsoft.com/office/drawing/2014/main" id="{9EF06490-B807-4623-BA1B-8A2DDA4C7A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796" y="143169"/>
            <a:ext cx="1659924" cy="87451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4D0083D-25C0-4C6A-AF14-554C94B3B6DE}"/>
              </a:ext>
            </a:extLst>
          </p:cNvPr>
          <p:cNvSpPr txBox="1">
            <a:spLocks/>
          </p:cNvSpPr>
          <p:nvPr/>
        </p:nvSpPr>
        <p:spPr>
          <a:xfrm>
            <a:off x="457200" y="2308860"/>
            <a:ext cx="8229600" cy="4231425"/>
          </a:xfrm>
          <a:prstGeom prst="rect">
            <a:avLst/>
          </a:prstGeom>
        </p:spPr>
        <p:txBody>
          <a:bodyPr/>
          <a:lst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Reporting Areas were originally created for reporting observations to the general public, but have developed these specific issues over time:</a:t>
            </a:r>
          </a:p>
          <a:p>
            <a:r>
              <a:rPr lang="en-US" sz="2400" dirty="0"/>
              <a:t>Highest, not closest, monitor reports AQI, which is sometimes very misleading</a:t>
            </a:r>
          </a:p>
          <a:p>
            <a:r>
              <a:rPr lang="en-US" sz="2400" dirty="0"/>
              <a:t>Monitoring sites can change and when not updated in the reporting area database, they can create misleading AQI reporting</a:t>
            </a:r>
          </a:p>
          <a:p>
            <a:r>
              <a:rPr lang="en-US" sz="2400" dirty="0"/>
              <a:t>Reporting areas based on single-pollutant monitors can also create confusing results</a:t>
            </a:r>
          </a:p>
          <a:p>
            <a:endParaRPr lang="en-US" sz="2400" dirty="0"/>
          </a:p>
          <a:p>
            <a:endParaRPr lang="en-US" sz="2200" dirty="0"/>
          </a:p>
          <a:p>
            <a:pPr lvl="1">
              <a:buFont typeface="Arial" panose="020B0604020202020204" pitchFamily="34" charset="0"/>
              <a:buChar char="•"/>
            </a:pPr>
            <a:endParaRPr lang="en-US" dirty="0"/>
          </a:p>
          <a:p>
            <a:pPr marL="457200" lvl="1" indent="0">
              <a:buNone/>
            </a:pPr>
            <a:endParaRPr lang="en-US" dirty="0"/>
          </a:p>
          <a:p>
            <a:pPr marL="457200" lvl="1" indent="0">
              <a:buNone/>
            </a:pPr>
            <a:endParaRPr lang="en-US" dirty="0"/>
          </a:p>
        </p:txBody>
      </p:sp>
      <p:sp>
        <p:nvSpPr>
          <p:cNvPr id="10" name="TextBox 44">
            <a:extLst>
              <a:ext uri="{FF2B5EF4-FFF2-40B4-BE49-F238E27FC236}">
                <a16:creationId xmlns:a16="http://schemas.microsoft.com/office/drawing/2014/main" id="{43F56D21-2535-4827-B069-3D7B3B674885}"/>
              </a:ext>
            </a:extLst>
          </p:cNvPr>
          <p:cNvSpPr txBox="1">
            <a:spLocks noChangeArrowheads="1"/>
          </p:cNvSpPr>
          <p:nvPr/>
        </p:nvSpPr>
        <p:spPr bwMode="auto">
          <a:xfrm>
            <a:off x="427655" y="1551263"/>
            <a:ext cx="8435280" cy="646331"/>
          </a:xfrm>
          <a:prstGeom prst="rect">
            <a:avLst/>
          </a:prstGeom>
          <a:noFill/>
          <a:ln w="9525">
            <a:noFill/>
            <a:miter lim="800000"/>
            <a:headEnd/>
            <a:tailEnd/>
          </a:ln>
        </p:spPr>
        <p:txBody>
          <a:bodyPr wrap="square">
            <a:prstTxWarp prst="textNoShape">
              <a:avLst/>
            </a:prstTxWarp>
            <a:spAutoFit/>
          </a:bodyPr>
          <a:lstStyle/>
          <a:p>
            <a:pPr algn="ctr"/>
            <a:r>
              <a:rPr lang="en-US" sz="3600" b="1" dirty="0">
                <a:latin typeface="Calibri" pitchFamily="-72" charset="0"/>
              </a:rPr>
              <a:t> Reporting Areas: Observation Problems</a:t>
            </a:r>
          </a:p>
        </p:txBody>
      </p:sp>
    </p:spTree>
    <p:extLst>
      <p:ext uri="{BB962C8B-B14F-4D97-AF65-F5344CB8AC3E}">
        <p14:creationId xmlns:p14="http://schemas.microsoft.com/office/powerpoint/2010/main" val="35753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ge result for epa taiw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4" descr="T:\Library\Media Library\Logos\Non-STI logos\AirNow logos\Plain_small.png">
            <a:extLst>
              <a:ext uri="{FF2B5EF4-FFF2-40B4-BE49-F238E27FC236}">
                <a16:creationId xmlns:a16="http://schemas.microsoft.com/office/drawing/2014/main" id="{9EF06490-B807-4623-BA1B-8A2DDA4C7A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796" y="143169"/>
            <a:ext cx="1659924" cy="87451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4D0083D-25C0-4C6A-AF14-554C94B3B6DE}"/>
              </a:ext>
            </a:extLst>
          </p:cNvPr>
          <p:cNvSpPr txBox="1">
            <a:spLocks/>
          </p:cNvSpPr>
          <p:nvPr/>
        </p:nvSpPr>
        <p:spPr>
          <a:xfrm>
            <a:off x="457200" y="2308860"/>
            <a:ext cx="8229600" cy="4231425"/>
          </a:xfrm>
          <a:prstGeom prst="rect">
            <a:avLst/>
          </a:prstGeom>
        </p:spPr>
        <p:txBody>
          <a:bodyPr/>
          <a:lst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200" dirty="0"/>
          </a:p>
          <a:p>
            <a:pPr lvl="1">
              <a:buFont typeface="Arial" panose="020B0604020202020204" pitchFamily="34" charset="0"/>
              <a:buChar char="•"/>
            </a:pPr>
            <a:endParaRPr lang="en-US" dirty="0"/>
          </a:p>
          <a:p>
            <a:pPr marL="457200" lvl="1" indent="0">
              <a:buNone/>
            </a:pPr>
            <a:endParaRPr lang="en-US" dirty="0"/>
          </a:p>
          <a:p>
            <a:pPr marL="457200" lvl="1" indent="0">
              <a:buNone/>
            </a:pPr>
            <a:endParaRPr lang="en-US" dirty="0"/>
          </a:p>
        </p:txBody>
      </p:sp>
      <p:sp>
        <p:nvSpPr>
          <p:cNvPr id="10" name="TextBox 44">
            <a:extLst>
              <a:ext uri="{FF2B5EF4-FFF2-40B4-BE49-F238E27FC236}">
                <a16:creationId xmlns:a16="http://schemas.microsoft.com/office/drawing/2014/main" id="{43F56D21-2535-4827-B069-3D7B3B674885}"/>
              </a:ext>
            </a:extLst>
          </p:cNvPr>
          <p:cNvSpPr txBox="1">
            <a:spLocks noChangeArrowheads="1"/>
          </p:cNvSpPr>
          <p:nvPr/>
        </p:nvSpPr>
        <p:spPr bwMode="auto">
          <a:xfrm>
            <a:off x="155575" y="1551263"/>
            <a:ext cx="8905298" cy="646331"/>
          </a:xfrm>
          <a:prstGeom prst="rect">
            <a:avLst/>
          </a:prstGeom>
          <a:noFill/>
          <a:ln w="9525">
            <a:noFill/>
            <a:miter lim="800000"/>
            <a:headEnd/>
            <a:tailEnd/>
          </a:ln>
        </p:spPr>
        <p:txBody>
          <a:bodyPr wrap="square">
            <a:prstTxWarp prst="textNoShape">
              <a:avLst/>
            </a:prstTxWarp>
            <a:spAutoFit/>
          </a:bodyPr>
          <a:lstStyle/>
          <a:p>
            <a:pPr algn="ctr"/>
            <a:r>
              <a:rPr lang="en-US" sz="3600" b="1" dirty="0">
                <a:latin typeface="Calibri" pitchFamily="-72" charset="0"/>
              </a:rPr>
              <a:t> Observation Problem Breakdown</a:t>
            </a:r>
          </a:p>
        </p:txBody>
      </p:sp>
      <p:pic>
        <p:nvPicPr>
          <p:cNvPr id="3" name="Picture 2">
            <a:extLst>
              <a:ext uri="{FF2B5EF4-FFF2-40B4-BE49-F238E27FC236}">
                <a16:creationId xmlns:a16="http://schemas.microsoft.com/office/drawing/2014/main" id="{45BD2FC5-41FC-3DD7-A8D0-073DE14442D3}"/>
              </a:ext>
            </a:extLst>
          </p:cNvPr>
          <p:cNvPicPr>
            <a:picLocks noChangeAspect="1"/>
          </p:cNvPicPr>
          <p:nvPr/>
        </p:nvPicPr>
        <p:blipFill>
          <a:blip r:embed="rId5"/>
          <a:stretch>
            <a:fillRect/>
          </a:stretch>
        </p:blipFill>
        <p:spPr>
          <a:xfrm>
            <a:off x="921579" y="2308860"/>
            <a:ext cx="7535327" cy="4296375"/>
          </a:xfrm>
          <a:prstGeom prst="rect">
            <a:avLst/>
          </a:prstGeom>
        </p:spPr>
      </p:pic>
      <p:sp>
        <p:nvSpPr>
          <p:cNvPr id="4" name="TextBox 3">
            <a:extLst>
              <a:ext uri="{FF2B5EF4-FFF2-40B4-BE49-F238E27FC236}">
                <a16:creationId xmlns:a16="http://schemas.microsoft.com/office/drawing/2014/main" id="{A8E57636-82E0-0D2B-0826-16A095B2CFE6}"/>
              </a:ext>
            </a:extLst>
          </p:cNvPr>
          <p:cNvSpPr txBox="1"/>
          <p:nvPr/>
        </p:nvSpPr>
        <p:spPr>
          <a:xfrm>
            <a:off x="4140652" y="3942574"/>
            <a:ext cx="898003" cy="369332"/>
          </a:xfrm>
          <a:prstGeom prst="rect">
            <a:avLst/>
          </a:prstGeom>
          <a:solidFill>
            <a:srgbClr val="00B050"/>
          </a:solidFill>
          <a:ln w="28575">
            <a:solidFill>
              <a:schemeClr val="tx1"/>
            </a:solidFill>
          </a:ln>
        </p:spPr>
        <p:txBody>
          <a:bodyPr wrap="square" rtlCol="0">
            <a:spAutoFit/>
          </a:bodyPr>
          <a:lstStyle/>
          <a:p>
            <a:r>
              <a:rPr lang="en-US" dirty="0"/>
              <a:t>38 AQI</a:t>
            </a:r>
          </a:p>
        </p:txBody>
      </p:sp>
      <p:sp>
        <p:nvSpPr>
          <p:cNvPr id="5" name="TextBox 4">
            <a:extLst>
              <a:ext uri="{FF2B5EF4-FFF2-40B4-BE49-F238E27FC236}">
                <a16:creationId xmlns:a16="http://schemas.microsoft.com/office/drawing/2014/main" id="{2A9F3A4C-8EB6-2DD7-BD42-D5FE5D696BE8}"/>
              </a:ext>
            </a:extLst>
          </p:cNvPr>
          <p:cNvSpPr txBox="1"/>
          <p:nvPr/>
        </p:nvSpPr>
        <p:spPr>
          <a:xfrm>
            <a:off x="4926795" y="4636407"/>
            <a:ext cx="898003" cy="369332"/>
          </a:xfrm>
          <a:prstGeom prst="rect">
            <a:avLst/>
          </a:prstGeom>
          <a:solidFill>
            <a:srgbClr val="00B050"/>
          </a:solidFill>
          <a:ln w="28575">
            <a:solidFill>
              <a:schemeClr val="tx1"/>
            </a:solidFill>
          </a:ln>
        </p:spPr>
        <p:txBody>
          <a:bodyPr wrap="square" rtlCol="0">
            <a:spAutoFit/>
          </a:bodyPr>
          <a:lstStyle/>
          <a:p>
            <a:r>
              <a:rPr lang="en-US" dirty="0"/>
              <a:t>32 AQI</a:t>
            </a:r>
          </a:p>
        </p:txBody>
      </p:sp>
      <p:sp>
        <p:nvSpPr>
          <p:cNvPr id="6" name="TextBox 5">
            <a:extLst>
              <a:ext uri="{FF2B5EF4-FFF2-40B4-BE49-F238E27FC236}">
                <a16:creationId xmlns:a16="http://schemas.microsoft.com/office/drawing/2014/main" id="{1773B206-722F-21F2-9780-065F4C32A9D7}"/>
              </a:ext>
            </a:extLst>
          </p:cNvPr>
          <p:cNvSpPr txBox="1"/>
          <p:nvPr/>
        </p:nvSpPr>
        <p:spPr>
          <a:xfrm>
            <a:off x="5278372" y="3036911"/>
            <a:ext cx="1035066" cy="369332"/>
          </a:xfrm>
          <a:prstGeom prst="rect">
            <a:avLst/>
          </a:prstGeom>
          <a:solidFill>
            <a:srgbClr val="FF0000"/>
          </a:solidFill>
          <a:ln w="28575">
            <a:solidFill>
              <a:schemeClr val="tx1"/>
            </a:solidFill>
          </a:ln>
        </p:spPr>
        <p:txBody>
          <a:bodyPr wrap="square" rtlCol="0">
            <a:spAutoFit/>
          </a:bodyPr>
          <a:lstStyle/>
          <a:p>
            <a:r>
              <a:rPr lang="en-US" dirty="0"/>
              <a:t>154 AQI</a:t>
            </a:r>
          </a:p>
        </p:txBody>
      </p:sp>
      <p:sp>
        <p:nvSpPr>
          <p:cNvPr id="7" name="TextBox 6">
            <a:extLst>
              <a:ext uri="{FF2B5EF4-FFF2-40B4-BE49-F238E27FC236}">
                <a16:creationId xmlns:a16="http://schemas.microsoft.com/office/drawing/2014/main" id="{FD070A4F-4679-D19E-5B62-ADA97C8C0D6C}"/>
              </a:ext>
            </a:extLst>
          </p:cNvPr>
          <p:cNvSpPr txBox="1"/>
          <p:nvPr/>
        </p:nvSpPr>
        <p:spPr>
          <a:xfrm>
            <a:off x="3150742" y="3278918"/>
            <a:ext cx="1035066" cy="369332"/>
          </a:xfrm>
          <a:prstGeom prst="rect">
            <a:avLst/>
          </a:prstGeom>
          <a:solidFill>
            <a:srgbClr val="FF0000"/>
          </a:solidFill>
          <a:ln w="28575">
            <a:solidFill>
              <a:schemeClr val="tx1"/>
            </a:solidFill>
          </a:ln>
        </p:spPr>
        <p:txBody>
          <a:bodyPr wrap="square" rtlCol="0">
            <a:spAutoFit/>
          </a:bodyPr>
          <a:lstStyle/>
          <a:p>
            <a:r>
              <a:rPr lang="en-US" dirty="0"/>
              <a:t>183 AQI</a:t>
            </a:r>
          </a:p>
        </p:txBody>
      </p:sp>
      <p:sp>
        <p:nvSpPr>
          <p:cNvPr id="8" name="TextBox 7">
            <a:extLst>
              <a:ext uri="{FF2B5EF4-FFF2-40B4-BE49-F238E27FC236}">
                <a16:creationId xmlns:a16="http://schemas.microsoft.com/office/drawing/2014/main" id="{5148E2E3-7FAF-896A-833C-7D2BC024A1AF}"/>
              </a:ext>
            </a:extLst>
          </p:cNvPr>
          <p:cNvSpPr txBox="1"/>
          <p:nvPr/>
        </p:nvSpPr>
        <p:spPr>
          <a:xfrm>
            <a:off x="3549029" y="4821073"/>
            <a:ext cx="1035066" cy="369332"/>
          </a:xfrm>
          <a:prstGeom prst="rect">
            <a:avLst/>
          </a:prstGeom>
          <a:solidFill>
            <a:srgbClr val="8639C0"/>
          </a:solidFill>
          <a:ln w="28575">
            <a:solidFill>
              <a:schemeClr val="tx1"/>
            </a:solidFill>
          </a:ln>
        </p:spPr>
        <p:txBody>
          <a:bodyPr wrap="square" rtlCol="0">
            <a:spAutoFit/>
          </a:bodyPr>
          <a:lstStyle/>
          <a:p>
            <a:r>
              <a:rPr lang="en-US" dirty="0">
                <a:solidFill>
                  <a:schemeClr val="bg1"/>
                </a:solidFill>
              </a:rPr>
              <a:t>254 AQI</a:t>
            </a:r>
          </a:p>
        </p:txBody>
      </p:sp>
      <p:sp>
        <p:nvSpPr>
          <p:cNvPr id="14" name="TextBox 13">
            <a:extLst>
              <a:ext uri="{FF2B5EF4-FFF2-40B4-BE49-F238E27FC236}">
                <a16:creationId xmlns:a16="http://schemas.microsoft.com/office/drawing/2014/main" id="{C4761F3F-C5A6-E4AD-543B-19D186B42F4D}"/>
              </a:ext>
            </a:extLst>
          </p:cNvPr>
          <p:cNvSpPr txBox="1"/>
          <p:nvPr/>
        </p:nvSpPr>
        <p:spPr>
          <a:xfrm>
            <a:off x="5530360" y="5701669"/>
            <a:ext cx="1035066" cy="369332"/>
          </a:xfrm>
          <a:prstGeom prst="rect">
            <a:avLst/>
          </a:prstGeom>
          <a:solidFill>
            <a:srgbClr val="FF6600"/>
          </a:solidFill>
          <a:ln w="28575">
            <a:solidFill>
              <a:schemeClr val="tx1"/>
            </a:solidFill>
          </a:ln>
        </p:spPr>
        <p:txBody>
          <a:bodyPr wrap="square" rtlCol="0">
            <a:spAutoFit/>
          </a:bodyPr>
          <a:lstStyle/>
          <a:p>
            <a:r>
              <a:rPr lang="en-US" dirty="0"/>
              <a:t>126 AQI</a:t>
            </a:r>
          </a:p>
        </p:txBody>
      </p:sp>
      <p:sp>
        <p:nvSpPr>
          <p:cNvPr id="15" name="TextBox 14">
            <a:extLst>
              <a:ext uri="{FF2B5EF4-FFF2-40B4-BE49-F238E27FC236}">
                <a16:creationId xmlns:a16="http://schemas.microsoft.com/office/drawing/2014/main" id="{FDB6FAB2-0A38-2C70-BE7C-1EB7B6E82A91}"/>
              </a:ext>
            </a:extLst>
          </p:cNvPr>
          <p:cNvSpPr txBox="1"/>
          <p:nvPr/>
        </p:nvSpPr>
        <p:spPr>
          <a:xfrm>
            <a:off x="6623319" y="4457047"/>
            <a:ext cx="1035066" cy="369332"/>
          </a:xfrm>
          <a:prstGeom prst="rect">
            <a:avLst/>
          </a:prstGeom>
          <a:solidFill>
            <a:srgbClr val="FF0000"/>
          </a:solidFill>
          <a:ln w="28575">
            <a:solidFill>
              <a:schemeClr val="tx1"/>
            </a:solidFill>
          </a:ln>
        </p:spPr>
        <p:txBody>
          <a:bodyPr wrap="square" rtlCol="0">
            <a:spAutoFit/>
          </a:bodyPr>
          <a:lstStyle/>
          <a:p>
            <a:r>
              <a:rPr lang="en-US" dirty="0"/>
              <a:t>158 AQI</a:t>
            </a:r>
          </a:p>
        </p:txBody>
      </p:sp>
      <p:sp>
        <p:nvSpPr>
          <p:cNvPr id="16" name="Oval 15">
            <a:extLst>
              <a:ext uri="{FF2B5EF4-FFF2-40B4-BE49-F238E27FC236}">
                <a16:creationId xmlns:a16="http://schemas.microsoft.com/office/drawing/2014/main" id="{C01E3E81-A3E2-B291-2655-C6856150CB1E}"/>
              </a:ext>
            </a:extLst>
          </p:cNvPr>
          <p:cNvSpPr/>
          <p:nvPr/>
        </p:nvSpPr>
        <p:spPr>
          <a:xfrm rot="1290251">
            <a:off x="3839854" y="3691035"/>
            <a:ext cx="2700456" cy="1448935"/>
          </a:xfrm>
          <a:prstGeom prst="ellipse">
            <a:avLst/>
          </a:prstGeom>
          <a:noFill/>
          <a:ln w="571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987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6894119" y="6391126"/>
            <a:ext cx="2133600" cy="365125"/>
          </a:xfrm>
        </p:spPr>
        <p:txBody>
          <a:bodyPr/>
          <a:lstStyle/>
          <a:p>
            <a:pPr>
              <a:defRPr/>
            </a:pPr>
            <a:fld id="{2AA4E427-A960-4D27-B538-B6EA0703500B}" type="slidenum">
              <a:rPr lang="en-US" smtClean="0"/>
              <a:pPr>
                <a:defRPr/>
              </a:pPr>
              <a:t>7</a:t>
            </a:fld>
            <a:endParaRPr lang="en-US"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ge result for epa taiw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4" descr="T:\Library\Media Library\Logos\Non-STI logos\AirNow logos\Plain_small.png">
            <a:extLst>
              <a:ext uri="{FF2B5EF4-FFF2-40B4-BE49-F238E27FC236}">
                <a16:creationId xmlns:a16="http://schemas.microsoft.com/office/drawing/2014/main" id="{9EF06490-B807-4623-BA1B-8A2DDA4C7A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796" y="143169"/>
            <a:ext cx="1659924" cy="8745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4">
            <a:extLst>
              <a:ext uri="{FF2B5EF4-FFF2-40B4-BE49-F238E27FC236}">
                <a16:creationId xmlns:a16="http://schemas.microsoft.com/office/drawing/2014/main" id="{43F56D21-2535-4827-B069-3D7B3B674885}"/>
              </a:ext>
            </a:extLst>
          </p:cNvPr>
          <p:cNvSpPr txBox="1">
            <a:spLocks noChangeArrowheads="1"/>
          </p:cNvSpPr>
          <p:nvPr/>
        </p:nvSpPr>
        <p:spPr bwMode="auto">
          <a:xfrm>
            <a:off x="457200" y="1349311"/>
            <a:ext cx="8435280" cy="584775"/>
          </a:xfrm>
          <a:prstGeom prst="rect">
            <a:avLst/>
          </a:prstGeom>
          <a:noFill/>
          <a:ln w="9525">
            <a:noFill/>
            <a:miter lim="800000"/>
            <a:headEnd/>
            <a:tailEnd/>
          </a:ln>
        </p:spPr>
        <p:txBody>
          <a:bodyPr wrap="square">
            <a:prstTxWarp prst="textNoShape">
              <a:avLst/>
            </a:prstTxWarp>
            <a:spAutoFit/>
          </a:bodyPr>
          <a:lstStyle/>
          <a:p>
            <a:pPr algn="ctr"/>
            <a:r>
              <a:rPr lang="en-US" sz="3200" b="1" dirty="0">
                <a:latin typeface="Calibri" pitchFamily="-72" charset="0"/>
              </a:rPr>
              <a:t>Forecasts: Spatial Problems</a:t>
            </a:r>
          </a:p>
        </p:txBody>
      </p:sp>
      <p:pic>
        <p:nvPicPr>
          <p:cNvPr id="5" name="Picture 4">
            <a:extLst>
              <a:ext uri="{FF2B5EF4-FFF2-40B4-BE49-F238E27FC236}">
                <a16:creationId xmlns:a16="http://schemas.microsoft.com/office/drawing/2014/main" id="{5CD2627D-0C46-4A2B-3D08-6C7220DDA0DE}"/>
              </a:ext>
            </a:extLst>
          </p:cNvPr>
          <p:cNvPicPr>
            <a:picLocks noChangeAspect="1"/>
          </p:cNvPicPr>
          <p:nvPr/>
        </p:nvPicPr>
        <p:blipFill rotWithShape="1">
          <a:blip r:embed="rId5"/>
          <a:srcRect t="984" r="2399" b="-984"/>
          <a:stretch/>
        </p:blipFill>
        <p:spPr>
          <a:xfrm>
            <a:off x="155575" y="3108960"/>
            <a:ext cx="4206240" cy="3499164"/>
          </a:xfrm>
          <a:prstGeom prst="rect">
            <a:avLst/>
          </a:prstGeom>
          <a:ln>
            <a:noFill/>
          </a:ln>
          <a:effectLst>
            <a:softEdge rad="112500"/>
          </a:effectLst>
        </p:spPr>
      </p:pic>
      <p:pic>
        <p:nvPicPr>
          <p:cNvPr id="6" name="Picture 5">
            <a:extLst>
              <a:ext uri="{FF2B5EF4-FFF2-40B4-BE49-F238E27FC236}">
                <a16:creationId xmlns:a16="http://schemas.microsoft.com/office/drawing/2014/main" id="{FAF241F2-243E-5201-DAD6-FBCDFB63AB31}"/>
              </a:ext>
            </a:extLst>
          </p:cNvPr>
          <p:cNvPicPr>
            <a:picLocks noChangeAspect="1"/>
          </p:cNvPicPr>
          <p:nvPr/>
        </p:nvPicPr>
        <p:blipFill>
          <a:blip r:embed="rId6"/>
          <a:stretch>
            <a:fillRect/>
          </a:stretch>
        </p:blipFill>
        <p:spPr>
          <a:xfrm>
            <a:off x="4623611" y="3138700"/>
            <a:ext cx="4404107" cy="3434988"/>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99B664DD-8D7C-ADEC-837B-CC4AD1464AF1}"/>
                  </a:ext>
                </a:extLst>
              </p14:cNvPr>
              <p14:cNvContentPartPr/>
              <p14:nvPr/>
            </p14:nvContentPartPr>
            <p14:xfrm>
              <a:off x="3977696" y="3111679"/>
              <a:ext cx="382320" cy="43200"/>
            </p14:xfrm>
          </p:contentPart>
        </mc:Choice>
        <mc:Fallback xmlns="">
          <p:pic>
            <p:nvPicPr>
              <p:cNvPr id="21" name="Ink 20">
                <a:extLst>
                  <a:ext uri="{FF2B5EF4-FFF2-40B4-BE49-F238E27FC236}">
                    <a16:creationId xmlns:a16="http://schemas.microsoft.com/office/drawing/2014/main" id="{99B664DD-8D7C-ADEC-837B-CC4AD1464AF1}"/>
                  </a:ext>
                </a:extLst>
              </p:cNvPr>
              <p:cNvPicPr/>
              <p:nvPr/>
            </p:nvPicPr>
            <p:blipFill>
              <a:blip r:embed="rId8"/>
              <a:stretch>
                <a:fillRect/>
              </a:stretch>
            </p:blipFill>
            <p:spPr>
              <a:xfrm>
                <a:off x="3969056" y="3103039"/>
                <a:ext cx="399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960292D4-2051-0CC4-D8CF-25CB4DA66093}"/>
                  </a:ext>
                </a:extLst>
              </p14:cNvPr>
              <p14:cNvContentPartPr/>
              <p14:nvPr/>
            </p14:nvContentPartPr>
            <p14:xfrm>
              <a:off x="3609416" y="3116719"/>
              <a:ext cx="379080" cy="66600"/>
            </p14:xfrm>
          </p:contentPart>
        </mc:Choice>
        <mc:Fallback xmlns="">
          <p:pic>
            <p:nvPicPr>
              <p:cNvPr id="22" name="Ink 21">
                <a:extLst>
                  <a:ext uri="{FF2B5EF4-FFF2-40B4-BE49-F238E27FC236}">
                    <a16:creationId xmlns:a16="http://schemas.microsoft.com/office/drawing/2014/main" id="{960292D4-2051-0CC4-D8CF-25CB4DA66093}"/>
                  </a:ext>
                </a:extLst>
              </p:cNvPr>
              <p:cNvPicPr/>
              <p:nvPr/>
            </p:nvPicPr>
            <p:blipFill>
              <a:blip r:embed="rId10"/>
              <a:stretch>
                <a:fillRect/>
              </a:stretch>
            </p:blipFill>
            <p:spPr>
              <a:xfrm>
                <a:off x="3600776" y="3108079"/>
                <a:ext cx="396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7E62776F-73A9-BFB0-A579-651FC97D15B7}"/>
                  </a:ext>
                </a:extLst>
              </p14:cNvPr>
              <p14:cNvContentPartPr/>
              <p14:nvPr/>
            </p14:nvContentPartPr>
            <p14:xfrm>
              <a:off x="3336176" y="3121759"/>
              <a:ext cx="347760" cy="31320"/>
            </p14:xfrm>
          </p:contentPart>
        </mc:Choice>
        <mc:Fallback xmlns="">
          <p:pic>
            <p:nvPicPr>
              <p:cNvPr id="23" name="Ink 22">
                <a:extLst>
                  <a:ext uri="{FF2B5EF4-FFF2-40B4-BE49-F238E27FC236}">
                    <a16:creationId xmlns:a16="http://schemas.microsoft.com/office/drawing/2014/main" id="{7E62776F-73A9-BFB0-A579-651FC97D15B7}"/>
                  </a:ext>
                </a:extLst>
              </p:cNvPr>
              <p:cNvPicPr/>
              <p:nvPr/>
            </p:nvPicPr>
            <p:blipFill>
              <a:blip r:embed="rId12"/>
              <a:stretch>
                <a:fillRect/>
              </a:stretch>
            </p:blipFill>
            <p:spPr>
              <a:xfrm>
                <a:off x="3327176" y="3112759"/>
                <a:ext cx="365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Ink 25">
                <a:extLst>
                  <a:ext uri="{FF2B5EF4-FFF2-40B4-BE49-F238E27FC236}">
                    <a16:creationId xmlns:a16="http://schemas.microsoft.com/office/drawing/2014/main" id="{2C24D48E-796F-0079-3AA4-6E9658ABF2A0}"/>
                  </a:ext>
                </a:extLst>
              </p14:cNvPr>
              <p14:cNvContentPartPr/>
              <p14:nvPr/>
            </p14:nvContentPartPr>
            <p14:xfrm>
              <a:off x="2462816" y="3120679"/>
              <a:ext cx="894600" cy="26640"/>
            </p14:xfrm>
          </p:contentPart>
        </mc:Choice>
        <mc:Fallback xmlns="">
          <p:pic>
            <p:nvPicPr>
              <p:cNvPr id="26" name="Ink 25">
                <a:extLst>
                  <a:ext uri="{FF2B5EF4-FFF2-40B4-BE49-F238E27FC236}">
                    <a16:creationId xmlns:a16="http://schemas.microsoft.com/office/drawing/2014/main" id="{2C24D48E-796F-0079-3AA4-6E9658ABF2A0}"/>
                  </a:ext>
                </a:extLst>
              </p:cNvPr>
              <p:cNvPicPr/>
              <p:nvPr/>
            </p:nvPicPr>
            <p:blipFill>
              <a:blip r:embed="rId14"/>
              <a:stretch>
                <a:fillRect/>
              </a:stretch>
            </p:blipFill>
            <p:spPr>
              <a:xfrm>
                <a:off x="2453816" y="3111679"/>
                <a:ext cx="912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Ink 27">
                <a:extLst>
                  <a:ext uri="{FF2B5EF4-FFF2-40B4-BE49-F238E27FC236}">
                    <a16:creationId xmlns:a16="http://schemas.microsoft.com/office/drawing/2014/main" id="{F56072FC-CB98-E6E6-17E5-CB5410F6EEF7}"/>
                  </a:ext>
                </a:extLst>
              </p14:cNvPr>
              <p14:cNvContentPartPr/>
              <p14:nvPr/>
            </p14:nvContentPartPr>
            <p14:xfrm>
              <a:off x="3166976" y="3128959"/>
              <a:ext cx="38160" cy="9360"/>
            </p14:xfrm>
          </p:contentPart>
        </mc:Choice>
        <mc:Fallback xmlns="">
          <p:pic>
            <p:nvPicPr>
              <p:cNvPr id="28" name="Ink 27">
                <a:extLst>
                  <a:ext uri="{FF2B5EF4-FFF2-40B4-BE49-F238E27FC236}">
                    <a16:creationId xmlns:a16="http://schemas.microsoft.com/office/drawing/2014/main" id="{F56072FC-CB98-E6E6-17E5-CB5410F6EEF7}"/>
                  </a:ext>
                </a:extLst>
              </p:cNvPr>
              <p:cNvPicPr/>
              <p:nvPr/>
            </p:nvPicPr>
            <p:blipFill>
              <a:blip r:embed="rId16"/>
              <a:stretch>
                <a:fillRect/>
              </a:stretch>
            </p:blipFill>
            <p:spPr>
              <a:xfrm>
                <a:off x="3157976" y="3119959"/>
                <a:ext cx="55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 name="Ink 29">
                <a:extLst>
                  <a:ext uri="{FF2B5EF4-FFF2-40B4-BE49-F238E27FC236}">
                    <a16:creationId xmlns:a16="http://schemas.microsoft.com/office/drawing/2014/main" id="{5352B60D-F0F6-CC11-9792-7481C6766EDD}"/>
                  </a:ext>
                </a:extLst>
              </p14:cNvPr>
              <p14:cNvContentPartPr/>
              <p14:nvPr/>
            </p14:nvContentPartPr>
            <p14:xfrm>
              <a:off x="2394416" y="3133999"/>
              <a:ext cx="86040" cy="28440"/>
            </p14:xfrm>
          </p:contentPart>
        </mc:Choice>
        <mc:Fallback xmlns="">
          <p:pic>
            <p:nvPicPr>
              <p:cNvPr id="30" name="Ink 29">
                <a:extLst>
                  <a:ext uri="{FF2B5EF4-FFF2-40B4-BE49-F238E27FC236}">
                    <a16:creationId xmlns:a16="http://schemas.microsoft.com/office/drawing/2014/main" id="{5352B60D-F0F6-CC11-9792-7481C6766EDD}"/>
                  </a:ext>
                </a:extLst>
              </p:cNvPr>
              <p:cNvPicPr/>
              <p:nvPr/>
            </p:nvPicPr>
            <p:blipFill>
              <a:blip r:embed="rId18"/>
              <a:stretch>
                <a:fillRect/>
              </a:stretch>
            </p:blipFill>
            <p:spPr>
              <a:xfrm>
                <a:off x="2385416" y="3124999"/>
                <a:ext cx="1036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Ink 30">
                <a:extLst>
                  <a:ext uri="{FF2B5EF4-FFF2-40B4-BE49-F238E27FC236}">
                    <a16:creationId xmlns:a16="http://schemas.microsoft.com/office/drawing/2014/main" id="{D18C0358-570D-A938-6E20-E48B74273234}"/>
                  </a:ext>
                </a:extLst>
              </p14:cNvPr>
              <p14:cNvContentPartPr/>
              <p14:nvPr/>
            </p14:nvContentPartPr>
            <p14:xfrm>
              <a:off x="3933416" y="3146239"/>
              <a:ext cx="442440" cy="93600"/>
            </p14:xfrm>
          </p:contentPart>
        </mc:Choice>
        <mc:Fallback xmlns="">
          <p:pic>
            <p:nvPicPr>
              <p:cNvPr id="31" name="Ink 30">
                <a:extLst>
                  <a:ext uri="{FF2B5EF4-FFF2-40B4-BE49-F238E27FC236}">
                    <a16:creationId xmlns:a16="http://schemas.microsoft.com/office/drawing/2014/main" id="{D18C0358-570D-A938-6E20-E48B74273234}"/>
                  </a:ext>
                </a:extLst>
              </p:cNvPr>
              <p:cNvPicPr/>
              <p:nvPr/>
            </p:nvPicPr>
            <p:blipFill>
              <a:blip r:embed="rId20"/>
              <a:stretch>
                <a:fillRect/>
              </a:stretch>
            </p:blipFill>
            <p:spPr>
              <a:xfrm>
                <a:off x="3924416" y="3137599"/>
                <a:ext cx="460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Ink 31">
                <a:extLst>
                  <a:ext uri="{FF2B5EF4-FFF2-40B4-BE49-F238E27FC236}">
                    <a16:creationId xmlns:a16="http://schemas.microsoft.com/office/drawing/2014/main" id="{AF6B2C5C-B9A5-7954-32D1-BF6B7C932214}"/>
                  </a:ext>
                </a:extLst>
              </p14:cNvPr>
              <p14:cNvContentPartPr/>
              <p14:nvPr/>
            </p14:nvContentPartPr>
            <p14:xfrm>
              <a:off x="4207736" y="3108439"/>
              <a:ext cx="91800" cy="121680"/>
            </p14:xfrm>
          </p:contentPart>
        </mc:Choice>
        <mc:Fallback xmlns="">
          <p:pic>
            <p:nvPicPr>
              <p:cNvPr id="32" name="Ink 31">
                <a:extLst>
                  <a:ext uri="{FF2B5EF4-FFF2-40B4-BE49-F238E27FC236}">
                    <a16:creationId xmlns:a16="http://schemas.microsoft.com/office/drawing/2014/main" id="{AF6B2C5C-B9A5-7954-32D1-BF6B7C932214}"/>
                  </a:ext>
                </a:extLst>
              </p:cNvPr>
              <p:cNvPicPr/>
              <p:nvPr/>
            </p:nvPicPr>
            <p:blipFill>
              <a:blip r:embed="rId22"/>
              <a:stretch>
                <a:fillRect/>
              </a:stretch>
            </p:blipFill>
            <p:spPr>
              <a:xfrm>
                <a:off x="4198736" y="3099799"/>
                <a:ext cx="109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Ink 32">
                <a:extLst>
                  <a:ext uri="{FF2B5EF4-FFF2-40B4-BE49-F238E27FC236}">
                    <a16:creationId xmlns:a16="http://schemas.microsoft.com/office/drawing/2014/main" id="{16114636-ED31-9251-2CEE-D2C625411849}"/>
                  </a:ext>
                </a:extLst>
              </p14:cNvPr>
              <p14:cNvContentPartPr/>
              <p14:nvPr/>
            </p14:nvContentPartPr>
            <p14:xfrm>
              <a:off x="3471176" y="3157759"/>
              <a:ext cx="456120" cy="38160"/>
            </p14:xfrm>
          </p:contentPart>
        </mc:Choice>
        <mc:Fallback xmlns="">
          <p:pic>
            <p:nvPicPr>
              <p:cNvPr id="33" name="Ink 32">
                <a:extLst>
                  <a:ext uri="{FF2B5EF4-FFF2-40B4-BE49-F238E27FC236}">
                    <a16:creationId xmlns:a16="http://schemas.microsoft.com/office/drawing/2014/main" id="{16114636-ED31-9251-2CEE-D2C625411849}"/>
                  </a:ext>
                </a:extLst>
              </p:cNvPr>
              <p:cNvPicPr/>
              <p:nvPr/>
            </p:nvPicPr>
            <p:blipFill>
              <a:blip r:embed="rId24"/>
              <a:stretch>
                <a:fillRect/>
              </a:stretch>
            </p:blipFill>
            <p:spPr>
              <a:xfrm>
                <a:off x="3462536" y="3148759"/>
                <a:ext cx="473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Ink 34">
                <a:extLst>
                  <a:ext uri="{FF2B5EF4-FFF2-40B4-BE49-F238E27FC236}">
                    <a16:creationId xmlns:a16="http://schemas.microsoft.com/office/drawing/2014/main" id="{CEF63CC0-A1FB-0AA9-9998-93D7FC08FC8D}"/>
                  </a:ext>
                </a:extLst>
              </p14:cNvPr>
              <p14:cNvContentPartPr/>
              <p14:nvPr/>
            </p14:nvContentPartPr>
            <p14:xfrm>
              <a:off x="3304136" y="3153799"/>
              <a:ext cx="186840" cy="27720"/>
            </p14:xfrm>
          </p:contentPart>
        </mc:Choice>
        <mc:Fallback xmlns="">
          <p:pic>
            <p:nvPicPr>
              <p:cNvPr id="35" name="Ink 34">
                <a:extLst>
                  <a:ext uri="{FF2B5EF4-FFF2-40B4-BE49-F238E27FC236}">
                    <a16:creationId xmlns:a16="http://schemas.microsoft.com/office/drawing/2014/main" id="{CEF63CC0-A1FB-0AA9-9998-93D7FC08FC8D}"/>
                  </a:ext>
                </a:extLst>
              </p:cNvPr>
              <p:cNvPicPr/>
              <p:nvPr/>
            </p:nvPicPr>
            <p:blipFill>
              <a:blip r:embed="rId26"/>
              <a:stretch>
                <a:fillRect/>
              </a:stretch>
            </p:blipFill>
            <p:spPr>
              <a:xfrm>
                <a:off x="3295496" y="3144799"/>
                <a:ext cx="2044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0" name="Ink 39">
                <a:extLst>
                  <a:ext uri="{FF2B5EF4-FFF2-40B4-BE49-F238E27FC236}">
                    <a16:creationId xmlns:a16="http://schemas.microsoft.com/office/drawing/2014/main" id="{39A6D17E-FB4E-44ED-06F4-266C98377255}"/>
                  </a:ext>
                </a:extLst>
              </p14:cNvPr>
              <p14:cNvContentPartPr/>
              <p14:nvPr/>
            </p14:nvContentPartPr>
            <p14:xfrm>
              <a:off x="3584216" y="3154519"/>
              <a:ext cx="97200" cy="62640"/>
            </p14:xfrm>
          </p:contentPart>
        </mc:Choice>
        <mc:Fallback xmlns="">
          <p:pic>
            <p:nvPicPr>
              <p:cNvPr id="40" name="Ink 39">
                <a:extLst>
                  <a:ext uri="{FF2B5EF4-FFF2-40B4-BE49-F238E27FC236}">
                    <a16:creationId xmlns:a16="http://schemas.microsoft.com/office/drawing/2014/main" id="{39A6D17E-FB4E-44ED-06F4-266C98377255}"/>
                  </a:ext>
                </a:extLst>
              </p:cNvPr>
              <p:cNvPicPr/>
              <p:nvPr/>
            </p:nvPicPr>
            <p:blipFill>
              <a:blip r:embed="rId28"/>
              <a:stretch>
                <a:fillRect/>
              </a:stretch>
            </p:blipFill>
            <p:spPr>
              <a:xfrm>
                <a:off x="3575216" y="3145519"/>
                <a:ext cx="114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2" name="Ink 41">
                <a:extLst>
                  <a:ext uri="{FF2B5EF4-FFF2-40B4-BE49-F238E27FC236}">
                    <a16:creationId xmlns:a16="http://schemas.microsoft.com/office/drawing/2014/main" id="{1552A10B-2A70-A698-1C0A-99D3CE54BC6C}"/>
                  </a:ext>
                </a:extLst>
              </p14:cNvPr>
              <p14:cNvContentPartPr/>
              <p14:nvPr/>
            </p14:nvContentPartPr>
            <p14:xfrm>
              <a:off x="3226016" y="3099079"/>
              <a:ext cx="27000" cy="54000"/>
            </p14:xfrm>
          </p:contentPart>
        </mc:Choice>
        <mc:Fallback xmlns="">
          <p:pic>
            <p:nvPicPr>
              <p:cNvPr id="42" name="Ink 41">
                <a:extLst>
                  <a:ext uri="{FF2B5EF4-FFF2-40B4-BE49-F238E27FC236}">
                    <a16:creationId xmlns:a16="http://schemas.microsoft.com/office/drawing/2014/main" id="{1552A10B-2A70-A698-1C0A-99D3CE54BC6C}"/>
                  </a:ext>
                </a:extLst>
              </p:cNvPr>
              <p:cNvPicPr/>
              <p:nvPr/>
            </p:nvPicPr>
            <p:blipFill>
              <a:blip r:embed="rId30"/>
              <a:stretch>
                <a:fillRect/>
              </a:stretch>
            </p:blipFill>
            <p:spPr>
              <a:xfrm>
                <a:off x="3217376" y="3090079"/>
                <a:ext cx="446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8" name="Ink 47">
                <a:extLst>
                  <a:ext uri="{FF2B5EF4-FFF2-40B4-BE49-F238E27FC236}">
                    <a16:creationId xmlns:a16="http://schemas.microsoft.com/office/drawing/2014/main" id="{814E0720-0CBC-356D-F818-5FD6864EA01D}"/>
                  </a:ext>
                </a:extLst>
              </p14:cNvPr>
              <p14:cNvContentPartPr/>
              <p14:nvPr/>
            </p14:nvContentPartPr>
            <p14:xfrm>
              <a:off x="3101816" y="3159559"/>
              <a:ext cx="22320" cy="2880"/>
            </p14:xfrm>
          </p:contentPart>
        </mc:Choice>
        <mc:Fallback xmlns="">
          <p:pic>
            <p:nvPicPr>
              <p:cNvPr id="48" name="Ink 47">
                <a:extLst>
                  <a:ext uri="{FF2B5EF4-FFF2-40B4-BE49-F238E27FC236}">
                    <a16:creationId xmlns:a16="http://schemas.microsoft.com/office/drawing/2014/main" id="{814E0720-0CBC-356D-F818-5FD6864EA01D}"/>
                  </a:ext>
                </a:extLst>
              </p:cNvPr>
              <p:cNvPicPr/>
              <p:nvPr/>
            </p:nvPicPr>
            <p:blipFill>
              <a:blip r:embed="rId32"/>
              <a:stretch>
                <a:fillRect/>
              </a:stretch>
            </p:blipFill>
            <p:spPr>
              <a:xfrm>
                <a:off x="3093176" y="3150919"/>
                <a:ext cx="39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0" name="Ink 49">
                <a:extLst>
                  <a:ext uri="{FF2B5EF4-FFF2-40B4-BE49-F238E27FC236}">
                    <a16:creationId xmlns:a16="http://schemas.microsoft.com/office/drawing/2014/main" id="{7A0E8B28-72A8-D65B-6519-05474159498F}"/>
                  </a:ext>
                </a:extLst>
              </p14:cNvPr>
              <p14:cNvContentPartPr/>
              <p14:nvPr/>
            </p14:nvContentPartPr>
            <p14:xfrm>
              <a:off x="2873576" y="3167479"/>
              <a:ext cx="248400" cy="22320"/>
            </p14:xfrm>
          </p:contentPart>
        </mc:Choice>
        <mc:Fallback xmlns="">
          <p:pic>
            <p:nvPicPr>
              <p:cNvPr id="50" name="Ink 49">
                <a:extLst>
                  <a:ext uri="{FF2B5EF4-FFF2-40B4-BE49-F238E27FC236}">
                    <a16:creationId xmlns:a16="http://schemas.microsoft.com/office/drawing/2014/main" id="{7A0E8B28-72A8-D65B-6519-05474159498F}"/>
                  </a:ext>
                </a:extLst>
              </p:cNvPr>
              <p:cNvPicPr/>
              <p:nvPr/>
            </p:nvPicPr>
            <p:blipFill>
              <a:blip r:embed="rId34"/>
              <a:stretch>
                <a:fillRect/>
              </a:stretch>
            </p:blipFill>
            <p:spPr>
              <a:xfrm>
                <a:off x="2864576" y="3158479"/>
                <a:ext cx="2660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2" name="Ink 51">
                <a:extLst>
                  <a:ext uri="{FF2B5EF4-FFF2-40B4-BE49-F238E27FC236}">
                    <a16:creationId xmlns:a16="http://schemas.microsoft.com/office/drawing/2014/main" id="{CA94A406-64DB-E66D-F87E-DA1589D7F15D}"/>
                  </a:ext>
                </a:extLst>
              </p14:cNvPr>
              <p14:cNvContentPartPr/>
              <p14:nvPr/>
            </p14:nvContentPartPr>
            <p14:xfrm>
              <a:off x="2745056" y="3176839"/>
              <a:ext cx="135360" cy="11160"/>
            </p14:xfrm>
          </p:contentPart>
        </mc:Choice>
        <mc:Fallback xmlns="">
          <p:pic>
            <p:nvPicPr>
              <p:cNvPr id="52" name="Ink 51">
                <a:extLst>
                  <a:ext uri="{FF2B5EF4-FFF2-40B4-BE49-F238E27FC236}">
                    <a16:creationId xmlns:a16="http://schemas.microsoft.com/office/drawing/2014/main" id="{CA94A406-64DB-E66D-F87E-DA1589D7F15D}"/>
                  </a:ext>
                </a:extLst>
              </p:cNvPr>
              <p:cNvPicPr/>
              <p:nvPr/>
            </p:nvPicPr>
            <p:blipFill>
              <a:blip r:embed="rId36"/>
              <a:stretch>
                <a:fillRect/>
              </a:stretch>
            </p:blipFill>
            <p:spPr>
              <a:xfrm>
                <a:off x="2736416" y="3167839"/>
                <a:ext cx="153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3" name="Ink 52">
                <a:extLst>
                  <a:ext uri="{FF2B5EF4-FFF2-40B4-BE49-F238E27FC236}">
                    <a16:creationId xmlns:a16="http://schemas.microsoft.com/office/drawing/2014/main" id="{BADB9B46-D8D1-EE48-6200-6647E48CB84C}"/>
                  </a:ext>
                </a:extLst>
              </p14:cNvPr>
              <p14:cNvContentPartPr/>
              <p14:nvPr/>
            </p14:nvContentPartPr>
            <p14:xfrm>
              <a:off x="2907416" y="3152719"/>
              <a:ext cx="24480" cy="23760"/>
            </p14:xfrm>
          </p:contentPart>
        </mc:Choice>
        <mc:Fallback xmlns="">
          <p:pic>
            <p:nvPicPr>
              <p:cNvPr id="53" name="Ink 52">
                <a:extLst>
                  <a:ext uri="{FF2B5EF4-FFF2-40B4-BE49-F238E27FC236}">
                    <a16:creationId xmlns:a16="http://schemas.microsoft.com/office/drawing/2014/main" id="{BADB9B46-D8D1-EE48-6200-6647E48CB84C}"/>
                  </a:ext>
                </a:extLst>
              </p:cNvPr>
              <p:cNvPicPr/>
              <p:nvPr/>
            </p:nvPicPr>
            <p:blipFill>
              <a:blip r:embed="rId38"/>
              <a:stretch>
                <a:fillRect/>
              </a:stretch>
            </p:blipFill>
            <p:spPr>
              <a:xfrm>
                <a:off x="2898416" y="3144079"/>
                <a:ext cx="421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5" name="Ink 54">
                <a:extLst>
                  <a:ext uri="{FF2B5EF4-FFF2-40B4-BE49-F238E27FC236}">
                    <a16:creationId xmlns:a16="http://schemas.microsoft.com/office/drawing/2014/main" id="{B35095EA-FD74-2A36-CA05-9BA48B1031F4}"/>
                  </a:ext>
                </a:extLst>
              </p14:cNvPr>
              <p14:cNvContentPartPr/>
              <p14:nvPr/>
            </p14:nvContentPartPr>
            <p14:xfrm>
              <a:off x="2157536" y="3044359"/>
              <a:ext cx="576360" cy="211320"/>
            </p14:xfrm>
          </p:contentPart>
        </mc:Choice>
        <mc:Fallback xmlns="">
          <p:pic>
            <p:nvPicPr>
              <p:cNvPr id="55" name="Ink 54">
                <a:extLst>
                  <a:ext uri="{FF2B5EF4-FFF2-40B4-BE49-F238E27FC236}">
                    <a16:creationId xmlns:a16="http://schemas.microsoft.com/office/drawing/2014/main" id="{B35095EA-FD74-2A36-CA05-9BA48B1031F4}"/>
                  </a:ext>
                </a:extLst>
              </p:cNvPr>
              <p:cNvPicPr/>
              <p:nvPr/>
            </p:nvPicPr>
            <p:blipFill>
              <a:blip r:embed="rId40"/>
              <a:stretch>
                <a:fillRect/>
              </a:stretch>
            </p:blipFill>
            <p:spPr>
              <a:xfrm>
                <a:off x="2148896" y="3035719"/>
                <a:ext cx="594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1" name="Ink 60">
                <a:extLst>
                  <a:ext uri="{FF2B5EF4-FFF2-40B4-BE49-F238E27FC236}">
                    <a16:creationId xmlns:a16="http://schemas.microsoft.com/office/drawing/2014/main" id="{D6A83FB0-6A4C-6A95-2E48-D5BA0EBC3FE1}"/>
                  </a:ext>
                </a:extLst>
              </p14:cNvPr>
              <p14:cNvContentPartPr/>
              <p14:nvPr/>
            </p14:nvContentPartPr>
            <p14:xfrm>
              <a:off x="2151900" y="3112939"/>
              <a:ext cx="41760" cy="61200"/>
            </p14:xfrm>
          </p:contentPart>
        </mc:Choice>
        <mc:Fallback xmlns="">
          <p:pic>
            <p:nvPicPr>
              <p:cNvPr id="61" name="Ink 60">
                <a:extLst>
                  <a:ext uri="{FF2B5EF4-FFF2-40B4-BE49-F238E27FC236}">
                    <a16:creationId xmlns:a16="http://schemas.microsoft.com/office/drawing/2014/main" id="{D6A83FB0-6A4C-6A95-2E48-D5BA0EBC3FE1}"/>
                  </a:ext>
                </a:extLst>
              </p:cNvPr>
              <p:cNvPicPr/>
              <p:nvPr/>
            </p:nvPicPr>
            <p:blipFill>
              <a:blip r:embed="rId42"/>
              <a:stretch>
                <a:fillRect/>
              </a:stretch>
            </p:blipFill>
            <p:spPr>
              <a:xfrm>
                <a:off x="2142900" y="3104299"/>
                <a:ext cx="59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3" name="Ink 62">
                <a:extLst>
                  <a:ext uri="{FF2B5EF4-FFF2-40B4-BE49-F238E27FC236}">
                    <a16:creationId xmlns:a16="http://schemas.microsoft.com/office/drawing/2014/main" id="{7CB39730-A11B-763C-EF54-8D9EFE5BD625}"/>
                  </a:ext>
                </a:extLst>
              </p14:cNvPr>
              <p14:cNvContentPartPr/>
              <p14:nvPr/>
            </p14:nvContentPartPr>
            <p14:xfrm>
              <a:off x="1661220" y="3113659"/>
              <a:ext cx="493920" cy="56160"/>
            </p14:xfrm>
          </p:contentPart>
        </mc:Choice>
        <mc:Fallback xmlns="">
          <p:pic>
            <p:nvPicPr>
              <p:cNvPr id="63" name="Ink 62">
                <a:extLst>
                  <a:ext uri="{FF2B5EF4-FFF2-40B4-BE49-F238E27FC236}">
                    <a16:creationId xmlns:a16="http://schemas.microsoft.com/office/drawing/2014/main" id="{7CB39730-A11B-763C-EF54-8D9EFE5BD625}"/>
                  </a:ext>
                </a:extLst>
              </p:cNvPr>
              <p:cNvPicPr/>
              <p:nvPr/>
            </p:nvPicPr>
            <p:blipFill>
              <a:blip r:embed="rId44"/>
              <a:stretch>
                <a:fillRect/>
              </a:stretch>
            </p:blipFill>
            <p:spPr>
              <a:xfrm>
                <a:off x="1652220" y="3104659"/>
                <a:ext cx="511560" cy="73800"/>
              </a:xfrm>
              <a:prstGeom prst="rect">
                <a:avLst/>
              </a:prstGeom>
            </p:spPr>
          </p:pic>
        </mc:Fallback>
      </mc:AlternateContent>
      <p:grpSp>
        <p:nvGrpSpPr>
          <p:cNvPr id="66" name="Group 65">
            <a:extLst>
              <a:ext uri="{FF2B5EF4-FFF2-40B4-BE49-F238E27FC236}">
                <a16:creationId xmlns:a16="http://schemas.microsoft.com/office/drawing/2014/main" id="{4B190679-B557-E1C1-104A-65F903B34254}"/>
              </a:ext>
            </a:extLst>
          </p:cNvPr>
          <p:cNvGrpSpPr/>
          <p:nvPr/>
        </p:nvGrpSpPr>
        <p:grpSpPr>
          <a:xfrm>
            <a:off x="1934820" y="3095299"/>
            <a:ext cx="343080" cy="121320"/>
            <a:chOff x="1934820" y="3095299"/>
            <a:chExt cx="343080" cy="121320"/>
          </a:xfrm>
        </p:grpSpPr>
        <mc:AlternateContent xmlns:mc="http://schemas.openxmlformats.org/markup-compatibility/2006" xmlns:p14="http://schemas.microsoft.com/office/powerpoint/2010/main">
          <mc:Choice Requires="p14">
            <p:contentPart p14:bwMode="auto" r:id="rId45">
              <p14:nvContentPartPr>
                <p14:cNvPr id="57" name="Ink 56">
                  <a:extLst>
                    <a:ext uri="{FF2B5EF4-FFF2-40B4-BE49-F238E27FC236}">
                      <a16:creationId xmlns:a16="http://schemas.microsoft.com/office/drawing/2014/main" id="{89C9B2D4-B79D-A854-3AE0-2780844C4420}"/>
                    </a:ext>
                  </a:extLst>
                </p14:cNvPr>
                <p14:cNvContentPartPr/>
                <p14:nvPr/>
              </p14:nvContentPartPr>
              <p14:xfrm>
                <a:off x="2182500" y="3095299"/>
                <a:ext cx="95400" cy="99000"/>
              </p14:xfrm>
            </p:contentPart>
          </mc:Choice>
          <mc:Fallback xmlns="">
            <p:pic>
              <p:nvPicPr>
                <p:cNvPr id="57" name="Ink 56">
                  <a:extLst>
                    <a:ext uri="{FF2B5EF4-FFF2-40B4-BE49-F238E27FC236}">
                      <a16:creationId xmlns:a16="http://schemas.microsoft.com/office/drawing/2014/main" id="{89C9B2D4-B79D-A854-3AE0-2780844C4420}"/>
                    </a:ext>
                  </a:extLst>
                </p:cNvPr>
                <p:cNvPicPr/>
                <p:nvPr/>
              </p:nvPicPr>
              <p:blipFill>
                <a:blip r:embed="rId46"/>
                <a:stretch>
                  <a:fillRect/>
                </a:stretch>
              </p:blipFill>
              <p:spPr>
                <a:xfrm>
                  <a:off x="2173860" y="3086659"/>
                  <a:ext cx="113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8" name="Ink 57">
                  <a:extLst>
                    <a:ext uri="{FF2B5EF4-FFF2-40B4-BE49-F238E27FC236}">
                      <a16:creationId xmlns:a16="http://schemas.microsoft.com/office/drawing/2014/main" id="{3D5AE204-E69F-FDFB-2823-5A66314DCE4F}"/>
                    </a:ext>
                  </a:extLst>
                </p14:cNvPr>
                <p14:cNvContentPartPr/>
                <p14:nvPr/>
              </p14:nvContentPartPr>
              <p14:xfrm>
                <a:off x="2214180" y="3124099"/>
                <a:ext cx="7920" cy="360"/>
              </p14:xfrm>
            </p:contentPart>
          </mc:Choice>
          <mc:Fallback xmlns="">
            <p:pic>
              <p:nvPicPr>
                <p:cNvPr id="58" name="Ink 57">
                  <a:extLst>
                    <a:ext uri="{FF2B5EF4-FFF2-40B4-BE49-F238E27FC236}">
                      <a16:creationId xmlns:a16="http://schemas.microsoft.com/office/drawing/2014/main" id="{3D5AE204-E69F-FDFB-2823-5A66314DCE4F}"/>
                    </a:ext>
                  </a:extLst>
                </p:cNvPr>
                <p:cNvPicPr/>
                <p:nvPr/>
              </p:nvPicPr>
              <p:blipFill>
                <a:blip r:embed="rId48"/>
                <a:stretch>
                  <a:fillRect/>
                </a:stretch>
              </p:blipFill>
              <p:spPr>
                <a:xfrm>
                  <a:off x="2205180" y="3115099"/>
                  <a:ext cx="25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9" name="Ink 58">
                  <a:extLst>
                    <a:ext uri="{FF2B5EF4-FFF2-40B4-BE49-F238E27FC236}">
                      <a16:creationId xmlns:a16="http://schemas.microsoft.com/office/drawing/2014/main" id="{93ADA7AE-ABDB-4576-7189-87769A1E9970}"/>
                    </a:ext>
                  </a:extLst>
                </p14:cNvPr>
                <p14:cNvContentPartPr/>
                <p14:nvPr/>
              </p14:nvContentPartPr>
              <p14:xfrm>
                <a:off x="2207340" y="3124099"/>
                <a:ext cx="360" cy="360"/>
              </p14:xfrm>
            </p:contentPart>
          </mc:Choice>
          <mc:Fallback xmlns="">
            <p:pic>
              <p:nvPicPr>
                <p:cNvPr id="59" name="Ink 58">
                  <a:extLst>
                    <a:ext uri="{FF2B5EF4-FFF2-40B4-BE49-F238E27FC236}">
                      <a16:creationId xmlns:a16="http://schemas.microsoft.com/office/drawing/2014/main" id="{93ADA7AE-ABDB-4576-7189-87769A1E9970}"/>
                    </a:ext>
                  </a:extLst>
                </p:cNvPr>
                <p:cNvPicPr/>
                <p:nvPr/>
              </p:nvPicPr>
              <p:blipFill>
                <a:blip r:embed="rId50"/>
                <a:stretch>
                  <a:fillRect/>
                </a:stretch>
              </p:blipFill>
              <p:spPr>
                <a:xfrm>
                  <a:off x="2198340" y="311509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5" name="Ink 64">
                  <a:extLst>
                    <a:ext uri="{FF2B5EF4-FFF2-40B4-BE49-F238E27FC236}">
                      <a16:creationId xmlns:a16="http://schemas.microsoft.com/office/drawing/2014/main" id="{3E7B42E7-3973-A481-F57A-8415306DC47C}"/>
                    </a:ext>
                  </a:extLst>
                </p14:cNvPr>
                <p14:cNvContentPartPr/>
                <p14:nvPr/>
              </p14:nvContentPartPr>
              <p14:xfrm>
                <a:off x="1934820" y="3150379"/>
                <a:ext cx="244080" cy="66240"/>
              </p14:xfrm>
            </p:contentPart>
          </mc:Choice>
          <mc:Fallback xmlns="">
            <p:pic>
              <p:nvPicPr>
                <p:cNvPr id="65" name="Ink 64">
                  <a:extLst>
                    <a:ext uri="{FF2B5EF4-FFF2-40B4-BE49-F238E27FC236}">
                      <a16:creationId xmlns:a16="http://schemas.microsoft.com/office/drawing/2014/main" id="{3E7B42E7-3973-A481-F57A-8415306DC47C}"/>
                    </a:ext>
                  </a:extLst>
                </p:cNvPr>
                <p:cNvPicPr/>
                <p:nvPr/>
              </p:nvPicPr>
              <p:blipFill>
                <a:blip r:embed="rId52"/>
                <a:stretch>
                  <a:fillRect/>
                </a:stretch>
              </p:blipFill>
              <p:spPr>
                <a:xfrm>
                  <a:off x="1926180" y="3141379"/>
                  <a:ext cx="261720" cy="8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67" name="Ink 66">
                <a:extLst>
                  <a:ext uri="{FF2B5EF4-FFF2-40B4-BE49-F238E27FC236}">
                    <a16:creationId xmlns:a16="http://schemas.microsoft.com/office/drawing/2014/main" id="{C308ED90-7955-1193-9F9F-4217D52053FE}"/>
                  </a:ext>
                </a:extLst>
              </p14:cNvPr>
              <p14:cNvContentPartPr/>
              <p14:nvPr/>
            </p14:nvContentPartPr>
            <p14:xfrm>
              <a:off x="1730700" y="3178459"/>
              <a:ext cx="205560" cy="19800"/>
            </p14:xfrm>
          </p:contentPart>
        </mc:Choice>
        <mc:Fallback xmlns="">
          <p:pic>
            <p:nvPicPr>
              <p:cNvPr id="67" name="Ink 66">
                <a:extLst>
                  <a:ext uri="{FF2B5EF4-FFF2-40B4-BE49-F238E27FC236}">
                    <a16:creationId xmlns:a16="http://schemas.microsoft.com/office/drawing/2014/main" id="{C308ED90-7955-1193-9F9F-4217D52053FE}"/>
                  </a:ext>
                </a:extLst>
              </p:cNvPr>
              <p:cNvPicPr/>
              <p:nvPr/>
            </p:nvPicPr>
            <p:blipFill>
              <a:blip r:embed="rId54"/>
              <a:stretch>
                <a:fillRect/>
              </a:stretch>
            </p:blipFill>
            <p:spPr>
              <a:xfrm>
                <a:off x="1721700" y="3169459"/>
                <a:ext cx="223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8" name="Ink 67">
                <a:extLst>
                  <a:ext uri="{FF2B5EF4-FFF2-40B4-BE49-F238E27FC236}">
                    <a16:creationId xmlns:a16="http://schemas.microsoft.com/office/drawing/2014/main" id="{4B1A29EF-A725-7D59-AFB1-A65F34BCE6A8}"/>
                  </a:ext>
                </a:extLst>
              </p14:cNvPr>
              <p14:cNvContentPartPr/>
              <p14:nvPr/>
            </p14:nvContentPartPr>
            <p14:xfrm>
              <a:off x="1449900" y="3124459"/>
              <a:ext cx="214920" cy="30240"/>
            </p14:xfrm>
          </p:contentPart>
        </mc:Choice>
        <mc:Fallback xmlns="">
          <p:pic>
            <p:nvPicPr>
              <p:cNvPr id="68" name="Ink 67">
                <a:extLst>
                  <a:ext uri="{FF2B5EF4-FFF2-40B4-BE49-F238E27FC236}">
                    <a16:creationId xmlns:a16="http://schemas.microsoft.com/office/drawing/2014/main" id="{4B1A29EF-A725-7D59-AFB1-A65F34BCE6A8}"/>
                  </a:ext>
                </a:extLst>
              </p:cNvPr>
              <p:cNvPicPr/>
              <p:nvPr/>
            </p:nvPicPr>
            <p:blipFill>
              <a:blip r:embed="rId56"/>
              <a:stretch>
                <a:fillRect/>
              </a:stretch>
            </p:blipFill>
            <p:spPr>
              <a:xfrm>
                <a:off x="1440900" y="3115459"/>
                <a:ext cx="2325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6" name="Ink 75">
                <a:extLst>
                  <a:ext uri="{FF2B5EF4-FFF2-40B4-BE49-F238E27FC236}">
                    <a16:creationId xmlns:a16="http://schemas.microsoft.com/office/drawing/2014/main" id="{0E24015C-885A-F12F-49C8-41836B34A374}"/>
                  </a:ext>
                </a:extLst>
              </p14:cNvPr>
              <p14:cNvContentPartPr/>
              <p14:nvPr/>
            </p14:nvContentPartPr>
            <p14:xfrm>
              <a:off x="1363500" y="3094579"/>
              <a:ext cx="166320" cy="94320"/>
            </p14:xfrm>
          </p:contentPart>
        </mc:Choice>
        <mc:Fallback xmlns="">
          <p:pic>
            <p:nvPicPr>
              <p:cNvPr id="76" name="Ink 75">
                <a:extLst>
                  <a:ext uri="{FF2B5EF4-FFF2-40B4-BE49-F238E27FC236}">
                    <a16:creationId xmlns:a16="http://schemas.microsoft.com/office/drawing/2014/main" id="{0E24015C-885A-F12F-49C8-41836B34A374}"/>
                  </a:ext>
                </a:extLst>
              </p:cNvPr>
              <p:cNvPicPr/>
              <p:nvPr/>
            </p:nvPicPr>
            <p:blipFill>
              <a:blip r:embed="rId58"/>
              <a:stretch>
                <a:fillRect/>
              </a:stretch>
            </p:blipFill>
            <p:spPr>
              <a:xfrm>
                <a:off x="1354860" y="3085579"/>
                <a:ext cx="183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6" name="Ink 85">
                <a:extLst>
                  <a:ext uri="{FF2B5EF4-FFF2-40B4-BE49-F238E27FC236}">
                    <a16:creationId xmlns:a16="http://schemas.microsoft.com/office/drawing/2014/main" id="{37A83569-F507-6772-F08D-77A28ECCAF96}"/>
                  </a:ext>
                </a:extLst>
              </p14:cNvPr>
              <p14:cNvContentPartPr/>
              <p14:nvPr/>
            </p14:nvContentPartPr>
            <p14:xfrm>
              <a:off x="1078380" y="3185659"/>
              <a:ext cx="102600" cy="7560"/>
            </p14:xfrm>
          </p:contentPart>
        </mc:Choice>
        <mc:Fallback xmlns="">
          <p:pic>
            <p:nvPicPr>
              <p:cNvPr id="86" name="Ink 85">
                <a:extLst>
                  <a:ext uri="{FF2B5EF4-FFF2-40B4-BE49-F238E27FC236}">
                    <a16:creationId xmlns:a16="http://schemas.microsoft.com/office/drawing/2014/main" id="{37A83569-F507-6772-F08D-77A28ECCAF96}"/>
                  </a:ext>
                </a:extLst>
              </p:cNvPr>
              <p:cNvPicPr/>
              <p:nvPr/>
            </p:nvPicPr>
            <p:blipFill>
              <a:blip r:embed="rId60"/>
              <a:stretch>
                <a:fillRect/>
              </a:stretch>
            </p:blipFill>
            <p:spPr>
              <a:xfrm>
                <a:off x="1069740" y="3177019"/>
                <a:ext cx="120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8" name="Ink 87">
                <a:extLst>
                  <a:ext uri="{FF2B5EF4-FFF2-40B4-BE49-F238E27FC236}">
                    <a16:creationId xmlns:a16="http://schemas.microsoft.com/office/drawing/2014/main" id="{D893A6AD-4AC2-0F22-9F4D-16A0A952061E}"/>
                  </a:ext>
                </a:extLst>
              </p14:cNvPr>
              <p14:cNvContentPartPr/>
              <p14:nvPr/>
            </p14:nvContentPartPr>
            <p14:xfrm>
              <a:off x="1099980" y="3157219"/>
              <a:ext cx="85320" cy="10080"/>
            </p14:xfrm>
          </p:contentPart>
        </mc:Choice>
        <mc:Fallback xmlns="">
          <p:pic>
            <p:nvPicPr>
              <p:cNvPr id="88" name="Ink 87">
                <a:extLst>
                  <a:ext uri="{FF2B5EF4-FFF2-40B4-BE49-F238E27FC236}">
                    <a16:creationId xmlns:a16="http://schemas.microsoft.com/office/drawing/2014/main" id="{D893A6AD-4AC2-0F22-9F4D-16A0A952061E}"/>
                  </a:ext>
                </a:extLst>
              </p:cNvPr>
              <p:cNvPicPr/>
              <p:nvPr/>
            </p:nvPicPr>
            <p:blipFill>
              <a:blip r:embed="rId62"/>
              <a:stretch>
                <a:fillRect/>
              </a:stretch>
            </p:blipFill>
            <p:spPr>
              <a:xfrm>
                <a:off x="1090980" y="3148579"/>
                <a:ext cx="102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0" name="Ink 89">
                <a:extLst>
                  <a:ext uri="{FF2B5EF4-FFF2-40B4-BE49-F238E27FC236}">
                    <a16:creationId xmlns:a16="http://schemas.microsoft.com/office/drawing/2014/main" id="{3B633DFF-2E76-753B-7BFE-449C1834CB7A}"/>
                  </a:ext>
                </a:extLst>
              </p14:cNvPr>
              <p14:cNvContentPartPr/>
              <p14:nvPr/>
            </p14:nvContentPartPr>
            <p14:xfrm>
              <a:off x="983340" y="3180979"/>
              <a:ext cx="136080" cy="5040"/>
            </p14:xfrm>
          </p:contentPart>
        </mc:Choice>
        <mc:Fallback xmlns="">
          <p:pic>
            <p:nvPicPr>
              <p:cNvPr id="90" name="Ink 89">
                <a:extLst>
                  <a:ext uri="{FF2B5EF4-FFF2-40B4-BE49-F238E27FC236}">
                    <a16:creationId xmlns:a16="http://schemas.microsoft.com/office/drawing/2014/main" id="{3B633DFF-2E76-753B-7BFE-449C1834CB7A}"/>
                  </a:ext>
                </a:extLst>
              </p:cNvPr>
              <p:cNvPicPr/>
              <p:nvPr/>
            </p:nvPicPr>
            <p:blipFill>
              <a:blip r:embed="rId64"/>
              <a:stretch>
                <a:fillRect/>
              </a:stretch>
            </p:blipFill>
            <p:spPr>
              <a:xfrm>
                <a:off x="974340" y="3172339"/>
                <a:ext cx="153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8" name="Ink 97">
                <a:extLst>
                  <a:ext uri="{FF2B5EF4-FFF2-40B4-BE49-F238E27FC236}">
                    <a16:creationId xmlns:a16="http://schemas.microsoft.com/office/drawing/2014/main" id="{0FE50BAA-54AF-DF69-9B40-4DF75A4A477F}"/>
                  </a:ext>
                </a:extLst>
              </p14:cNvPr>
              <p14:cNvContentPartPr/>
              <p14:nvPr/>
            </p14:nvContentPartPr>
            <p14:xfrm>
              <a:off x="626220" y="3092419"/>
              <a:ext cx="396720" cy="125280"/>
            </p14:xfrm>
          </p:contentPart>
        </mc:Choice>
        <mc:Fallback xmlns="">
          <p:pic>
            <p:nvPicPr>
              <p:cNvPr id="98" name="Ink 97">
                <a:extLst>
                  <a:ext uri="{FF2B5EF4-FFF2-40B4-BE49-F238E27FC236}">
                    <a16:creationId xmlns:a16="http://schemas.microsoft.com/office/drawing/2014/main" id="{0FE50BAA-54AF-DF69-9B40-4DF75A4A477F}"/>
                  </a:ext>
                </a:extLst>
              </p:cNvPr>
              <p:cNvPicPr/>
              <p:nvPr/>
            </p:nvPicPr>
            <p:blipFill>
              <a:blip r:embed="rId66"/>
              <a:stretch>
                <a:fillRect/>
              </a:stretch>
            </p:blipFill>
            <p:spPr>
              <a:xfrm>
                <a:off x="617220" y="3083779"/>
                <a:ext cx="414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0" name="Ink 99">
                <a:extLst>
                  <a:ext uri="{FF2B5EF4-FFF2-40B4-BE49-F238E27FC236}">
                    <a16:creationId xmlns:a16="http://schemas.microsoft.com/office/drawing/2014/main" id="{4FD24DE3-BE91-B5A1-E7FA-E1E2359400BD}"/>
                  </a:ext>
                </a:extLst>
              </p14:cNvPr>
              <p14:cNvContentPartPr/>
              <p14:nvPr/>
            </p14:nvContentPartPr>
            <p14:xfrm>
              <a:off x="690300" y="3174139"/>
              <a:ext cx="141120" cy="2880"/>
            </p14:xfrm>
          </p:contentPart>
        </mc:Choice>
        <mc:Fallback xmlns="">
          <p:pic>
            <p:nvPicPr>
              <p:cNvPr id="100" name="Ink 99">
                <a:extLst>
                  <a:ext uri="{FF2B5EF4-FFF2-40B4-BE49-F238E27FC236}">
                    <a16:creationId xmlns:a16="http://schemas.microsoft.com/office/drawing/2014/main" id="{4FD24DE3-BE91-B5A1-E7FA-E1E2359400BD}"/>
                  </a:ext>
                </a:extLst>
              </p:cNvPr>
              <p:cNvPicPr/>
              <p:nvPr/>
            </p:nvPicPr>
            <p:blipFill>
              <a:blip r:embed="rId68"/>
              <a:stretch>
                <a:fillRect/>
              </a:stretch>
            </p:blipFill>
            <p:spPr>
              <a:xfrm>
                <a:off x="681660" y="3165139"/>
                <a:ext cx="158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2" name="Ink 101">
                <a:extLst>
                  <a:ext uri="{FF2B5EF4-FFF2-40B4-BE49-F238E27FC236}">
                    <a16:creationId xmlns:a16="http://schemas.microsoft.com/office/drawing/2014/main" id="{1268141D-CE80-E139-0C32-AB1D0085BDCA}"/>
                  </a:ext>
                </a:extLst>
              </p14:cNvPr>
              <p14:cNvContentPartPr/>
              <p14:nvPr/>
            </p14:nvContentPartPr>
            <p14:xfrm>
              <a:off x="757260" y="3157219"/>
              <a:ext cx="122040" cy="24480"/>
            </p14:xfrm>
          </p:contentPart>
        </mc:Choice>
        <mc:Fallback xmlns="">
          <p:pic>
            <p:nvPicPr>
              <p:cNvPr id="102" name="Ink 101">
                <a:extLst>
                  <a:ext uri="{FF2B5EF4-FFF2-40B4-BE49-F238E27FC236}">
                    <a16:creationId xmlns:a16="http://schemas.microsoft.com/office/drawing/2014/main" id="{1268141D-CE80-E139-0C32-AB1D0085BDCA}"/>
                  </a:ext>
                </a:extLst>
              </p:cNvPr>
              <p:cNvPicPr/>
              <p:nvPr/>
            </p:nvPicPr>
            <p:blipFill>
              <a:blip r:embed="rId70"/>
              <a:stretch>
                <a:fillRect/>
              </a:stretch>
            </p:blipFill>
            <p:spPr>
              <a:xfrm>
                <a:off x="748260" y="3148219"/>
                <a:ext cx="139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4" name="Ink 103">
                <a:extLst>
                  <a:ext uri="{FF2B5EF4-FFF2-40B4-BE49-F238E27FC236}">
                    <a16:creationId xmlns:a16="http://schemas.microsoft.com/office/drawing/2014/main" id="{6BD066D3-2874-F6F3-A274-FBB683A9D155}"/>
                  </a:ext>
                </a:extLst>
              </p14:cNvPr>
              <p14:cNvContentPartPr/>
              <p14:nvPr/>
            </p14:nvContentPartPr>
            <p14:xfrm>
              <a:off x="767340" y="3099619"/>
              <a:ext cx="167040" cy="151920"/>
            </p14:xfrm>
          </p:contentPart>
        </mc:Choice>
        <mc:Fallback xmlns="">
          <p:pic>
            <p:nvPicPr>
              <p:cNvPr id="104" name="Ink 103">
                <a:extLst>
                  <a:ext uri="{FF2B5EF4-FFF2-40B4-BE49-F238E27FC236}">
                    <a16:creationId xmlns:a16="http://schemas.microsoft.com/office/drawing/2014/main" id="{6BD066D3-2874-F6F3-A274-FBB683A9D155}"/>
                  </a:ext>
                </a:extLst>
              </p:cNvPr>
              <p:cNvPicPr/>
              <p:nvPr/>
            </p:nvPicPr>
            <p:blipFill>
              <a:blip r:embed="rId72"/>
              <a:stretch>
                <a:fillRect/>
              </a:stretch>
            </p:blipFill>
            <p:spPr>
              <a:xfrm>
                <a:off x="758700" y="3090979"/>
                <a:ext cx="184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6" name="Ink 105">
                <a:extLst>
                  <a:ext uri="{FF2B5EF4-FFF2-40B4-BE49-F238E27FC236}">
                    <a16:creationId xmlns:a16="http://schemas.microsoft.com/office/drawing/2014/main" id="{C4935F08-6544-11AF-AA8E-FED196224486}"/>
                  </a:ext>
                </a:extLst>
              </p14:cNvPr>
              <p14:cNvContentPartPr/>
              <p14:nvPr/>
            </p14:nvContentPartPr>
            <p14:xfrm>
              <a:off x="483300" y="3135979"/>
              <a:ext cx="141120" cy="6840"/>
            </p14:xfrm>
          </p:contentPart>
        </mc:Choice>
        <mc:Fallback xmlns="">
          <p:pic>
            <p:nvPicPr>
              <p:cNvPr id="106" name="Ink 105">
                <a:extLst>
                  <a:ext uri="{FF2B5EF4-FFF2-40B4-BE49-F238E27FC236}">
                    <a16:creationId xmlns:a16="http://schemas.microsoft.com/office/drawing/2014/main" id="{C4935F08-6544-11AF-AA8E-FED196224486}"/>
                  </a:ext>
                </a:extLst>
              </p:cNvPr>
              <p:cNvPicPr/>
              <p:nvPr/>
            </p:nvPicPr>
            <p:blipFill>
              <a:blip r:embed="rId74"/>
              <a:stretch>
                <a:fillRect/>
              </a:stretch>
            </p:blipFill>
            <p:spPr>
              <a:xfrm>
                <a:off x="474300" y="3126979"/>
                <a:ext cx="158760" cy="24480"/>
              </a:xfrm>
              <a:prstGeom prst="rect">
                <a:avLst/>
              </a:prstGeom>
            </p:spPr>
          </p:pic>
        </mc:Fallback>
      </mc:AlternateContent>
      <p:grpSp>
        <p:nvGrpSpPr>
          <p:cNvPr id="109" name="Group 108">
            <a:extLst>
              <a:ext uri="{FF2B5EF4-FFF2-40B4-BE49-F238E27FC236}">
                <a16:creationId xmlns:a16="http://schemas.microsoft.com/office/drawing/2014/main" id="{33AF4811-3293-C061-1BC7-FBC8C9E2CB3A}"/>
              </a:ext>
            </a:extLst>
          </p:cNvPr>
          <p:cNvGrpSpPr/>
          <p:nvPr/>
        </p:nvGrpSpPr>
        <p:grpSpPr>
          <a:xfrm>
            <a:off x="468900" y="3107179"/>
            <a:ext cx="1293120" cy="132480"/>
            <a:chOff x="468900" y="3107179"/>
            <a:chExt cx="1293120" cy="132480"/>
          </a:xfrm>
        </p:grpSpPr>
        <mc:AlternateContent xmlns:mc="http://schemas.openxmlformats.org/markup-compatibility/2006" xmlns:p14="http://schemas.microsoft.com/office/powerpoint/2010/main">
          <mc:Choice Requires="p14">
            <p:contentPart p14:bwMode="auto" r:id="rId75">
              <p14:nvContentPartPr>
                <p14:cNvPr id="69" name="Ink 68">
                  <a:extLst>
                    <a:ext uri="{FF2B5EF4-FFF2-40B4-BE49-F238E27FC236}">
                      <a16:creationId xmlns:a16="http://schemas.microsoft.com/office/drawing/2014/main" id="{8696609B-3C61-6C42-C790-8F5901E507A3}"/>
                    </a:ext>
                  </a:extLst>
                </p14:cNvPr>
                <p14:cNvContentPartPr/>
                <p14:nvPr/>
              </p14:nvContentPartPr>
              <p14:xfrm>
                <a:off x="1482660" y="3133819"/>
                <a:ext cx="279360" cy="70200"/>
              </p14:xfrm>
            </p:contentPart>
          </mc:Choice>
          <mc:Fallback xmlns="">
            <p:pic>
              <p:nvPicPr>
                <p:cNvPr id="69" name="Ink 68">
                  <a:extLst>
                    <a:ext uri="{FF2B5EF4-FFF2-40B4-BE49-F238E27FC236}">
                      <a16:creationId xmlns:a16="http://schemas.microsoft.com/office/drawing/2014/main" id="{8696609B-3C61-6C42-C790-8F5901E507A3}"/>
                    </a:ext>
                  </a:extLst>
                </p:cNvPr>
                <p:cNvPicPr/>
                <p:nvPr/>
              </p:nvPicPr>
              <p:blipFill>
                <a:blip r:embed="rId76"/>
                <a:stretch>
                  <a:fillRect/>
                </a:stretch>
              </p:blipFill>
              <p:spPr>
                <a:xfrm>
                  <a:off x="1473660" y="3125179"/>
                  <a:ext cx="297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0" name="Ink 69">
                  <a:extLst>
                    <a:ext uri="{FF2B5EF4-FFF2-40B4-BE49-F238E27FC236}">
                      <a16:creationId xmlns:a16="http://schemas.microsoft.com/office/drawing/2014/main" id="{31805046-A3AD-3078-FD39-0E0A83286B33}"/>
                    </a:ext>
                  </a:extLst>
                </p14:cNvPr>
                <p14:cNvContentPartPr/>
                <p14:nvPr/>
              </p14:nvContentPartPr>
              <p14:xfrm>
                <a:off x="1400220" y="3153979"/>
                <a:ext cx="141480" cy="33480"/>
              </p14:xfrm>
            </p:contentPart>
          </mc:Choice>
          <mc:Fallback xmlns="">
            <p:pic>
              <p:nvPicPr>
                <p:cNvPr id="70" name="Ink 69">
                  <a:extLst>
                    <a:ext uri="{FF2B5EF4-FFF2-40B4-BE49-F238E27FC236}">
                      <a16:creationId xmlns:a16="http://schemas.microsoft.com/office/drawing/2014/main" id="{31805046-A3AD-3078-FD39-0E0A83286B33}"/>
                    </a:ext>
                  </a:extLst>
                </p:cNvPr>
                <p:cNvPicPr/>
                <p:nvPr/>
              </p:nvPicPr>
              <p:blipFill>
                <a:blip r:embed="rId78"/>
                <a:stretch>
                  <a:fillRect/>
                </a:stretch>
              </p:blipFill>
              <p:spPr>
                <a:xfrm>
                  <a:off x="1391580" y="3145339"/>
                  <a:ext cx="159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 name="Ink 71">
                  <a:extLst>
                    <a:ext uri="{FF2B5EF4-FFF2-40B4-BE49-F238E27FC236}">
                      <a16:creationId xmlns:a16="http://schemas.microsoft.com/office/drawing/2014/main" id="{DB58697D-0F2B-93B0-01CA-4CFB9E7542E8}"/>
                    </a:ext>
                  </a:extLst>
                </p14:cNvPr>
                <p14:cNvContentPartPr/>
                <p14:nvPr/>
              </p14:nvContentPartPr>
              <p14:xfrm>
                <a:off x="1157580" y="3165139"/>
                <a:ext cx="311760" cy="43920"/>
              </p14:xfrm>
            </p:contentPart>
          </mc:Choice>
          <mc:Fallback xmlns="">
            <p:pic>
              <p:nvPicPr>
                <p:cNvPr id="72" name="Ink 71">
                  <a:extLst>
                    <a:ext uri="{FF2B5EF4-FFF2-40B4-BE49-F238E27FC236}">
                      <a16:creationId xmlns:a16="http://schemas.microsoft.com/office/drawing/2014/main" id="{DB58697D-0F2B-93B0-01CA-4CFB9E7542E8}"/>
                    </a:ext>
                  </a:extLst>
                </p:cNvPr>
                <p:cNvPicPr/>
                <p:nvPr/>
              </p:nvPicPr>
              <p:blipFill>
                <a:blip r:embed="rId80"/>
                <a:stretch>
                  <a:fillRect/>
                </a:stretch>
              </p:blipFill>
              <p:spPr>
                <a:xfrm>
                  <a:off x="1148580" y="3156139"/>
                  <a:ext cx="329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4" name="Ink 73">
                  <a:extLst>
                    <a:ext uri="{FF2B5EF4-FFF2-40B4-BE49-F238E27FC236}">
                      <a16:creationId xmlns:a16="http://schemas.microsoft.com/office/drawing/2014/main" id="{4B2430DE-A4B6-BB54-941B-6E2C041DFDCE}"/>
                    </a:ext>
                  </a:extLst>
                </p14:cNvPr>
                <p14:cNvContentPartPr/>
                <p14:nvPr/>
              </p14:nvContentPartPr>
              <p14:xfrm>
                <a:off x="1223820" y="3157219"/>
                <a:ext cx="87480" cy="17280"/>
              </p14:xfrm>
            </p:contentPart>
          </mc:Choice>
          <mc:Fallback xmlns="">
            <p:pic>
              <p:nvPicPr>
                <p:cNvPr id="74" name="Ink 73">
                  <a:extLst>
                    <a:ext uri="{FF2B5EF4-FFF2-40B4-BE49-F238E27FC236}">
                      <a16:creationId xmlns:a16="http://schemas.microsoft.com/office/drawing/2014/main" id="{4B2430DE-A4B6-BB54-941B-6E2C041DFDCE}"/>
                    </a:ext>
                  </a:extLst>
                </p:cNvPr>
                <p:cNvPicPr/>
                <p:nvPr/>
              </p:nvPicPr>
              <p:blipFill>
                <a:blip r:embed="rId82"/>
                <a:stretch>
                  <a:fillRect/>
                </a:stretch>
              </p:blipFill>
              <p:spPr>
                <a:xfrm>
                  <a:off x="1214820" y="3148219"/>
                  <a:ext cx="105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8" name="Ink 77">
                  <a:extLst>
                    <a:ext uri="{FF2B5EF4-FFF2-40B4-BE49-F238E27FC236}">
                      <a16:creationId xmlns:a16="http://schemas.microsoft.com/office/drawing/2014/main" id="{2CDECB75-5282-7452-5D9B-23A606F3755F}"/>
                    </a:ext>
                  </a:extLst>
                </p14:cNvPr>
                <p14:cNvContentPartPr/>
                <p14:nvPr/>
              </p14:nvContentPartPr>
              <p14:xfrm>
                <a:off x="1328580" y="3133459"/>
                <a:ext cx="65880" cy="7560"/>
              </p14:xfrm>
            </p:contentPart>
          </mc:Choice>
          <mc:Fallback xmlns="">
            <p:pic>
              <p:nvPicPr>
                <p:cNvPr id="78" name="Ink 77">
                  <a:extLst>
                    <a:ext uri="{FF2B5EF4-FFF2-40B4-BE49-F238E27FC236}">
                      <a16:creationId xmlns:a16="http://schemas.microsoft.com/office/drawing/2014/main" id="{2CDECB75-5282-7452-5D9B-23A606F3755F}"/>
                    </a:ext>
                  </a:extLst>
                </p:cNvPr>
                <p:cNvPicPr/>
                <p:nvPr/>
              </p:nvPicPr>
              <p:blipFill>
                <a:blip r:embed="rId84"/>
                <a:stretch>
                  <a:fillRect/>
                </a:stretch>
              </p:blipFill>
              <p:spPr>
                <a:xfrm>
                  <a:off x="1319580" y="3124819"/>
                  <a:ext cx="83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0" name="Ink 79">
                  <a:extLst>
                    <a:ext uri="{FF2B5EF4-FFF2-40B4-BE49-F238E27FC236}">
                      <a16:creationId xmlns:a16="http://schemas.microsoft.com/office/drawing/2014/main" id="{88428E74-F09F-A395-5BD2-65B2C0F8DE91}"/>
                    </a:ext>
                  </a:extLst>
                </p14:cNvPr>
                <p14:cNvContentPartPr/>
                <p14:nvPr/>
              </p14:nvContentPartPr>
              <p14:xfrm>
                <a:off x="1209420" y="3133459"/>
                <a:ext cx="132480" cy="2880"/>
              </p14:xfrm>
            </p:contentPart>
          </mc:Choice>
          <mc:Fallback xmlns="">
            <p:pic>
              <p:nvPicPr>
                <p:cNvPr id="80" name="Ink 79">
                  <a:extLst>
                    <a:ext uri="{FF2B5EF4-FFF2-40B4-BE49-F238E27FC236}">
                      <a16:creationId xmlns:a16="http://schemas.microsoft.com/office/drawing/2014/main" id="{88428E74-F09F-A395-5BD2-65B2C0F8DE91}"/>
                    </a:ext>
                  </a:extLst>
                </p:cNvPr>
                <p:cNvPicPr/>
                <p:nvPr/>
              </p:nvPicPr>
              <p:blipFill>
                <a:blip r:embed="rId86"/>
                <a:stretch>
                  <a:fillRect/>
                </a:stretch>
              </p:blipFill>
              <p:spPr>
                <a:xfrm>
                  <a:off x="1200780" y="3124819"/>
                  <a:ext cx="1501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2" name="Ink 81">
                  <a:extLst>
                    <a:ext uri="{FF2B5EF4-FFF2-40B4-BE49-F238E27FC236}">
                      <a16:creationId xmlns:a16="http://schemas.microsoft.com/office/drawing/2014/main" id="{8B27D28B-7211-B5C5-7FD5-12A107064E3E}"/>
                    </a:ext>
                  </a:extLst>
                </p14:cNvPr>
                <p14:cNvContentPartPr/>
                <p14:nvPr/>
              </p14:nvContentPartPr>
              <p14:xfrm>
                <a:off x="978660" y="3140659"/>
                <a:ext cx="247680" cy="15840"/>
              </p14:xfrm>
            </p:contentPart>
          </mc:Choice>
          <mc:Fallback xmlns="">
            <p:pic>
              <p:nvPicPr>
                <p:cNvPr id="82" name="Ink 81">
                  <a:extLst>
                    <a:ext uri="{FF2B5EF4-FFF2-40B4-BE49-F238E27FC236}">
                      <a16:creationId xmlns:a16="http://schemas.microsoft.com/office/drawing/2014/main" id="{8B27D28B-7211-B5C5-7FD5-12A107064E3E}"/>
                    </a:ext>
                  </a:extLst>
                </p:cNvPr>
                <p:cNvPicPr/>
                <p:nvPr/>
              </p:nvPicPr>
              <p:blipFill>
                <a:blip r:embed="rId88"/>
                <a:stretch>
                  <a:fillRect/>
                </a:stretch>
              </p:blipFill>
              <p:spPr>
                <a:xfrm>
                  <a:off x="969660" y="3132019"/>
                  <a:ext cx="265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4" name="Ink 83">
                  <a:extLst>
                    <a:ext uri="{FF2B5EF4-FFF2-40B4-BE49-F238E27FC236}">
                      <a16:creationId xmlns:a16="http://schemas.microsoft.com/office/drawing/2014/main" id="{B94B7C07-BCD4-5B18-8176-18120A033394}"/>
                    </a:ext>
                  </a:extLst>
                </p14:cNvPr>
                <p14:cNvContentPartPr/>
                <p14:nvPr/>
              </p14:nvContentPartPr>
              <p14:xfrm>
                <a:off x="1082700" y="3107179"/>
                <a:ext cx="142200" cy="27000"/>
              </p14:xfrm>
            </p:contentPart>
          </mc:Choice>
          <mc:Fallback xmlns="">
            <p:pic>
              <p:nvPicPr>
                <p:cNvPr id="84" name="Ink 83">
                  <a:extLst>
                    <a:ext uri="{FF2B5EF4-FFF2-40B4-BE49-F238E27FC236}">
                      <a16:creationId xmlns:a16="http://schemas.microsoft.com/office/drawing/2014/main" id="{B94B7C07-BCD4-5B18-8176-18120A033394}"/>
                    </a:ext>
                  </a:extLst>
                </p:cNvPr>
                <p:cNvPicPr/>
                <p:nvPr/>
              </p:nvPicPr>
              <p:blipFill>
                <a:blip r:embed="rId90"/>
                <a:stretch>
                  <a:fillRect/>
                </a:stretch>
              </p:blipFill>
              <p:spPr>
                <a:xfrm>
                  <a:off x="1073700" y="3098179"/>
                  <a:ext cx="1598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2" name="Ink 91">
                  <a:extLst>
                    <a:ext uri="{FF2B5EF4-FFF2-40B4-BE49-F238E27FC236}">
                      <a16:creationId xmlns:a16="http://schemas.microsoft.com/office/drawing/2014/main" id="{F4868F12-7FD6-D995-A0CB-7F73ED3A2607}"/>
                    </a:ext>
                  </a:extLst>
                </p14:cNvPr>
                <p14:cNvContentPartPr/>
                <p14:nvPr/>
              </p14:nvContentPartPr>
              <p14:xfrm>
                <a:off x="856980" y="3135619"/>
                <a:ext cx="233640" cy="15120"/>
              </p14:xfrm>
            </p:contentPart>
          </mc:Choice>
          <mc:Fallback xmlns="">
            <p:pic>
              <p:nvPicPr>
                <p:cNvPr id="92" name="Ink 91">
                  <a:extLst>
                    <a:ext uri="{FF2B5EF4-FFF2-40B4-BE49-F238E27FC236}">
                      <a16:creationId xmlns:a16="http://schemas.microsoft.com/office/drawing/2014/main" id="{F4868F12-7FD6-D995-A0CB-7F73ED3A2607}"/>
                    </a:ext>
                  </a:extLst>
                </p:cNvPr>
                <p:cNvPicPr/>
                <p:nvPr/>
              </p:nvPicPr>
              <p:blipFill>
                <a:blip r:embed="rId92"/>
                <a:stretch>
                  <a:fillRect/>
                </a:stretch>
              </p:blipFill>
              <p:spPr>
                <a:xfrm>
                  <a:off x="848340" y="3126979"/>
                  <a:ext cx="251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4" name="Ink 93">
                  <a:extLst>
                    <a:ext uri="{FF2B5EF4-FFF2-40B4-BE49-F238E27FC236}">
                      <a16:creationId xmlns:a16="http://schemas.microsoft.com/office/drawing/2014/main" id="{754EB653-4F48-0F1A-E941-FD55187360C1}"/>
                    </a:ext>
                  </a:extLst>
                </p14:cNvPr>
                <p14:cNvContentPartPr/>
                <p14:nvPr/>
              </p14:nvContentPartPr>
              <p14:xfrm>
                <a:off x="804780" y="3181699"/>
                <a:ext cx="242640" cy="16560"/>
              </p14:xfrm>
            </p:contentPart>
          </mc:Choice>
          <mc:Fallback xmlns="">
            <p:pic>
              <p:nvPicPr>
                <p:cNvPr id="94" name="Ink 93">
                  <a:extLst>
                    <a:ext uri="{FF2B5EF4-FFF2-40B4-BE49-F238E27FC236}">
                      <a16:creationId xmlns:a16="http://schemas.microsoft.com/office/drawing/2014/main" id="{754EB653-4F48-0F1A-E941-FD55187360C1}"/>
                    </a:ext>
                  </a:extLst>
                </p:cNvPr>
                <p:cNvPicPr/>
                <p:nvPr/>
              </p:nvPicPr>
              <p:blipFill>
                <a:blip r:embed="rId94"/>
                <a:stretch>
                  <a:fillRect/>
                </a:stretch>
              </p:blipFill>
              <p:spPr>
                <a:xfrm>
                  <a:off x="795780" y="3173059"/>
                  <a:ext cx="260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6" name="Ink 95">
                  <a:extLst>
                    <a:ext uri="{FF2B5EF4-FFF2-40B4-BE49-F238E27FC236}">
                      <a16:creationId xmlns:a16="http://schemas.microsoft.com/office/drawing/2014/main" id="{AF402C0E-4221-E818-EE7D-137547A56F37}"/>
                    </a:ext>
                  </a:extLst>
                </p14:cNvPr>
                <p14:cNvContentPartPr/>
                <p14:nvPr/>
              </p14:nvContentPartPr>
              <p14:xfrm>
                <a:off x="630900" y="3133459"/>
                <a:ext cx="259560" cy="10440"/>
              </p14:xfrm>
            </p:contentPart>
          </mc:Choice>
          <mc:Fallback xmlns="">
            <p:pic>
              <p:nvPicPr>
                <p:cNvPr id="96" name="Ink 95">
                  <a:extLst>
                    <a:ext uri="{FF2B5EF4-FFF2-40B4-BE49-F238E27FC236}">
                      <a16:creationId xmlns:a16="http://schemas.microsoft.com/office/drawing/2014/main" id="{AF402C0E-4221-E818-EE7D-137547A56F37}"/>
                    </a:ext>
                  </a:extLst>
                </p:cNvPr>
                <p:cNvPicPr/>
                <p:nvPr/>
              </p:nvPicPr>
              <p:blipFill>
                <a:blip r:embed="rId96"/>
                <a:stretch>
                  <a:fillRect/>
                </a:stretch>
              </p:blipFill>
              <p:spPr>
                <a:xfrm>
                  <a:off x="622260" y="3124819"/>
                  <a:ext cx="277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8" name="Ink 107">
                  <a:extLst>
                    <a:ext uri="{FF2B5EF4-FFF2-40B4-BE49-F238E27FC236}">
                      <a16:creationId xmlns:a16="http://schemas.microsoft.com/office/drawing/2014/main" id="{8EB272D7-44A8-2CB4-95AA-3AEECDA5F6CA}"/>
                    </a:ext>
                  </a:extLst>
                </p14:cNvPr>
                <p14:cNvContentPartPr/>
                <p14:nvPr/>
              </p14:nvContentPartPr>
              <p14:xfrm>
                <a:off x="468900" y="3170179"/>
                <a:ext cx="150480" cy="69480"/>
              </p14:xfrm>
            </p:contentPart>
          </mc:Choice>
          <mc:Fallback xmlns="">
            <p:pic>
              <p:nvPicPr>
                <p:cNvPr id="108" name="Ink 107">
                  <a:extLst>
                    <a:ext uri="{FF2B5EF4-FFF2-40B4-BE49-F238E27FC236}">
                      <a16:creationId xmlns:a16="http://schemas.microsoft.com/office/drawing/2014/main" id="{8EB272D7-44A8-2CB4-95AA-3AEECDA5F6CA}"/>
                    </a:ext>
                  </a:extLst>
                </p:cNvPr>
                <p:cNvPicPr/>
                <p:nvPr/>
              </p:nvPicPr>
              <p:blipFill>
                <a:blip r:embed="rId98"/>
                <a:stretch>
                  <a:fillRect/>
                </a:stretch>
              </p:blipFill>
              <p:spPr>
                <a:xfrm>
                  <a:off x="459900" y="3161539"/>
                  <a:ext cx="168120" cy="8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
            <p14:nvContentPartPr>
              <p14:cNvPr id="115" name="Ink 114">
                <a:extLst>
                  <a:ext uri="{FF2B5EF4-FFF2-40B4-BE49-F238E27FC236}">
                    <a16:creationId xmlns:a16="http://schemas.microsoft.com/office/drawing/2014/main" id="{575CE062-518E-9D85-CB97-C1DDAA83B191}"/>
                  </a:ext>
                </a:extLst>
              </p14:cNvPr>
              <p14:cNvContentPartPr/>
              <p14:nvPr/>
            </p14:nvContentPartPr>
            <p14:xfrm>
              <a:off x="459540" y="3107539"/>
              <a:ext cx="7560" cy="43200"/>
            </p14:xfrm>
          </p:contentPart>
        </mc:Choice>
        <mc:Fallback xmlns="">
          <p:pic>
            <p:nvPicPr>
              <p:cNvPr id="115" name="Ink 114">
                <a:extLst>
                  <a:ext uri="{FF2B5EF4-FFF2-40B4-BE49-F238E27FC236}">
                    <a16:creationId xmlns:a16="http://schemas.microsoft.com/office/drawing/2014/main" id="{575CE062-518E-9D85-CB97-C1DDAA83B191}"/>
                  </a:ext>
                </a:extLst>
              </p:cNvPr>
              <p:cNvPicPr/>
              <p:nvPr/>
            </p:nvPicPr>
            <p:blipFill>
              <a:blip r:embed="rId100"/>
              <a:stretch>
                <a:fillRect/>
              </a:stretch>
            </p:blipFill>
            <p:spPr>
              <a:xfrm>
                <a:off x="450540" y="3098539"/>
                <a:ext cx="25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7" name="Ink 116">
                <a:extLst>
                  <a:ext uri="{FF2B5EF4-FFF2-40B4-BE49-F238E27FC236}">
                    <a16:creationId xmlns:a16="http://schemas.microsoft.com/office/drawing/2014/main" id="{FCFA3367-DE82-5BB9-7AF7-D8F22B064BE8}"/>
                  </a:ext>
                </a:extLst>
              </p14:cNvPr>
              <p14:cNvContentPartPr/>
              <p14:nvPr/>
            </p14:nvContentPartPr>
            <p14:xfrm>
              <a:off x="340380" y="3164059"/>
              <a:ext cx="136080" cy="19800"/>
            </p14:xfrm>
          </p:contentPart>
        </mc:Choice>
        <mc:Fallback xmlns="">
          <p:pic>
            <p:nvPicPr>
              <p:cNvPr id="117" name="Ink 116">
                <a:extLst>
                  <a:ext uri="{FF2B5EF4-FFF2-40B4-BE49-F238E27FC236}">
                    <a16:creationId xmlns:a16="http://schemas.microsoft.com/office/drawing/2014/main" id="{FCFA3367-DE82-5BB9-7AF7-D8F22B064BE8}"/>
                  </a:ext>
                </a:extLst>
              </p:cNvPr>
              <p:cNvPicPr/>
              <p:nvPr/>
            </p:nvPicPr>
            <p:blipFill>
              <a:blip r:embed="rId102"/>
              <a:stretch>
                <a:fillRect/>
              </a:stretch>
            </p:blipFill>
            <p:spPr>
              <a:xfrm>
                <a:off x="331380" y="3155059"/>
                <a:ext cx="153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9" name="Ink 118">
                <a:extLst>
                  <a:ext uri="{FF2B5EF4-FFF2-40B4-BE49-F238E27FC236}">
                    <a16:creationId xmlns:a16="http://schemas.microsoft.com/office/drawing/2014/main" id="{396F1DE5-1EF6-2FD5-9527-57A20527B6D0}"/>
                  </a:ext>
                </a:extLst>
              </p14:cNvPr>
              <p14:cNvContentPartPr/>
              <p14:nvPr/>
            </p14:nvContentPartPr>
            <p14:xfrm>
              <a:off x="390060" y="3180619"/>
              <a:ext cx="94320" cy="22680"/>
            </p14:xfrm>
          </p:contentPart>
        </mc:Choice>
        <mc:Fallback xmlns="">
          <p:pic>
            <p:nvPicPr>
              <p:cNvPr id="119" name="Ink 118">
                <a:extLst>
                  <a:ext uri="{FF2B5EF4-FFF2-40B4-BE49-F238E27FC236}">
                    <a16:creationId xmlns:a16="http://schemas.microsoft.com/office/drawing/2014/main" id="{396F1DE5-1EF6-2FD5-9527-57A20527B6D0}"/>
                  </a:ext>
                </a:extLst>
              </p:cNvPr>
              <p:cNvPicPr/>
              <p:nvPr/>
            </p:nvPicPr>
            <p:blipFill>
              <a:blip r:embed="rId104"/>
              <a:stretch>
                <a:fillRect/>
              </a:stretch>
            </p:blipFill>
            <p:spPr>
              <a:xfrm>
                <a:off x="381420" y="3171619"/>
                <a:ext cx="111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1" name="Ink 120">
                <a:extLst>
                  <a:ext uri="{FF2B5EF4-FFF2-40B4-BE49-F238E27FC236}">
                    <a16:creationId xmlns:a16="http://schemas.microsoft.com/office/drawing/2014/main" id="{2657CBA6-B513-A441-3178-BE0D48CE32AB}"/>
                  </a:ext>
                </a:extLst>
              </p14:cNvPr>
              <p14:cNvContentPartPr/>
              <p14:nvPr/>
            </p14:nvContentPartPr>
            <p14:xfrm>
              <a:off x="195300" y="3138499"/>
              <a:ext cx="117000" cy="343800"/>
            </p14:xfrm>
          </p:contentPart>
        </mc:Choice>
        <mc:Fallback xmlns="">
          <p:pic>
            <p:nvPicPr>
              <p:cNvPr id="121" name="Ink 120">
                <a:extLst>
                  <a:ext uri="{FF2B5EF4-FFF2-40B4-BE49-F238E27FC236}">
                    <a16:creationId xmlns:a16="http://schemas.microsoft.com/office/drawing/2014/main" id="{2657CBA6-B513-A441-3178-BE0D48CE32AB}"/>
                  </a:ext>
                </a:extLst>
              </p:cNvPr>
              <p:cNvPicPr/>
              <p:nvPr/>
            </p:nvPicPr>
            <p:blipFill>
              <a:blip r:embed="rId106"/>
              <a:stretch>
                <a:fillRect/>
              </a:stretch>
            </p:blipFill>
            <p:spPr>
              <a:xfrm>
                <a:off x="186660" y="3129499"/>
                <a:ext cx="134640" cy="361440"/>
              </a:xfrm>
              <a:prstGeom prst="rect">
                <a:avLst/>
              </a:prstGeom>
            </p:spPr>
          </p:pic>
        </mc:Fallback>
      </mc:AlternateContent>
      <p:grpSp>
        <p:nvGrpSpPr>
          <p:cNvPr id="127" name="Group 126">
            <a:extLst>
              <a:ext uri="{FF2B5EF4-FFF2-40B4-BE49-F238E27FC236}">
                <a16:creationId xmlns:a16="http://schemas.microsoft.com/office/drawing/2014/main" id="{1A648DD5-5357-C720-B850-1DA68B6E72F4}"/>
              </a:ext>
            </a:extLst>
          </p:cNvPr>
          <p:cNvGrpSpPr/>
          <p:nvPr/>
        </p:nvGrpSpPr>
        <p:grpSpPr>
          <a:xfrm>
            <a:off x="230940" y="3110779"/>
            <a:ext cx="262800" cy="211320"/>
            <a:chOff x="230940" y="3110779"/>
            <a:chExt cx="262800" cy="211320"/>
          </a:xfrm>
        </p:grpSpPr>
        <mc:AlternateContent xmlns:mc="http://schemas.openxmlformats.org/markup-compatibility/2006" xmlns:p14="http://schemas.microsoft.com/office/powerpoint/2010/main">
          <mc:Choice Requires="p14">
            <p:contentPart p14:bwMode="auto" r:id="rId107">
              <p14:nvContentPartPr>
                <p14:cNvPr id="110" name="Ink 109">
                  <a:extLst>
                    <a:ext uri="{FF2B5EF4-FFF2-40B4-BE49-F238E27FC236}">
                      <a16:creationId xmlns:a16="http://schemas.microsoft.com/office/drawing/2014/main" id="{6AAC3861-F4DD-6207-FE08-7A8D720F1D24}"/>
                    </a:ext>
                  </a:extLst>
                </p14:cNvPr>
                <p14:cNvContentPartPr/>
                <p14:nvPr/>
              </p14:nvContentPartPr>
              <p14:xfrm>
                <a:off x="314100" y="3110779"/>
                <a:ext cx="169560" cy="35280"/>
              </p14:xfrm>
            </p:contentPart>
          </mc:Choice>
          <mc:Fallback xmlns="">
            <p:pic>
              <p:nvPicPr>
                <p:cNvPr id="110" name="Ink 109">
                  <a:extLst>
                    <a:ext uri="{FF2B5EF4-FFF2-40B4-BE49-F238E27FC236}">
                      <a16:creationId xmlns:a16="http://schemas.microsoft.com/office/drawing/2014/main" id="{6AAC3861-F4DD-6207-FE08-7A8D720F1D24}"/>
                    </a:ext>
                  </a:extLst>
                </p:cNvPr>
                <p:cNvPicPr/>
                <p:nvPr/>
              </p:nvPicPr>
              <p:blipFill>
                <a:blip r:embed="rId108"/>
                <a:stretch>
                  <a:fillRect/>
                </a:stretch>
              </p:blipFill>
              <p:spPr>
                <a:xfrm>
                  <a:off x="305460" y="3101779"/>
                  <a:ext cx="1872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1" name="Ink 110">
                  <a:extLst>
                    <a:ext uri="{FF2B5EF4-FFF2-40B4-BE49-F238E27FC236}">
                      <a16:creationId xmlns:a16="http://schemas.microsoft.com/office/drawing/2014/main" id="{C92C583B-D71A-E92A-31E2-FE3D3660B73F}"/>
                    </a:ext>
                  </a:extLst>
                </p14:cNvPr>
                <p14:cNvContentPartPr/>
                <p14:nvPr/>
              </p14:nvContentPartPr>
              <p14:xfrm>
                <a:off x="466380" y="3169099"/>
                <a:ext cx="21240" cy="14760"/>
              </p14:xfrm>
            </p:contentPart>
          </mc:Choice>
          <mc:Fallback xmlns="">
            <p:pic>
              <p:nvPicPr>
                <p:cNvPr id="111" name="Ink 110">
                  <a:extLst>
                    <a:ext uri="{FF2B5EF4-FFF2-40B4-BE49-F238E27FC236}">
                      <a16:creationId xmlns:a16="http://schemas.microsoft.com/office/drawing/2014/main" id="{C92C583B-D71A-E92A-31E2-FE3D3660B73F}"/>
                    </a:ext>
                  </a:extLst>
                </p:cNvPr>
                <p:cNvPicPr/>
                <p:nvPr/>
              </p:nvPicPr>
              <p:blipFill>
                <a:blip r:embed="rId110"/>
                <a:stretch>
                  <a:fillRect/>
                </a:stretch>
              </p:blipFill>
              <p:spPr>
                <a:xfrm>
                  <a:off x="457740" y="3160459"/>
                  <a:ext cx="388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3" name="Ink 112">
                  <a:extLst>
                    <a:ext uri="{FF2B5EF4-FFF2-40B4-BE49-F238E27FC236}">
                      <a16:creationId xmlns:a16="http://schemas.microsoft.com/office/drawing/2014/main" id="{7BAD9B19-024A-EF14-5BB0-D0408A192FD5}"/>
                    </a:ext>
                  </a:extLst>
                </p14:cNvPr>
                <p14:cNvContentPartPr/>
                <p14:nvPr/>
              </p14:nvContentPartPr>
              <p14:xfrm>
                <a:off x="471420" y="3123739"/>
                <a:ext cx="22320" cy="19800"/>
              </p14:xfrm>
            </p:contentPart>
          </mc:Choice>
          <mc:Fallback xmlns="">
            <p:pic>
              <p:nvPicPr>
                <p:cNvPr id="113" name="Ink 112">
                  <a:extLst>
                    <a:ext uri="{FF2B5EF4-FFF2-40B4-BE49-F238E27FC236}">
                      <a16:creationId xmlns:a16="http://schemas.microsoft.com/office/drawing/2014/main" id="{7BAD9B19-024A-EF14-5BB0-D0408A192FD5}"/>
                    </a:ext>
                  </a:extLst>
                </p:cNvPr>
                <p:cNvPicPr/>
                <p:nvPr/>
              </p:nvPicPr>
              <p:blipFill>
                <a:blip r:embed="rId112"/>
                <a:stretch>
                  <a:fillRect/>
                </a:stretch>
              </p:blipFill>
              <p:spPr>
                <a:xfrm>
                  <a:off x="462420" y="3114739"/>
                  <a:ext cx="39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3" name="Ink 122">
                  <a:extLst>
                    <a:ext uri="{FF2B5EF4-FFF2-40B4-BE49-F238E27FC236}">
                      <a16:creationId xmlns:a16="http://schemas.microsoft.com/office/drawing/2014/main" id="{B2D18ED1-33F8-A8A1-6C8A-4DFA8096F288}"/>
                    </a:ext>
                  </a:extLst>
                </p14:cNvPr>
                <p14:cNvContentPartPr/>
                <p14:nvPr/>
              </p14:nvContentPartPr>
              <p14:xfrm>
                <a:off x="268380" y="3161179"/>
                <a:ext cx="7560" cy="160920"/>
              </p14:xfrm>
            </p:contentPart>
          </mc:Choice>
          <mc:Fallback xmlns="">
            <p:pic>
              <p:nvPicPr>
                <p:cNvPr id="123" name="Ink 122">
                  <a:extLst>
                    <a:ext uri="{FF2B5EF4-FFF2-40B4-BE49-F238E27FC236}">
                      <a16:creationId xmlns:a16="http://schemas.microsoft.com/office/drawing/2014/main" id="{B2D18ED1-33F8-A8A1-6C8A-4DFA8096F288}"/>
                    </a:ext>
                  </a:extLst>
                </p:cNvPr>
                <p:cNvPicPr/>
                <p:nvPr/>
              </p:nvPicPr>
              <p:blipFill>
                <a:blip r:embed="rId114"/>
                <a:stretch>
                  <a:fillRect/>
                </a:stretch>
              </p:blipFill>
              <p:spPr>
                <a:xfrm>
                  <a:off x="259380" y="3152539"/>
                  <a:ext cx="25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24" name="Ink 123">
                  <a:extLst>
                    <a:ext uri="{FF2B5EF4-FFF2-40B4-BE49-F238E27FC236}">
                      <a16:creationId xmlns:a16="http://schemas.microsoft.com/office/drawing/2014/main" id="{3EF7ECA5-C4DB-55DF-811B-5582DA48B410}"/>
                    </a:ext>
                  </a:extLst>
                </p14:cNvPr>
                <p14:cNvContentPartPr/>
                <p14:nvPr/>
              </p14:nvContentPartPr>
              <p14:xfrm>
                <a:off x="230940" y="3124819"/>
                <a:ext cx="159120" cy="71640"/>
              </p14:xfrm>
            </p:contentPart>
          </mc:Choice>
          <mc:Fallback xmlns="">
            <p:pic>
              <p:nvPicPr>
                <p:cNvPr id="124" name="Ink 123">
                  <a:extLst>
                    <a:ext uri="{FF2B5EF4-FFF2-40B4-BE49-F238E27FC236}">
                      <a16:creationId xmlns:a16="http://schemas.microsoft.com/office/drawing/2014/main" id="{3EF7ECA5-C4DB-55DF-811B-5582DA48B410}"/>
                    </a:ext>
                  </a:extLst>
                </p:cNvPr>
                <p:cNvPicPr/>
                <p:nvPr/>
              </p:nvPicPr>
              <p:blipFill>
                <a:blip r:embed="rId116"/>
                <a:stretch>
                  <a:fillRect/>
                </a:stretch>
              </p:blipFill>
              <p:spPr>
                <a:xfrm>
                  <a:off x="221940" y="3116179"/>
                  <a:ext cx="176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26" name="Ink 125">
                  <a:extLst>
                    <a:ext uri="{FF2B5EF4-FFF2-40B4-BE49-F238E27FC236}">
                      <a16:creationId xmlns:a16="http://schemas.microsoft.com/office/drawing/2014/main" id="{F3FF3005-7F72-22F3-891F-FA4F55AE31BC}"/>
                    </a:ext>
                  </a:extLst>
                </p14:cNvPr>
                <p14:cNvContentPartPr/>
                <p14:nvPr/>
              </p14:nvContentPartPr>
              <p14:xfrm>
                <a:off x="292500" y="3171259"/>
                <a:ext cx="46080" cy="7920"/>
              </p14:xfrm>
            </p:contentPart>
          </mc:Choice>
          <mc:Fallback xmlns="">
            <p:pic>
              <p:nvPicPr>
                <p:cNvPr id="126" name="Ink 125">
                  <a:extLst>
                    <a:ext uri="{FF2B5EF4-FFF2-40B4-BE49-F238E27FC236}">
                      <a16:creationId xmlns:a16="http://schemas.microsoft.com/office/drawing/2014/main" id="{F3FF3005-7F72-22F3-891F-FA4F55AE31BC}"/>
                    </a:ext>
                  </a:extLst>
                </p:cNvPr>
                <p:cNvPicPr/>
                <p:nvPr/>
              </p:nvPicPr>
              <p:blipFill>
                <a:blip r:embed="rId118"/>
                <a:stretch>
                  <a:fillRect/>
                </a:stretch>
              </p:blipFill>
              <p:spPr>
                <a:xfrm>
                  <a:off x="283860" y="3162259"/>
                  <a:ext cx="63720" cy="2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9">
            <p14:nvContentPartPr>
              <p14:cNvPr id="131" name="Ink 130">
                <a:extLst>
                  <a:ext uri="{FF2B5EF4-FFF2-40B4-BE49-F238E27FC236}">
                    <a16:creationId xmlns:a16="http://schemas.microsoft.com/office/drawing/2014/main" id="{DFC9F9DA-47DB-92E5-3639-C2319DF5AA5F}"/>
                  </a:ext>
                </a:extLst>
              </p14:cNvPr>
              <p14:cNvContentPartPr/>
              <p14:nvPr/>
            </p14:nvContentPartPr>
            <p14:xfrm>
              <a:off x="216180" y="3330379"/>
              <a:ext cx="3240" cy="258480"/>
            </p14:xfrm>
          </p:contentPart>
        </mc:Choice>
        <mc:Fallback xmlns="">
          <p:pic>
            <p:nvPicPr>
              <p:cNvPr id="131" name="Ink 130">
                <a:extLst>
                  <a:ext uri="{FF2B5EF4-FFF2-40B4-BE49-F238E27FC236}">
                    <a16:creationId xmlns:a16="http://schemas.microsoft.com/office/drawing/2014/main" id="{DFC9F9DA-47DB-92E5-3639-C2319DF5AA5F}"/>
                  </a:ext>
                </a:extLst>
              </p:cNvPr>
              <p:cNvPicPr/>
              <p:nvPr/>
            </p:nvPicPr>
            <p:blipFill>
              <a:blip r:embed="rId120"/>
              <a:stretch>
                <a:fillRect/>
              </a:stretch>
            </p:blipFill>
            <p:spPr>
              <a:xfrm>
                <a:off x="207180" y="3321739"/>
                <a:ext cx="208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3" name="Ink 132">
                <a:extLst>
                  <a:ext uri="{FF2B5EF4-FFF2-40B4-BE49-F238E27FC236}">
                    <a16:creationId xmlns:a16="http://schemas.microsoft.com/office/drawing/2014/main" id="{008EEDC6-36BC-8FC0-0489-47A89089C6C3}"/>
                  </a:ext>
                </a:extLst>
              </p14:cNvPr>
              <p14:cNvContentPartPr/>
              <p14:nvPr/>
            </p14:nvContentPartPr>
            <p14:xfrm>
              <a:off x="237780" y="3327499"/>
              <a:ext cx="202320" cy="240480"/>
            </p14:xfrm>
          </p:contentPart>
        </mc:Choice>
        <mc:Fallback xmlns="">
          <p:pic>
            <p:nvPicPr>
              <p:cNvPr id="133" name="Ink 132">
                <a:extLst>
                  <a:ext uri="{FF2B5EF4-FFF2-40B4-BE49-F238E27FC236}">
                    <a16:creationId xmlns:a16="http://schemas.microsoft.com/office/drawing/2014/main" id="{008EEDC6-36BC-8FC0-0489-47A89089C6C3}"/>
                  </a:ext>
                </a:extLst>
              </p:cNvPr>
              <p:cNvPicPr/>
              <p:nvPr/>
            </p:nvPicPr>
            <p:blipFill>
              <a:blip r:embed="rId122"/>
              <a:stretch>
                <a:fillRect/>
              </a:stretch>
            </p:blipFill>
            <p:spPr>
              <a:xfrm>
                <a:off x="229140" y="3318499"/>
                <a:ext cx="2199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5" name="Ink 134">
                <a:extLst>
                  <a:ext uri="{FF2B5EF4-FFF2-40B4-BE49-F238E27FC236}">
                    <a16:creationId xmlns:a16="http://schemas.microsoft.com/office/drawing/2014/main" id="{2F9E435B-3A3D-3E8C-50BD-F1F2A2E0F04A}"/>
                  </a:ext>
                </a:extLst>
              </p14:cNvPr>
              <p14:cNvContentPartPr/>
              <p14:nvPr/>
            </p14:nvContentPartPr>
            <p14:xfrm>
              <a:off x="266220" y="3326779"/>
              <a:ext cx="56160" cy="175320"/>
            </p14:xfrm>
          </p:contentPart>
        </mc:Choice>
        <mc:Fallback xmlns="">
          <p:pic>
            <p:nvPicPr>
              <p:cNvPr id="135" name="Ink 134">
                <a:extLst>
                  <a:ext uri="{FF2B5EF4-FFF2-40B4-BE49-F238E27FC236}">
                    <a16:creationId xmlns:a16="http://schemas.microsoft.com/office/drawing/2014/main" id="{2F9E435B-3A3D-3E8C-50BD-F1F2A2E0F04A}"/>
                  </a:ext>
                </a:extLst>
              </p:cNvPr>
              <p:cNvPicPr/>
              <p:nvPr/>
            </p:nvPicPr>
            <p:blipFill>
              <a:blip r:embed="rId124"/>
              <a:stretch>
                <a:fillRect/>
              </a:stretch>
            </p:blipFill>
            <p:spPr>
              <a:xfrm>
                <a:off x="257220" y="3317779"/>
                <a:ext cx="73800" cy="192960"/>
              </a:xfrm>
              <a:prstGeom prst="rect">
                <a:avLst/>
              </a:prstGeom>
            </p:spPr>
          </p:pic>
        </mc:Fallback>
      </mc:AlternateContent>
      <p:grpSp>
        <p:nvGrpSpPr>
          <p:cNvPr id="138" name="Group 137">
            <a:extLst>
              <a:ext uri="{FF2B5EF4-FFF2-40B4-BE49-F238E27FC236}">
                <a16:creationId xmlns:a16="http://schemas.microsoft.com/office/drawing/2014/main" id="{48352D59-23BF-AAAE-6D05-87FCAF6A7EFC}"/>
              </a:ext>
            </a:extLst>
          </p:cNvPr>
          <p:cNvGrpSpPr/>
          <p:nvPr/>
        </p:nvGrpSpPr>
        <p:grpSpPr>
          <a:xfrm>
            <a:off x="195300" y="3458899"/>
            <a:ext cx="148680" cy="239400"/>
            <a:chOff x="195300" y="3458899"/>
            <a:chExt cx="148680" cy="239400"/>
          </a:xfrm>
        </p:grpSpPr>
        <mc:AlternateContent xmlns:mc="http://schemas.openxmlformats.org/markup-compatibility/2006" xmlns:p14="http://schemas.microsoft.com/office/powerpoint/2010/main">
          <mc:Choice Requires="p14">
            <p:contentPart p14:bwMode="auto" r:id="rId125">
              <p14:nvContentPartPr>
                <p14:cNvPr id="128" name="Ink 127">
                  <a:extLst>
                    <a:ext uri="{FF2B5EF4-FFF2-40B4-BE49-F238E27FC236}">
                      <a16:creationId xmlns:a16="http://schemas.microsoft.com/office/drawing/2014/main" id="{5F9381FD-DD73-0223-71F0-916E34081B83}"/>
                    </a:ext>
                  </a:extLst>
                </p14:cNvPr>
                <p14:cNvContentPartPr/>
                <p14:nvPr/>
              </p14:nvContentPartPr>
              <p14:xfrm>
                <a:off x="225540" y="3484459"/>
                <a:ext cx="15480" cy="213840"/>
              </p14:xfrm>
            </p:contentPart>
          </mc:Choice>
          <mc:Fallback xmlns="">
            <p:pic>
              <p:nvPicPr>
                <p:cNvPr id="128" name="Ink 127">
                  <a:extLst>
                    <a:ext uri="{FF2B5EF4-FFF2-40B4-BE49-F238E27FC236}">
                      <a16:creationId xmlns:a16="http://schemas.microsoft.com/office/drawing/2014/main" id="{5F9381FD-DD73-0223-71F0-916E34081B83}"/>
                    </a:ext>
                  </a:extLst>
                </p:cNvPr>
                <p:cNvPicPr/>
                <p:nvPr/>
              </p:nvPicPr>
              <p:blipFill>
                <a:blip r:embed="rId126"/>
                <a:stretch>
                  <a:fillRect/>
                </a:stretch>
              </p:blipFill>
              <p:spPr>
                <a:xfrm>
                  <a:off x="216540" y="3475819"/>
                  <a:ext cx="331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9" name="Ink 128">
                  <a:extLst>
                    <a:ext uri="{FF2B5EF4-FFF2-40B4-BE49-F238E27FC236}">
                      <a16:creationId xmlns:a16="http://schemas.microsoft.com/office/drawing/2014/main" id="{A5BF5CA6-F099-AA8F-5D35-6FF7D225E28D}"/>
                    </a:ext>
                  </a:extLst>
                </p14:cNvPr>
                <p14:cNvContentPartPr/>
                <p14:nvPr/>
              </p14:nvContentPartPr>
              <p14:xfrm>
                <a:off x="195300" y="3458899"/>
                <a:ext cx="11880" cy="117720"/>
              </p14:xfrm>
            </p:contentPart>
          </mc:Choice>
          <mc:Fallback xmlns="">
            <p:pic>
              <p:nvPicPr>
                <p:cNvPr id="129" name="Ink 128">
                  <a:extLst>
                    <a:ext uri="{FF2B5EF4-FFF2-40B4-BE49-F238E27FC236}">
                      <a16:creationId xmlns:a16="http://schemas.microsoft.com/office/drawing/2014/main" id="{A5BF5CA6-F099-AA8F-5D35-6FF7D225E28D}"/>
                    </a:ext>
                  </a:extLst>
                </p:cNvPr>
                <p:cNvPicPr/>
                <p:nvPr/>
              </p:nvPicPr>
              <p:blipFill>
                <a:blip r:embed="rId128"/>
                <a:stretch>
                  <a:fillRect/>
                </a:stretch>
              </p:blipFill>
              <p:spPr>
                <a:xfrm>
                  <a:off x="186300" y="3450259"/>
                  <a:ext cx="29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7" name="Ink 136">
                  <a:extLst>
                    <a:ext uri="{FF2B5EF4-FFF2-40B4-BE49-F238E27FC236}">
                      <a16:creationId xmlns:a16="http://schemas.microsoft.com/office/drawing/2014/main" id="{76377C1E-02E2-3D2F-9DAA-0A6CE7FABB3D}"/>
                    </a:ext>
                  </a:extLst>
                </p14:cNvPr>
                <p14:cNvContentPartPr/>
                <p14:nvPr/>
              </p14:nvContentPartPr>
              <p14:xfrm>
                <a:off x="252540" y="3561499"/>
                <a:ext cx="91440" cy="98640"/>
              </p14:xfrm>
            </p:contentPart>
          </mc:Choice>
          <mc:Fallback xmlns="">
            <p:pic>
              <p:nvPicPr>
                <p:cNvPr id="137" name="Ink 136">
                  <a:extLst>
                    <a:ext uri="{FF2B5EF4-FFF2-40B4-BE49-F238E27FC236}">
                      <a16:creationId xmlns:a16="http://schemas.microsoft.com/office/drawing/2014/main" id="{76377C1E-02E2-3D2F-9DAA-0A6CE7FABB3D}"/>
                    </a:ext>
                  </a:extLst>
                </p:cNvPr>
                <p:cNvPicPr/>
                <p:nvPr/>
              </p:nvPicPr>
              <p:blipFill>
                <a:blip r:embed="rId130"/>
                <a:stretch>
                  <a:fillRect/>
                </a:stretch>
              </p:blipFill>
              <p:spPr>
                <a:xfrm>
                  <a:off x="243540" y="3552499"/>
                  <a:ext cx="109080" cy="11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1">
            <p14:nvContentPartPr>
              <p14:cNvPr id="139" name="Ink 138">
                <a:extLst>
                  <a:ext uri="{FF2B5EF4-FFF2-40B4-BE49-F238E27FC236}">
                    <a16:creationId xmlns:a16="http://schemas.microsoft.com/office/drawing/2014/main" id="{D45A5ABA-4360-21C8-FE95-9B438C994F68}"/>
                  </a:ext>
                </a:extLst>
              </p14:cNvPr>
              <p14:cNvContentPartPr/>
              <p14:nvPr/>
            </p14:nvContentPartPr>
            <p14:xfrm>
              <a:off x="218700" y="3705499"/>
              <a:ext cx="2880" cy="142560"/>
            </p14:xfrm>
          </p:contentPart>
        </mc:Choice>
        <mc:Fallback xmlns="">
          <p:pic>
            <p:nvPicPr>
              <p:cNvPr id="139" name="Ink 138">
                <a:extLst>
                  <a:ext uri="{FF2B5EF4-FFF2-40B4-BE49-F238E27FC236}">
                    <a16:creationId xmlns:a16="http://schemas.microsoft.com/office/drawing/2014/main" id="{D45A5ABA-4360-21C8-FE95-9B438C994F68}"/>
                  </a:ext>
                </a:extLst>
              </p:cNvPr>
              <p:cNvPicPr/>
              <p:nvPr/>
            </p:nvPicPr>
            <p:blipFill>
              <a:blip r:embed="rId132"/>
              <a:stretch>
                <a:fillRect/>
              </a:stretch>
            </p:blipFill>
            <p:spPr>
              <a:xfrm>
                <a:off x="209700" y="3696859"/>
                <a:ext cx="20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0" name="Ink 139">
                <a:extLst>
                  <a:ext uri="{FF2B5EF4-FFF2-40B4-BE49-F238E27FC236}">
                    <a16:creationId xmlns:a16="http://schemas.microsoft.com/office/drawing/2014/main" id="{B62BADF1-3FC6-4409-16CE-7D002CFC056D}"/>
                  </a:ext>
                </a:extLst>
              </p14:cNvPr>
              <p14:cNvContentPartPr/>
              <p14:nvPr/>
            </p14:nvContentPartPr>
            <p14:xfrm>
              <a:off x="208260" y="3831859"/>
              <a:ext cx="18360" cy="354600"/>
            </p14:xfrm>
          </p:contentPart>
        </mc:Choice>
        <mc:Fallback xmlns="">
          <p:pic>
            <p:nvPicPr>
              <p:cNvPr id="140" name="Ink 139">
                <a:extLst>
                  <a:ext uri="{FF2B5EF4-FFF2-40B4-BE49-F238E27FC236}">
                    <a16:creationId xmlns:a16="http://schemas.microsoft.com/office/drawing/2014/main" id="{B62BADF1-3FC6-4409-16CE-7D002CFC056D}"/>
                  </a:ext>
                </a:extLst>
              </p:cNvPr>
              <p:cNvPicPr/>
              <p:nvPr/>
            </p:nvPicPr>
            <p:blipFill>
              <a:blip r:embed="rId134"/>
              <a:stretch>
                <a:fillRect/>
              </a:stretch>
            </p:blipFill>
            <p:spPr>
              <a:xfrm>
                <a:off x="199260" y="3823219"/>
                <a:ext cx="360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1" name="Ink 140">
                <a:extLst>
                  <a:ext uri="{FF2B5EF4-FFF2-40B4-BE49-F238E27FC236}">
                    <a16:creationId xmlns:a16="http://schemas.microsoft.com/office/drawing/2014/main" id="{A19E31D1-B84F-FB89-5441-7747926FAD8A}"/>
                  </a:ext>
                </a:extLst>
              </p14:cNvPr>
              <p14:cNvContentPartPr/>
              <p14:nvPr/>
            </p14:nvContentPartPr>
            <p14:xfrm>
              <a:off x="273060" y="3668059"/>
              <a:ext cx="24120" cy="185760"/>
            </p14:xfrm>
          </p:contentPart>
        </mc:Choice>
        <mc:Fallback xmlns="">
          <p:pic>
            <p:nvPicPr>
              <p:cNvPr id="141" name="Ink 140">
                <a:extLst>
                  <a:ext uri="{FF2B5EF4-FFF2-40B4-BE49-F238E27FC236}">
                    <a16:creationId xmlns:a16="http://schemas.microsoft.com/office/drawing/2014/main" id="{A19E31D1-B84F-FB89-5441-7747926FAD8A}"/>
                  </a:ext>
                </a:extLst>
              </p:cNvPr>
              <p:cNvPicPr/>
              <p:nvPr/>
            </p:nvPicPr>
            <p:blipFill>
              <a:blip r:embed="rId136"/>
              <a:stretch>
                <a:fillRect/>
              </a:stretch>
            </p:blipFill>
            <p:spPr>
              <a:xfrm>
                <a:off x="264420" y="3659059"/>
                <a:ext cx="417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2" name="Ink 141">
                <a:extLst>
                  <a:ext uri="{FF2B5EF4-FFF2-40B4-BE49-F238E27FC236}">
                    <a16:creationId xmlns:a16="http://schemas.microsoft.com/office/drawing/2014/main" id="{8EB6A5C2-69AC-BB6D-6F9E-47B72A952306}"/>
                  </a:ext>
                </a:extLst>
              </p14:cNvPr>
              <p14:cNvContentPartPr/>
              <p14:nvPr/>
            </p14:nvContentPartPr>
            <p14:xfrm>
              <a:off x="244620" y="3829699"/>
              <a:ext cx="62280" cy="204480"/>
            </p14:xfrm>
          </p:contentPart>
        </mc:Choice>
        <mc:Fallback xmlns="">
          <p:pic>
            <p:nvPicPr>
              <p:cNvPr id="142" name="Ink 141">
                <a:extLst>
                  <a:ext uri="{FF2B5EF4-FFF2-40B4-BE49-F238E27FC236}">
                    <a16:creationId xmlns:a16="http://schemas.microsoft.com/office/drawing/2014/main" id="{8EB6A5C2-69AC-BB6D-6F9E-47B72A952306}"/>
                  </a:ext>
                </a:extLst>
              </p:cNvPr>
              <p:cNvPicPr/>
              <p:nvPr/>
            </p:nvPicPr>
            <p:blipFill>
              <a:blip r:embed="rId138"/>
              <a:stretch>
                <a:fillRect/>
              </a:stretch>
            </p:blipFill>
            <p:spPr>
              <a:xfrm>
                <a:off x="235980" y="3821059"/>
                <a:ext cx="799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3" name="Ink 142">
                <a:extLst>
                  <a:ext uri="{FF2B5EF4-FFF2-40B4-BE49-F238E27FC236}">
                    <a16:creationId xmlns:a16="http://schemas.microsoft.com/office/drawing/2014/main" id="{D6531E14-9D6C-CB23-0D41-38AE0BDDC644}"/>
                  </a:ext>
                </a:extLst>
              </p14:cNvPr>
              <p14:cNvContentPartPr/>
              <p14:nvPr/>
            </p14:nvContentPartPr>
            <p14:xfrm>
              <a:off x="101700" y="3732139"/>
              <a:ext cx="279000" cy="390600"/>
            </p14:xfrm>
          </p:contentPart>
        </mc:Choice>
        <mc:Fallback xmlns="">
          <p:pic>
            <p:nvPicPr>
              <p:cNvPr id="143" name="Ink 142">
                <a:extLst>
                  <a:ext uri="{FF2B5EF4-FFF2-40B4-BE49-F238E27FC236}">
                    <a16:creationId xmlns:a16="http://schemas.microsoft.com/office/drawing/2014/main" id="{D6531E14-9D6C-CB23-0D41-38AE0BDDC644}"/>
                  </a:ext>
                </a:extLst>
              </p:cNvPr>
              <p:cNvPicPr/>
              <p:nvPr/>
            </p:nvPicPr>
            <p:blipFill>
              <a:blip r:embed="rId140"/>
              <a:stretch>
                <a:fillRect/>
              </a:stretch>
            </p:blipFill>
            <p:spPr>
              <a:xfrm>
                <a:off x="93060" y="3723139"/>
                <a:ext cx="29664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4" name="Ink 143">
                <a:extLst>
                  <a:ext uri="{FF2B5EF4-FFF2-40B4-BE49-F238E27FC236}">
                    <a16:creationId xmlns:a16="http://schemas.microsoft.com/office/drawing/2014/main" id="{4785E6A7-2FC4-7F60-C1B3-D1C09B947683}"/>
                  </a:ext>
                </a:extLst>
              </p14:cNvPr>
              <p14:cNvContentPartPr/>
              <p14:nvPr/>
            </p14:nvContentPartPr>
            <p14:xfrm>
              <a:off x="249660" y="3863179"/>
              <a:ext cx="54000" cy="88560"/>
            </p14:xfrm>
          </p:contentPart>
        </mc:Choice>
        <mc:Fallback xmlns="">
          <p:pic>
            <p:nvPicPr>
              <p:cNvPr id="144" name="Ink 143">
                <a:extLst>
                  <a:ext uri="{FF2B5EF4-FFF2-40B4-BE49-F238E27FC236}">
                    <a16:creationId xmlns:a16="http://schemas.microsoft.com/office/drawing/2014/main" id="{4785E6A7-2FC4-7F60-C1B3-D1C09B947683}"/>
                  </a:ext>
                </a:extLst>
              </p:cNvPr>
              <p:cNvPicPr/>
              <p:nvPr/>
            </p:nvPicPr>
            <p:blipFill>
              <a:blip r:embed="rId142"/>
              <a:stretch>
                <a:fillRect/>
              </a:stretch>
            </p:blipFill>
            <p:spPr>
              <a:xfrm>
                <a:off x="240660" y="3854179"/>
                <a:ext cx="716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5" name="Ink 144">
                <a:extLst>
                  <a:ext uri="{FF2B5EF4-FFF2-40B4-BE49-F238E27FC236}">
                    <a16:creationId xmlns:a16="http://schemas.microsoft.com/office/drawing/2014/main" id="{7579DAAA-369F-D28D-DBE9-ED8967B95E04}"/>
                  </a:ext>
                </a:extLst>
              </p14:cNvPr>
              <p14:cNvContentPartPr/>
              <p14:nvPr/>
            </p14:nvContentPartPr>
            <p14:xfrm>
              <a:off x="219060" y="4183579"/>
              <a:ext cx="7560" cy="190800"/>
            </p14:xfrm>
          </p:contentPart>
        </mc:Choice>
        <mc:Fallback xmlns="">
          <p:pic>
            <p:nvPicPr>
              <p:cNvPr id="145" name="Ink 144">
                <a:extLst>
                  <a:ext uri="{FF2B5EF4-FFF2-40B4-BE49-F238E27FC236}">
                    <a16:creationId xmlns:a16="http://schemas.microsoft.com/office/drawing/2014/main" id="{7579DAAA-369F-D28D-DBE9-ED8967B95E04}"/>
                  </a:ext>
                </a:extLst>
              </p:cNvPr>
              <p:cNvPicPr/>
              <p:nvPr/>
            </p:nvPicPr>
            <p:blipFill>
              <a:blip r:embed="rId144"/>
              <a:stretch>
                <a:fillRect/>
              </a:stretch>
            </p:blipFill>
            <p:spPr>
              <a:xfrm>
                <a:off x="210060" y="4174939"/>
                <a:ext cx="25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6" name="Ink 145">
                <a:extLst>
                  <a:ext uri="{FF2B5EF4-FFF2-40B4-BE49-F238E27FC236}">
                    <a16:creationId xmlns:a16="http://schemas.microsoft.com/office/drawing/2014/main" id="{3F9B0877-9555-8C52-0D5B-9689D6A0CCDF}"/>
                  </a:ext>
                </a:extLst>
              </p14:cNvPr>
              <p14:cNvContentPartPr/>
              <p14:nvPr/>
            </p14:nvContentPartPr>
            <p14:xfrm>
              <a:off x="268740" y="4031659"/>
              <a:ext cx="5400" cy="338040"/>
            </p14:xfrm>
          </p:contentPart>
        </mc:Choice>
        <mc:Fallback xmlns="">
          <p:pic>
            <p:nvPicPr>
              <p:cNvPr id="146" name="Ink 145">
                <a:extLst>
                  <a:ext uri="{FF2B5EF4-FFF2-40B4-BE49-F238E27FC236}">
                    <a16:creationId xmlns:a16="http://schemas.microsoft.com/office/drawing/2014/main" id="{3F9B0877-9555-8C52-0D5B-9689D6A0CCDF}"/>
                  </a:ext>
                </a:extLst>
              </p:cNvPr>
              <p:cNvPicPr/>
              <p:nvPr/>
            </p:nvPicPr>
            <p:blipFill>
              <a:blip r:embed="rId146"/>
              <a:stretch>
                <a:fillRect/>
              </a:stretch>
            </p:blipFill>
            <p:spPr>
              <a:xfrm>
                <a:off x="259740" y="4023019"/>
                <a:ext cx="23040" cy="355680"/>
              </a:xfrm>
              <a:prstGeom prst="rect">
                <a:avLst/>
              </a:prstGeom>
            </p:spPr>
          </p:pic>
        </mc:Fallback>
      </mc:AlternateContent>
      <p:grpSp>
        <p:nvGrpSpPr>
          <p:cNvPr id="152" name="Group 151">
            <a:extLst>
              <a:ext uri="{FF2B5EF4-FFF2-40B4-BE49-F238E27FC236}">
                <a16:creationId xmlns:a16="http://schemas.microsoft.com/office/drawing/2014/main" id="{63393ED3-26F3-57E3-926A-4897430C0842}"/>
              </a:ext>
            </a:extLst>
          </p:cNvPr>
          <p:cNvGrpSpPr/>
          <p:nvPr/>
        </p:nvGrpSpPr>
        <p:grpSpPr>
          <a:xfrm>
            <a:off x="211500" y="3903139"/>
            <a:ext cx="82080" cy="940320"/>
            <a:chOff x="211500" y="3903139"/>
            <a:chExt cx="82080" cy="940320"/>
          </a:xfrm>
        </p:grpSpPr>
        <mc:AlternateContent xmlns:mc="http://schemas.openxmlformats.org/markup-compatibility/2006" xmlns:p14="http://schemas.microsoft.com/office/powerpoint/2010/main">
          <mc:Choice Requires="p14">
            <p:contentPart p14:bwMode="auto" r:id="rId147">
              <p14:nvContentPartPr>
                <p14:cNvPr id="147" name="Ink 146">
                  <a:extLst>
                    <a:ext uri="{FF2B5EF4-FFF2-40B4-BE49-F238E27FC236}">
                      <a16:creationId xmlns:a16="http://schemas.microsoft.com/office/drawing/2014/main" id="{C2F8211B-3DC2-8D71-C190-76183E50F446}"/>
                    </a:ext>
                  </a:extLst>
                </p14:cNvPr>
                <p14:cNvContentPartPr/>
                <p14:nvPr/>
              </p14:nvContentPartPr>
              <p14:xfrm>
                <a:off x="211500" y="4401379"/>
                <a:ext cx="38880" cy="442080"/>
              </p14:xfrm>
            </p:contentPart>
          </mc:Choice>
          <mc:Fallback xmlns="">
            <p:pic>
              <p:nvPicPr>
                <p:cNvPr id="147" name="Ink 146">
                  <a:extLst>
                    <a:ext uri="{FF2B5EF4-FFF2-40B4-BE49-F238E27FC236}">
                      <a16:creationId xmlns:a16="http://schemas.microsoft.com/office/drawing/2014/main" id="{C2F8211B-3DC2-8D71-C190-76183E50F446}"/>
                    </a:ext>
                  </a:extLst>
                </p:cNvPr>
                <p:cNvPicPr/>
                <p:nvPr/>
              </p:nvPicPr>
              <p:blipFill>
                <a:blip r:embed="rId148"/>
                <a:stretch>
                  <a:fillRect/>
                </a:stretch>
              </p:blipFill>
              <p:spPr>
                <a:xfrm>
                  <a:off x="202860" y="4392739"/>
                  <a:ext cx="5652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8" name="Ink 147">
                  <a:extLst>
                    <a:ext uri="{FF2B5EF4-FFF2-40B4-BE49-F238E27FC236}">
                      <a16:creationId xmlns:a16="http://schemas.microsoft.com/office/drawing/2014/main" id="{69C82A44-68E2-9FFE-42B2-F9674607D352}"/>
                    </a:ext>
                  </a:extLst>
                </p14:cNvPr>
                <p14:cNvContentPartPr/>
                <p14:nvPr/>
              </p14:nvContentPartPr>
              <p14:xfrm>
                <a:off x="214020" y="4452859"/>
                <a:ext cx="360" cy="360"/>
              </p14:xfrm>
            </p:contentPart>
          </mc:Choice>
          <mc:Fallback xmlns="">
            <p:pic>
              <p:nvPicPr>
                <p:cNvPr id="148" name="Ink 147">
                  <a:extLst>
                    <a:ext uri="{FF2B5EF4-FFF2-40B4-BE49-F238E27FC236}">
                      <a16:creationId xmlns:a16="http://schemas.microsoft.com/office/drawing/2014/main" id="{69C82A44-68E2-9FFE-42B2-F9674607D352}"/>
                    </a:ext>
                  </a:extLst>
                </p:cNvPr>
                <p:cNvPicPr/>
                <p:nvPr/>
              </p:nvPicPr>
              <p:blipFill>
                <a:blip r:embed="rId50"/>
                <a:stretch>
                  <a:fillRect/>
                </a:stretch>
              </p:blipFill>
              <p:spPr>
                <a:xfrm>
                  <a:off x="205380" y="44438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9" name="Ink 148">
                  <a:extLst>
                    <a:ext uri="{FF2B5EF4-FFF2-40B4-BE49-F238E27FC236}">
                      <a16:creationId xmlns:a16="http://schemas.microsoft.com/office/drawing/2014/main" id="{136B11C0-8141-E554-B2FB-38A6507CCD39}"/>
                    </a:ext>
                  </a:extLst>
                </p14:cNvPr>
                <p14:cNvContentPartPr/>
                <p14:nvPr/>
              </p14:nvContentPartPr>
              <p14:xfrm>
                <a:off x="216540" y="4230739"/>
                <a:ext cx="50760" cy="224640"/>
              </p14:xfrm>
            </p:contentPart>
          </mc:Choice>
          <mc:Fallback xmlns="">
            <p:pic>
              <p:nvPicPr>
                <p:cNvPr id="149" name="Ink 148">
                  <a:extLst>
                    <a:ext uri="{FF2B5EF4-FFF2-40B4-BE49-F238E27FC236}">
                      <a16:creationId xmlns:a16="http://schemas.microsoft.com/office/drawing/2014/main" id="{136B11C0-8141-E554-B2FB-38A6507CCD39}"/>
                    </a:ext>
                  </a:extLst>
                </p:cNvPr>
                <p:cNvPicPr/>
                <p:nvPr/>
              </p:nvPicPr>
              <p:blipFill>
                <a:blip r:embed="rId151"/>
                <a:stretch>
                  <a:fillRect/>
                </a:stretch>
              </p:blipFill>
              <p:spPr>
                <a:xfrm>
                  <a:off x="207900" y="4221739"/>
                  <a:ext cx="684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1" name="Ink 150">
                  <a:extLst>
                    <a:ext uri="{FF2B5EF4-FFF2-40B4-BE49-F238E27FC236}">
                      <a16:creationId xmlns:a16="http://schemas.microsoft.com/office/drawing/2014/main" id="{2F62132E-7C9D-9F9B-D53A-B93FB8F06CE1}"/>
                    </a:ext>
                  </a:extLst>
                </p14:cNvPr>
                <p14:cNvContentPartPr/>
                <p14:nvPr/>
              </p14:nvContentPartPr>
              <p14:xfrm>
                <a:off x="271260" y="3903139"/>
                <a:ext cx="22320" cy="938160"/>
              </p14:xfrm>
            </p:contentPart>
          </mc:Choice>
          <mc:Fallback xmlns="">
            <p:pic>
              <p:nvPicPr>
                <p:cNvPr id="151" name="Ink 150">
                  <a:extLst>
                    <a:ext uri="{FF2B5EF4-FFF2-40B4-BE49-F238E27FC236}">
                      <a16:creationId xmlns:a16="http://schemas.microsoft.com/office/drawing/2014/main" id="{2F62132E-7C9D-9F9B-D53A-B93FB8F06CE1}"/>
                    </a:ext>
                  </a:extLst>
                </p:cNvPr>
                <p:cNvPicPr/>
                <p:nvPr/>
              </p:nvPicPr>
              <p:blipFill>
                <a:blip r:embed="rId153"/>
                <a:stretch>
                  <a:fillRect/>
                </a:stretch>
              </p:blipFill>
              <p:spPr>
                <a:xfrm>
                  <a:off x="262620" y="3894139"/>
                  <a:ext cx="39960" cy="95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158" name="Ink 157">
                <a:extLst>
                  <a:ext uri="{FF2B5EF4-FFF2-40B4-BE49-F238E27FC236}">
                    <a16:creationId xmlns:a16="http://schemas.microsoft.com/office/drawing/2014/main" id="{F16D71A0-798D-E181-D253-7CDF2D01BE69}"/>
                  </a:ext>
                </a:extLst>
              </p14:cNvPr>
              <p14:cNvContentPartPr/>
              <p14:nvPr/>
            </p14:nvContentPartPr>
            <p14:xfrm>
              <a:off x="217260" y="4851379"/>
              <a:ext cx="6840" cy="99360"/>
            </p14:xfrm>
          </p:contentPart>
        </mc:Choice>
        <mc:Fallback xmlns="">
          <p:pic>
            <p:nvPicPr>
              <p:cNvPr id="158" name="Ink 157">
                <a:extLst>
                  <a:ext uri="{FF2B5EF4-FFF2-40B4-BE49-F238E27FC236}">
                    <a16:creationId xmlns:a16="http://schemas.microsoft.com/office/drawing/2014/main" id="{F16D71A0-798D-E181-D253-7CDF2D01BE69}"/>
                  </a:ext>
                </a:extLst>
              </p:cNvPr>
              <p:cNvPicPr/>
              <p:nvPr/>
            </p:nvPicPr>
            <p:blipFill>
              <a:blip r:embed="rId155"/>
              <a:stretch>
                <a:fillRect/>
              </a:stretch>
            </p:blipFill>
            <p:spPr>
              <a:xfrm>
                <a:off x="208620" y="4842379"/>
                <a:ext cx="24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60" name="Ink 159">
                <a:extLst>
                  <a:ext uri="{FF2B5EF4-FFF2-40B4-BE49-F238E27FC236}">
                    <a16:creationId xmlns:a16="http://schemas.microsoft.com/office/drawing/2014/main" id="{26A52F98-4BF5-7502-0FAE-B94F0BA8B815}"/>
                  </a:ext>
                </a:extLst>
              </p14:cNvPr>
              <p14:cNvContentPartPr/>
              <p14:nvPr/>
            </p14:nvContentPartPr>
            <p14:xfrm>
              <a:off x="261180" y="4804939"/>
              <a:ext cx="30600" cy="193680"/>
            </p14:xfrm>
          </p:contentPart>
        </mc:Choice>
        <mc:Fallback xmlns="">
          <p:pic>
            <p:nvPicPr>
              <p:cNvPr id="160" name="Ink 159">
                <a:extLst>
                  <a:ext uri="{FF2B5EF4-FFF2-40B4-BE49-F238E27FC236}">
                    <a16:creationId xmlns:a16="http://schemas.microsoft.com/office/drawing/2014/main" id="{26A52F98-4BF5-7502-0FAE-B94F0BA8B815}"/>
                  </a:ext>
                </a:extLst>
              </p:cNvPr>
              <p:cNvPicPr/>
              <p:nvPr/>
            </p:nvPicPr>
            <p:blipFill>
              <a:blip r:embed="rId157"/>
              <a:stretch>
                <a:fillRect/>
              </a:stretch>
            </p:blipFill>
            <p:spPr>
              <a:xfrm>
                <a:off x="252180" y="4795939"/>
                <a:ext cx="48240" cy="211320"/>
              </a:xfrm>
              <a:prstGeom prst="rect">
                <a:avLst/>
              </a:prstGeom>
            </p:spPr>
          </p:pic>
        </mc:Fallback>
      </mc:AlternateContent>
      <p:grpSp>
        <p:nvGrpSpPr>
          <p:cNvPr id="173" name="Group 172">
            <a:extLst>
              <a:ext uri="{FF2B5EF4-FFF2-40B4-BE49-F238E27FC236}">
                <a16:creationId xmlns:a16="http://schemas.microsoft.com/office/drawing/2014/main" id="{DA1498D9-0D8A-6529-0A97-050F2EF29C76}"/>
              </a:ext>
            </a:extLst>
          </p:cNvPr>
          <p:cNvGrpSpPr/>
          <p:nvPr/>
        </p:nvGrpSpPr>
        <p:grpSpPr>
          <a:xfrm>
            <a:off x="211860" y="4940299"/>
            <a:ext cx="110160" cy="577080"/>
            <a:chOff x="211860" y="4940299"/>
            <a:chExt cx="110160" cy="577080"/>
          </a:xfrm>
        </p:grpSpPr>
        <mc:AlternateContent xmlns:mc="http://schemas.openxmlformats.org/markup-compatibility/2006" xmlns:p14="http://schemas.microsoft.com/office/powerpoint/2010/main">
          <mc:Choice Requires="p14">
            <p:contentPart p14:bwMode="auto" r:id="rId158">
              <p14:nvContentPartPr>
                <p14:cNvPr id="153" name="Ink 152">
                  <a:extLst>
                    <a:ext uri="{FF2B5EF4-FFF2-40B4-BE49-F238E27FC236}">
                      <a16:creationId xmlns:a16="http://schemas.microsoft.com/office/drawing/2014/main" id="{382A0E25-7F33-0959-0F7D-F5652BF6AF95}"/>
                    </a:ext>
                  </a:extLst>
                </p14:cNvPr>
                <p14:cNvContentPartPr/>
                <p14:nvPr/>
              </p14:nvContentPartPr>
              <p14:xfrm>
                <a:off x="221220" y="5002219"/>
                <a:ext cx="28080" cy="284400"/>
              </p14:xfrm>
            </p:contentPart>
          </mc:Choice>
          <mc:Fallback xmlns="">
            <p:pic>
              <p:nvPicPr>
                <p:cNvPr id="153" name="Ink 152">
                  <a:extLst>
                    <a:ext uri="{FF2B5EF4-FFF2-40B4-BE49-F238E27FC236}">
                      <a16:creationId xmlns:a16="http://schemas.microsoft.com/office/drawing/2014/main" id="{382A0E25-7F33-0959-0F7D-F5652BF6AF95}"/>
                    </a:ext>
                  </a:extLst>
                </p:cNvPr>
                <p:cNvPicPr/>
                <p:nvPr/>
              </p:nvPicPr>
              <p:blipFill>
                <a:blip r:embed="rId159"/>
                <a:stretch>
                  <a:fillRect/>
                </a:stretch>
              </p:blipFill>
              <p:spPr>
                <a:xfrm>
                  <a:off x="212580" y="4993219"/>
                  <a:ext cx="457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4" name="Ink 153">
                  <a:extLst>
                    <a:ext uri="{FF2B5EF4-FFF2-40B4-BE49-F238E27FC236}">
                      <a16:creationId xmlns:a16="http://schemas.microsoft.com/office/drawing/2014/main" id="{717560DE-957B-F054-4E63-7212D7BEB723}"/>
                    </a:ext>
                  </a:extLst>
                </p14:cNvPr>
                <p14:cNvContentPartPr/>
                <p14:nvPr/>
              </p14:nvContentPartPr>
              <p14:xfrm>
                <a:off x="211860" y="4953259"/>
                <a:ext cx="3960" cy="145080"/>
              </p14:xfrm>
            </p:contentPart>
          </mc:Choice>
          <mc:Fallback xmlns="">
            <p:pic>
              <p:nvPicPr>
                <p:cNvPr id="154" name="Ink 153">
                  <a:extLst>
                    <a:ext uri="{FF2B5EF4-FFF2-40B4-BE49-F238E27FC236}">
                      <a16:creationId xmlns:a16="http://schemas.microsoft.com/office/drawing/2014/main" id="{717560DE-957B-F054-4E63-7212D7BEB723}"/>
                    </a:ext>
                  </a:extLst>
                </p:cNvPr>
                <p:cNvPicPr/>
                <p:nvPr/>
              </p:nvPicPr>
              <p:blipFill>
                <a:blip r:embed="rId161"/>
                <a:stretch>
                  <a:fillRect/>
                </a:stretch>
              </p:blipFill>
              <p:spPr>
                <a:xfrm>
                  <a:off x="202860" y="4944259"/>
                  <a:ext cx="21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6" name="Ink 155">
                  <a:extLst>
                    <a:ext uri="{FF2B5EF4-FFF2-40B4-BE49-F238E27FC236}">
                      <a16:creationId xmlns:a16="http://schemas.microsoft.com/office/drawing/2014/main" id="{A6BCCCB8-51CB-DF77-6801-D51FA2E07EE7}"/>
                    </a:ext>
                  </a:extLst>
                </p14:cNvPr>
                <p14:cNvContentPartPr/>
                <p14:nvPr/>
              </p14:nvContentPartPr>
              <p14:xfrm>
                <a:off x="221220" y="4959379"/>
                <a:ext cx="2520" cy="96120"/>
              </p14:xfrm>
            </p:contentPart>
          </mc:Choice>
          <mc:Fallback xmlns="">
            <p:pic>
              <p:nvPicPr>
                <p:cNvPr id="156" name="Ink 155">
                  <a:extLst>
                    <a:ext uri="{FF2B5EF4-FFF2-40B4-BE49-F238E27FC236}">
                      <a16:creationId xmlns:a16="http://schemas.microsoft.com/office/drawing/2014/main" id="{A6BCCCB8-51CB-DF77-6801-D51FA2E07EE7}"/>
                    </a:ext>
                  </a:extLst>
                </p:cNvPr>
                <p:cNvPicPr/>
                <p:nvPr/>
              </p:nvPicPr>
              <p:blipFill>
                <a:blip r:embed="rId163"/>
                <a:stretch>
                  <a:fillRect/>
                </a:stretch>
              </p:blipFill>
              <p:spPr>
                <a:xfrm>
                  <a:off x="212580" y="4950739"/>
                  <a:ext cx="20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62" name="Ink 161">
                  <a:extLst>
                    <a:ext uri="{FF2B5EF4-FFF2-40B4-BE49-F238E27FC236}">
                      <a16:creationId xmlns:a16="http://schemas.microsoft.com/office/drawing/2014/main" id="{90C1BB69-D3C5-ABFC-58CE-6B02FEA3E4DD}"/>
                    </a:ext>
                  </a:extLst>
                </p14:cNvPr>
                <p14:cNvContentPartPr/>
                <p14:nvPr/>
              </p14:nvContentPartPr>
              <p14:xfrm>
                <a:off x="254700" y="4946419"/>
                <a:ext cx="67320" cy="194760"/>
              </p14:xfrm>
            </p:contentPart>
          </mc:Choice>
          <mc:Fallback xmlns="">
            <p:pic>
              <p:nvPicPr>
                <p:cNvPr id="162" name="Ink 161">
                  <a:extLst>
                    <a:ext uri="{FF2B5EF4-FFF2-40B4-BE49-F238E27FC236}">
                      <a16:creationId xmlns:a16="http://schemas.microsoft.com/office/drawing/2014/main" id="{90C1BB69-D3C5-ABFC-58CE-6B02FEA3E4DD}"/>
                    </a:ext>
                  </a:extLst>
                </p:cNvPr>
                <p:cNvPicPr/>
                <p:nvPr/>
              </p:nvPicPr>
              <p:blipFill>
                <a:blip r:embed="rId165"/>
                <a:stretch>
                  <a:fillRect/>
                </a:stretch>
              </p:blipFill>
              <p:spPr>
                <a:xfrm>
                  <a:off x="245700" y="4937779"/>
                  <a:ext cx="849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64" name="Ink 163">
                  <a:extLst>
                    <a:ext uri="{FF2B5EF4-FFF2-40B4-BE49-F238E27FC236}">
                      <a16:creationId xmlns:a16="http://schemas.microsoft.com/office/drawing/2014/main" id="{D7E1E525-1A13-B8DD-38A5-5676D188C850}"/>
                    </a:ext>
                  </a:extLst>
                </p14:cNvPr>
                <p14:cNvContentPartPr/>
                <p14:nvPr/>
              </p14:nvContentPartPr>
              <p14:xfrm>
                <a:off x="287820" y="4940299"/>
                <a:ext cx="22320" cy="89280"/>
              </p14:xfrm>
            </p:contentPart>
          </mc:Choice>
          <mc:Fallback xmlns="">
            <p:pic>
              <p:nvPicPr>
                <p:cNvPr id="164" name="Ink 163">
                  <a:extLst>
                    <a:ext uri="{FF2B5EF4-FFF2-40B4-BE49-F238E27FC236}">
                      <a16:creationId xmlns:a16="http://schemas.microsoft.com/office/drawing/2014/main" id="{D7E1E525-1A13-B8DD-38A5-5676D188C850}"/>
                    </a:ext>
                  </a:extLst>
                </p:cNvPr>
                <p:cNvPicPr/>
                <p:nvPr/>
              </p:nvPicPr>
              <p:blipFill>
                <a:blip r:embed="rId167"/>
                <a:stretch>
                  <a:fillRect/>
                </a:stretch>
              </p:blipFill>
              <p:spPr>
                <a:xfrm>
                  <a:off x="279180" y="4931299"/>
                  <a:ext cx="39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6" name="Ink 165">
                  <a:extLst>
                    <a:ext uri="{FF2B5EF4-FFF2-40B4-BE49-F238E27FC236}">
                      <a16:creationId xmlns:a16="http://schemas.microsoft.com/office/drawing/2014/main" id="{ECC1CA10-E773-F106-E9DC-01770926A06C}"/>
                    </a:ext>
                  </a:extLst>
                </p14:cNvPr>
                <p14:cNvContentPartPr/>
                <p14:nvPr/>
              </p14:nvContentPartPr>
              <p14:xfrm>
                <a:off x="275940" y="4968379"/>
                <a:ext cx="7560" cy="70560"/>
              </p14:xfrm>
            </p:contentPart>
          </mc:Choice>
          <mc:Fallback xmlns="">
            <p:pic>
              <p:nvPicPr>
                <p:cNvPr id="166" name="Ink 165">
                  <a:extLst>
                    <a:ext uri="{FF2B5EF4-FFF2-40B4-BE49-F238E27FC236}">
                      <a16:creationId xmlns:a16="http://schemas.microsoft.com/office/drawing/2014/main" id="{ECC1CA10-E773-F106-E9DC-01770926A06C}"/>
                    </a:ext>
                  </a:extLst>
                </p:cNvPr>
                <p:cNvPicPr/>
                <p:nvPr/>
              </p:nvPicPr>
              <p:blipFill>
                <a:blip r:embed="rId169"/>
                <a:stretch>
                  <a:fillRect/>
                </a:stretch>
              </p:blipFill>
              <p:spPr>
                <a:xfrm>
                  <a:off x="267300" y="4959379"/>
                  <a:ext cx="25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8" name="Ink 167">
                  <a:extLst>
                    <a:ext uri="{FF2B5EF4-FFF2-40B4-BE49-F238E27FC236}">
                      <a16:creationId xmlns:a16="http://schemas.microsoft.com/office/drawing/2014/main" id="{43E7C6C6-6E6D-F786-E95B-6DBED1C539B6}"/>
                    </a:ext>
                  </a:extLst>
                </p14:cNvPr>
                <p14:cNvContentPartPr/>
                <p14:nvPr/>
              </p14:nvContentPartPr>
              <p14:xfrm>
                <a:off x="271260" y="5142979"/>
                <a:ext cx="5040" cy="105480"/>
              </p14:xfrm>
            </p:contentPart>
          </mc:Choice>
          <mc:Fallback xmlns="">
            <p:pic>
              <p:nvPicPr>
                <p:cNvPr id="168" name="Ink 167">
                  <a:extLst>
                    <a:ext uri="{FF2B5EF4-FFF2-40B4-BE49-F238E27FC236}">
                      <a16:creationId xmlns:a16="http://schemas.microsoft.com/office/drawing/2014/main" id="{43E7C6C6-6E6D-F786-E95B-6DBED1C539B6}"/>
                    </a:ext>
                  </a:extLst>
                </p:cNvPr>
                <p:cNvPicPr/>
                <p:nvPr/>
              </p:nvPicPr>
              <p:blipFill>
                <a:blip r:embed="rId171"/>
                <a:stretch>
                  <a:fillRect/>
                </a:stretch>
              </p:blipFill>
              <p:spPr>
                <a:xfrm>
                  <a:off x="262620" y="5134339"/>
                  <a:ext cx="226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70" name="Ink 169">
                  <a:extLst>
                    <a:ext uri="{FF2B5EF4-FFF2-40B4-BE49-F238E27FC236}">
                      <a16:creationId xmlns:a16="http://schemas.microsoft.com/office/drawing/2014/main" id="{8677DAD5-E877-5480-3FA1-FBF57824C537}"/>
                    </a:ext>
                  </a:extLst>
                </p14:cNvPr>
                <p14:cNvContentPartPr/>
                <p14:nvPr/>
              </p14:nvContentPartPr>
              <p14:xfrm>
                <a:off x="219060" y="5265379"/>
                <a:ext cx="7560" cy="252000"/>
              </p14:xfrm>
            </p:contentPart>
          </mc:Choice>
          <mc:Fallback xmlns="">
            <p:pic>
              <p:nvPicPr>
                <p:cNvPr id="170" name="Ink 169">
                  <a:extLst>
                    <a:ext uri="{FF2B5EF4-FFF2-40B4-BE49-F238E27FC236}">
                      <a16:creationId xmlns:a16="http://schemas.microsoft.com/office/drawing/2014/main" id="{8677DAD5-E877-5480-3FA1-FBF57824C537}"/>
                    </a:ext>
                  </a:extLst>
                </p:cNvPr>
                <p:cNvPicPr/>
                <p:nvPr/>
              </p:nvPicPr>
              <p:blipFill>
                <a:blip r:embed="rId173"/>
                <a:stretch>
                  <a:fillRect/>
                </a:stretch>
              </p:blipFill>
              <p:spPr>
                <a:xfrm>
                  <a:off x="210060" y="5256739"/>
                  <a:ext cx="252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72" name="Ink 171">
                  <a:extLst>
                    <a:ext uri="{FF2B5EF4-FFF2-40B4-BE49-F238E27FC236}">
                      <a16:creationId xmlns:a16="http://schemas.microsoft.com/office/drawing/2014/main" id="{FD313333-662D-9B23-F357-DFF11527620D}"/>
                    </a:ext>
                  </a:extLst>
                </p14:cNvPr>
                <p14:cNvContentPartPr/>
                <p14:nvPr/>
              </p14:nvContentPartPr>
              <p14:xfrm>
                <a:off x="266220" y="5263219"/>
                <a:ext cx="8280" cy="244440"/>
              </p14:xfrm>
            </p:contentPart>
          </mc:Choice>
          <mc:Fallback xmlns="">
            <p:pic>
              <p:nvPicPr>
                <p:cNvPr id="172" name="Ink 171">
                  <a:extLst>
                    <a:ext uri="{FF2B5EF4-FFF2-40B4-BE49-F238E27FC236}">
                      <a16:creationId xmlns:a16="http://schemas.microsoft.com/office/drawing/2014/main" id="{FD313333-662D-9B23-F357-DFF11527620D}"/>
                    </a:ext>
                  </a:extLst>
                </p:cNvPr>
                <p:cNvPicPr/>
                <p:nvPr/>
              </p:nvPicPr>
              <p:blipFill>
                <a:blip r:embed="rId175"/>
                <a:stretch>
                  <a:fillRect/>
                </a:stretch>
              </p:blipFill>
              <p:spPr>
                <a:xfrm>
                  <a:off x="257580" y="5254579"/>
                  <a:ext cx="25920" cy="26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174" name="Ink 173">
                <a:extLst>
                  <a:ext uri="{FF2B5EF4-FFF2-40B4-BE49-F238E27FC236}">
                    <a16:creationId xmlns:a16="http://schemas.microsoft.com/office/drawing/2014/main" id="{4FF16580-1132-00EF-6CCB-B930C0897729}"/>
                  </a:ext>
                </a:extLst>
              </p14:cNvPr>
              <p14:cNvContentPartPr/>
              <p14:nvPr/>
            </p14:nvContentPartPr>
            <p14:xfrm>
              <a:off x="205740" y="5685499"/>
              <a:ext cx="20520" cy="93960"/>
            </p14:xfrm>
          </p:contentPart>
        </mc:Choice>
        <mc:Fallback xmlns="">
          <p:pic>
            <p:nvPicPr>
              <p:cNvPr id="174" name="Ink 173">
                <a:extLst>
                  <a:ext uri="{FF2B5EF4-FFF2-40B4-BE49-F238E27FC236}">
                    <a16:creationId xmlns:a16="http://schemas.microsoft.com/office/drawing/2014/main" id="{4FF16580-1132-00EF-6CCB-B930C0897729}"/>
                  </a:ext>
                </a:extLst>
              </p:cNvPr>
              <p:cNvPicPr/>
              <p:nvPr/>
            </p:nvPicPr>
            <p:blipFill>
              <a:blip r:embed="rId177"/>
              <a:stretch>
                <a:fillRect/>
              </a:stretch>
            </p:blipFill>
            <p:spPr>
              <a:xfrm>
                <a:off x="197100" y="5676499"/>
                <a:ext cx="38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5" name="Ink 174">
                <a:extLst>
                  <a:ext uri="{FF2B5EF4-FFF2-40B4-BE49-F238E27FC236}">
                    <a16:creationId xmlns:a16="http://schemas.microsoft.com/office/drawing/2014/main" id="{256D20E7-3877-0DA3-3964-3DBABE846DAA}"/>
                  </a:ext>
                </a:extLst>
              </p14:cNvPr>
              <p14:cNvContentPartPr/>
              <p14:nvPr/>
            </p14:nvContentPartPr>
            <p14:xfrm>
              <a:off x="208620" y="5718979"/>
              <a:ext cx="5760" cy="29520"/>
            </p14:xfrm>
          </p:contentPart>
        </mc:Choice>
        <mc:Fallback xmlns="">
          <p:pic>
            <p:nvPicPr>
              <p:cNvPr id="175" name="Ink 174">
                <a:extLst>
                  <a:ext uri="{FF2B5EF4-FFF2-40B4-BE49-F238E27FC236}">
                    <a16:creationId xmlns:a16="http://schemas.microsoft.com/office/drawing/2014/main" id="{256D20E7-3877-0DA3-3964-3DBABE846DAA}"/>
                  </a:ext>
                </a:extLst>
              </p:cNvPr>
              <p:cNvPicPr/>
              <p:nvPr/>
            </p:nvPicPr>
            <p:blipFill>
              <a:blip r:embed="rId179"/>
              <a:stretch>
                <a:fillRect/>
              </a:stretch>
            </p:blipFill>
            <p:spPr>
              <a:xfrm>
                <a:off x="199980" y="5709979"/>
                <a:ext cx="23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82" name="Ink 181">
                <a:extLst>
                  <a:ext uri="{FF2B5EF4-FFF2-40B4-BE49-F238E27FC236}">
                    <a16:creationId xmlns:a16="http://schemas.microsoft.com/office/drawing/2014/main" id="{2E25C28C-C3C9-EE7E-3653-42FA354A4574}"/>
                  </a:ext>
                </a:extLst>
              </p14:cNvPr>
              <p14:cNvContentPartPr/>
              <p14:nvPr/>
            </p14:nvContentPartPr>
            <p14:xfrm>
              <a:off x="220860" y="5749579"/>
              <a:ext cx="3600" cy="258480"/>
            </p14:xfrm>
          </p:contentPart>
        </mc:Choice>
        <mc:Fallback xmlns="">
          <p:pic>
            <p:nvPicPr>
              <p:cNvPr id="182" name="Ink 181">
                <a:extLst>
                  <a:ext uri="{FF2B5EF4-FFF2-40B4-BE49-F238E27FC236}">
                    <a16:creationId xmlns:a16="http://schemas.microsoft.com/office/drawing/2014/main" id="{2E25C28C-C3C9-EE7E-3653-42FA354A4574}"/>
                  </a:ext>
                </a:extLst>
              </p:cNvPr>
              <p:cNvPicPr/>
              <p:nvPr/>
            </p:nvPicPr>
            <p:blipFill>
              <a:blip r:embed="rId181"/>
              <a:stretch>
                <a:fillRect/>
              </a:stretch>
            </p:blipFill>
            <p:spPr>
              <a:xfrm>
                <a:off x="212220" y="5740579"/>
                <a:ext cx="21240" cy="276120"/>
              </a:xfrm>
              <a:prstGeom prst="rect">
                <a:avLst/>
              </a:prstGeom>
            </p:spPr>
          </p:pic>
        </mc:Fallback>
      </mc:AlternateContent>
      <p:grpSp>
        <p:nvGrpSpPr>
          <p:cNvPr id="185" name="Group 184">
            <a:extLst>
              <a:ext uri="{FF2B5EF4-FFF2-40B4-BE49-F238E27FC236}">
                <a16:creationId xmlns:a16="http://schemas.microsoft.com/office/drawing/2014/main" id="{76630CD1-806A-6E19-2960-2623C78FA737}"/>
              </a:ext>
            </a:extLst>
          </p:cNvPr>
          <p:cNvGrpSpPr/>
          <p:nvPr/>
        </p:nvGrpSpPr>
        <p:grpSpPr>
          <a:xfrm>
            <a:off x="211860" y="5497579"/>
            <a:ext cx="74160" cy="646200"/>
            <a:chOff x="211860" y="5497579"/>
            <a:chExt cx="74160" cy="646200"/>
          </a:xfrm>
        </p:grpSpPr>
        <mc:AlternateContent xmlns:mc="http://schemas.openxmlformats.org/markup-compatibility/2006" xmlns:p14="http://schemas.microsoft.com/office/powerpoint/2010/main">
          <mc:Choice Requires="p14">
            <p:contentPart p14:bwMode="auto" r:id="rId182">
              <p14:nvContentPartPr>
                <p14:cNvPr id="176" name="Ink 175">
                  <a:extLst>
                    <a:ext uri="{FF2B5EF4-FFF2-40B4-BE49-F238E27FC236}">
                      <a16:creationId xmlns:a16="http://schemas.microsoft.com/office/drawing/2014/main" id="{18A0AC1C-8917-55E9-3DFC-06FC8D9B476F}"/>
                    </a:ext>
                  </a:extLst>
                </p14:cNvPr>
                <p14:cNvContentPartPr/>
                <p14:nvPr/>
              </p14:nvContentPartPr>
              <p14:xfrm>
                <a:off x="211860" y="5503699"/>
                <a:ext cx="22320" cy="232920"/>
              </p14:xfrm>
            </p:contentPart>
          </mc:Choice>
          <mc:Fallback xmlns="">
            <p:pic>
              <p:nvPicPr>
                <p:cNvPr id="176" name="Ink 175">
                  <a:extLst>
                    <a:ext uri="{FF2B5EF4-FFF2-40B4-BE49-F238E27FC236}">
                      <a16:creationId xmlns:a16="http://schemas.microsoft.com/office/drawing/2014/main" id="{18A0AC1C-8917-55E9-3DFC-06FC8D9B476F}"/>
                    </a:ext>
                  </a:extLst>
                </p:cNvPr>
                <p:cNvPicPr/>
                <p:nvPr/>
              </p:nvPicPr>
              <p:blipFill>
                <a:blip r:embed="rId183"/>
                <a:stretch>
                  <a:fillRect/>
                </a:stretch>
              </p:blipFill>
              <p:spPr>
                <a:xfrm>
                  <a:off x="202860" y="5495059"/>
                  <a:ext cx="399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77" name="Ink 176">
                  <a:extLst>
                    <a:ext uri="{FF2B5EF4-FFF2-40B4-BE49-F238E27FC236}">
                      <a16:creationId xmlns:a16="http://schemas.microsoft.com/office/drawing/2014/main" id="{22F98B86-75B8-D981-5958-C4278C6B2930}"/>
                    </a:ext>
                  </a:extLst>
                </p14:cNvPr>
                <p14:cNvContentPartPr/>
                <p14:nvPr/>
              </p14:nvContentPartPr>
              <p14:xfrm>
                <a:off x="221940" y="5697379"/>
                <a:ext cx="8640" cy="58320"/>
              </p14:xfrm>
            </p:contentPart>
          </mc:Choice>
          <mc:Fallback xmlns="">
            <p:pic>
              <p:nvPicPr>
                <p:cNvPr id="177" name="Ink 176">
                  <a:extLst>
                    <a:ext uri="{FF2B5EF4-FFF2-40B4-BE49-F238E27FC236}">
                      <a16:creationId xmlns:a16="http://schemas.microsoft.com/office/drawing/2014/main" id="{22F98B86-75B8-D981-5958-C4278C6B2930}"/>
                    </a:ext>
                  </a:extLst>
                </p:cNvPr>
                <p:cNvPicPr/>
                <p:nvPr/>
              </p:nvPicPr>
              <p:blipFill>
                <a:blip r:embed="rId185"/>
                <a:stretch>
                  <a:fillRect/>
                </a:stretch>
              </p:blipFill>
              <p:spPr>
                <a:xfrm>
                  <a:off x="213300" y="5688739"/>
                  <a:ext cx="262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9" name="Ink 178">
                  <a:extLst>
                    <a:ext uri="{FF2B5EF4-FFF2-40B4-BE49-F238E27FC236}">
                      <a16:creationId xmlns:a16="http://schemas.microsoft.com/office/drawing/2014/main" id="{4AA03956-2B84-91B3-B042-BE96D30ECA35}"/>
                    </a:ext>
                  </a:extLst>
                </p14:cNvPr>
                <p14:cNvContentPartPr/>
                <p14:nvPr/>
              </p14:nvContentPartPr>
              <p14:xfrm>
                <a:off x="267660" y="5497579"/>
                <a:ext cx="11160" cy="367560"/>
              </p14:xfrm>
            </p:contentPart>
          </mc:Choice>
          <mc:Fallback xmlns="">
            <p:pic>
              <p:nvPicPr>
                <p:cNvPr id="179" name="Ink 178">
                  <a:extLst>
                    <a:ext uri="{FF2B5EF4-FFF2-40B4-BE49-F238E27FC236}">
                      <a16:creationId xmlns:a16="http://schemas.microsoft.com/office/drawing/2014/main" id="{4AA03956-2B84-91B3-B042-BE96D30ECA35}"/>
                    </a:ext>
                  </a:extLst>
                </p:cNvPr>
                <p:cNvPicPr/>
                <p:nvPr/>
              </p:nvPicPr>
              <p:blipFill>
                <a:blip r:embed="rId187"/>
                <a:stretch>
                  <a:fillRect/>
                </a:stretch>
              </p:blipFill>
              <p:spPr>
                <a:xfrm>
                  <a:off x="259020" y="5488579"/>
                  <a:ext cx="288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80" name="Ink 179">
                  <a:extLst>
                    <a:ext uri="{FF2B5EF4-FFF2-40B4-BE49-F238E27FC236}">
                      <a16:creationId xmlns:a16="http://schemas.microsoft.com/office/drawing/2014/main" id="{95450E13-B6B2-C6EA-2E18-9CE3F923EB71}"/>
                    </a:ext>
                  </a:extLst>
                </p14:cNvPr>
                <p14:cNvContentPartPr/>
                <p14:nvPr/>
              </p14:nvContentPartPr>
              <p14:xfrm>
                <a:off x="256860" y="5670019"/>
                <a:ext cx="12600" cy="121320"/>
              </p14:xfrm>
            </p:contentPart>
          </mc:Choice>
          <mc:Fallback xmlns="">
            <p:pic>
              <p:nvPicPr>
                <p:cNvPr id="180" name="Ink 179">
                  <a:extLst>
                    <a:ext uri="{FF2B5EF4-FFF2-40B4-BE49-F238E27FC236}">
                      <a16:creationId xmlns:a16="http://schemas.microsoft.com/office/drawing/2014/main" id="{95450E13-B6B2-C6EA-2E18-9CE3F923EB71}"/>
                    </a:ext>
                  </a:extLst>
                </p:cNvPr>
                <p:cNvPicPr/>
                <p:nvPr/>
              </p:nvPicPr>
              <p:blipFill>
                <a:blip r:embed="rId189"/>
                <a:stretch>
                  <a:fillRect/>
                </a:stretch>
              </p:blipFill>
              <p:spPr>
                <a:xfrm>
                  <a:off x="248220" y="5661019"/>
                  <a:ext cx="30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84" name="Ink 183">
                  <a:extLst>
                    <a:ext uri="{FF2B5EF4-FFF2-40B4-BE49-F238E27FC236}">
                      <a16:creationId xmlns:a16="http://schemas.microsoft.com/office/drawing/2014/main" id="{2A7EFC87-217F-7B46-9464-53D645AE0354}"/>
                    </a:ext>
                  </a:extLst>
                </p14:cNvPr>
                <p14:cNvContentPartPr/>
                <p14:nvPr/>
              </p14:nvContentPartPr>
              <p14:xfrm>
                <a:off x="242460" y="5873059"/>
                <a:ext cx="43560" cy="270720"/>
              </p14:xfrm>
            </p:contentPart>
          </mc:Choice>
          <mc:Fallback xmlns="">
            <p:pic>
              <p:nvPicPr>
                <p:cNvPr id="184" name="Ink 183">
                  <a:extLst>
                    <a:ext uri="{FF2B5EF4-FFF2-40B4-BE49-F238E27FC236}">
                      <a16:creationId xmlns:a16="http://schemas.microsoft.com/office/drawing/2014/main" id="{2A7EFC87-217F-7B46-9464-53D645AE0354}"/>
                    </a:ext>
                  </a:extLst>
                </p:cNvPr>
                <p:cNvPicPr/>
                <p:nvPr/>
              </p:nvPicPr>
              <p:blipFill>
                <a:blip r:embed="rId191"/>
                <a:stretch>
                  <a:fillRect/>
                </a:stretch>
              </p:blipFill>
              <p:spPr>
                <a:xfrm>
                  <a:off x="233820" y="5864419"/>
                  <a:ext cx="61200" cy="28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2">
            <p14:nvContentPartPr>
              <p14:cNvPr id="186" name="Ink 185">
                <a:extLst>
                  <a:ext uri="{FF2B5EF4-FFF2-40B4-BE49-F238E27FC236}">
                    <a16:creationId xmlns:a16="http://schemas.microsoft.com/office/drawing/2014/main" id="{9F765AEC-C886-FF86-136B-9805B2EA82AB}"/>
                  </a:ext>
                </a:extLst>
              </p14:cNvPr>
              <p14:cNvContentPartPr/>
              <p14:nvPr/>
            </p14:nvContentPartPr>
            <p14:xfrm>
              <a:off x="209340" y="6276979"/>
              <a:ext cx="10800" cy="297720"/>
            </p14:xfrm>
          </p:contentPart>
        </mc:Choice>
        <mc:Fallback xmlns="">
          <p:pic>
            <p:nvPicPr>
              <p:cNvPr id="186" name="Ink 185">
                <a:extLst>
                  <a:ext uri="{FF2B5EF4-FFF2-40B4-BE49-F238E27FC236}">
                    <a16:creationId xmlns:a16="http://schemas.microsoft.com/office/drawing/2014/main" id="{9F765AEC-C886-FF86-136B-9805B2EA82AB}"/>
                  </a:ext>
                </a:extLst>
              </p:cNvPr>
              <p:cNvPicPr/>
              <p:nvPr/>
            </p:nvPicPr>
            <p:blipFill>
              <a:blip r:embed="rId193"/>
              <a:stretch>
                <a:fillRect/>
              </a:stretch>
            </p:blipFill>
            <p:spPr>
              <a:xfrm>
                <a:off x="200340" y="6268339"/>
                <a:ext cx="284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87" name="Ink 186">
                <a:extLst>
                  <a:ext uri="{FF2B5EF4-FFF2-40B4-BE49-F238E27FC236}">
                    <a16:creationId xmlns:a16="http://schemas.microsoft.com/office/drawing/2014/main" id="{E6887FE0-6666-7BD9-6E15-17E0EA427D19}"/>
                  </a:ext>
                </a:extLst>
              </p14:cNvPr>
              <p14:cNvContentPartPr/>
              <p14:nvPr/>
            </p14:nvContentPartPr>
            <p14:xfrm>
              <a:off x="219060" y="6021739"/>
              <a:ext cx="9720" cy="303120"/>
            </p14:xfrm>
          </p:contentPart>
        </mc:Choice>
        <mc:Fallback xmlns="">
          <p:pic>
            <p:nvPicPr>
              <p:cNvPr id="187" name="Ink 186">
                <a:extLst>
                  <a:ext uri="{FF2B5EF4-FFF2-40B4-BE49-F238E27FC236}">
                    <a16:creationId xmlns:a16="http://schemas.microsoft.com/office/drawing/2014/main" id="{E6887FE0-6666-7BD9-6E15-17E0EA427D19}"/>
                  </a:ext>
                </a:extLst>
              </p:cNvPr>
              <p:cNvPicPr/>
              <p:nvPr/>
            </p:nvPicPr>
            <p:blipFill>
              <a:blip r:embed="rId195"/>
              <a:stretch>
                <a:fillRect/>
              </a:stretch>
            </p:blipFill>
            <p:spPr>
              <a:xfrm>
                <a:off x="210060" y="6012739"/>
                <a:ext cx="273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88" name="Ink 187">
                <a:extLst>
                  <a:ext uri="{FF2B5EF4-FFF2-40B4-BE49-F238E27FC236}">
                    <a16:creationId xmlns:a16="http://schemas.microsoft.com/office/drawing/2014/main" id="{FDCF1A6D-6DBF-9256-9989-4321A6EFD615}"/>
                  </a:ext>
                </a:extLst>
              </p14:cNvPr>
              <p14:cNvContentPartPr/>
              <p14:nvPr/>
            </p14:nvContentPartPr>
            <p14:xfrm>
              <a:off x="264780" y="6150619"/>
              <a:ext cx="19440" cy="133560"/>
            </p14:xfrm>
          </p:contentPart>
        </mc:Choice>
        <mc:Fallback xmlns="">
          <p:pic>
            <p:nvPicPr>
              <p:cNvPr id="188" name="Ink 187">
                <a:extLst>
                  <a:ext uri="{FF2B5EF4-FFF2-40B4-BE49-F238E27FC236}">
                    <a16:creationId xmlns:a16="http://schemas.microsoft.com/office/drawing/2014/main" id="{FDCF1A6D-6DBF-9256-9989-4321A6EFD615}"/>
                  </a:ext>
                </a:extLst>
              </p:cNvPr>
              <p:cNvPicPr/>
              <p:nvPr/>
            </p:nvPicPr>
            <p:blipFill>
              <a:blip r:embed="rId197"/>
              <a:stretch>
                <a:fillRect/>
              </a:stretch>
            </p:blipFill>
            <p:spPr>
              <a:xfrm>
                <a:off x="255780" y="6141979"/>
                <a:ext cx="37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89" name="Ink 188">
                <a:extLst>
                  <a:ext uri="{FF2B5EF4-FFF2-40B4-BE49-F238E27FC236}">
                    <a16:creationId xmlns:a16="http://schemas.microsoft.com/office/drawing/2014/main" id="{9262593E-1959-DD54-2739-B1283858BCB4}"/>
                  </a:ext>
                </a:extLst>
              </p14:cNvPr>
              <p14:cNvContentPartPr/>
              <p14:nvPr/>
            </p14:nvContentPartPr>
            <p14:xfrm>
              <a:off x="268740" y="6247459"/>
              <a:ext cx="3600" cy="153720"/>
            </p14:xfrm>
          </p:contentPart>
        </mc:Choice>
        <mc:Fallback xmlns="">
          <p:pic>
            <p:nvPicPr>
              <p:cNvPr id="189" name="Ink 188">
                <a:extLst>
                  <a:ext uri="{FF2B5EF4-FFF2-40B4-BE49-F238E27FC236}">
                    <a16:creationId xmlns:a16="http://schemas.microsoft.com/office/drawing/2014/main" id="{9262593E-1959-DD54-2739-B1283858BCB4}"/>
                  </a:ext>
                </a:extLst>
              </p:cNvPr>
              <p:cNvPicPr/>
              <p:nvPr/>
            </p:nvPicPr>
            <p:blipFill>
              <a:blip r:embed="rId199"/>
              <a:stretch>
                <a:fillRect/>
              </a:stretch>
            </p:blipFill>
            <p:spPr>
              <a:xfrm>
                <a:off x="259740" y="6238459"/>
                <a:ext cx="212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90" name="Ink 189">
                <a:extLst>
                  <a:ext uri="{FF2B5EF4-FFF2-40B4-BE49-F238E27FC236}">
                    <a16:creationId xmlns:a16="http://schemas.microsoft.com/office/drawing/2014/main" id="{53F32F06-5CCA-5728-AB52-D64E28BBE402}"/>
                  </a:ext>
                </a:extLst>
              </p14:cNvPr>
              <p14:cNvContentPartPr/>
              <p14:nvPr/>
            </p14:nvContentPartPr>
            <p14:xfrm>
              <a:off x="263340" y="6397579"/>
              <a:ext cx="44280" cy="167760"/>
            </p14:xfrm>
          </p:contentPart>
        </mc:Choice>
        <mc:Fallback xmlns="">
          <p:pic>
            <p:nvPicPr>
              <p:cNvPr id="190" name="Ink 189">
                <a:extLst>
                  <a:ext uri="{FF2B5EF4-FFF2-40B4-BE49-F238E27FC236}">
                    <a16:creationId xmlns:a16="http://schemas.microsoft.com/office/drawing/2014/main" id="{53F32F06-5CCA-5728-AB52-D64E28BBE402}"/>
                  </a:ext>
                </a:extLst>
              </p:cNvPr>
              <p:cNvPicPr/>
              <p:nvPr/>
            </p:nvPicPr>
            <p:blipFill>
              <a:blip r:embed="rId201"/>
              <a:stretch>
                <a:fillRect/>
              </a:stretch>
            </p:blipFill>
            <p:spPr>
              <a:xfrm>
                <a:off x="254340" y="6388939"/>
                <a:ext cx="61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91" name="Ink 190">
                <a:extLst>
                  <a:ext uri="{FF2B5EF4-FFF2-40B4-BE49-F238E27FC236}">
                    <a16:creationId xmlns:a16="http://schemas.microsoft.com/office/drawing/2014/main" id="{3D7D6299-AD77-773C-1DF9-E78DA1E81CA8}"/>
                  </a:ext>
                </a:extLst>
              </p14:cNvPr>
              <p14:cNvContentPartPr/>
              <p14:nvPr/>
            </p14:nvContentPartPr>
            <p14:xfrm>
              <a:off x="236340" y="6560299"/>
              <a:ext cx="349920" cy="24840"/>
            </p14:xfrm>
          </p:contentPart>
        </mc:Choice>
        <mc:Fallback xmlns="">
          <p:pic>
            <p:nvPicPr>
              <p:cNvPr id="191" name="Ink 190">
                <a:extLst>
                  <a:ext uri="{FF2B5EF4-FFF2-40B4-BE49-F238E27FC236}">
                    <a16:creationId xmlns:a16="http://schemas.microsoft.com/office/drawing/2014/main" id="{3D7D6299-AD77-773C-1DF9-E78DA1E81CA8}"/>
                  </a:ext>
                </a:extLst>
              </p:cNvPr>
              <p:cNvPicPr/>
              <p:nvPr/>
            </p:nvPicPr>
            <p:blipFill>
              <a:blip r:embed="rId203"/>
              <a:stretch>
                <a:fillRect/>
              </a:stretch>
            </p:blipFill>
            <p:spPr>
              <a:xfrm>
                <a:off x="227340" y="6551299"/>
                <a:ext cx="3675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92" name="Ink 191">
                <a:extLst>
                  <a:ext uri="{FF2B5EF4-FFF2-40B4-BE49-F238E27FC236}">
                    <a16:creationId xmlns:a16="http://schemas.microsoft.com/office/drawing/2014/main" id="{E7AB0CDC-268E-0C94-D218-7EA4F82C193F}"/>
                  </a:ext>
                </a:extLst>
              </p14:cNvPr>
              <p14:cNvContentPartPr/>
              <p14:nvPr/>
            </p14:nvContentPartPr>
            <p14:xfrm>
              <a:off x="595260" y="6569659"/>
              <a:ext cx="119520" cy="2520"/>
            </p14:xfrm>
          </p:contentPart>
        </mc:Choice>
        <mc:Fallback xmlns="">
          <p:pic>
            <p:nvPicPr>
              <p:cNvPr id="192" name="Ink 191">
                <a:extLst>
                  <a:ext uri="{FF2B5EF4-FFF2-40B4-BE49-F238E27FC236}">
                    <a16:creationId xmlns:a16="http://schemas.microsoft.com/office/drawing/2014/main" id="{E7AB0CDC-268E-0C94-D218-7EA4F82C193F}"/>
                  </a:ext>
                </a:extLst>
              </p:cNvPr>
              <p:cNvPicPr/>
              <p:nvPr/>
            </p:nvPicPr>
            <p:blipFill>
              <a:blip r:embed="rId205"/>
              <a:stretch>
                <a:fillRect/>
              </a:stretch>
            </p:blipFill>
            <p:spPr>
              <a:xfrm>
                <a:off x="586260" y="6561019"/>
                <a:ext cx="137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93" name="Ink 192">
                <a:extLst>
                  <a:ext uri="{FF2B5EF4-FFF2-40B4-BE49-F238E27FC236}">
                    <a16:creationId xmlns:a16="http://schemas.microsoft.com/office/drawing/2014/main" id="{2F59CBA6-8E41-6738-6499-ED71E41D2F5C}"/>
                  </a:ext>
                </a:extLst>
              </p14:cNvPr>
              <p14:cNvContentPartPr/>
              <p14:nvPr/>
            </p14:nvContentPartPr>
            <p14:xfrm>
              <a:off x="828540" y="6562459"/>
              <a:ext cx="360" cy="360"/>
            </p14:xfrm>
          </p:contentPart>
        </mc:Choice>
        <mc:Fallback xmlns="">
          <p:pic>
            <p:nvPicPr>
              <p:cNvPr id="193" name="Ink 192">
                <a:extLst>
                  <a:ext uri="{FF2B5EF4-FFF2-40B4-BE49-F238E27FC236}">
                    <a16:creationId xmlns:a16="http://schemas.microsoft.com/office/drawing/2014/main" id="{2F59CBA6-8E41-6738-6499-ED71E41D2F5C}"/>
                  </a:ext>
                </a:extLst>
              </p:cNvPr>
              <p:cNvPicPr/>
              <p:nvPr/>
            </p:nvPicPr>
            <p:blipFill>
              <a:blip r:embed="rId50"/>
              <a:stretch>
                <a:fillRect/>
              </a:stretch>
            </p:blipFill>
            <p:spPr>
              <a:xfrm>
                <a:off x="819540" y="655381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94" name="Ink 193">
                <a:extLst>
                  <a:ext uri="{FF2B5EF4-FFF2-40B4-BE49-F238E27FC236}">
                    <a16:creationId xmlns:a16="http://schemas.microsoft.com/office/drawing/2014/main" id="{EF0D3589-8427-48E5-5549-91235CCE8884}"/>
                  </a:ext>
                </a:extLst>
              </p14:cNvPr>
              <p14:cNvContentPartPr/>
              <p14:nvPr/>
            </p14:nvContentPartPr>
            <p14:xfrm>
              <a:off x="687060" y="6494059"/>
              <a:ext cx="140040" cy="99720"/>
            </p14:xfrm>
          </p:contentPart>
        </mc:Choice>
        <mc:Fallback xmlns="">
          <p:pic>
            <p:nvPicPr>
              <p:cNvPr id="194" name="Ink 193">
                <a:extLst>
                  <a:ext uri="{FF2B5EF4-FFF2-40B4-BE49-F238E27FC236}">
                    <a16:creationId xmlns:a16="http://schemas.microsoft.com/office/drawing/2014/main" id="{EF0D3589-8427-48E5-5549-91235CCE8884}"/>
                  </a:ext>
                </a:extLst>
              </p:cNvPr>
              <p:cNvPicPr/>
              <p:nvPr/>
            </p:nvPicPr>
            <p:blipFill>
              <a:blip r:embed="rId208"/>
              <a:stretch>
                <a:fillRect/>
              </a:stretch>
            </p:blipFill>
            <p:spPr>
              <a:xfrm>
                <a:off x="678060" y="6485419"/>
                <a:ext cx="157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98" name="Ink 197">
                <a:extLst>
                  <a:ext uri="{FF2B5EF4-FFF2-40B4-BE49-F238E27FC236}">
                    <a16:creationId xmlns:a16="http://schemas.microsoft.com/office/drawing/2014/main" id="{0AE03FB3-AE87-CAD9-4481-AD44DFF551A2}"/>
                  </a:ext>
                </a:extLst>
              </p14:cNvPr>
              <p14:cNvContentPartPr/>
              <p14:nvPr/>
            </p14:nvContentPartPr>
            <p14:xfrm>
              <a:off x="801900" y="6562459"/>
              <a:ext cx="235800" cy="44640"/>
            </p14:xfrm>
          </p:contentPart>
        </mc:Choice>
        <mc:Fallback xmlns="">
          <p:pic>
            <p:nvPicPr>
              <p:cNvPr id="198" name="Ink 197">
                <a:extLst>
                  <a:ext uri="{FF2B5EF4-FFF2-40B4-BE49-F238E27FC236}">
                    <a16:creationId xmlns:a16="http://schemas.microsoft.com/office/drawing/2014/main" id="{0AE03FB3-AE87-CAD9-4481-AD44DFF551A2}"/>
                  </a:ext>
                </a:extLst>
              </p:cNvPr>
              <p:cNvPicPr/>
              <p:nvPr/>
            </p:nvPicPr>
            <p:blipFill>
              <a:blip r:embed="rId210"/>
              <a:stretch>
                <a:fillRect/>
              </a:stretch>
            </p:blipFill>
            <p:spPr>
              <a:xfrm>
                <a:off x="793260" y="6553819"/>
                <a:ext cx="253440" cy="62280"/>
              </a:xfrm>
              <a:prstGeom prst="rect">
                <a:avLst/>
              </a:prstGeom>
            </p:spPr>
          </p:pic>
        </mc:Fallback>
      </mc:AlternateContent>
      <p:grpSp>
        <p:nvGrpSpPr>
          <p:cNvPr id="201" name="Group 200">
            <a:extLst>
              <a:ext uri="{FF2B5EF4-FFF2-40B4-BE49-F238E27FC236}">
                <a16:creationId xmlns:a16="http://schemas.microsoft.com/office/drawing/2014/main" id="{69ABBA4A-5EE7-7718-E2B3-CF1EAFB0A15C}"/>
              </a:ext>
            </a:extLst>
          </p:cNvPr>
          <p:cNvGrpSpPr/>
          <p:nvPr/>
        </p:nvGrpSpPr>
        <p:grpSpPr>
          <a:xfrm>
            <a:off x="645300" y="6462019"/>
            <a:ext cx="480960" cy="123120"/>
            <a:chOff x="645300" y="6462019"/>
            <a:chExt cx="480960" cy="123120"/>
          </a:xfrm>
        </p:grpSpPr>
        <mc:AlternateContent xmlns:mc="http://schemas.openxmlformats.org/markup-compatibility/2006" xmlns:p14="http://schemas.microsoft.com/office/powerpoint/2010/main">
          <mc:Choice Requires="p14">
            <p:contentPart p14:bwMode="auto" r:id="rId211">
              <p14:nvContentPartPr>
                <p14:cNvPr id="195" name="Ink 194">
                  <a:extLst>
                    <a:ext uri="{FF2B5EF4-FFF2-40B4-BE49-F238E27FC236}">
                      <a16:creationId xmlns:a16="http://schemas.microsoft.com/office/drawing/2014/main" id="{0F1F90EF-4832-3183-A81E-4614FA99C6AA}"/>
                    </a:ext>
                  </a:extLst>
                </p14:cNvPr>
                <p14:cNvContentPartPr/>
                <p14:nvPr/>
              </p14:nvContentPartPr>
              <p14:xfrm>
                <a:off x="781020" y="6564979"/>
                <a:ext cx="360" cy="360"/>
              </p14:xfrm>
            </p:contentPart>
          </mc:Choice>
          <mc:Fallback xmlns="">
            <p:pic>
              <p:nvPicPr>
                <p:cNvPr id="195" name="Ink 194">
                  <a:extLst>
                    <a:ext uri="{FF2B5EF4-FFF2-40B4-BE49-F238E27FC236}">
                      <a16:creationId xmlns:a16="http://schemas.microsoft.com/office/drawing/2014/main" id="{0F1F90EF-4832-3183-A81E-4614FA99C6AA}"/>
                    </a:ext>
                  </a:extLst>
                </p:cNvPr>
                <p:cNvPicPr/>
                <p:nvPr/>
              </p:nvPicPr>
              <p:blipFill>
                <a:blip r:embed="rId50"/>
                <a:stretch>
                  <a:fillRect/>
                </a:stretch>
              </p:blipFill>
              <p:spPr>
                <a:xfrm>
                  <a:off x="772020" y="65559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96" name="Ink 195">
                  <a:extLst>
                    <a:ext uri="{FF2B5EF4-FFF2-40B4-BE49-F238E27FC236}">
                      <a16:creationId xmlns:a16="http://schemas.microsoft.com/office/drawing/2014/main" id="{39DEA390-A89B-F9EC-F853-242A39E7D978}"/>
                    </a:ext>
                  </a:extLst>
                </p14:cNvPr>
                <p14:cNvContentPartPr/>
                <p14:nvPr/>
              </p14:nvContentPartPr>
              <p14:xfrm>
                <a:off x="645300" y="6462019"/>
                <a:ext cx="187200" cy="105840"/>
              </p14:xfrm>
            </p:contentPart>
          </mc:Choice>
          <mc:Fallback xmlns="">
            <p:pic>
              <p:nvPicPr>
                <p:cNvPr id="196" name="Ink 195">
                  <a:extLst>
                    <a:ext uri="{FF2B5EF4-FFF2-40B4-BE49-F238E27FC236}">
                      <a16:creationId xmlns:a16="http://schemas.microsoft.com/office/drawing/2014/main" id="{39DEA390-A89B-F9EC-F853-242A39E7D978}"/>
                    </a:ext>
                  </a:extLst>
                </p:cNvPr>
                <p:cNvPicPr/>
                <p:nvPr/>
              </p:nvPicPr>
              <p:blipFill>
                <a:blip r:embed="rId213"/>
                <a:stretch>
                  <a:fillRect/>
                </a:stretch>
              </p:blipFill>
              <p:spPr>
                <a:xfrm>
                  <a:off x="636660" y="6453019"/>
                  <a:ext cx="204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00" name="Ink 199">
                  <a:extLst>
                    <a:ext uri="{FF2B5EF4-FFF2-40B4-BE49-F238E27FC236}">
                      <a16:creationId xmlns:a16="http://schemas.microsoft.com/office/drawing/2014/main" id="{76BA274D-05D6-0B7D-B172-A9F47E984E71}"/>
                    </a:ext>
                  </a:extLst>
                </p14:cNvPr>
                <p14:cNvContentPartPr/>
                <p14:nvPr/>
              </p14:nvContentPartPr>
              <p14:xfrm>
                <a:off x="945180" y="6535459"/>
                <a:ext cx="181080" cy="49680"/>
              </p14:xfrm>
            </p:contentPart>
          </mc:Choice>
          <mc:Fallback xmlns="">
            <p:pic>
              <p:nvPicPr>
                <p:cNvPr id="200" name="Ink 199">
                  <a:extLst>
                    <a:ext uri="{FF2B5EF4-FFF2-40B4-BE49-F238E27FC236}">
                      <a16:creationId xmlns:a16="http://schemas.microsoft.com/office/drawing/2014/main" id="{76BA274D-05D6-0B7D-B172-A9F47E984E71}"/>
                    </a:ext>
                  </a:extLst>
                </p:cNvPr>
                <p:cNvPicPr/>
                <p:nvPr/>
              </p:nvPicPr>
              <p:blipFill>
                <a:blip r:embed="rId215"/>
                <a:stretch>
                  <a:fillRect/>
                </a:stretch>
              </p:blipFill>
              <p:spPr>
                <a:xfrm>
                  <a:off x="936540" y="6526459"/>
                  <a:ext cx="19872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6">
            <p14:nvContentPartPr>
              <p14:cNvPr id="202" name="Ink 201">
                <a:extLst>
                  <a:ext uri="{FF2B5EF4-FFF2-40B4-BE49-F238E27FC236}">
                    <a16:creationId xmlns:a16="http://schemas.microsoft.com/office/drawing/2014/main" id="{CBB3B0F7-72A9-F17E-3C34-19289D042425}"/>
                  </a:ext>
                </a:extLst>
              </p14:cNvPr>
              <p14:cNvContentPartPr/>
              <p14:nvPr/>
            </p14:nvContentPartPr>
            <p14:xfrm>
              <a:off x="1025460" y="6559939"/>
              <a:ext cx="66960" cy="17280"/>
            </p14:xfrm>
          </p:contentPart>
        </mc:Choice>
        <mc:Fallback xmlns="">
          <p:pic>
            <p:nvPicPr>
              <p:cNvPr id="202" name="Ink 201">
                <a:extLst>
                  <a:ext uri="{FF2B5EF4-FFF2-40B4-BE49-F238E27FC236}">
                    <a16:creationId xmlns:a16="http://schemas.microsoft.com/office/drawing/2014/main" id="{CBB3B0F7-72A9-F17E-3C34-19289D042425}"/>
                  </a:ext>
                </a:extLst>
              </p:cNvPr>
              <p:cNvPicPr/>
              <p:nvPr/>
            </p:nvPicPr>
            <p:blipFill>
              <a:blip r:embed="rId217"/>
              <a:stretch>
                <a:fillRect/>
              </a:stretch>
            </p:blipFill>
            <p:spPr>
              <a:xfrm>
                <a:off x="1016820" y="6550939"/>
                <a:ext cx="84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03" name="Ink 202">
                <a:extLst>
                  <a:ext uri="{FF2B5EF4-FFF2-40B4-BE49-F238E27FC236}">
                    <a16:creationId xmlns:a16="http://schemas.microsoft.com/office/drawing/2014/main" id="{8B6A7291-E06B-3AEE-6461-175A40201CEA}"/>
                  </a:ext>
                </a:extLst>
              </p14:cNvPr>
              <p14:cNvContentPartPr/>
              <p14:nvPr/>
            </p14:nvContentPartPr>
            <p14:xfrm>
              <a:off x="1139220" y="6574339"/>
              <a:ext cx="132840" cy="2880"/>
            </p14:xfrm>
          </p:contentPart>
        </mc:Choice>
        <mc:Fallback xmlns="">
          <p:pic>
            <p:nvPicPr>
              <p:cNvPr id="203" name="Ink 202">
                <a:extLst>
                  <a:ext uri="{FF2B5EF4-FFF2-40B4-BE49-F238E27FC236}">
                    <a16:creationId xmlns:a16="http://schemas.microsoft.com/office/drawing/2014/main" id="{8B6A7291-E06B-3AEE-6461-175A40201CEA}"/>
                  </a:ext>
                </a:extLst>
              </p:cNvPr>
              <p:cNvPicPr/>
              <p:nvPr/>
            </p:nvPicPr>
            <p:blipFill>
              <a:blip r:embed="rId86"/>
              <a:stretch>
                <a:fillRect/>
              </a:stretch>
            </p:blipFill>
            <p:spPr>
              <a:xfrm>
                <a:off x="1130220" y="6565699"/>
                <a:ext cx="150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04" name="Ink 203">
                <a:extLst>
                  <a:ext uri="{FF2B5EF4-FFF2-40B4-BE49-F238E27FC236}">
                    <a16:creationId xmlns:a16="http://schemas.microsoft.com/office/drawing/2014/main" id="{1D9A47E2-CCA0-1858-706B-E32EF2CB93B3}"/>
                  </a:ext>
                </a:extLst>
              </p14:cNvPr>
              <p14:cNvContentPartPr/>
              <p14:nvPr/>
            </p14:nvContentPartPr>
            <p14:xfrm>
              <a:off x="1278900" y="6572179"/>
              <a:ext cx="178560" cy="5400"/>
            </p14:xfrm>
          </p:contentPart>
        </mc:Choice>
        <mc:Fallback xmlns="">
          <p:pic>
            <p:nvPicPr>
              <p:cNvPr id="204" name="Ink 203">
                <a:extLst>
                  <a:ext uri="{FF2B5EF4-FFF2-40B4-BE49-F238E27FC236}">
                    <a16:creationId xmlns:a16="http://schemas.microsoft.com/office/drawing/2014/main" id="{1D9A47E2-CCA0-1858-706B-E32EF2CB93B3}"/>
                  </a:ext>
                </a:extLst>
              </p:cNvPr>
              <p:cNvPicPr/>
              <p:nvPr/>
            </p:nvPicPr>
            <p:blipFill>
              <a:blip r:embed="rId220"/>
              <a:stretch>
                <a:fillRect/>
              </a:stretch>
            </p:blipFill>
            <p:spPr>
              <a:xfrm>
                <a:off x="1269900" y="6563179"/>
                <a:ext cx="196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05" name="Ink 204">
                <a:extLst>
                  <a:ext uri="{FF2B5EF4-FFF2-40B4-BE49-F238E27FC236}">
                    <a16:creationId xmlns:a16="http://schemas.microsoft.com/office/drawing/2014/main" id="{1FEB98BB-304F-B3C4-6F9C-A44FEAF65C74}"/>
                  </a:ext>
                </a:extLst>
              </p14:cNvPr>
              <p14:cNvContentPartPr/>
              <p14:nvPr/>
            </p14:nvContentPartPr>
            <p14:xfrm>
              <a:off x="1371060" y="6564979"/>
              <a:ext cx="255600" cy="5040"/>
            </p14:xfrm>
          </p:contentPart>
        </mc:Choice>
        <mc:Fallback xmlns="">
          <p:pic>
            <p:nvPicPr>
              <p:cNvPr id="205" name="Ink 204">
                <a:extLst>
                  <a:ext uri="{FF2B5EF4-FFF2-40B4-BE49-F238E27FC236}">
                    <a16:creationId xmlns:a16="http://schemas.microsoft.com/office/drawing/2014/main" id="{1FEB98BB-304F-B3C4-6F9C-A44FEAF65C74}"/>
                  </a:ext>
                </a:extLst>
              </p:cNvPr>
              <p:cNvPicPr/>
              <p:nvPr/>
            </p:nvPicPr>
            <p:blipFill>
              <a:blip r:embed="rId222"/>
              <a:stretch>
                <a:fillRect/>
              </a:stretch>
            </p:blipFill>
            <p:spPr>
              <a:xfrm>
                <a:off x="1362420" y="6555979"/>
                <a:ext cx="273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06" name="Ink 205">
                <a:extLst>
                  <a:ext uri="{FF2B5EF4-FFF2-40B4-BE49-F238E27FC236}">
                    <a16:creationId xmlns:a16="http://schemas.microsoft.com/office/drawing/2014/main" id="{3F3220F7-7906-2E17-0709-FE7707203C74}"/>
                  </a:ext>
                </a:extLst>
              </p14:cNvPr>
              <p14:cNvContentPartPr/>
              <p14:nvPr/>
            </p14:nvContentPartPr>
            <p14:xfrm>
              <a:off x="1640340" y="6570019"/>
              <a:ext cx="150120" cy="6480"/>
            </p14:xfrm>
          </p:contentPart>
        </mc:Choice>
        <mc:Fallback xmlns="">
          <p:pic>
            <p:nvPicPr>
              <p:cNvPr id="206" name="Ink 205">
                <a:extLst>
                  <a:ext uri="{FF2B5EF4-FFF2-40B4-BE49-F238E27FC236}">
                    <a16:creationId xmlns:a16="http://schemas.microsoft.com/office/drawing/2014/main" id="{3F3220F7-7906-2E17-0709-FE7707203C74}"/>
                  </a:ext>
                </a:extLst>
              </p:cNvPr>
              <p:cNvPicPr/>
              <p:nvPr/>
            </p:nvPicPr>
            <p:blipFill>
              <a:blip r:embed="rId224"/>
              <a:stretch>
                <a:fillRect/>
              </a:stretch>
            </p:blipFill>
            <p:spPr>
              <a:xfrm>
                <a:off x="1631700" y="6561379"/>
                <a:ext cx="167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07" name="Ink 206">
                <a:extLst>
                  <a:ext uri="{FF2B5EF4-FFF2-40B4-BE49-F238E27FC236}">
                    <a16:creationId xmlns:a16="http://schemas.microsoft.com/office/drawing/2014/main" id="{28AB4E90-0013-26F5-3850-EA1D7BDCA166}"/>
                  </a:ext>
                </a:extLst>
              </p14:cNvPr>
              <p14:cNvContentPartPr/>
              <p14:nvPr/>
            </p14:nvContentPartPr>
            <p14:xfrm>
              <a:off x="1790460" y="6554179"/>
              <a:ext cx="560160" cy="33840"/>
            </p14:xfrm>
          </p:contentPart>
        </mc:Choice>
        <mc:Fallback xmlns="">
          <p:pic>
            <p:nvPicPr>
              <p:cNvPr id="207" name="Ink 206">
                <a:extLst>
                  <a:ext uri="{FF2B5EF4-FFF2-40B4-BE49-F238E27FC236}">
                    <a16:creationId xmlns:a16="http://schemas.microsoft.com/office/drawing/2014/main" id="{28AB4E90-0013-26F5-3850-EA1D7BDCA166}"/>
                  </a:ext>
                </a:extLst>
              </p:cNvPr>
              <p:cNvPicPr/>
              <p:nvPr/>
            </p:nvPicPr>
            <p:blipFill>
              <a:blip r:embed="rId226"/>
              <a:stretch>
                <a:fillRect/>
              </a:stretch>
            </p:blipFill>
            <p:spPr>
              <a:xfrm>
                <a:off x="1781460" y="6545539"/>
                <a:ext cx="5778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08" name="Ink 207">
                <a:extLst>
                  <a:ext uri="{FF2B5EF4-FFF2-40B4-BE49-F238E27FC236}">
                    <a16:creationId xmlns:a16="http://schemas.microsoft.com/office/drawing/2014/main" id="{7751D9DA-6E11-3D91-2F51-7D98C22CCB86}"/>
                  </a:ext>
                </a:extLst>
              </p14:cNvPr>
              <p14:cNvContentPartPr/>
              <p14:nvPr/>
            </p14:nvContentPartPr>
            <p14:xfrm>
              <a:off x="2250180" y="6468139"/>
              <a:ext cx="81720" cy="182880"/>
            </p14:xfrm>
          </p:contentPart>
        </mc:Choice>
        <mc:Fallback xmlns="">
          <p:pic>
            <p:nvPicPr>
              <p:cNvPr id="208" name="Ink 207">
                <a:extLst>
                  <a:ext uri="{FF2B5EF4-FFF2-40B4-BE49-F238E27FC236}">
                    <a16:creationId xmlns:a16="http://schemas.microsoft.com/office/drawing/2014/main" id="{7751D9DA-6E11-3D91-2F51-7D98C22CCB86}"/>
                  </a:ext>
                </a:extLst>
              </p:cNvPr>
              <p:cNvPicPr/>
              <p:nvPr/>
            </p:nvPicPr>
            <p:blipFill>
              <a:blip r:embed="rId228"/>
              <a:stretch>
                <a:fillRect/>
              </a:stretch>
            </p:blipFill>
            <p:spPr>
              <a:xfrm>
                <a:off x="2241540" y="6459139"/>
                <a:ext cx="993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15" name="Ink 214">
                <a:extLst>
                  <a:ext uri="{FF2B5EF4-FFF2-40B4-BE49-F238E27FC236}">
                    <a16:creationId xmlns:a16="http://schemas.microsoft.com/office/drawing/2014/main" id="{8ED33A22-D60A-FA6D-E85B-CCC3EA2094EE}"/>
                  </a:ext>
                </a:extLst>
              </p14:cNvPr>
              <p14:cNvContentPartPr/>
              <p14:nvPr/>
            </p14:nvContentPartPr>
            <p14:xfrm>
              <a:off x="2519820" y="6545179"/>
              <a:ext cx="242640" cy="24840"/>
            </p14:xfrm>
          </p:contentPart>
        </mc:Choice>
        <mc:Fallback xmlns="">
          <p:pic>
            <p:nvPicPr>
              <p:cNvPr id="215" name="Ink 214">
                <a:extLst>
                  <a:ext uri="{FF2B5EF4-FFF2-40B4-BE49-F238E27FC236}">
                    <a16:creationId xmlns:a16="http://schemas.microsoft.com/office/drawing/2014/main" id="{8ED33A22-D60A-FA6D-E85B-CCC3EA2094EE}"/>
                  </a:ext>
                </a:extLst>
              </p:cNvPr>
              <p:cNvPicPr/>
              <p:nvPr/>
            </p:nvPicPr>
            <p:blipFill>
              <a:blip r:embed="rId230"/>
              <a:stretch>
                <a:fillRect/>
              </a:stretch>
            </p:blipFill>
            <p:spPr>
              <a:xfrm>
                <a:off x="2510820" y="6536179"/>
                <a:ext cx="260280" cy="42480"/>
              </a:xfrm>
              <a:prstGeom prst="rect">
                <a:avLst/>
              </a:prstGeom>
            </p:spPr>
          </p:pic>
        </mc:Fallback>
      </mc:AlternateContent>
      <p:grpSp>
        <p:nvGrpSpPr>
          <p:cNvPr id="225" name="Group 224">
            <a:extLst>
              <a:ext uri="{FF2B5EF4-FFF2-40B4-BE49-F238E27FC236}">
                <a16:creationId xmlns:a16="http://schemas.microsoft.com/office/drawing/2014/main" id="{4B0673C5-EA7C-86CD-7B93-162CB3BFCA25}"/>
              </a:ext>
            </a:extLst>
          </p:cNvPr>
          <p:cNvGrpSpPr/>
          <p:nvPr/>
        </p:nvGrpSpPr>
        <p:grpSpPr>
          <a:xfrm>
            <a:off x="2250180" y="6386419"/>
            <a:ext cx="669240" cy="319320"/>
            <a:chOff x="2250180" y="6386419"/>
            <a:chExt cx="669240" cy="319320"/>
          </a:xfrm>
        </p:grpSpPr>
        <mc:AlternateContent xmlns:mc="http://schemas.openxmlformats.org/markup-compatibility/2006" xmlns:p14="http://schemas.microsoft.com/office/powerpoint/2010/main">
          <mc:Choice Requires="p14">
            <p:contentPart p14:bwMode="auto" r:id="rId231">
              <p14:nvContentPartPr>
                <p14:cNvPr id="212" name="Ink 211">
                  <a:extLst>
                    <a:ext uri="{FF2B5EF4-FFF2-40B4-BE49-F238E27FC236}">
                      <a16:creationId xmlns:a16="http://schemas.microsoft.com/office/drawing/2014/main" id="{77BF93E6-B4AC-C266-E182-955C0706B712}"/>
                    </a:ext>
                  </a:extLst>
                </p14:cNvPr>
                <p14:cNvContentPartPr/>
                <p14:nvPr/>
              </p14:nvContentPartPr>
              <p14:xfrm>
                <a:off x="2452500" y="6705379"/>
                <a:ext cx="360" cy="360"/>
              </p14:xfrm>
            </p:contentPart>
          </mc:Choice>
          <mc:Fallback xmlns="">
            <p:pic>
              <p:nvPicPr>
                <p:cNvPr id="212" name="Ink 211">
                  <a:extLst>
                    <a:ext uri="{FF2B5EF4-FFF2-40B4-BE49-F238E27FC236}">
                      <a16:creationId xmlns:a16="http://schemas.microsoft.com/office/drawing/2014/main" id="{77BF93E6-B4AC-C266-E182-955C0706B712}"/>
                    </a:ext>
                  </a:extLst>
                </p:cNvPr>
                <p:cNvPicPr/>
                <p:nvPr/>
              </p:nvPicPr>
              <p:blipFill>
                <a:blip r:embed="rId50"/>
                <a:stretch>
                  <a:fillRect/>
                </a:stretch>
              </p:blipFill>
              <p:spPr>
                <a:xfrm>
                  <a:off x="2443860" y="669673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13" name="Ink 212">
                  <a:extLst>
                    <a:ext uri="{FF2B5EF4-FFF2-40B4-BE49-F238E27FC236}">
                      <a16:creationId xmlns:a16="http://schemas.microsoft.com/office/drawing/2014/main" id="{C0B7B281-517F-830F-CAF2-426AF2135A55}"/>
                    </a:ext>
                  </a:extLst>
                </p14:cNvPr>
                <p14:cNvContentPartPr/>
                <p14:nvPr/>
              </p14:nvContentPartPr>
              <p14:xfrm>
                <a:off x="2437380" y="6386419"/>
                <a:ext cx="67320" cy="302760"/>
              </p14:xfrm>
            </p:contentPart>
          </mc:Choice>
          <mc:Fallback xmlns="">
            <p:pic>
              <p:nvPicPr>
                <p:cNvPr id="213" name="Ink 212">
                  <a:extLst>
                    <a:ext uri="{FF2B5EF4-FFF2-40B4-BE49-F238E27FC236}">
                      <a16:creationId xmlns:a16="http://schemas.microsoft.com/office/drawing/2014/main" id="{C0B7B281-517F-830F-CAF2-426AF2135A55}"/>
                    </a:ext>
                  </a:extLst>
                </p:cNvPr>
                <p:cNvPicPr/>
                <p:nvPr/>
              </p:nvPicPr>
              <p:blipFill>
                <a:blip r:embed="rId233"/>
                <a:stretch>
                  <a:fillRect/>
                </a:stretch>
              </p:blipFill>
              <p:spPr>
                <a:xfrm>
                  <a:off x="2428740" y="6377419"/>
                  <a:ext cx="8496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09" name="Ink 208">
                  <a:extLst>
                    <a:ext uri="{FF2B5EF4-FFF2-40B4-BE49-F238E27FC236}">
                      <a16:creationId xmlns:a16="http://schemas.microsoft.com/office/drawing/2014/main" id="{BBB8A104-EECF-122B-97B0-1377965A8FB8}"/>
                    </a:ext>
                  </a:extLst>
                </p14:cNvPr>
                <p14:cNvContentPartPr/>
                <p14:nvPr/>
              </p14:nvContentPartPr>
              <p14:xfrm>
                <a:off x="2356740" y="6569659"/>
                <a:ext cx="84240" cy="2880"/>
              </p14:xfrm>
            </p:contentPart>
          </mc:Choice>
          <mc:Fallback xmlns="">
            <p:pic>
              <p:nvPicPr>
                <p:cNvPr id="209" name="Ink 208">
                  <a:extLst>
                    <a:ext uri="{FF2B5EF4-FFF2-40B4-BE49-F238E27FC236}">
                      <a16:creationId xmlns:a16="http://schemas.microsoft.com/office/drawing/2014/main" id="{BBB8A104-EECF-122B-97B0-1377965A8FB8}"/>
                    </a:ext>
                  </a:extLst>
                </p:cNvPr>
                <p:cNvPicPr/>
                <p:nvPr/>
              </p:nvPicPr>
              <p:blipFill>
                <a:blip r:embed="rId235"/>
                <a:stretch>
                  <a:fillRect/>
                </a:stretch>
              </p:blipFill>
              <p:spPr>
                <a:xfrm>
                  <a:off x="2347740" y="6560659"/>
                  <a:ext cx="101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10" name="Ink 209">
                  <a:extLst>
                    <a:ext uri="{FF2B5EF4-FFF2-40B4-BE49-F238E27FC236}">
                      <a16:creationId xmlns:a16="http://schemas.microsoft.com/office/drawing/2014/main" id="{77A4B682-70D5-D599-7109-3996379F82DD}"/>
                    </a:ext>
                  </a:extLst>
                </p14:cNvPr>
                <p14:cNvContentPartPr/>
                <p14:nvPr/>
              </p14:nvContentPartPr>
              <p14:xfrm>
                <a:off x="2250180" y="6551299"/>
                <a:ext cx="397800" cy="41400"/>
              </p14:xfrm>
            </p:contentPart>
          </mc:Choice>
          <mc:Fallback xmlns="">
            <p:pic>
              <p:nvPicPr>
                <p:cNvPr id="210" name="Ink 209">
                  <a:extLst>
                    <a:ext uri="{FF2B5EF4-FFF2-40B4-BE49-F238E27FC236}">
                      <a16:creationId xmlns:a16="http://schemas.microsoft.com/office/drawing/2014/main" id="{77A4B682-70D5-D599-7109-3996379F82DD}"/>
                    </a:ext>
                  </a:extLst>
                </p:cNvPr>
                <p:cNvPicPr/>
                <p:nvPr/>
              </p:nvPicPr>
              <p:blipFill>
                <a:blip r:embed="rId237"/>
                <a:stretch>
                  <a:fillRect/>
                </a:stretch>
              </p:blipFill>
              <p:spPr>
                <a:xfrm>
                  <a:off x="2241180" y="6542299"/>
                  <a:ext cx="415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17" name="Ink 216">
                  <a:extLst>
                    <a:ext uri="{FF2B5EF4-FFF2-40B4-BE49-F238E27FC236}">
                      <a16:creationId xmlns:a16="http://schemas.microsoft.com/office/drawing/2014/main" id="{0074A7C9-097B-7E0B-5DC3-9A5F4B909ED3}"/>
                    </a:ext>
                  </a:extLst>
                </p14:cNvPr>
                <p14:cNvContentPartPr/>
                <p14:nvPr/>
              </p14:nvContentPartPr>
              <p14:xfrm>
                <a:off x="2659140" y="6491539"/>
                <a:ext cx="151560" cy="166680"/>
              </p14:xfrm>
            </p:contentPart>
          </mc:Choice>
          <mc:Fallback xmlns="">
            <p:pic>
              <p:nvPicPr>
                <p:cNvPr id="217" name="Ink 216">
                  <a:extLst>
                    <a:ext uri="{FF2B5EF4-FFF2-40B4-BE49-F238E27FC236}">
                      <a16:creationId xmlns:a16="http://schemas.microsoft.com/office/drawing/2014/main" id="{0074A7C9-097B-7E0B-5DC3-9A5F4B909ED3}"/>
                    </a:ext>
                  </a:extLst>
                </p:cNvPr>
                <p:cNvPicPr/>
                <p:nvPr/>
              </p:nvPicPr>
              <p:blipFill>
                <a:blip r:embed="rId239"/>
                <a:stretch>
                  <a:fillRect/>
                </a:stretch>
              </p:blipFill>
              <p:spPr>
                <a:xfrm>
                  <a:off x="2650140" y="6482899"/>
                  <a:ext cx="1692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18" name="Ink 217">
                  <a:extLst>
                    <a:ext uri="{FF2B5EF4-FFF2-40B4-BE49-F238E27FC236}">
                      <a16:creationId xmlns:a16="http://schemas.microsoft.com/office/drawing/2014/main" id="{432B3E73-FC34-2657-2763-38689FF7F5E6}"/>
                    </a:ext>
                  </a:extLst>
                </p14:cNvPr>
                <p14:cNvContentPartPr/>
                <p14:nvPr/>
              </p14:nvContentPartPr>
              <p14:xfrm>
                <a:off x="2619540" y="6418099"/>
                <a:ext cx="71640" cy="180360"/>
              </p14:xfrm>
            </p:contentPart>
          </mc:Choice>
          <mc:Fallback xmlns="">
            <p:pic>
              <p:nvPicPr>
                <p:cNvPr id="218" name="Ink 217">
                  <a:extLst>
                    <a:ext uri="{FF2B5EF4-FFF2-40B4-BE49-F238E27FC236}">
                      <a16:creationId xmlns:a16="http://schemas.microsoft.com/office/drawing/2014/main" id="{432B3E73-FC34-2657-2763-38689FF7F5E6}"/>
                    </a:ext>
                  </a:extLst>
                </p:cNvPr>
                <p:cNvPicPr/>
                <p:nvPr/>
              </p:nvPicPr>
              <p:blipFill>
                <a:blip r:embed="rId241"/>
                <a:stretch>
                  <a:fillRect/>
                </a:stretch>
              </p:blipFill>
              <p:spPr>
                <a:xfrm>
                  <a:off x="2610900" y="6409459"/>
                  <a:ext cx="89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20" name="Ink 219">
                  <a:extLst>
                    <a:ext uri="{FF2B5EF4-FFF2-40B4-BE49-F238E27FC236}">
                      <a16:creationId xmlns:a16="http://schemas.microsoft.com/office/drawing/2014/main" id="{82F64116-3C45-23D6-9CC8-F5449FF214D8}"/>
                    </a:ext>
                  </a:extLst>
                </p14:cNvPr>
                <p14:cNvContentPartPr/>
                <p14:nvPr/>
              </p14:nvContentPartPr>
              <p14:xfrm>
                <a:off x="2575980" y="6400099"/>
                <a:ext cx="308880" cy="217440"/>
              </p14:xfrm>
            </p:contentPart>
          </mc:Choice>
          <mc:Fallback xmlns="">
            <p:pic>
              <p:nvPicPr>
                <p:cNvPr id="220" name="Ink 219">
                  <a:extLst>
                    <a:ext uri="{FF2B5EF4-FFF2-40B4-BE49-F238E27FC236}">
                      <a16:creationId xmlns:a16="http://schemas.microsoft.com/office/drawing/2014/main" id="{82F64116-3C45-23D6-9CC8-F5449FF214D8}"/>
                    </a:ext>
                  </a:extLst>
                </p:cNvPr>
                <p:cNvPicPr/>
                <p:nvPr/>
              </p:nvPicPr>
              <p:blipFill>
                <a:blip r:embed="rId243"/>
                <a:stretch>
                  <a:fillRect/>
                </a:stretch>
              </p:blipFill>
              <p:spPr>
                <a:xfrm>
                  <a:off x="2567340" y="6391099"/>
                  <a:ext cx="326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22" name="Ink 221">
                  <a:extLst>
                    <a:ext uri="{FF2B5EF4-FFF2-40B4-BE49-F238E27FC236}">
                      <a16:creationId xmlns:a16="http://schemas.microsoft.com/office/drawing/2014/main" id="{26CA1A0C-5191-EF35-0905-BD1C41DC652D}"/>
                    </a:ext>
                  </a:extLst>
                </p14:cNvPr>
                <p14:cNvContentPartPr/>
                <p14:nvPr/>
              </p14:nvContentPartPr>
              <p14:xfrm>
                <a:off x="2676420" y="6477499"/>
                <a:ext cx="5040" cy="111600"/>
              </p14:xfrm>
            </p:contentPart>
          </mc:Choice>
          <mc:Fallback xmlns="">
            <p:pic>
              <p:nvPicPr>
                <p:cNvPr id="222" name="Ink 221">
                  <a:extLst>
                    <a:ext uri="{FF2B5EF4-FFF2-40B4-BE49-F238E27FC236}">
                      <a16:creationId xmlns:a16="http://schemas.microsoft.com/office/drawing/2014/main" id="{26CA1A0C-5191-EF35-0905-BD1C41DC652D}"/>
                    </a:ext>
                  </a:extLst>
                </p:cNvPr>
                <p:cNvPicPr/>
                <p:nvPr/>
              </p:nvPicPr>
              <p:blipFill>
                <a:blip r:embed="rId245"/>
                <a:stretch>
                  <a:fillRect/>
                </a:stretch>
              </p:blipFill>
              <p:spPr>
                <a:xfrm>
                  <a:off x="2667420" y="6468499"/>
                  <a:ext cx="22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24" name="Ink 223">
                  <a:extLst>
                    <a:ext uri="{FF2B5EF4-FFF2-40B4-BE49-F238E27FC236}">
                      <a16:creationId xmlns:a16="http://schemas.microsoft.com/office/drawing/2014/main" id="{0342DBD2-99EA-4E69-A5AC-D4718AD1B6D6}"/>
                    </a:ext>
                  </a:extLst>
                </p14:cNvPr>
                <p14:cNvContentPartPr/>
                <p14:nvPr/>
              </p14:nvContentPartPr>
              <p14:xfrm>
                <a:off x="2778300" y="6548779"/>
                <a:ext cx="141120" cy="38520"/>
              </p14:xfrm>
            </p:contentPart>
          </mc:Choice>
          <mc:Fallback xmlns="">
            <p:pic>
              <p:nvPicPr>
                <p:cNvPr id="224" name="Ink 223">
                  <a:extLst>
                    <a:ext uri="{FF2B5EF4-FFF2-40B4-BE49-F238E27FC236}">
                      <a16:creationId xmlns:a16="http://schemas.microsoft.com/office/drawing/2014/main" id="{0342DBD2-99EA-4E69-A5AC-D4718AD1B6D6}"/>
                    </a:ext>
                  </a:extLst>
                </p:cNvPr>
                <p:cNvPicPr/>
                <p:nvPr/>
              </p:nvPicPr>
              <p:blipFill>
                <a:blip r:embed="rId247"/>
                <a:stretch>
                  <a:fillRect/>
                </a:stretch>
              </p:blipFill>
              <p:spPr>
                <a:xfrm>
                  <a:off x="2769300" y="6539779"/>
                  <a:ext cx="158760" cy="5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8">
            <p14:nvContentPartPr>
              <p14:cNvPr id="226" name="Ink 225">
                <a:extLst>
                  <a:ext uri="{FF2B5EF4-FFF2-40B4-BE49-F238E27FC236}">
                    <a16:creationId xmlns:a16="http://schemas.microsoft.com/office/drawing/2014/main" id="{D8FC1F27-FC3D-FCF2-95F7-E83F792F3469}"/>
                  </a:ext>
                </a:extLst>
              </p14:cNvPr>
              <p14:cNvContentPartPr/>
              <p14:nvPr/>
            </p14:nvContentPartPr>
            <p14:xfrm>
              <a:off x="2896740" y="6552739"/>
              <a:ext cx="118080" cy="47520"/>
            </p14:xfrm>
          </p:contentPart>
        </mc:Choice>
        <mc:Fallback xmlns="">
          <p:pic>
            <p:nvPicPr>
              <p:cNvPr id="226" name="Ink 225">
                <a:extLst>
                  <a:ext uri="{FF2B5EF4-FFF2-40B4-BE49-F238E27FC236}">
                    <a16:creationId xmlns:a16="http://schemas.microsoft.com/office/drawing/2014/main" id="{D8FC1F27-FC3D-FCF2-95F7-E83F792F3469}"/>
                  </a:ext>
                </a:extLst>
              </p:cNvPr>
              <p:cNvPicPr/>
              <p:nvPr/>
            </p:nvPicPr>
            <p:blipFill>
              <a:blip r:embed="rId249"/>
              <a:stretch>
                <a:fillRect/>
              </a:stretch>
            </p:blipFill>
            <p:spPr>
              <a:xfrm>
                <a:off x="2888100" y="6544099"/>
                <a:ext cx="135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32" name="Ink 231">
                <a:extLst>
                  <a:ext uri="{FF2B5EF4-FFF2-40B4-BE49-F238E27FC236}">
                    <a16:creationId xmlns:a16="http://schemas.microsoft.com/office/drawing/2014/main" id="{33212D7C-01D4-8D1A-B105-C1B2EBC2849F}"/>
                  </a:ext>
                </a:extLst>
              </p14:cNvPr>
              <p14:cNvContentPartPr/>
              <p14:nvPr/>
            </p14:nvContentPartPr>
            <p14:xfrm>
              <a:off x="3218670" y="6567139"/>
              <a:ext cx="84240" cy="10440"/>
            </p14:xfrm>
          </p:contentPart>
        </mc:Choice>
        <mc:Fallback xmlns="">
          <p:pic>
            <p:nvPicPr>
              <p:cNvPr id="232" name="Ink 231">
                <a:extLst>
                  <a:ext uri="{FF2B5EF4-FFF2-40B4-BE49-F238E27FC236}">
                    <a16:creationId xmlns:a16="http://schemas.microsoft.com/office/drawing/2014/main" id="{33212D7C-01D4-8D1A-B105-C1B2EBC2849F}"/>
                  </a:ext>
                </a:extLst>
              </p:cNvPr>
              <p:cNvPicPr/>
              <p:nvPr/>
            </p:nvPicPr>
            <p:blipFill>
              <a:blip r:embed="rId251"/>
              <a:stretch>
                <a:fillRect/>
              </a:stretch>
            </p:blipFill>
            <p:spPr>
              <a:xfrm>
                <a:off x="3209670" y="6558499"/>
                <a:ext cx="101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34" name="Ink 233">
                <a:extLst>
                  <a:ext uri="{FF2B5EF4-FFF2-40B4-BE49-F238E27FC236}">
                    <a16:creationId xmlns:a16="http://schemas.microsoft.com/office/drawing/2014/main" id="{19150E1A-07EB-CDA0-57C0-32753289ED6B}"/>
                  </a:ext>
                </a:extLst>
              </p14:cNvPr>
              <p14:cNvContentPartPr/>
              <p14:nvPr/>
            </p14:nvContentPartPr>
            <p14:xfrm>
              <a:off x="3344310" y="6570019"/>
              <a:ext cx="65880" cy="3960"/>
            </p14:xfrm>
          </p:contentPart>
        </mc:Choice>
        <mc:Fallback xmlns="">
          <p:pic>
            <p:nvPicPr>
              <p:cNvPr id="234" name="Ink 233">
                <a:extLst>
                  <a:ext uri="{FF2B5EF4-FFF2-40B4-BE49-F238E27FC236}">
                    <a16:creationId xmlns:a16="http://schemas.microsoft.com/office/drawing/2014/main" id="{19150E1A-07EB-CDA0-57C0-32753289ED6B}"/>
                  </a:ext>
                </a:extLst>
              </p:cNvPr>
              <p:cNvPicPr/>
              <p:nvPr/>
            </p:nvPicPr>
            <p:blipFill>
              <a:blip r:embed="rId253"/>
              <a:stretch>
                <a:fillRect/>
              </a:stretch>
            </p:blipFill>
            <p:spPr>
              <a:xfrm>
                <a:off x="3335310" y="6561379"/>
                <a:ext cx="83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35" name="Ink 234">
                <a:extLst>
                  <a:ext uri="{FF2B5EF4-FFF2-40B4-BE49-F238E27FC236}">
                    <a16:creationId xmlns:a16="http://schemas.microsoft.com/office/drawing/2014/main" id="{1FCE2C9E-52BA-4D8E-650B-71FDBC4C248F}"/>
                  </a:ext>
                </a:extLst>
              </p14:cNvPr>
              <p14:cNvContentPartPr/>
              <p14:nvPr/>
            </p14:nvContentPartPr>
            <p14:xfrm>
              <a:off x="3312270" y="6562459"/>
              <a:ext cx="11160" cy="3600"/>
            </p14:xfrm>
          </p:contentPart>
        </mc:Choice>
        <mc:Fallback xmlns="">
          <p:pic>
            <p:nvPicPr>
              <p:cNvPr id="235" name="Ink 234">
                <a:extLst>
                  <a:ext uri="{FF2B5EF4-FFF2-40B4-BE49-F238E27FC236}">
                    <a16:creationId xmlns:a16="http://schemas.microsoft.com/office/drawing/2014/main" id="{1FCE2C9E-52BA-4D8E-650B-71FDBC4C248F}"/>
                  </a:ext>
                </a:extLst>
              </p:cNvPr>
              <p:cNvPicPr/>
              <p:nvPr/>
            </p:nvPicPr>
            <p:blipFill>
              <a:blip r:embed="rId255"/>
              <a:stretch>
                <a:fillRect/>
              </a:stretch>
            </p:blipFill>
            <p:spPr>
              <a:xfrm>
                <a:off x="3303270" y="6553819"/>
                <a:ext cx="28800" cy="21240"/>
              </a:xfrm>
              <a:prstGeom prst="rect">
                <a:avLst/>
              </a:prstGeom>
            </p:spPr>
          </p:pic>
        </mc:Fallback>
      </mc:AlternateContent>
      <p:grpSp>
        <p:nvGrpSpPr>
          <p:cNvPr id="238" name="Group 237">
            <a:extLst>
              <a:ext uri="{FF2B5EF4-FFF2-40B4-BE49-F238E27FC236}">
                <a16:creationId xmlns:a16="http://schemas.microsoft.com/office/drawing/2014/main" id="{D9866F18-2B95-FE82-0A00-E71C178C4BC7}"/>
              </a:ext>
            </a:extLst>
          </p:cNvPr>
          <p:cNvGrpSpPr/>
          <p:nvPr/>
        </p:nvGrpSpPr>
        <p:grpSpPr>
          <a:xfrm>
            <a:off x="2961180" y="6541219"/>
            <a:ext cx="365490" cy="73440"/>
            <a:chOff x="2961180" y="6541219"/>
            <a:chExt cx="365490" cy="73440"/>
          </a:xfrm>
        </p:grpSpPr>
        <mc:AlternateContent xmlns:mc="http://schemas.openxmlformats.org/markup-compatibility/2006" xmlns:p14="http://schemas.microsoft.com/office/powerpoint/2010/main">
          <mc:Choice Requires="p14">
            <p:contentPart p14:bwMode="auto" r:id="rId256">
              <p14:nvContentPartPr>
                <p14:cNvPr id="227" name="Ink 226">
                  <a:extLst>
                    <a:ext uri="{FF2B5EF4-FFF2-40B4-BE49-F238E27FC236}">
                      <a16:creationId xmlns:a16="http://schemas.microsoft.com/office/drawing/2014/main" id="{835E296F-1B97-A697-A146-CB4DAA94F1B2}"/>
                    </a:ext>
                  </a:extLst>
                </p14:cNvPr>
                <p14:cNvContentPartPr/>
                <p14:nvPr/>
              </p14:nvContentPartPr>
              <p14:xfrm>
                <a:off x="2961180" y="6567139"/>
                <a:ext cx="113400" cy="2520"/>
              </p14:xfrm>
            </p:contentPart>
          </mc:Choice>
          <mc:Fallback xmlns="">
            <p:pic>
              <p:nvPicPr>
                <p:cNvPr id="227" name="Ink 226">
                  <a:extLst>
                    <a:ext uri="{FF2B5EF4-FFF2-40B4-BE49-F238E27FC236}">
                      <a16:creationId xmlns:a16="http://schemas.microsoft.com/office/drawing/2014/main" id="{835E296F-1B97-A697-A146-CB4DAA94F1B2}"/>
                    </a:ext>
                  </a:extLst>
                </p:cNvPr>
                <p:cNvPicPr/>
                <p:nvPr/>
              </p:nvPicPr>
              <p:blipFill>
                <a:blip r:embed="rId257"/>
                <a:stretch>
                  <a:fillRect/>
                </a:stretch>
              </p:blipFill>
              <p:spPr>
                <a:xfrm>
                  <a:off x="2952180" y="6558499"/>
                  <a:ext cx="131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28" name="Ink 227">
                  <a:extLst>
                    <a:ext uri="{FF2B5EF4-FFF2-40B4-BE49-F238E27FC236}">
                      <a16:creationId xmlns:a16="http://schemas.microsoft.com/office/drawing/2014/main" id="{6E66BB3B-DA5A-F168-9462-8F835863A34C}"/>
                    </a:ext>
                  </a:extLst>
                </p14:cNvPr>
                <p14:cNvContentPartPr/>
                <p14:nvPr/>
              </p14:nvContentPartPr>
              <p14:xfrm>
                <a:off x="2987460" y="6556699"/>
                <a:ext cx="165600" cy="18360"/>
              </p14:xfrm>
            </p:contentPart>
          </mc:Choice>
          <mc:Fallback xmlns="">
            <p:pic>
              <p:nvPicPr>
                <p:cNvPr id="228" name="Ink 227">
                  <a:extLst>
                    <a:ext uri="{FF2B5EF4-FFF2-40B4-BE49-F238E27FC236}">
                      <a16:creationId xmlns:a16="http://schemas.microsoft.com/office/drawing/2014/main" id="{6E66BB3B-DA5A-F168-9462-8F835863A34C}"/>
                    </a:ext>
                  </a:extLst>
                </p:cNvPr>
                <p:cNvPicPr/>
                <p:nvPr/>
              </p:nvPicPr>
              <p:blipFill>
                <a:blip r:embed="rId259"/>
                <a:stretch>
                  <a:fillRect/>
                </a:stretch>
              </p:blipFill>
              <p:spPr>
                <a:xfrm>
                  <a:off x="2978460" y="6547699"/>
                  <a:ext cx="183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30" name="Ink 229">
                  <a:extLst>
                    <a:ext uri="{FF2B5EF4-FFF2-40B4-BE49-F238E27FC236}">
                      <a16:creationId xmlns:a16="http://schemas.microsoft.com/office/drawing/2014/main" id="{CF7CF186-5A40-1D0C-FEEB-B24365728138}"/>
                    </a:ext>
                  </a:extLst>
                </p14:cNvPr>
                <p14:cNvContentPartPr/>
                <p14:nvPr/>
              </p14:nvContentPartPr>
              <p14:xfrm>
                <a:off x="3149820" y="6572179"/>
                <a:ext cx="74520" cy="360"/>
              </p14:xfrm>
            </p:contentPart>
          </mc:Choice>
          <mc:Fallback xmlns="">
            <p:pic>
              <p:nvPicPr>
                <p:cNvPr id="230" name="Ink 229">
                  <a:extLst>
                    <a:ext uri="{FF2B5EF4-FFF2-40B4-BE49-F238E27FC236}">
                      <a16:creationId xmlns:a16="http://schemas.microsoft.com/office/drawing/2014/main" id="{CF7CF186-5A40-1D0C-FEEB-B24365728138}"/>
                    </a:ext>
                  </a:extLst>
                </p:cNvPr>
                <p:cNvPicPr/>
                <p:nvPr/>
              </p:nvPicPr>
              <p:blipFill>
                <a:blip r:embed="rId261"/>
                <a:stretch>
                  <a:fillRect/>
                </a:stretch>
              </p:blipFill>
              <p:spPr>
                <a:xfrm>
                  <a:off x="3140820" y="6563179"/>
                  <a:ext cx="92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37" name="Ink 236">
                  <a:extLst>
                    <a:ext uri="{FF2B5EF4-FFF2-40B4-BE49-F238E27FC236}">
                      <a16:creationId xmlns:a16="http://schemas.microsoft.com/office/drawing/2014/main" id="{B5254354-5F4C-7C08-8F0B-ABA39DF3DD38}"/>
                    </a:ext>
                  </a:extLst>
                </p14:cNvPr>
                <p14:cNvContentPartPr/>
                <p14:nvPr/>
              </p14:nvContentPartPr>
              <p14:xfrm>
                <a:off x="3326310" y="6541219"/>
                <a:ext cx="360" cy="73440"/>
              </p14:xfrm>
            </p:contentPart>
          </mc:Choice>
          <mc:Fallback xmlns="">
            <p:pic>
              <p:nvPicPr>
                <p:cNvPr id="237" name="Ink 236">
                  <a:extLst>
                    <a:ext uri="{FF2B5EF4-FFF2-40B4-BE49-F238E27FC236}">
                      <a16:creationId xmlns:a16="http://schemas.microsoft.com/office/drawing/2014/main" id="{B5254354-5F4C-7C08-8F0B-ABA39DF3DD38}"/>
                    </a:ext>
                  </a:extLst>
                </p:cNvPr>
                <p:cNvPicPr/>
                <p:nvPr/>
              </p:nvPicPr>
              <p:blipFill>
                <a:blip r:embed="rId263"/>
                <a:stretch>
                  <a:fillRect/>
                </a:stretch>
              </p:blipFill>
              <p:spPr>
                <a:xfrm>
                  <a:off x="3317670" y="6532219"/>
                  <a:ext cx="18000" cy="9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4">
            <p14:nvContentPartPr>
              <p14:cNvPr id="239" name="Ink 238">
                <a:extLst>
                  <a:ext uri="{FF2B5EF4-FFF2-40B4-BE49-F238E27FC236}">
                    <a16:creationId xmlns:a16="http://schemas.microsoft.com/office/drawing/2014/main" id="{D400C824-98DB-BCAB-92E9-E83257C624C2}"/>
                  </a:ext>
                </a:extLst>
              </p14:cNvPr>
              <p14:cNvContentPartPr/>
              <p14:nvPr/>
            </p14:nvContentPartPr>
            <p14:xfrm>
              <a:off x="3415230" y="6569659"/>
              <a:ext cx="73440" cy="5400"/>
            </p14:xfrm>
          </p:contentPart>
        </mc:Choice>
        <mc:Fallback xmlns="">
          <p:pic>
            <p:nvPicPr>
              <p:cNvPr id="239" name="Ink 238">
                <a:extLst>
                  <a:ext uri="{FF2B5EF4-FFF2-40B4-BE49-F238E27FC236}">
                    <a16:creationId xmlns:a16="http://schemas.microsoft.com/office/drawing/2014/main" id="{D400C824-98DB-BCAB-92E9-E83257C624C2}"/>
                  </a:ext>
                </a:extLst>
              </p:cNvPr>
              <p:cNvPicPr/>
              <p:nvPr/>
            </p:nvPicPr>
            <p:blipFill>
              <a:blip r:embed="rId265"/>
              <a:stretch>
                <a:fillRect/>
              </a:stretch>
            </p:blipFill>
            <p:spPr>
              <a:xfrm>
                <a:off x="3406230" y="6560659"/>
                <a:ext cx="91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40" name="Ink 239">
                <a:extLst>
                  <a:ext uri="{FF2B5EF4-FFF2-40B4-BE49-F238E27FC236}">
                    <a16:creationId xmlns:a16="http://schemas.microsoft.com/office/drawing/2014/main" id="{CE4D9A46-12EA-69AC-EC3B-A386C56C99FC}"/>
                  </a:ext>
                </a:extLst>
              </p14:cNvPr>
              <p14:cNvContentPartPr/>
              <p14:nvPr/>
            </p14:nvContentPartPr>
            <p14:xfrm>
              <a:off x="3499470" y="6568219"/>
              <a:ext cx="99000" cy="11160"/>
            </p14:xfrm>
          </p:contentPart>
        </mc:Choice>
        <mc:Fallback xmlns="">
          <p:pic>
            <p:nvPicPr>
              <p:cNvPr id="240" name="Ink 239">
                <a:extLst>
                  <a:ext uri="{FF2B5EF4-FFF2-40B4-BE49-F238E27FC236}">
                    <a16:creationId xmlns:a16="http://schemas.microsoft.com/office/drawing/2014/main" id="{CE4D9A46-12EA-69AC-EC3B-A386C56C99FC}"/>
                  </a:ext>
                </a:extLst>
              </p:cNvPr>
              <p:cNvPicPr/>
              <p:nvPr/>
            </p:nvPicPr>
            <p:blipFill>
              <a:blip r:embed="rId267"/>
              <a:stretch>
                <a:fillRect/>
              </a:stretch>
            </p:blipFill>
            <p:spPr>
              <a:xfrm>
                <a:off x="3490470" y="6559579"/>
                <a:ext cx="116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41" name="Ink 240">
                <a:extLst>
                  <a:ext uri="{FF2B5EF4-FFF2-40B4-BE49-F238E27FC236}">
                    <a16:creationId xmlns:a16="http://schemas.microsoft.com/office/drawing/2014/main" id="{F4D778E8-DF4D-82A5-EBE9-2F6602983EFC}"/>
                  </a:ext>
                </a:extLst>
              </p14:cNvPr>
              <p14:cNvContentPartPr/>
              <p14:nvPr/>
            </p14:nvContentPartPr>
            <p14:xfrm>
              <a:off x="3595950" y="6566419"/>
              <a:ext cx="90360" cy="10800"/>
            </p14:xfrm>
          </p:contentPart>
        </mc:Choice>
        <mc:Fallback xmlns="">
          <p:pic>
            <p:nvPicPr>
              <p:cNvPr id="241" name="Ink 240">
                <a:extLst>
                  <a:ext uri="{FF2B5EF4-FFF2-40B4-BE49-F238E27FC236}">
                    <a16:creationId xmlns:a16="http://schemas.microsoft.com/office/drawing/2014/main" id="{F4D778E8-DF4D-82A5-EBE9-2F6602983EFC}"/>
                  </a:ext>
                </a:extLst>
              </p:cNvPr>
              <p:cNvPicPr/>
              <p:nvPr/>
            </p:nvPicPr>
            <p:blipFill>
              <a:blip r:embed="rId269"/>
              <a:stretch>
                <a:fillRect/>
              </a:stretch>
            </p:blipFill>
            <p:spPr>
              <a:xfrm>
                <a:off x="3586950" y="6557419"/>
                <a:ext cx="108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42" name="Ink 241">
                <a:extLst>
                  <a:ext uri="{FF2B5EF4-FFF2-40B4-BE49-F238E27FC236}">
                    <a16:creationId xmlns:a16="http://schemas.microsoft.com/office/drawing/2014/main" id="{3A002EA0-B8E7-0E1C-DB50-8F7BC2898238}"/>
                  </a:ext>
                </a:extLst>
              </p14:cNvPr>
              <p14:cNvContentPartPr/>
              <p14:nvPr/>
            </p14:nvContentPartPr>
            <p14:xfrm>
              <a:off x="3694590" y="6569659"/>
              <a:ext cx="74880" cy="5400"/>
            </p14:xfrm>
          </p:contentPart>
        </mc:Choice>
        <mc:Fallback xmlns="">
          <p:pic>
            <p:nvPicPr>
              <p:cNvPr id="242" name="Ink 241">
                <a:extLst>
                  <a:ext uri="{FF2B5EF4-FFF2-40B4-BE49-F238E27FC236}">
                    <a16:creationId xmlns:a16="http://schemas.microsoft.com/office/drawing/2014/main" id="{3A002EA0-B8E7-0E1C-DB50-8F7BC2898238}"/>
                  </a:ext>
                </a:extLst>
              </p:cNvPr>
              <p:cNvPicPr/>
              <p:nvPr/>
            </p:nvPicPr>
            <p:blipFill>
              <a:blip r:embed="rId271"/>
              <a:stretch>
                <a:fillRect/>
              </a:stretch>
            </p:blipFill>
            <p:spPr>
              <a:xfrm>
                <a:off x="3685950" y="6560659"/>
                <a:ext cx="925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43" name="Ink 242">
                <a:extLst>
                  <a:ext uri="{FF2B5EF4-FFF2-40B4-BE49-F238E27FC236}">
                    <a16:creationId xmlns:a16="http://schemas.microsoft.com/office/drawing/2014/main" id="{8A508517-D765-B9A0-9552-FC9F8015D6BA}"/>
                  </a:ext>
                </a:extLst>
              </p14:cNvPr>
              <p14:cNvContentPartPr/>
              <p14:nvPr/>
            </p14:nvContentPartPr>
            <p14:xfrm>
              <a:off x="3780270" y="6567139"/>
              <a:ext cx="139680" cy="7560"/>
            </p14:xfrm>
          </p:contentPart>
        </mc:Choice>
        <mc:Fallback xmlns="">
          <p:pic>
            <p:nvPicPr>
              <p:cNvPr id="243" name="Ink 242">
                <a:extLst>
                  <a:ext uri="{FF2B5EF4-FFF2-40B4-BE49-F238E27FC236}">
                    <a16:creationId xmlns:a16="http://schemas.microsoft.com/office/drawing/2014/main" id="{8A508517-D765-B9A0-9552-FC9F8015D6BA}"/>
                  </a:ext>
                </a:extLst>
              </p:cNvPr>
              <p:cNvPicPr/>
              <p:nvPr/>
            </p:nvPicPr>
            <p:blipFill>
              <a:blip r:embed="rId273"/>
              <a:stretch>
                <a:fillRect/>
              </a:stretch>
            </p:blipFill>
            <p:spPr>
              <a:xfrm>
                <a:off x="3771270" y="6558499"/>
                <a:ext cx="157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44" name="Ink 243">
                <a:extLst>
                  <a:ext uri="{FF2B5EF4-FFF2-40B4-BE49-F238E27FC236}">
                    <a16:creationId xmlns:a16="http://schemas.microsoft.com/office/drawing/2014/main" id="{66D6118F-4ED6-5D24-81D7-A1C4239E5B9E}"/>
                  </a:ext>
                </a:extLst>
              </p14:cNvPr>
              <p14:cNvContentPartPr/>
              <p14:nvPr/>
            </p14:nvContentPartPr>
            <p14:xfrm>
              <a:off x="3929670" y="6567139"/>
              <a:ext cx="92520" cy="10440"/>
            </p14:xfrm>
          </p:contentPart>
        </mc:Choice>
        <mc:Fallback xmlns="">
          <p:pic>
            <p:nvPicPr>
              <p:cNvPr id="244" name="Ink 243">
                <a:extLst>
                  <a:ext uri="{FF2B5EF4-FFF2-40B4-BE49-F238E27FC236}">
                    <a16:creationId xmlns:a16="http://schemas.microsoft.com/office/drawing/2014/main" id="{66D6118F-4ED6-5D24-81D7-A1C4239E5B9E}"/>
                  </a:ext>
                </a:extLst>
              </p:cNvPr>
              <p:cNvPicPr/>
              <p:nvPr/>
            </p:nvPicPr>
            <p:blipFill>
              <a:blip r:embed="rId275"/>
              <a:stretch>
                <a:fillRect/>
              </a:stretch>
            </p:blipFill>
            <p:spPr>
              <a:xfrm>
                <a:off x="3921030" y="6558499"/>
                <a:ext cx="110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48" name="Ink 247">
                <a:extLst>
                  <a:ext uri="{FF2B5EF4-FFF2-40B4-BE49-F238E27FC236}">
                    <a16:creationId xmlns:a16="http://schemas.microsoft.com/office/drawing/2014/main" id="{674AA25C-515F-D177-C935-666A0E82D575}"/>
                  </a:ext>
                </a:extLst>
              </p14:cNvPr>
              <p14:cNvContentPartPr/>
              <p14:nvPr/>
            </p14:nvContentPartPr>
            <p14:xfrm>
              <a:off x="4140990" y="6559579"/>
              <a:ext cx="46080" cy="14040"/>
            </p14:xfrm>
          </p:contentPart>
        </mc:Choice>
        <mc:Fallback xmlns="">
          <p:pic>
            <p:nvPicPr>
              <p:cNvPr id="248" name="Ink 247">
                <a:extLst>
                  <a:ext uri="{FF2B5EF4-FFF2-40B4-BE49-F238E27FC236}">
                    <a16:creationId xmlns:a16="http://schemas.microsoft.com/office/drawing/2014/main" id="{674AA25C-515F-D177-C935-666A0E82D575}"/>
                  </a:ext>
                </a:extLst>
              </p:cNvPr>
              <p:cNvPicPr/>
              <p:nvPr/>
            </p:nvPicPr>
            <p:blipFill>
              <a:blip r:embed="rId277"/>
              <a:stretch>
                <a:fillRect/>
              </a:stretch>
            </p:blipFill>
            <p:spPr>
              <a:xfrm>
                <a:off x="4131990" y="6550939"/>
                <a:ext cx="63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50" name="Ink 249">
                <a:extLst>
                  <a:ext uri="{FF2B5EF4-FFF2-40B4-BE49-F238E27FC236}">
                    <a16:creationId xmlns:a16="http://schemas.microsoft.com/office/drawing/2014/main" id="{703CA96C-771C-E97C-C225-FFDE11126F7D}"/>
                  </a:ext>
                </a:extLst>
              </p14:cNvPr>
              <p14:cNvContentPartPr/>
              <p14:nvPr/>
            </p14:nvContentPartPr>
            <p14:xfrm>
              <a:off x="4112910" y="6545539"/>
              <a:ext cx="195120" cy="36720"/>
            </p14:xfrm>
          </p:contentPart>
        </mc:Choice>
        <mc:Fallback xmlns="">
          <p:pic>
            <p:nvPicPr>
              <p:cNvPr id="250" name="Ink 249">
                <a:extLst>
                  <a:ext uri="{FF2B5EF4-FFF2-40B4-BE49-F238E27FC236}">
                    <a16:creationId xmlns:a16="http://schemas.microsoft.com/office/drawing/2014/main" id="{703CA96C-771C-E97C-C225-FFDE11126F7D}"/>
                  </a:ext>
                </a:extLst>
              </p:cNvPr>
              <p:cNvPicPr/>
              <p:nvPr/>
            </p:nvPicPr>
            <p:blipFill>
              <a:blip r:embed="rId279"/>
              <a:stretch>
                <a:fillRect/>
              </a:stretch>
            </p:blipFill>
            <p:spPr>
              <a:xfrm>
                <a:off x="4104270" y="6536539"/>
                <a:ext cx="212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52" name="Ink 251">
                <a:extLst>
                  <a:ext uri="{FF2B5EF4-FFF2-40B4-BE49-F238E27FC236}">
                    <a16:creationId xmlns:a16="http://schemas.microsoft.com/office/drawing/2014/main" id="{11038919-603A-2600-0552-7FD7E8CD1136}"/>
                  </a:ext>
                </a:extLst>
              </p14:cNvPr>
              <p14:cNvContentPartPr/>
              <p14:nvPr/>
            </p14:nvContentPartPr>
            <p14:xfrm>
              <a:off x="4157910" y="6553099"/>
              <a:ext cx="109440" cy="21600"/>
            </p14:xfrm>
          </p:contentPart>
        </mc:Choice>
        <mc:Fallback xmlns="">
          <p:pic>
            <p:nvPicPr>
              <p:cNvPr id="252" name="Ink 251">
                <a:extLst>
                  <a:ext uri="{FF2B5EF4-FFF2-40B4-BE49-F238E27FC236}">
                    <a16:creationId xmlns:a16="http://schemas.microsoft.com/office/drawing/2014/main" id="{11038919-603A-2600-0552-7FD7E8CD1136}"/>
                  </a:ext>
                </a:extLst>
              </p:cNvPr>
              <p:cNvPicPr/>
              <p:nvPr/>
            </p:nvPicPr>
            <p:blipFill>
              <a:blip r:embed="rId281"/>
              <a:stretch>
                <a:fillRect/>
              </a:stretch>
            </p:blipFill>
            <p:spPr>
              <a:xfrm>
                <a:off x="4148910" y="6544099"/>
                <a:ext cx="127080" cy="39240"/>
              </a:xfrm>
              <a:prstGeom prst="rect">
                <a:avLst/>
              </a:prstGeom>
            </p:spPr>
          </p:pic>
        </mc:Fallback>
      </mc:AlternateContent>
      <p:grpSp>
        <p:nvGrpSpPr>
          <p:cNvPr id="255" name="Group 254">
            <a:extLst>
              <a:ext uri="{FF2B5EF4-FFF2-40B4-BE49-F238E27FC236}">
                <a16:creationId xmlns:a16="http://schemas.microsoft.com/office/drawing/2014/main" id="{E62F8497-74AC-F217-A279-F18F325B2F77}"/>
              </a:ext>
            </a:extLst>
          </p:cNvPr>
          <p:cNvGrpSpPr/>
          <p:nvPr/>
        </p:nvGrpSpPr>
        <p:grpSpPr>
          <a:xfrm>
            <a:off x="4028310" y="6569299"/>
            <a:ext cx="213120" cy="7920"/>
            <a:chOff x="4028310" y="6569299"/>
            <a:chExt cx="213120" cy="7920"/>
          </a:xfrm>
        </p:grpSpPr>
        <mc:AlternateContent xmlns:mc="http://schemas.openxmlformats.org/markup-compatibility/2006" xmlns:p14="http://schemas.microsoft.com/office/powerpoint/2010/main">
          <mc:Choice Requires="p14">
            <p:contentPart p14:bwMode="auto" r:id="rId282">
              <p14:nvContentPartPr>
                <p14:cNvPr id="245" name="Ink 244">
                  <a:extLst>
                    <a:ext uri="{FF2B5EF4-FFF2-40B4-BE49-F238E27FC236}">
                      <a16:creationId xmlns:a16="http://schemas.microsoft.com/office/drawing/2014/main" id="{700863FC-9C8A-5ECD-77DA-5C22D96D63B9}"/>
                    </a:ext>
                  </a:extLst>
                </p14:cNvPr>
                <p14:cNvContentPartPr/>
                <p14:nvPr/>
              </p14:nvContentPartPr>
              <p14:xfrm>
                <a:off x="4048830" y="6569299"/>
                <a:ext cx="80280" cy="7920"/>
              </p14:xfrm>
            </p:contentPart>
          </mc:Choice>
          <mc:Fallback xmlns="">
            <p:pic>
              <p:nvPicPr>
                <p:cNvPr id="245" name="Ink 244">
                  <a:extLst>
                    <a:ext uri="{FF2B5EF4-FFF2-40B4-BE49-F238E27FC236}">
                      <a16:creationId xmlns:a16="http://schemas.microsoft.com/office/drawing/2014/main" id="{700863FC-9C8A-5ECD-77DA-5C22D96D63B9}"/>
                    </a:ext>
                  </a:extLst>
                </p:cNvPr>
                <p:cNvPicPr/>
                <p:nvPr/>
              </p:nvPicPr>
              <p:blipFill>
                <a:blip r:embed="rId283"/>
                <a:stretch>
                  <a:fillRect/>
                </a:stretch>
              </p:blipFill>
              <p:spPr>
                <a:xfrm>
                  <a:off x="4040190" y="6560659"/>
                  <a:ext cx="97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46" name="Ink 245">
                  <a:extLst>
                    <a:ext uri="{FF2B5EF4-FFF2-40B4-BE49-F238E27FC236}">
                      <a16:creationId xmlns:a16="http://schemas.microsoft.com/office/drawing/2014/main" id="{29EA32EE-38DA-6DF5-0B99-870E81DED96C}"/>
                    </a:ext>
                  </a:extLst>
                </p14:cNvPr>
                <p14:cNvContentPartPr/>
                <p14:nvPr/>
              </p14:nvContentPartPr>
              <p14:xfrm>
                <a:off x="4028310" y="6569659"/>
                <a:ext cx="12600" cy="360"/>
              </p14:xfrm>
            </p:contentPart>
          </mc:Choice>
          <mc:Fallback xmlns="">
            <p:pic>
              <p:nvPicPr>
                <p:cNvPr id="246" name="Ink 245">
                  <a:extLst>
                    <a:ext uri="{FF2B5EF4-FFF2-40B4-BE49-F238E27FC236}">
                      <a16:creationId xmlns:a16="http://schemas.microsoft.com/office/drawing/2014/main" id="{29EA32EE-38DA-6DF5-0B99-870E81DED96C}"/>
                    </a:ext>
                  </a:extLst>
                </p:cNvPr>
                <p:cNvPicPr/>
                <p:nvPr/>
              </p:nvPicPr>
              <p:blipFill>
                <a:blip r:embed="rId285"/>
                <a:stretch>
                  <a:fillRect/>
                </a:stretch>
              </p:blipFill>
              <p:spPr>
                <a:xfrm>
                  <a:off x="4019670" y="6560659"/>
                  <a:ext cx="30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54" name="Ink 253">
                  <a:extLst>
                    <a:ext uri="{FF2B5EF4-FFF2-40B4-BE49-F238E27FC236}">
                      <a16:creationId xmlns:a16="http://schemas.microsoft.com/office/drawing/2014/main" id="{51960359-6052-B4CC-DA76-84044BEA17D7}"/>
                    </a:ext>
                  </a:extLst>
                </p14:cNvPr>
                <p14:cNvContentPartPr/>
                <p14:nvPr/>
              </p14:nvContentPartPr>
              <p14:xfrm>
                <a:off x="4178430" y="6574339"/>
                <a:ext cx="63000" cy="2880"/>
              </p14:xfrm>
            </p:contentPart>
          </mc:Choice>
          <mc:Fallback xmlns="">
            <p:pic>
              <p:nvPicPr>
                <p:cNvPr id="254" name="Ink 253">
                  <a:extLst>
                    <a:ext uri="{FF2B5EF4-FFF2-40B4-BE49-F238E27FC236}">
                      <a16:creationId xmlns:a16="http://schemas.microsoft.com/office/drawing/2014/main" id="{51960359-6052-B4CC-DA76-84044BEA17D7}"/>
                    </a:ext>
                  </a:extLst>
                </p:cNvPr>
                <p:cNvPicPr/>
                <p:nvPr/>
              </p:nvPicPr>
              <p:blipFill>
                <a:blip r:embed="rId287"/>
                <a:stretch>
                  <a:fillRect/>
                </a:stretch>
              </p:blipFill>
              <p:spPr>
                <a:xfrm>
                  <a:off x="4169430" y="6565699"/>
                  <a:ext cx="80640" cy="2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8">
            <p14:nvContentPartPr>
              <p14:cNvPr id="256" name="Ink 255">
                <a:extLst>
                  <a:ext uri="{FF2B5EF4-FFF2-40B4-BE49-F238E27FC236}">
                    <a16:creationId xmlns:a16="http://schemas.microsoft.com/office/drawing/2014/main" id="{DBF67685-DC91-3EED-F8CA-B72318146391}"/>
                  </a:ext>
                </a:extLst>
              </p14:cNvPr>
              <p14:cNvContentPartPr/>
              <p14:nvPr/>
            </p14:nvContentPartPr>
            <p14:xfrm>
              <a:off x="4276350" y="6563539"/>
              <a:ext cx="92520" cy="6840"/>
            </p14:xfrm>
          </p:contentPart>
        </mc:Choice>
        <mc:Fallback xmlns="">
          <p:pic>
            <p:nvPicPr>
              <p:cNvPr id="256" name="Ink 255">
                <a:extLst>
                  <a:ext uri="{FF2B5EF4-FFF2-40B4-BE49-F238E27FC236}">
                    <a16:creationId xmlns:a16="http://schemas.microsoft.com/office/drawing/2014/main" id="{DBF67685-DC91-3EED-F8CA-B72318146391}"/>
                  </a:ext>
                </a:extLst>
              </p:cNvPr>
              <p:cNvPicPr/>
              <p:nvPr/>
            </p:nvPicPr>
            <p:blipFill>
              <a:blip r:embed="rId289"/>
              <a:stretch>
                <a:fillRect/>
              </a:stretch>
            </p:blipFill>
            <p:spPr>
              <a:xfrm>
                <a:off x="4267710" y="6554539"/>
                <a:ext cx="110160" cy="24480"/>
              </a:xfrm>
              <a:prstGeom prst="rect">
                <a:avLst/>
              </a:prstGeom>
            </p:spPr>
          </p:pic>
        </mc:Fallback>
      </mc:AlternateContent>
      <p:grpSp>
        <p:nvGrpSpPr>
          <p:cNvPr id="260" name="Group 259">
            <a:extLst>
              <a:ext uri="{FF2B5EF4-FFF2-40B4-BE49-F238E27FC236}">
                <a16:creationId xmlns:a16="http://schemas.microsoft.com/office/drawing/2014/main" id="{CF284893-F96B-B68D-FDFF-4939354A2DFE}"/>
              </a:ext>
            </a:extLst>
          </p:cNvPr>
          <p:cNvGrpSpPr/>
          <p:nvPr/>
        </p:nvGrpSpPr>
        <p:grpSpPr>
          <a:xfrm>
            <a:off x="3124580" y="3063193"/>
            <a:ext cx="328956" cy="128046"/>
            <a:chOff x="3124580" y="3063193"/>
            <a:chExt cx="328956" cy="128046"/>
          </a:xfrm>
        </p:grpSpPr>
        <mc:AlternateContent xmlns:mc="http://schemas.openxmlformats.org/markup-compatibility/2006" xmlns:p14="http://schemas.microsoft.com/office/powerpoint/2010/main">
          <mc:Choice Requires="p14">
            <p:contentPart p14:bwMode="auto" r:id="rId290">
              <p14:nvContentPartPr>
                <p14:cNvPr id="24" name="Ink 23">
                  <a:extLst>
                    <a:ext uri="{FF2B5EF4-FFF2-40B4-BE49-F238E27FC236}">
                      <a16:creationId xmlns:a16="http://schemas.microsoft.com/office/drawing/2014/main" id="{E433260B-5D5C-2FD5-49B3-46B57D892926}"/>
                    </a:ext>
                  </a:extLst>
                </p14:cNvPr>
                <p14:cNvContentPartPr/>
                <p14:nvPr/>
              </p14:nvContentPartPr>
              <p14:xfrm>
                <a:off x="3289376" y="3067039"/>
                <a:ext cx="130320" cy="30960"/>
              </p14:xfrm>
            </p:contentPart>
          </mc:Choice>
          <mc:Fallback xmlns="">
            <p:pic>
              <p:nvPicPr>
                <p:cNvPr id="24" name="Ink 23">
                  <a:extLst>
                    <a:ext uri="{FF2B5EF4-FFF2-40B4-BE49-F238E27FC236}">
                      <a16:creationId xmlns:a16="http://schemas.microsoft.com/office/drawing/2014/main" id="{E433260B-5D5C-2FD5-49B3-46B57D892926}"/>
                    </a:ext>
                  </a:extLst>
                </p:cNvPr>
                <p:cNvPicPr/>
                <p:nvPr/>
              </p:nvPicPr>
              <p:blipFill>
                <a:blip r:embed="rId291"/>
                <a:stretch>
                  <a:fillRect/>
                </a:stretch>
              </p:blipFill>
              <p:spPr>
                <a:xfrm>
                  <a:off x="3280376" y="3058399"/>
                  <a:ext cx="147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5" name="Ink 24">
                  <a:extLst>
                    <a:ext uri="{FF2B5EF4-FFF2-40B4-BE49-F238E27FC236}">
                      <a16:creationId xmlns:a16="http://schemas.microsoft.com/office/drawing/2014/main" id="{8CECA8C6-6873-5CAC-B36D-2A9C5B27861F}"/>
                    </a:ext>
                  </a:extLst>
                </p14:cNvPr>
                <p14:cNvContentPartPr/>
                <p14:nvPr/>
              </p14:nvContentPartPr>
              <p14:xfrm>
                <a:off x="3328616" y="3117439"/>
                <a:ext cx="124920" cy="21240"/>
              </p14:xfrm>
            </p:contentPart>
          </mc:Choice>
          <mc:Fallback xmlns="">
            <p:pic>
              <p:nvPicPr>
                <p:cNvPr id="25" name="Ink 24">
                  <a:extLst>
                    <a:ext uri="{FF2B5EF4-FFF2-40B4-BE49-F238E27FC236}">
                      <a16:creationId xmlns:a16="http://schemas.microsoft.com/office/drawing/2014/main" id="{8CECA8C6-6873-5CAC-B36D-2A9C5B27861F}"/>
                    </a:ext>
                  </a:extLst>
                </p:cNvPr>
                <p:cNvPicPr/>
                <p:nvPr/>
              </p:nvPicPr>
              <p:blipFill>
                <a:blip r:embed="rId293"/>
                <a:stretch>
                  <a:fillRect/>
                </a:stretch>
              </p:blipFill>
              <p:spPr>
                <a:xfrm>
                  <a:off x="3319976" y="3108439"/>
                  <a:ext cx="142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7" name="Ink 36">
                  <a:extLst>
                    <a:ext uri="{FF2B5EF4-FFF2-40B4-BE49-F238E27FC236}">
                      <a16:creationId xmlns:a16="http://schemas.microsoft.com/office/drawing/2014/main" id="{57AD6EA8-E315-4ADE-CA87-2A3C9D816BA8}"/>
                    </a:ext>
                  </a:extLst>
                </p14:cNvPr>
                <p14:cNvContentPartPr/>
                <p14:nvPr/>
              </p14:nvContentPartPr>
              <p14:xfrm>
                <a:off x="3128816" y="3178639"/>
                <a:ext cx="233640" cy="12600"/>
              </p14:xfrm>
            </p:contentPart>
          </mc:Choice>
          <mc:Fallback xmlns="">
            <p:pic>
              <p:nvPicPr>
                <p:cNvPr id="37" name="Ink 36">
                  <a:extLst>
                    <a:ext uri="{FF2B5EF4-FFF2-40B4-BE49-F238E27FC236}">
                      <a16:creationId xmlns:a16="http://schemas.microsoft.com/office/drawing/2014/main" id="{57AD6EA8-E315-4ADE-CA87-2A3C9D816BA8}"/>
                    </a:ext>
                  </a:extLst>
                </p:cNvPr>
                <p:cNvPicPr/>
                <p:nvPr/>
              </p:nvPicPr>
              <p:blipFill>
                <a:blip r:embed="rId295"/>
                <a:stretch>
                  <a:fillRect/>
                </a:stretch>
              </p:blipFill>
              <p:spPr>
                <a:xfrm>
                  <a:off x="3120176" y="3169639"/>
                  <a:ext cx="251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8" name="Ink 37">
                  <a:extLst>
                    <a:ext uri="{FF2B5EF4-FFF2-40B4-BE49-F238E27FC236}">
                      <a16:creationId xmlns:a16="http://schemas.microsoft.com/office/drawing/2014/main" id="{2234205F-E991-D717-E35A-57B8EE276485}"/>
                    </a:ext>
                  </a:extLst>
                </p14:cNvPr>
                <p14:cNvContentPartPr/>
                <p14:nvPr/>
              </p14:nvContentPartPr>
              <p14:xfrm>
                <a:off x="3190736" y="3163159"/>
                <a:ext cx="87840" cy="11160"/>
              </p14:xfrm>
            </p:contentPart>
          </mc:Choice>
          <mc:Fallback xmlns="">
            <p:pic>
              <p:nvPicPr>
                <p:cNvPr id="38" name="Ink 37">
                  <a:extLst>
                    <a:ext uri="{FF2B5EF4-FFF2-40B4-BE49-F238E27FC236}">
                      <a16:creationId xmlns:a16="http://schemas.microsoft.com/office/drawing/2014/main" id="{2234205F-E991-D717-E35A-57B8EE276485}"/>
                    </a:ext>
                  </a:extLst>
                </p:cNvPr>
                <p:cNvPicPr/>
                <p:nvPr/>
              </p:nvPicPr>
              <p:blipFill>
                <a:blip r:embed="rId297"/>
                <a:stretch>
                  <a:fillRect/>
                </a:stretch>
              </p:blipFill>
              <p:spPr>
                <a:xfrm>
                  <a:off x="3182096" y="3154519"/>
                  <a:ext cx="105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4" name="Ink 43">
                  <a:extLst>
                    <a:ext uri="{FF2B5EF4-FFF2-40B4-BE49-F238E27FC236}">
                      <a16:creationId xmlns:a16="http://schemas.microsoft.com/office/drawing/2014/main" id="{BD49CD9F-BF1F-A823-AC1F-031665CE8B58}"/>
                    </a:ext>
                  </a:extLst>
                </p14:cNvPr>
                <p14:cNvContentPartPr/>
                <p14:nvPr/>
              </p14:nvContentPartPr>
              <p14:xfrm>
                <a:off x="3163016" y="3185839"/>
                <a:ext cx="13680" cy="360"/>
              </p14:xfrm>
            </p:contentPart>
          </mc:Choice>
          <mc:Fallback xmlns="">
            <p:pic>
              <p:nvPicPr>
                <p:cNvPr id="44" name="Ink 43">
                  <a:extLst>
                    <a:ext uri="{FF2B5EF4-FFF2-40B4-BE49-F238E27FC236}">
                      <a16:creationId xmlns:a16="http://schemas.microsoft.com/office/drawing/2014/main" id="{BD49CD9F-BF1F-A823-AC1F-031665CE8B58}"/>
                    </a:ext>
                  </a:extLst>
                </p:cNvPr>
                <p:cNvPicPr/>
                <p:nvPr/>
              </p:nvPicPr>
              <p:blipFill>
                <a:blip r:embed="rId285"/>
                <a:stretch>
                  <a:fillRect/>
                </a:stretch>
              </p:blipFill>
              <p:spPr>
                <a:xfrm>
                  <a:off x="3154376" y="3177199"/>
                  <a:ext cx="31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6" name="Ink 45">
                  <a:extLst>
                    <a:ext uri="{FF2B5EF4-FFF2-40B4-BE49-F238E27FC236}">
                      <a16:creationId xmlns:a16="http://schemas.microsoft.com/office/drawing/2014/main" id="{54305E51-7CBB-8B99-FFF6-AA5DB805DA9C}"/>
                    </a:ext>
                  </a:extLst>
                </p14:cNvPr>
                <p14:cNvContentPartPr/>
                <p14:nvPr/>
              </p14:nvContentPartPr>
              <p14:xfrm>
                <a:off x="3256256" y="3166759"/>
                <a:ext cx="29880" cy="1440"/>
              </p14:xfrm>
            </p:contentPart>
          </mc:Choice>
          <mc:Fallback xmlns="">
            <p:pic>
              <p:nvPicPr>
                <p:cNvPr id="46" name="Ink 45">
                  <a:extLst>
                    <a:ext uri="{FF2B5EF4-FFF2-40B4-BE49-F238E27FC236}">
                      <a16:creationId xmlns:a16="http://schemas.microsoft.com/office/drawing/2014/main" id="{54305E51-7CBB-8B99-FFF6-AA5DB805DA9C}"/>
                    </a:ext>
                  </a:extLst>
                </p:cNvPr>
                <p:cNvPicPr/>
                <p:nvPr/>
              </p:nvPicPr>
              <p:blipFill>
                <a:blip r:embed="rId300"/>
                <a:stretch>
                  <a:fillRect/>
                </a:stretch>
              </p:blipFill>
              <p:spPr>
                <a:xfrm>
                  <a:off x="3247256" y="3158119"/>
                  <a:ext cx="475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57" name="Ink 256">
                  <a:extLst>
                    <a:ext uri="{FF2B5EF4-FFF2-40B4-BE49-F238E27FC236}">
                      <a16:creationId xmlns:a16="http://schemas.microsoft.com/office/drawing/2014/main" id="{BD0BF47C-1059-68DA-710E-97E6C413EB98}"/>
                    </a:ext>
                  </a:extLst>
                </p14:cNvPr>
                <p14:cNvContentPartPr/>
                <p14:nvPr/>
              </p14:nvContentPartPr>
              <p14:xfrm>
                <a:off x="3124580" y="3063193"/>
                <a:ext cx="71280" cy="127440"/>
              </p14:xfrm>
            </p:contentPart>
          </mc:Choice>
          <mc:Fallback xmlns="">
            <p:pic>
              <p:nvPicPr>
                <p:cNvPr id="257" name="Ink 256">
                  <a:extLst>
                    <a:ext uri="{FF2B5EF4-FFF2-40B4-BE49-F238E27FC236}">
                      <a16:creationId xmlns:a16="http://schemas.microsoft.com/office/drawing/2014/main" id="{BD0BF47C-1059-68DA-710E-97E6C413EB98}"/>
                    </a:ext>
                  </a:extLst>
                </p:cNvPr>
                <p:cNvPicPr/>
                <p:nvPr/>
              </p:nvPicPr>
              <p:blipFill>
                <a:blip r:embed="rId302"/>
                <a:stretch>
                  <a:fillRect/>
                </a:stretch>
              </p:blipFill>
              <p:spPr>
                <a:xfrm>
                  <a:off x="3115580" y="3054193"/>
                  <a:ext cx="88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59" name="Ink 258">
                  <a:extLst>
                    <a:ext uri="{FF2B5EF4-FFF2-40B4-BE49-F238E27FC236}">
                      <a16:creationId xmlns:a16="http://schemas.microsoft.com/office/drawing/2014/main" id="{8E0368FD-8945-8438-3D5B-455907F15327}"/>
                    </a:ext>
                  </a:extLst>
                </p14:cNvPr>
                <p14:cNvContentPartPr/>
                <p14:nvPr/>
              </p14:nvContentPartPr>
              <p14:xfrm>
                <a:off x="3289100" y="3155353"/>
                <a:ext cx="49680" cy="35640"/>
              </p14:xfrm>
            </p:contentPart>
          </mc:Choice>
          <mc:Fallback xmlns="">
            <p:pic>
              <p:nvPicPr>
                <p:cNvPr id="259" name="Ink 258">
                  <a:extLst>
                    <a:ext uri="{FF2B5EF4-FFF2-40B4-BE49-F238E27FC236}">
                      <a16:creationId xmlns:a16="http://schemas.microsoft.com/office/drawing/2014/main" id="{8E0368FD-8945-8438-3D5B-455907F15327}"/>
                    </a:ext>
                  </a:extLst>
                </p:cNvPr>
                <p:cNvPicPr/>
                <p:nvPr/>
              </p:nvPicPr>
              <p:blipFill>
                <a:blip r:embed="rId304"/>
                <a:stretch>
                  <a:fillRect/>
                </a:stretch>
              </p:blipFill>
              <p:spPr>
                <a:xfrm>
                  <a:off x="3280100" y="3146353"/>
                  <a:ext cx="67320" cy="53280"/>
                </a:xfrm>
                <a:prstGeom prst="rect">
                  <a:avLst/>
                </a:prstGeom>
              </p:spPr>
            </p:pic>
          </mc:Fallback>
        </mc:AlternateContent>
      </p:grpSp>
      <p:sp>
        <p:nvSpPr>
          <p:cNvPr id="3" name="Content Placeholder 2">
            <a:extLst>
              <a:ext uri="{FF2B5EF4-FFF2-40B4-BE49-F238E27FC236}">
                <a16:creationId xmlns:a16="http://schemas.microsoft.com/office/drawing/2014/main" id="{DAB15D85-AAF5-8E03-EED0-2BA58C116005}"/>
              </a:ext>
            </a:extLst>
          </p:cNvPr>
          <p:cNvSpPr txBox="1">
            <a:spLocks/>
          </p:cNvSpPr>
          <p:nvPr/>
        </p:nvSpPr>
        <p:spPr>
          <a:xfrm>
            <a:off x="408420" y="2099791"/>
            <a:ext cx="8776199" cy="584775"/>
          </a:xfrm>
          <a:prstGeom prst="rect">
            <a:avLst/>
          </a:prstGeom>
        </p:spPr>
        <p:txBody>
          <a:bodyPr/>
          <a:lst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Center-point-based areas are can only approximate some desired forecast areas </a:t>
            </a:r>
          </a:p>
        </p:txBody>
      </p:sp>
      <p:sp>
        <p:nvSpPr>
          <p:cNvPr id="4" name="Content Placeholder 2">
            <a:extLst>
              <a:ext uri="{FF2B5EF4-FFF2-40B4-BE49-F238E27FC236}">
                <a16:creationId xmlns:a16="http://schemas.microsoft.com/office/drawing/2014/main" id="{8D8567C1-B111-1019-B7F1-F05489601416}"/>
              </a:ext>
            </a:extLst>
          </p:cNvPr>
          <p:cNvSpPr txBox="1">
            <a:spLocks/>
          </p:cNvSpPr>
          <p:nvPr/>
        </p:nvSpPr>
        <p:spPr>
          <a:xfrm>
            <a:off x="1917509" y="2607945"/>
            <a:ext cx="860791" cy="380172"/>
          </a:xfrm>
          <a:prstGeom prst="rect">
            <a:avLst/>
          </a:prstGeom>
        </p:spPr>
        <p:txBody>
          <a:bodyPr/>
          <a:lst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Actual</a:t>
            </a:r>
          </a:p>
        </p:txBody>
      </p:sp>
      <p:sp>
        <p:nvSpPr>
          <p:cNvPr id="8" name="Content Placeholder 2">
            <a:extLst>
              <a:ext uri="{FF2B5EF4-FFF2-40B4-BE49-F238E27FC236}">
                <a16:creationId xmlns:a16="http://schemas.microsoft.com/office/drawing/2014/main" id="{5BE47EEF-F063-3841-BE84-C2424CBCE42B}"/>
              </a:ext>
            </a:extLst>
          </p:cNvPr>
          <p:cNvSpPr txBox="1">
            <a:spLocks/>
          </p:cNvSpPr>
          <p:nvPr/>
        </p:nvSpPr>
        <p:spPr>
          <a:xfrm>
            <a:off x="6395268" y="2640183"/>
            <a:ext cx="1005173" cy="380172"/>
          </a:xfrm>
          <a:prstGeom prst="rect">
            <a:avLst/>
          </a:prstGeom>
        </p:spPr>
        <p:txBody>
          <a:bodyPr/>
          <a:lst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AirNow</a:t>
            </a:r>
          </a:p>
        </p:txBody>
      </p:sp>
    </p:spTree>
    <p:extLst>
      <p:ext uri="{BB962C8B-B14F-4D97-AF65-F5344CB8AC3E}">
        <p14:creationId xmlns:p14="http://schemas.microsoft.com/office/powerpoint/2010/main" val="299159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6894119" y="6391126"/>
            <a:ext cx="2133600" cy="365125"/>
          </a:xfrm>
        </p:spPr>
        <p:txBody>
          <a:bodyPr/>
          <a:lstStyle/>
          <a:p>
            <a:pPr>
              <a:defRPr/>
            </a:pPr>
            <a:fld id="{2AA4E427-A960-4D27-B538-B6EA0703500B}" type="slidenum">
              <a:rPr lang="en-US" smtClean="0"/>
              <a:pPr>
                <a:defRPr/>
              </a:pPr>
              <a:t>8</a:t>
            </a:fld>
            <a:endParaRPr lang="en-US"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ge result for epa taiw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4" descr="T:\Library\Media Library\Logos\Non-STI logos\AirNow logos\Plain_small.png">
            <a:extLst>
              <a:ext uri="{FF2B5EF4-FFF2-40B4-BE49-F238E27FC236}">
                <a16:creationId xmlns:a16="http://schemas.microsoft.com/office/drawing/2014/main" id="{9EF06490-B807-4623-BA1B-8A2DDA4C7A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796" y="143169"/>
            <a:ext cx="1659924" cy="87451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4D0083D-25C0-4C6A-AF14-554C94B3B6DE}"/>
              </a:ext>
            </a:extLst>
          </p:cNvPr>
          <p:cNvSpPr txBox="1">
            <a:spLocks/>
          </p:cNvSpPr>
          <p:nvPr/>
        </p:nvSpPr>
        <p:spPr>
          <a:xfrm>
            <a:off x="251519" y="2032433"/>
            <a:ext cx="8776199" cy="1396567"/>
          </a:xfrm>
          <a:prstGeom prst="rect">
            <a:avLst/>
          </a:prstGeom>
        </p:spPr>
        <p:txBody>
          <a:bodyPr/>
          <a:lst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000" dirty="0"/>
              <a:t>AirNow can only approximate what New York is trying to do. Around 15% of NY’s forecast area is mismatched in AirNow.</a:t>
            </a:r>
          </a:p>
          <a:p>
            <a:pPr>
              <a:buFont typeface="Arial" panose="020B0604020202020204" pitchFamily="34" charset="0"/>
              <a:buChar char="•"/>
            </a:pPr>
            <a:r>
              <a:rPr lang="en-US" sz="2000" dirty="0"/>
              <a:t>Some areas, like central New York, are particularly bad. </a:t>
            </a:r>
          </a:p>
          <a:p>
            <a:pPr marL="0" indent="0">
              <a:buNone/>
            </a:pPr>
            <a:endParaRPr lang="en-US" sz="2400" dirty="0"/>
          </a:p>
        </p:txBody>
      </p:sp>
      <p:sp>
        <p:nvSpPr>
          <p:cNvPr id="10" name="TextBox 44">
            <a:extLst>
              <a:ext uri="{FF2B5EF4-FFF2-40B4-BE49-F238E27FC236}">
                <a16:creationId xmlns:a16="http://schemas.microsoft.com/office/drawing/2014/main" id="{43F56D21-2535-4827-B069-3D7B3B674885}"/>
              </a:ext>
            </a:extLst>
          </p:cNvPr>
          <p:cNvSpPr txBox="1">
            <a:spLocks noChangeArrowheads="1"/>
          </p:cNvSpPr>
          <p:nvPr/>
        </p:nvSpPr>
        <p:spPr bwMode="auto">
          <a:xfrm>
            <a:off x="457200" y="1349311"/>
            <a:ext cx="8435280" cy="584775"/>
          </a:xfrm>
          <a:prstGeom prst="rect">
            <a:avLst/>
          </a:prstGeom>
          <a:noFill/>
          <a:ln w="9525">
            <a:noFill/>
            <a:miter lim="800000"/>
            <a:headEnd/>
            <a:tailEnd/>
          </a:ln>
        </p:spPr>
        <p:txBody>
          <a:bodyPr wrap="square">
            <a:prstTxWarp prst="textNoShape">
              <a:avLst/>
            </a:prstTxWarp>
            <a:spAutoFit/>
          </a:bodyPr>
          <a:lstStyle/>
          <a:p>
            <a:pPr algn="ctr"/>
            <a:r>
              <a:rPr lang="en-US" sz="3200" b="1" dirty="0">
                <a:latin typeface="Calibri" pitchFamily="-72" charset="0"/>
              </a:rPr>
              <a:t>Forecasts: Spatial Problems Overlay</a:t>
            </a:r>
          </a:p>
        </p:txBody>
      </p:sp>
      <p:pic>
        <p:nvPicPr>
          <p:cNvPr id="3" name="Picture 2">
            <a:extLst>
              <a:ext uri="{FF2B5EF4-FFF2-40B4-BE49-F238E27FC236}">
                <a16:creationId xmlns:a16="http://schemas.microsoft.com/office/drawing/2014/main" id="{4361F7B3-CC82-60F3-58CC-BBC39480426F}"/>
              </a:ext>
            </a:extLst>
          </p:cNvPr>
          <p:cNvPicPr>
            <a:picLocks noChangeAspect="1"/>
          </p:cNvPicPr>
          <p:nvPr/>
        </p:nvPicPr>
        <p:blipFill>
          <a:blip r:embed="rId5"/>
          <a:stretch>
            <a:fillRect/>
          </a:stretch>
        </p:blipFill>
        <p:spPr>
          <a:xfrm>
            <a:off x="3162063" y="3149825"/>
            <a:ext cx="5803895" cy="3548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2">
            <a:extLst>
              <a:ext uri="{FF2B5EF4-FFF2-40B4-BE49-F238E27FC236}">
                <a16:creationId xmlns:a16="http://schemas.microsoft.com/office/drawing/2014/main" id="{5371683E-4535-8B1D-CC8E-83FE597AB356}"/>
              </a:ext>
            </a:extLst>
          </p:cNvPr>
          <p:cNvSpPr txBox="1">
            <a:spLocks/>
          </p:cNvSpPr>
          <p:nvPr/>
        </p:nvSpPr>
        <p:spPr>
          <a:xfrm>
            <a:off x="251519" y="3079822"/>
            <a:ext cx="2848783" cy="3778178"/>
          </a:xfrm>
          <a:prstGeom prst="rect">
            <a:avLst/>
          </a:prstGeom>
        </p:spPr>
        <p:txBody>
          <a:bodyPr/>
          <a:lst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000" dirty="0"/>
              <a:t>New York is not the only agency trying to make the reporting areas match counties or geography.</a:t>
            </a:r>
          </a:p>
          <a:p>
            <a:pPr>
              <a:buFont typeface="Arial" panose="020B0604020202020204" pitchFamily="34" charset="0"/>
              <a:buChar char="•"/>
            </a:pPr>
            <a:r>
              <a:rPr lang="en-US" sz="2000" dirty="0"/>
              <a:t>Other agencies in AirNow just accept the shortcomings.</a:t>
            </a:r>
          </a:p>
          <a:p>
            <a:pPr>
              <a:buFont typeface="Arial" panose="020B0604020202020204" pitchFamily="34" charset="0"/>
              <a:buChar char="•"/>
            </a:pPr>
            <a:r>
              <a:rPr lang="en-US" sz="2000" dirty="0"/>
              <a:t>We can do better.</a:t>
            </a:r>
          </a:p>
          <a:p>
            <a:pPr>
              <a:buFont typeface="Arial" panose="020B0604020202020204" pitchFamily="34" charset="0"/>
              <a:buChar char="•"/>
            </a:pPr>
            <a:endParaRPr lang="en-US" sz="2000" dirty="0"/>
          </a:p>
          <a:p>
            <a:pPr marL="0" indent="0">
              <a:buNone/>
            </a:pPr>
            <a:endParaRPr lang="en-US" sz="2400" dirty="0"/>
          </a:p>
        </p:txBody>
      </p:sp>
    </p:spTree>
    <p:extLst>
      <p:ext uri="{BB962C8B-B14F-4D97-AF65-F5344CB8AC3E}">
        <p14:creationId xmlns:p14="http://schemas.microsoft.com/office/powerpoint/2010/main" val="55067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6894119" y="6391126"/>
            <a:ext cx="2133600" cy="365125"/>
          </a:xfrm>
        </p:spPr>
        <p:txBody>
          <a:bodyPr/>
          <a:lstStyle/>
          <a:p>
            <a:pPr>
              <a:defRPr/>
            </a:pPr>
            <a:fld id="{2AA4E427-A960-4D27-B538-B6EA0703500B}" type="slidenum">
              <a:rPr lang="en-US" smtClean="0"/>
              <a:pPr>
                <a:defRPr/>
              </a:pPr>
              <a:t>9</a:t>
            </a:fld>
            <a:endParaRPr lang="en-US"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703"/>
            <a:ext cx="9163448" cy="17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ge result for epa taiw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4" descr="T:\Library\Media Library\Logos\Non-STI logos\AirNow logos\Plain_small.png">
            <a:extLst>
              <a:ext uri="{FF2B5EF4-FFF2-40B4-BE49-F238E27FC236}">
                <a16:creationId xmlns:a16="http://schemas.microsoft.com/office/drawing/2014/main" id="{9EF06490-B807-4623-BA1B-8A2DDA4C7A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796" y="143169"/>
            <a:ext cx="1659924" cy="87451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4D0083D-25C0-4C6A-AF14-554C94B3B6DE}"/>
              </a:ext>
            </a:extLst>
          </p:cNvPr>
          <p:cNvSpPr txBox="1">
            <a:spLocks/>
          </p:cNvSpPr>
          <p:nvPr/>
        </p:nvSpPr>
        <p:spPr>
          <a:xfrm>
            <a:off x="457200" y="2308860"/>
            <a:ext cx="8229600" cy="4231425"/>
          </a:xfrm>
          <a:prstGeom prst="rect">
            <a:avLst/>
          </a:prstGeom>
        </p:spPr>
        <p:txBody>
          <a:bodyPr/>
          <a:lst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200" dirty="0"/>
          </a:p>
          <a:p>
            <a:pPr lvl="1">
              <a:buFont typeface="Arial" panose="020B0604020202020204" pitchFamily="34" charset="0"/>
              <a:buChar char="•"/>
            </a:pPr>
            <a:endParaRPr lang="en-US" dirty="0"/>
          </a:p>
          <a:p>
            <a:pPr marL="457200" lvl="1" indent="0">
              <a:buNone/>
            </a:pPr>
            <a:endParaRPr lang="en-US" dirty="0"/>
          </a:p>
          <a:p>
            <a:pPr marL="457200" lvl="1" indent="0">
              <a:buNone/>
            </a:pPr>
            <a:endParaRPr lang="en-US" dirty="0"/>
          </a:p>
        </p:txBody>
      </p:sp>
      <p:sp>
        <p:nvSpPr>
          <p:cNvPr id="10" name="TextBox 44">
            <a:extLst>
              <a:ext uri="{FF2B5EF4-FFF2-40B4-BE49-F238E27FC236}">
                <a16:creationId xmlns:a16="http://schemas.microsoft.com/office/drawing/2014/main" id="{43F56D21-2535-4827-B069-3D7B3B674885}"/>
              </a:ext>
            </a:extLst>
          </p:cNvPr>
          <p:cNvSpPr txBox="1">
            <a:spLocks noChangeArrowheads="1"/>
          </p:cNvSpPr>
          <p:nvPr/>
        </p:nvSpPr>
        <p:spPr bwMode="auto">
          <a:xfrm>
            <a:off x="427655" y="1551263"/>
            <a:ext cx="8435280" cy="646331"/>
          </a:xfrm>
          <a:prstGeom prst="rect">
            <a:avLst/>
          </a:prstGeom>
          <a:noFill/>
          <a:ln w="9525">
            <a:noFill/>
            <a:miter lim="800000"/>
            <a:headEnd/>
            <a:tailEnd/>
          </a:ln>
        </p:spPr>
        <p:txBody>
          <a:bodyPr wrap="square">
            <a:prstTxWarp prst="textNoShape">
              <a:avLst/>
            </a:prstTxWarp>
            <a:spAutoFit/>
          </a:bodyPr>
          <a:lstStyle/>
          <a:p>
            <a:pPr algn="ctr"/>
            <a:r>
              <a:rPr lang="en-US" sz="3600" b="1" dirty="0">
                <a:latin typeface="Calibri" pitchFamily="-72" charset="0"/>
              </a:rPr>
              <a:t> Reporting Area Problems: Summary</a:t>
            </a:r>
          </a:p>
        </p:txBody>
      </p:sp>
      <p:sp>
        <p:nvSpPr>
          <p:cNvPr id="4" name="Content Placeholder 2">
            <a:extLst>
              <a:ext uri="{FF2B5EF4-FFF2-40B4-BE49-F238E27FC236}">
                <a16:creationId xmlns:a16="http://schemas.microsoft.com/office/drawing/2014/main" id="{A55C2A09-C58D-B362-B7FB-090CAC6C8BBA}"/>
              </a:ext>
            </a:extLst>
          </p:cNvPr>
          <p:cNvSpPr txBox="1">
            <a:spLocks/>
          </p:cNvSpPr>
          <p:nvPr/>
        </p:nvSpPr>
        <p:spPr>
          <a:xfrm>
            <a:off x="407293" y="2234385"/>
            <a:ext cx="8380245" cy="4521866"/>
          </a:xfrm>
          <a:prstGeom prst="rect">
            <a:avLst/>
          </a:prstGeom>
        </p:spPr>
        <p:txBody>
          <a:bodyPr/>
          <a:lst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n-US" sz="2400" dirty="0"/>
              <a:t>Observation issues</a:t>
            </a:r>
          </a:p>
          <a:p>
            <a:pPr lvl="2">
              <a:buFont typeface="Arial" panose="020B0604020202020204" pitchFamily="34" charset="0"/>
              <a:buChar char="•"/>
            </a:pPr>
            <a:r>
              <a:rPr lang="en-US" sz="2000" dirty="0"/>
              <a:t>Observations act in unexpected and misleading ways</a:t>
            </a:r>
          </a:p>
          <a:p>
            <a:pPr lvl="2">
              <a:buFont typeface="Arial" panose="020B0604020202020204" pitchFamily="34" charset="0"/>
              <a:buChar char="•"/>
            </a:pPr>
            <a:r>
              <a:rPr lang="en-US" sz="2000" dirty="0"/>
              <a:t>Manual upkeep lags and creates user confusion</a:t>
            </a:r>
          </a:p>
          <a:p>
            <a:pPr lvl="2">
              <a:buFont typeface="Arial" panose="020B0604020202020204" pitchFamily="34" charset="0"/>
              <a:buChar char="•"/>
            </a:pPr>
            <a:r>
              <a:rPr lang="en-US" sz="2000" dirty="0"/>
              <a:t>Observations may not be closest monitor– and are sometimes wildly different from closer monitors</a:t>
            </a:r>
          </a:p>
          <a:p>
            <a:pPr lvl="1">
              <a:buFont typeface="Arial" panose="020B0604020202020204" pitchFamily="34" charset="0"/>
              <a:buChar char="•"/>
            </a:pPr>
            <a:r>
              <a:rPr lang="en-US" sz="2400" dirty="0"/>
              <a:t>Forecast  issues</a:t>
            </a:r>
          </a:p>
          <a:p>
            <a:pPr lvl="2">
              <a:buFont typeface="Arial" panose="020B0604020202020204" pitchFamily="34" charset="0"/>
              <a:buChar char="•"/>
            </a:pPr>
            <a:r>
              <a:rPr lang="en-US" sz="2000" dirty="0"/>
              <a:t>States cannot define forecast areas in AirNow to match their own</a:t>
            </a:r>
          </a:p>
          <a:p>
            <a:pPr lvl="2">
              <a:buFont typeface="Arial" panose="020B0604020202020204" pitchFamily="34" charset="0"/>
              <a:buChar char="•"/>
            </a:pPr>
            <a:r>
              <a:rPr lang="en-US" sz="2000" dirty="0"/>
              <a:t>Users see these differences, the issues they create, and complain</a:t>
            </a:r>
          </a:p>
          <a:p>
            <a:pPr marL="457200" lvl="1" indent="0" algn="ctr">
              <a:buNone/>
            </a:pPr>
            <a:endParaRPr lang="en-US" sz="2400" b="1" dirty="0"/>
          </a:p>
          <a:p>
            <a:pPr marL="457200" lvl="1" indent="0" algn="ctr">
              <a:buNone/>
            </a:pPr>
            <a:r>
              <a:rPr lang="en-US" sz="2400" b="1" dirty="0"/>
              <a:t>Ultimately, users lose trust in AirNow and agencies when they spot inconsistencies that we do not fix. </a:t>
            </a:r>
          </a:p>
          <a:p>
            <a:pPr marL="914400" lvl="2" indent="0">
              <a:buNone/>
            </a:pPr>
            <a:r>
              <a:rPr lang="en-US" sz="2000" dirty="0"/>
              <a:t>	</a:t>
            </a:r>
          </a:p>
          <a:p>
            <a:pPr lvl="1">
              <a:buFont typeface="Arial" panose="020B0604020202020204" pitchFamily="34" charset="0"/>
              <a:buChar char="•"/>
            </a:pPr>
            <a:endParaRPr lang="en-US" sz="2400" dirty="0"/>
          </a:p>
          <a:p>
            <a:pPr marL="457200" lvl="1" indent="0">
              <a:buNone/>
            </a:pPr>
            <a:endParaRPr lang="en-US" sz="2400" dirty="0"/>
          </a:p>
          <a:p>
            <a:pPr marL="457200" lvl="1" indent="0">
              <a:buNone/>
            </a:pPr>
            <a:endParaRPr lang="en-US" dirty="0"/>
          </a:p>
        </p:txBody>
      </p:sp>
    </p:spTree>
    <p:extLst>
      <p:ext uri="{BB962C8B-B14F-4D97-AF65-F5344CB8AC3E}">
        <p14:creationId xmlns:p14="http://schemas.microsoft.com/office/powerpoint/2010/main" val="39925253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29f62856-1543-49d4-a736-4569d363f533" ContentTypeId="0x0101" PreviousValue="false"/>
</file>

<file path=customXml/item6.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s_x0020_Status xmlns="3e98f56f-25f5-4eda-9356-626c8f4a87d3">Pending</Records_x0020_Status>
    <Records_x0020_Date xmlns="3e98f56f-25f5-4eda-9356-626c8f4a87d3" xsi:nil="true"/>
    <Record xmlns="4ffa91fb-a0ff-4ac5-b2db-65c790d184a4">Shared</Record>
    <Rights xmlns="4ffa91fb-a0ff-4ac5-b2db-65c790d184a4" xsi:nil="true"/>
    <Document_x0020_Creation_x0020_Date xmlns="4ffa91fb-a0ff-4ac5-b2db-65c790d184a4">2020-09-30T13:02:31+00:00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7.xml><?xml version="1.0" encoding="utf-8"?>
<ct:contentTypeSchema xmlns:ct="http://schemas.microsoft.com/office/2006/metadata/contentType" xmlns:ma="http://schemas.microsoft.com/office/2006/metadata/properties/metaAttributes" ct:_="" ma:_="" ma:contentTypeName="Document" ma:contentTypeID="0x0101002709843568A53B4DA8C2F177A250AE31" ma:contentTypeVersion="37" ma:contentTypeDescription="Create a new document." ma:contentTypeScope="" ma:versionID="c21ca80e1f158b37f86ea00bd9cd6c18">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3e98f56f-25f5-4eda-9356-626c8f4a87d3" xmlns:ns7="f4caec94-7369-40e3-bda1-a86e3ca82a5a" targetNamespace="http://schemas.microsoft.com/office/2006/metadata/properties" ma:root="true" ma:fieldsID="464df5af0c11b2d9b75f2353be121f1a" ns1:_="" ns3:_="" ns4:_="" ns5:_="" ns6:_="" ns7:_="">
    <xsd:import namespace="http://schemas.microsoft.com/sharepoint/v3"/>
    <xsd:import namespace="4ffa91fb-a0ff-4ac5-b2db-65c790d184a4"/>
    <xsd:import namespace="http://schemas.microsoft.com/sharepoint.v3"/>
    <xsd:import namespace="http://schemas.microsoft.com/sharepoint/v3/fields"/>
    <xsd:import namespace="3e98f56f-25f5-4eda-9356-626c8f4a87d3"/>
    <xsd:import namespace="f4caec94-7369-40e3-bda1-a86e3ca82a5a"/>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7:MediaServiceDateTaken" minOccurs="0"/>
                <xsd:element ref="ns6:Records_x0020_Status" minOccurs="0"/>
                <xsd:element ref="ns6:Records_x0020_Date" minOccurs="0"/>
                <xsd:element ref="ns7:MediaServiceAutoTags" minOccurs="0"/>
                <xsd:element ref="ns7:MediaServiceOCR" minOccurs="0"/>
                <xsd:element ref="ns7:MediaServiceLocation" minOccurs="0"/>
                <xsd:element ref="ns7:MediaServiceGenerationTime" minOccurs="0"/>
                <xsd:element ref="ns7:MediaServiceEventHashCode"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d35a0a6b-bf95-4868-8094-ff5e54f31bd3}" ma:internalName="TaxCatchAllLabel" ma:readOnly="true" ma:showField="CatchAllDataLabel" ma:web="3e98f56f-25f5-4eda-9356-626c8f4a87d3">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d35a0a6b-bf95-4868-8094-ff5e54f31bd3}" ma:internalName="TaxCatchAll" ma:showField="CatchAllData" ma:web="3e98f56f-25f5-4eda-9356-626c8f4a87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98f56f-25f5-4eda-9356-626c8f4a87d3" elementFormDefault="qualified">
    <xsd:import namespace="http://schemas.microsoft.com/office/2006/documentManagement/types"/>
    <xsd:import namespace="http://schemas.microsoft.com/office/infopath/2007/PartnerControls"/>
    <xsd:element name="SharedWithUsers" ma:index="2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hidden="true" ma:internalName="SharingHintHash" ma:readOnly="true">
      <xsd:simpleType>
        <xsd:restriction base="dms:Text"/>
      </xsd:simpleType>
    </xsd:element>
    <xsd:element name="Records_x0020_Status" ma:index="34" nillable="true" ma:displayName="Records Status" ma:default="Pending" ma:internalName="Records_x0020_Status">
      <xsd:simpleType>
        <xsd:restriction base="dms:Text"/>
      </xsd:simpleType>
    </xsd:element>
    <xsd:element name="Records_x0020_Date" ma:index="35"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4caec94-7369-40e3-bda1-a86e3ca82a5a"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DateTaken" ma:index="33" nillable="true" ma:displayName="MediaServiceDateTaken" ma:description="" ma:hidden="true" ma:internalName="MediaServiceDateTaken" ma:readOnly="true">
      <xsd:simpleType>
        <xsd:restriction base="dms:Text"/>
      </xsd:simpleType>
    </xsd:element>
    <xsd:element name="MediaServiceAutoTags" ma:index="36" nillable="true" ma:displayName="MediaServiceAutoTags" ma:internalName="MediaServiceAutoTags"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38" nillable="true" ma:displayName="Location" ma:internalName="MediaServiceLocation"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ServiceAutoKeyPoints" ma:index="41" nillable="true" ma:displayName="MediaServiceAutoKeyPoints" ma:hidden="true" ma:internalName="MediaServiceAutoKeyPoints" ma:readOnly="true">
      <xsd:simpleType>
        <xsd:restriction base="dms:Note"/>
      </xsd:simpleType>
    </xsd:element>
    <xsd:element name="MediaServiceKeyPoints" ma:index="4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9CB5E1-54E1-4F7F-A265-F0A526AE537B}">
  <ds:schemaRefs>
    <ds:schemaRef ds:uri="ESRI.ArcGIS.Mapping.OfficeIntegration.PowerPointInfo"/>
  </ds:schemaRefs>
</ds:datastoreItem>
</file>

<file path=customXml/itemProps2.xml><?xml version="1.0" encoding="utf-8"?>
<ds:datastoreItem xmlns:ds="http://schemas.openxmlformats.org/officeDocument/2006/customXml" ds:itemID="{2A794B5B-72E0-4CB8-B33E-6DD598850BD0}">
  <ds:schemaRefs>
    <ds:schemaRef ds:uri="ESRI.ArcGIS.Mapping.OfficeIntegration.PowerPointInfo"/>
  </ds:schemaRefs>
</ds:datastoreItem>
</file>

<file path=customXml/itemProps3.xml><?xml version="1.0" encoding="utf-8"?>
<ds:datastoreItem xmlns:ds="http://schemas.openxmlformats.org/officeDocument/2006/customXml" ds:itemID="{E4168D97-B150-42B9-AB96-AD6ED508301C}">
  <ds:schemaRefs>
    <ds:schemaRef ds:uri="ESRI.ArcGIS.Mapping.OfficeIntegration.PowerPointInfo"/>
  </ds:schemaRefs>
</ds:datastoreItem>
</file>

<file path=customXml/itemProps4.xml><?xml version="1.0" encoding="utf-8"?>
<ds:datastoreItem xmlns:ds="http://schemas.openxmlformats.org/officeDocument/2006/customXml" ds:itemID="{CC195E1F-9B8E-4264-BF8B-BBFBFEAA3094}">
  <ds:schemaRefs>
    <ds:schemaRef ds:uri="http://schemas.microsoft.com/sharepoint/v3/contenttype/forms"/>
  </ds:schemaRefs>
</ds:datastoreItem>
</file>

<file path=customXml/itemProps5.xml><?xml version="1.0" encoding="utf-8"?>
<ds:datastoreItem xmlns:ds="http://schemas.openxmlformats.org/officeDocument/2006/customXml" ds:itemID="{74A143A3-7129-4EA4-8676-41CD0EBFA609}">
  <ds:schemaRefs>
    <ds:schemaRef ds:uri="Microsoft.SharePoint.Taxonomy.ContentTypeSync"/>
  </ds:schemaRefs>
</ds:datastoreItem>
</file>

<file path=customXml/itemProps6.xml><?xml version="1.0" encoding="utf-8"?>
<ds:datastoreItem xmlns:ds="http://schemas.openxmlformats.org/officeDocument/2006/customXml" ds:itemID="{B8164A1F-B909-40DE-977B-C503DBFACFE6}">
  <ds:schemaRefs>
    <ds:schemaRef ds:uri="http://schemas.microsoft.com/office/2006/metadata/properties"/>
    <ds:schemaRef ds:uri="http://schemas.microsoft.com/office/infopath/2007/PartnerControls"/>
    <ds:schemaRef ds:uri="http://schemas.microsoft.com/sharepoint/v3/fields"/>
    <ds:schemaRef ds:uri="http://schemas.microsoft.com/sharepoint/v3"/>
    <ds:schemaRef ds:uri="4ffa91fb-a0ff-4ac5-b2db-65c790d184a4"/>
    <ds:schemaRef ds:uri="3e98f56f-25f5-4eda-9356-626c8f4a87d3"/>
    <ds:schemaRef ds:uri="http://schemas.microsoft.com/sharepoint.v3"/>
  </ds:schemaRefs>
</ds:datastoreItem>
</file>

<file path=customXml/itemProps7.xml><?xml version="1.0" encoding="utf-8"?>
<ds:datastoreItem xmlns:ds="http://schemas.openxmlformats.org/officeDocument/2006/customXml" ds:itemID="{38FD912A-C641-4B12-A44B-05376BDB9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3e98f56f-25f5-4eda-9356-626c8f4a87d3"/>
    <ds:schemaRef ds:uri="f4caec94-7369-40e3-bda1-a86e3ca82a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10877</TotalTime>
  <Words>2884</Words>
  <Application>Microsoft Office PowerPoint</Application>
  <PresentationFormat>On-screen Show (4:3)</PresentationFormat>
  <Paragraphs>204</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Air Quality Forecasters Workshop  AirNow Updates</vt:lpstr>
      <vt:lpstr>Briefing Overview</vt:lpstr>
      <vt:lpstr>Reporting Areas: Background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Dickerson, Phil</dc:creator>
  <cp:lastModifiedBy>Wildermann, Rob (he/him/his)</cp:lastModifiedBy>
  <cp:revision>60</cp:revision>
  <dcterms:created xsi:type="dcterms:W3CDTF">2020-09-29T10:06:30Z</dcterms:created>
  <dcterms:modified xsi:type="dcterms:W3CDTF">2024-10-08T20:49:07Z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0x0101002709843568A53B4DA8C2F177A250AE31</vt:lpwstr>
  </property>
</Properties>
</file>