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3" r:id="rId4"/>
    <p:sldId id="266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532" autoAdjust="0"/>
  </p:normalViewPr>
  <p:slideViewPr>
    <p:cSldViewPr snapToGrid="0">
      <p:cViewPr varScale="1">
        <p:scale>
          <a:sx n="101" d="100"/>
          <a:sy n="101" d="100"/>
        </p:scale>
        <p:origin x="2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BE9EF7-829C-4A16-8834-9C8AB7FE206F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BB2F5-03F3-461B-AFD7-8B1131BCD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81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6BB2F5-03F3-461B-AFD7-8B1131BCD80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61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6BB2F5-03F3-461B-AFD7-8B1131BCD80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681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6BB2F5-03F3-461B-AFD7-8B1131BCD80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295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6BB2F5-03F3-461B-AFD7-8B1131BCD80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399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CAD3-7A62-46CC-A4D3-6B3D7CEFB4D0}" type="datetime1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Clark County, Nevada   AQ Forecasting update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1007-F1A1-4120-8AD0-942B6B09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28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07C2-8316-4154-A339-324C0D26572A}" type="datetime1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Clark County, Nevada   AQ Forecasting update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1007-F1A1-4120-8AD0-942B6B09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71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2E1A4-1C50-463B-8277-F44E0CAB2FCA}" type="datetime1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Clark County, Nevada   AQ Forecasting update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1007-F1A1-4120-8AD0-942B6B09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96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07C5-889C-46EF-B2BD-F14AD11E9B5E}" type="datetime1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Clark County, Nevada   AQ Forecasting update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1007-F1A1-4120-8AD0-942B6B09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6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C950-4C0F-4D34-A11A-A99CC572FF7D}" type="datetime1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Clark County, Nevada   AQ Forecasting update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1007-F1A1-4120-8AD0-942B6B09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617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AA10-3F37-43B0-8549-CAC36BB7F416}" type="datetime1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Clark County, Nevada   AQ Forecasting update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1007-F1A1-4120-8AD0-942B6B09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529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E75F-9D53-46FB-8886-6FF5DFDC8B4C}" type="datetime1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Clark County, Nevada   AQ Forecasting update 2024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1007-F1A1-4120-8AD0-942B6B09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9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FF71-E50F-4AED-A264-2321475EB55A}" type="datetime1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Clark County, Nevada   AQ Forecasting update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1007-F1A1-4120-8AD0-942B6B09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38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753F-F7DE-4285-82AE-F29C5363BB81}" type="datetime1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Clark County, Nevada   AQ Forecasting update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1007-F1A1-4120-8AD0-942B6B09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330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A6D3-C68F-4B00-9222-5990ACDF9E9D}" type="datetime1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Clark County, Nevada   AQ Forecasting update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1007-F1A1-4120-8AD0-942B6B09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464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DB0BB-1E1A-40F8-9435-1D4BFD546C42}" type="datetime1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Clark County, Nevada   AQ Forecasting update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1007-F1A1-4120-8AD0-942B6B09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59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3D2E3-97C3-4F87-A79F-38955A9FD7F1}" type="datetime1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Clark County, Nevada   AQ Forecasting update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81007-F1A1-4120-8AD0-942B6B09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846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Fransioli@clarkcountynv.gov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esaqmonitoring.clarkcountynv.gov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clarkcountynv.gov/government/departments/environment_and_sustainability/index.ph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43746"/>
          </a:xfrm>
        </p:spPr>
        <p:txBody>
          <a:bodyPr>
            <a:normAutofit/>
          </a:bodyPr>
          <a:lstStyle/>
          <a:p>
            <a:r>
              <a:rPr lang="en-US" sz="4000" dirty="0"/>
              <a:t>Air Quality Forecasting Update from</a:t>
            </a:r>
            <a:br>
              <a:rPr lang="en-US" sz="4000" dirty="0"/>
            </a:br>
            <a:r>
              <a:rPr lang="en-US" sz="4000" dirty="0"/>
              <a:t>Clark County, Nevada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595418"/>
            <a:ext cx="9144000" cy="3980873"/>
          </a:xfrm>
        </p:spPr>
        <p:txBody>
          <a:bodyPr/>
          <a:lstStyle/>
          <a:p>
            <a:r>
              <a:rPr lang="en-US" dirty="0"/>
              <a:t>Report to the NWS Air Quality Forecaster Workshop</a:t>
            </a:r>
          </a:p>
          <a:p>
            <a:r>
              <a:rPr lang="en-US" dirty="0"/>
              <a:t>October 9, 2024</a:t>
            </a:r>
          </a:p>
          <a:p>
            <a:r>
              <a:rPr lang="en-US" dirty="0"/>
              <a:t>Paul Fransioli, CCM</a:t>
            </a:r>
          </a:p>
          <a:p>
            <a:r>
              <a:rPr lang="en-US" dirty="0">
                <a:hlinkClick r:id="rId2"/>
              </a:rPr>
              <a:t>Fransioli@clarkcountynv.gov</a:t>
            </a:r>
            <a:r>
              <a:rPr lang="en-US" dirty="0"/>
              <a:t> </a:t>
            </a:r>
          </a:p>
          <a:p>
            <a:r>
              <a:rPr lang="en-US" dirty="0"/>
              <a:t>702.455.2656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568" y="5233039"/>
            <a:ext cx="4645657" cy="1126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788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1309" y="228571"/>
            <a:ext cx="109112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Air quality forecasting for Clark County</a:t>
            </a:r>
          </a:p>
          <a:p>
            <a:endParaRPr lang="en-US" sz="3200" dirty="0"/>
          </a:p>
          <a:p>
            <a:r>
              <a:rPr lang="en-US" sz="2400" dirty="0"/>
              <a:t>Continues to be responsibility of Meteorologists in the Monitoring Section in the Air Quality Division of the Department of Environment &amp; Sustainability. </a:t>
            </a:r>
          </a:p>
          <a:p>
            <a:endParaRPr lang="en-US" sz="2400" dirty="0"/>
          </a:p>
          <a:p>
            <a:r>
              <a:rPr lang="en-US" sz="2400" dirty="0"/>
              <a:t>Clark County is in the southern tip of Nevada, covers an area the size of New Jersey, is the nation’s 11th-largest county and includes the greater Las Vegas metropolitan community. </a:t>
            </a:r>
          </a:p>
          <a:p>
            <a:endParaRPr lang="en-US" sz="2400" dirty="0"/>
          </a:p>
          <a:p>
            <a:r>
              <a:rPr lang="en-US" sz="2400" dirty="0"/>
              <a:t>Two air quality forecasters produce five-day forecasts that appear on the Monitoring Section website and in EPA’s AirNow, and work with the departmental Public Information Administrator for media and </a:t>
            </a:r>
            <a:r>
              <a:rPr lang="en-US" sz="2400" dirty="0" err="1"/>
              <a:t>EnviroFlash</a:t>
            </a:r>
            <a:r>
              <a:rPr lang="en-US" sz="2400" dirty="0"/>
              <a:t> releases of advisories and alerts. </a:t>
            </a:r>
          </a:p>
          <a:p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Clark County, Nevada   AQ Forecasting update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1007-F1A1-4120-8AD0-942B6B0923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518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1309" y="228571"/>
            <a:ext cx="10911252" cy="561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Inform the Public (1) </a:t>
            </a:r>
          </a:p>
          <a:p>
            <a:pPr algn="ctr"/>
            <a:endParaRPr lang="en-US" sz="2400" dirty="0"/>
          </a:p>
          <a:p>
            <a:r>
              <a:rPr lang="en-US" sz="2400" dirty="0"/>
              <a:t>The Clark County Department of Environment and Sustainability prioritizes one of our missions of informing the public.</a:t>
            </a:r>
          </a:p>
          <a:p>
            <a:endParaRPr lang="en-US" sz="24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We continue to develop our air quality monitoring website that includes current air quality conditions, daily air quality forecasts and advisories, and data summary reports. Visit us at: </a:t>
            </a:r>
            <a:r>
              <a:rPr lang="en-US" sz="2400" dirty="0">
                <a:hlinkClick r:id="rId3"/>
              </a:rPr>
              <a:t>https://desaqmonitoring.clarkcountynv.gov/</a:t>
            </a:r>
            <a:endParaRPr lang="en-US" sz="24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 We upload our data hourly to EPA’s AirNow where the </a:t>
            </a:r>
            <a:r>
              <a:rPr lang="en-US" sz="2400" dirty="0" err="1"/>
              <a:t>NowCast</a:t>
            </a:r>
            <a:r>
              <a:rPr lang="en-US" sz="2400" dirty="0"/>
              <a:t> and five-day forecasts are shown on the mobile application and in the AirNow Tech website.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The Departmental website has links to Environment and Sustainability programs: </a:t>
            </a:r>
            <a:r>
              <a:rPr lang="en-US" sz="2400" dirty="0">
                <a:hlinkClick r:id="rId4"/>
              </a:rPr>
              <a:t>https://www.clarkcountynv.gov/government/departments/environment_and_sustainability/index.php</a:t>
            </a:r>
            <a:r>
              <a:rPr lang="en-US" sz="2400" dirty="0"/>
              <a:t>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Clark County, Nevada   AQ Forecasting update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1007-F1A1-4120-8AD0-942B6B0923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453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1309" y="228571"/>
            <a:ext cx="109112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Inform the Public (2) </a:t>
            </a:r>
          </a:p>
          <a:p>
            <a:pPr algn="ctr"/>
            <a:endParaRPr lang="en-US" sz="2400" dirty="0"/>
          </a:p>
          <a:p>
            <a:r>
              <a:rPr lang="en-US" sz="2400" dirty="0"/>
              <a:t>The Clark County Department of Environment and Sustainability also is active in </a:t>
            </a:r>
            <a:br>
              <a:rPr lang="en-US" sz="2400" dirty="0"/>
            </a:br>
            <a:r>
              <a:rPr lang="en-US" sz="2400" dirty="0"/>
              <a:t>public outreach on social media, including the Air Quality Division: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Weekly video forecast (#VegasAirQuality) and on You-Tube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Air quality advisories and alerts, which are picked up by local media and shared across social media.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Q&amp;A videos explaining air quality topics, such as ozone and particulate matter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Additional content about sustainability (extreme heat, electrification, etc.).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Search for ‘Clark County DES’ on YouTube to find our videos.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Clark County, Nevada   AQ Forecasting update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1007-F1A1-4120-8AD0-942B6B0923EE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F08974-D365-C7D4-833D-D2D7354FC1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6757" y="1980282"/>
            <a:ext cx="2477418" cy="97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022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1309" y="228571"/>
            <a:ext cx="1091125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Questions for the Group:</a:t>
            </a:r>
          </a:p>
          <a:p>
            <a:pPr algn="ctr"/>
            <a:endParaRPr lang="en-US" sz="2400" dirty="0"/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i="1" dirty="0"/>
              <a:t>What social media experiences do other agencies have?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i="1" dirty="0"/>
              <a:t>Do you track responses?</a:t>
            </a: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Clark County, Nevada   AQ Forecasting update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1007-F1A1-4120-8AD0-942B6B0923E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786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414</Words>
  <Application>Microsoft Office PowerPoint</Application>
  <PresentationFormat>Widescreen</PresentationFormat>
  <Paragraphs>49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Air Quality Forecasting Update from Clark County, Nevada</vt:lpstr>
      <vt:lpstr>PowerPoint Presentation</vt:lpstr>
      <vt:lpstr>PowerPoint Presentation</vt:lpstr>
      <vt:lpstr>PowerPoint Presentation</vt:lpstr>
      <vt:lpstr>PowerPoint Presentation</vt:lpstr>
    </vt:vector>
  </TitlesOfParts>
  <Company>Clark County, NV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 Quality Forecasting Update from Clark County, Nevada</dc:title>
  <dc:creator>Paul Fransioli</dc:creator>
  <cp:lastModifiedBy>Paul Fransioli</cp:lastModifiedBy>
  <cp:revision>39</cp:revision>
  <dcterms:created xsi:type="dcterms:W3CDTF">2022-10-17T14:52:54Z</dcterms:created>
  <dcterms:modified xsi:type="dcterms:W3CDTF">2024-10-02T23:33:23Z</dcterms:modified>
</cp:coreProperties>
</file>