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3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Play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2xkHBcAHYn4qLjSF0tzYD5bGJ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EC8930-A88A-4550-BAEF-E020A5136F0B}">
  <a:tblStyle styleId="{0DEC8930-A88A-4550-BAEF-E020A5136F0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lay-bold.fntdata"/><Relationship Id="rId27" Type="http://schemas.openxmlformats.org/officeDocument/2006/relationships/font" Target="fonts/Play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Forecast AQI</c:v>
                </c:pt>
              </c:strCache>
            </c:strRef>
          </c:tx>
          <c:marker>
            <c:symbol val="none"/>
          </c:marker>
          <c:trendline>
            <c:spPr>
              <a:ln w="25400">
                <a:solidFill>
                  <a:srgbClr val="0070C0"/>
                </a:solidFill>
              </a:ln>
            </c:spPr>
            <c:trendlineType val="linear"/>
            <c:dispRSqr val="0"/>
            <c:dispEq val="0"/>
          </c:trendline>
          <c:cat>
            <c:numRef>
              <c:f>Sheet2!$A$2:$A$171</c:f>
              <c:numCache>
                <c:formatCode>m/d/yyyy</c:formatCode>
                <c:ptCount val="170"/>
                <c:pt idx="0">
                  <c:v>45383</c:v>
                </c:pt>
                <c:pt idx="1">
                  <c:v>45384</c:v>
                </c:pt>
                <c:pt idx="2">
                  <c:v>45385</c:v>
                </c:pt>
                <c:pt idx="3">
                  <c:v>45386</c:v>
                </c:pt>
                <c:pt idx="4">
                  <c:v>45387</c:v>
                </c:pt>
                <c:pt idx="5">
                  <c:v>45388</c:v>
                </c:pt>
                <c:pt idx="6">
                  <c:v>45389</c:v>
                </c:pt>
                <c:pt idx="7">
                  <c:v>45390</c:v>
                </c:pt>
                <c:pt idx="8">
                  <c:v>45391</c:v>
                </c:pt>
                <c:pt idx="9">
                  <c:v>45392</c:v>
                </c:pt>
                <c:pt idx="10">
                  <c:v>45393</c:v>
                </c:pt>
                <c:pt idx="11">
                  <c:v>45394</c:v>
                </c:pt>
                <c:pt idx="12">
                  <c:v>45395</c:v>
                </c:pt>
                <c:pt idx="13">
                  <c:v>45396</c:v>
                </c:pt>
                <c:pt idx="14">
                  <c:v>45397</c:v>
                </c:pt>
                <c:pt idx="15">
                  <c:v>45398</c:v>
                </c:pt>
                <c:pt idx="16">
                  <c:v>45399</c:v>
                </c:pt>
                <c:pt idx="17">
                  <c:v>45400</c:v>
                </c:pt>
                <c:pt idx="18">
                  <c:v>45401</c:v>
                </c:pt>
                <c:pt idx="19">
                  <c:v>45402</c:v>
                </c:pt>
                <c:pt idx="20">
                  <c:v>45403</c:v>
                </c:pt>
                <c:pt idx="21">
                  <c:v>45404</c:v>
                </c:pt>
                <c:pt idx="22">
                  <c:v>45405</c:v>
                </c:pt>
                <c:pt idx="23">
                  <c:v>45406</c:v>
                </c:pt>
                <c:pt idx="24">
                  <c:v>45407</c:v>
                </c:pt>
                <c:pt idx="25">
                  <c:v>45408</c:v>
                </c:pt>
                <c:pt idx="26">
                  <c:v>45409</c:v>
                </c:pt>
                <c:pt idx="27">
                  <c:v>45410</c:v>
                </c:pt>
                <c:pt idx="28">
                  <c:v>45411</c:v>
                </c:pt>
                <c:pt idx="29">
                  <c:v>45412</c:v>
                </c:pt>
                <c:pt idx="30">
                  <c:v>45413</c:v>
                </c:pt>
                <c:pt idx="31">
                  <c:v>45414</c:v>
                </c:pt>
                <c:pt idx="32">
                  <c:v>45415</c:v>
                </c:pt>
                <c:pt idx="33">
                  <c:v>45416</c:v>
                </c:pt>
                <c:pt idx="34">
                  <c:v>45417</c:v>
                </c:pt>
                <c:pt idx="35">
                  <c:v>45418</c:v>
                </c:pt>
                <c:pt idx="36">
                  <c:v>45419</c:v>
                </c:pt>
                <c:pt idx="37">
                  <c:v>45420</c:v>
                </c:pt>
                <c:pt idx="38">
                  <c:v>45421</c:v>
                </c:pt>
                <c:pt idx="39">
                  <c:v>45422</c:v>
                </c:pt>
                <c:pt idx="40">
                  <c:v>45423</c:v>
                </c:pt>
                <c:pt idx="41">
                  <c:v>45424</c:v>
                </c:pt>
                <c:pt idx="42">
                  <c:v>45425</c:v>
                </c:pt>
                <c:pt idx="43">
                  <c:v>45426</c:v>
                </c:pt>
                <c:pt idx="44">
                  <c:v>45427</c:v>
                </c:pt>
                <c:pt idx="45">
                  <c:v>45428</c:v>
                </c:pt>
                <c:pt idx="46">
                  <c:v>45429</c:v>
                </c:pt>
                <c:pt idx="47">
                  <c:v>45430</c:v>
                </c:pt>
                <c:pt idx="48">
                  <c:v>45431</c:v>
                </c:pt>
                <c:pt idx="49">
                  <c:v>45432</c:v>
                </c:pt>
                <c:pt idx="50">
                  <c:v>45433</c:v>
                </c:pt>
                <c:pt idx="51">
                  <c:v>45434</c:v>
                </c:pt>
                <c:pt idx="52">
                  <c:v>45435</c:v>
                </c:pt>
                <c:pt idx="53">
                  <c:v>45436</c:v>
                </c:pt>
                <c:pt idx="54">
                  <c:v>45437</c:v>
                </c:pt>
                <c:pt idx="55">
                  <c:v>45438</c:v>
                </c:pt>
                <c:pt idx="56">
                  <c:v>45439</c:v>
                </c:pt>
                <c:pt idx="57">
                  <c:v>45440</c:v>
                </c:pt>
                <c:pt idx="58">
                  <c:v>45441</c:v>
                </c:pt>
                <c:pt idx="59">
                  <c:v>45442</c:v>
                </c:pt>
                <c:pt idx="60">
                  <c:v>45443</c:v>
                </c:pt>
                <c:pt idx="61">
                  <c:v>45444</c:v>
                </c:pt>
                <c:pt idx="62">
                  <c:v>45445</c:v>
                </c:pt>
                <c:pt idx="63">
                  <c:v>45446</c:v>
                </c:pt>
                <c:pt idx="64">
                  <c:v>45447</c:v>
                </c:pt>
                <c:pt idx="65">
                  <c:v>45448</c:v>
                </c:pt>
                <c:pt idx="66">
                  <c:v>45449</c:v>
                </c:pt>
                <c:pt idx="67">
                  <c:v>45450</c:v>
                </c:pt>
                <c:pt idx="68">
                  <c:v>45451</c:v>
                </c:pt>
                <c:pt idx="69">
                  <c:v>45452</c:v>
                </c:pt>
                <c:pt idx="70">
                  <c:v>45453</c:v>
                </c:pt>
                <c:pt idx="71">
                  <c:v>45454</c:v>
                </c:pt>
                <c:pt idx="72">
                  <c:v>45455</c:v>
                </c:pt>
                <c:pt idx="73">
                  <c:v>45456</c:v>
                </c:pt>
                <c:pt idx="74">
                  <c:v>45457</c:v>
                </c:pt>
                <c:pt idx="75">
                  <c:v>45458</c:v>
                </c:pt>
                <c:pt idx="76">
                  <c:v>45459</c:v>
                </c:pt>
                <c:pt idx="77">
                  <c:v>45460</c:v>
                </c:pt>
                <c:pt idx="78">
                  <c:v>45461</c:v>
                </c:pt>
                <c:pt idx="79">
                  <c:v>45462</c:v>
                </c:pt>
                <c:pt idx="80">
                  <c:v>45463</c:v>
                </c:pt>
                <c:pt idx="81">
                  <c:v>45464</c:v>
                </c:pt>
                <c:pt idx="82">
                  <c:v>45465</c:v>
                </c:pt>
                <c:pt idx="83">
                  <c:v>45466</c:v>
                </c:pt>
                <c:pt idx="84">
                  <c:v>45467</c:v>
                </c:pt>
                <c:pt idx="85">
                  <c:v>45468</c:v>
                </c:pt>
                <c:pt idx="86">
                  <c:v>45469</c:v>
                </c:pt>
                <c:pt idx="87">
                  <c:v>45470</c:v>
                </c:pt>
                <c:pt idx="88">
                  <c:v>45471</c:v>
                </c:pt>
                <c:pt idx="89">
                  <c:v>45472</c:v>
                </c:pt>
                <c:pt idx="90">
                  <c:v>45473</c:v>
                </c:pt>
                <c:pt idx="91">
                  <c:v>45474</c:v>
                </c:pt>
                <c:pt idx="92">
                  <c:v>45475</c:v>
                </c:pt>
                <c:pt idx="93">
                  <c:v>45476</c:v>
                </c:pt>
                <c:pt idx="94">
                  <c:v>45477</c:v>
                </c:pt>
                <c:pt idx="95">
                  <c:v>45478</c:v>
                </c:pt>
                <c:pt idx="96">
                  <c:v>45479</c:v>
                </c:pt>
                <c:pt idx="97">
                  <c:v>45480</c:v>
                </c:pt>
                <c:pt idx="98">
                  <c:v>45481</c:v>
                </c:pt>
                <c:pt idx="99">
                  <c:v>45482</c:v>
                </c:pt>
                <c:pt idx="100">
                  <c:v>45483</c:v>
                </c:pt>
                <c:pt idx="101">
                  <c:v>45484</c:v>
                </c:pt>
                <c:pt idx="102">
                  <c:v>45485</c:v>
                </c:pt>
                <c:pt idx="103">
                  <c:v>45486</c:v>
                </c:pt>
                <c:pt idx="104">
                  <c:v>45487</c:v>
                </c:pt>
                <c:pt idx="105">
                  <c:v>45488</c:v>
                </c:pt>
                <c:pt idx="106">
                  <c:v>45489</c:v>
                </c:pt>
                <c:pt idx="107">
                  <c:v>45490</c:v>
                </c:pt>
                <c:pt idx="108">
                  <c:v>45491</c:v>
                </c:pt>
                <c:pt idx="109">
                  <c:v>45492</c:v>
                </c:pt>
                <c:pt idx="110">
                  <c:v>45493</c:v>
                </c:pt>
                <c:pt idx="111">
                  <c:v>45494</c:v>
                </c:pt>
                <c:pt idx="112">
                  <c:v>45495</c:v>
                </c:pt>
                <c:pt idx="113">
                  <c:v>45496</c:v>
                </c:pt>
                <c:pt idx="114">
                  <c:v>45497</c:v>
                </c:pt>
                <c:pt idx="115">
                  <c:v>45498</c:v>
                </c:pt>
                <c:pt idx="116">
                  <c:v>45499</c:v>
                </c:pt>
                <c:pt idx="117">
                  <c:v>45500</c:v>
                </c:pt>
                <c:pt idx="118">
                  <c:v>45501</c:v>
                </c:pt>
                <c:pt idx="119">
                  <c:v>45502</c:v>
                </c:pt>
                <c:pt idx="120">
                  <c:v>45503</c:v>
                </c:pt>
                <c:pt idx="121">
                  <c:v>45504</c:v>
                </c:pt>
                <c:pt idx="122">
                  <c:v>45505</c:v>
                </c:pt>
                <c:pt idx="123">
                  <c:v>45506</c:v>
                </c:pt>
                <c:pt idx="124">
                  <c:v>45507</c:v>
                </c:pt>
                <c:pt idx="125">
                  <c:v>45508</c:v>
                </c:pt>
                <c:pt idx="126">
                  <c:v>45509</c:v>
                </c:pt>
                <c:pt idx="127">
                  <c:v>45510</c:v>
                </c:pt>
                <c:pt idx="128">
                  <c:v>45511</c:v>
                </c:pt>
                <c:pt idx="129">
                  <c:v>45512</c:v>
                </c:pt>
                <c:pt idx="130">
                  <c:v>45513</c:v>
                </c:pt>
                <c:pt idx="131">
                  <c:v>45514</c:v>
                </c:pt>
                <c:pt idx="132">
                  <c:v>45515</c:v>
                </c:pt>
                <c:pt idx="133">
                  <c:v>45516</c:v>
                </c:pt>
                <c:pt idx="134">
                  <c:v>45517</c:v>
                </c:pt>
                <c:pt idx="135">
                  <c:v>45518</c:v>
                </c:pt>
                <c:pt idx="136">
                  <c:v>45519</c:v>
                </c:pt>
                <c:pt idx="137">
                  <c:v>45520</c:v>
                </c:pt>
                <c:pt idx="138">
                  <c:v>45521</c:v>
                </c:pt>
                <c:pt idx="139">
                  <c:v>45522</c:v>
                </c:pt>
                <c:pt idx="140">
                  <c:v>45523</c:v>
                </c:pt>
                <c:pt idx="141">
                  <c:v>45524</c:v>
                </c:pt>
                <c:pt idx="142">
                  <c:v>45525</c:v>
                </c:pt>
                <c:pt idx="143">
                  <c:v>45526</c:v>
                </c:pt>
                <c:pt idx="144">
                  <c:v>45527</c:v>
                </c:pt>
                <c:pt idx="145">
                  <c:v>45528</c:v>
                </c:pt>
                <c:pt idx="146">
                  <c:v>45529</c:v>
                </c:pt>
                <c:pt idx="147">
                  <c:v>45530</c:v>
                </c:pt>
                <c:pt idx="148">
                  <c:v>45531</c:v>
                </c:pt>
                <c:pt idx="149">
                  <c:v>45532</c:v>
                </c:pt>
                <c:pt idx="150">
                  <c:v>45533</c:v>
                </c:pt>
                <c:pt idx="151">
                  <c:v>45534</c:v>
                </c:pt>
                <c:pt idx="152">
                  <c:v>45535</c:v>
                </c:pt>
                <c:pt idx="153">
                  <c:v>45536</c:v>
                </c:pt>
                <c:pt idx="154">
                  <c:v>45537</c:v>
                </c:pt>
                <c:pt idx="155">
                  <c:v>45538</c:v>
                </c:pt>
                <c:pt idx="156">
                  <c:v>45539</c:v>
                </c:pt>
                <c:pt idx="157">
                  <c:v>45540</c:v>
                </c:pt>
                <c:pt idx="158">
                  <c:v>45541</c:v>
                </c:pt>
                <c:pt idx="159">
                  <c:v>45542</c:v>
                </c:pt>
                <c:pt idx="160">
                  <c:v>45543</c:v>
                </c:pt>
                <c:pt idx="161">
                  <c:v>45544</c:v>
                </c:pt>
                <c:pt idx="162">
                  <c:v>45545</c:v>
                </c:pt>
                <c:pt idx="163">
                  <c:v>45546</c:v>
                </c:pt>
                <c:pt idx="164">
                  <c:v>45547</c:v>
                </c:pt>
                <c:pt idx="165">
                  <c:v>45548</c:v>
                </c:pt>
                <c:pt idx="166">
                  <c:v>45549</c:v>
                </c:pt>
                <c:pt idx="167">
                  <c:v>45550</c:v>
                </c:pt>
                <c:pt idx="168">
                  <c:v>45551</c:v>
                </c:pt>
                <c:pt idx="169">
                  <c:v>45552</c:v>
                </c:pt>
              </c:numCache>
            </c:numRef>
          </c:cat>
          <c:val>
            <c:numRef>
              <c:f>Sheet2!$B$2:$B$171</c:f>
              <c:numCache>
                <c:formatCode>General</c:formatCode>
                <c:ptCount val="170"/>
                <c:pt idx="0">
                  <c:v>41</c:v>
                </c:pt>
                <c:pt idx="1">
                  <c:v>40</c:v>
                </c:pt>
                <c:pt idx="2">
                  <c:v>44</c:v>
                </c:pt>
                <c:pt idx="3">
                  <c:v>42</c:v>
                </c:pt>
                <c:pt idx="4">
                  <c:v>44</c:v>
                </c:pt>
                <c:pt idx="5">
                  <c:v>44</c:v>
                </c:pt>
                <c:pt idx="6">
                  <c:v>51</c:v>
                </c:pt>
                <c:pt idx="7">
                  <c:v>44</c:v>
                </c:pt>
                <c:pt idx="8">
                  <c:v>36</c:v>
                </c:pt>
                <c:pt idx="9">
                  <c:v>39</c:v>
                </c:pt>
                <c:pt idx="10">
                  <c:v>40</c:v>
                </c:pt>
                <c:pt idx="11">
                  <c:v>42</c:v>
                </c:pt>
                <c:pt idx="12">
                  <c:v>46</c:v>
                </c:pt>
                <c:pt idx="13">
                  <c:v>48</c:v>
                </c:pt>
                <c:pt idx="14">
                  <c:v>46</c:v>
                </c:pt>
                <c:pt idx="15">
                  <c:v>48</c:v>
                </c:pt>
                <c:pt idx="16">
                  <c:v>39</c:v>
                </c:pt>
                <c:pt idx="17">
                  <c:v>47</c:v>
                </c:pt>
                <c:pt idx="18">
                  <c:v>39</c:v>
                </c:pt>
                <c:pt idx="19">
                  <c:v>44</c:v>
                </c:pt>
                <c:pt idx="20">
                  <c:v>45</c:v>
                </c:pt>
                <c:pt idx="21">
                  <c:v>48</c:v>
                </c:pt>
                <c:pt idx="22">
                  <c:v>58</c:v>
                </c:pt>
                <c:pt idx="23">
                  <c:v>46</c:v>
                </c:pt>
                <c:pt idx="24">
                  <c:v>50</c:v>
                </c:pt>
                <c:pt idx="25">
                  <c:v>49</c:v>
                </c:pt>
                <c:pt idx="26">
                  <c:v>42</c:v>
                </c:pt>
                <c:pt idx="27">
                  <c:v>39</c:v>
                </c:pt>
                <c:pt idx="28">
                  <c:v>42</c:v>
                </c:pt>
                <c:pt idx="29">
                  <c:v>44</c:v>
                </c:pt>
                <c:pt idx="30">
                  <c:v>71</c:v>
                </c:pt>
                <c:pt idx="31">
                  <c:v>58</c:v>
                </c:pt>
                <c:pt idx="32">
                  <c:v>37</c:v>
                </c:pt>
                <c:pt idx="33">
                  <c:v>42</c:v>
                </c:pt>
                <c:pt idx="34">
                  <c:v>50</c:v>
                </c:pt>
                <c:pt idx="35">
                  <c:v>41</c:v>
                </c:pt>
                <c:pt idx="36">
                  <c:v>34</c:v>
                </c:pt>
                <c:pt idx="37">
                  <c:v>38</c:v>
                </c:pt>
                <c:pt idx="38">
                  <c:v>40</c:v>
                </c:pt>
                <c:pt idx="39">
                  <c:v>44</c:v>
                </c:pt>
                <c:pt idx="40">
                  <c:v>43</c:v>
                </c:pt>
                <c:pt idx="41">
                  <c:v>47</c:v>
                </c:pt>
                <c:pt idx="42">
                  <c:v>40</c:v>
                </c:pt>
                <c:pt idx="43">
                  <c:v>42</c:v>
                </c:pt>
                <c:pt idx="44">
                  <c:v>44</c:v>
                </c:pt>
                <c:pt idx="45">
                  <c:v>48</c:v>
                </c:pt>
                <c:pt idx="46">
                  <c:v>44</c:v>
                </c:pt>
                <c:pt idx="47">
                  <c:v>43</c:v>
                </c:pt>
                <c:pt idx="48">
                  <c:v>42</c:v>
                </c:pt>
                <c:pt idx="49">
                  <c:v>48</c:v>
                </c:pt>
                <c:pt idx="50">
                  <c:v>71</c:v>
                </c:pt>
                <c:pt idx="51">
                  <c:v>71</c:v>
                </c:pt>
                <c:pt idx="52">
                  <c:v>54</c:v>
                </c:pt>
                <c:pt idx="53">
                  <c:v>44</c:v>
                </c:pt>
                <c:pt idx="54">
                  <c:v>45</c:v>
                </c:pt>
                <c:pt idx="55">
                  <c:v>44</c:v>
                </c:pt>
                <c:pt idx="56">
                  <c:v>43</c:v>
                </c:pt>
                <c:pt idx="57">
                  <c:v>39</c:v>
                </c:pt>
                <c:pt idx="58">
                  <c:v>41</c:v>
                </c:pt>
                <c:pt idx="59">
                  <c:v>43</c:v>
                </c:pt>
                <c:pt idx="60">
                  <c:v>48</c:v>
                </c:pt>
                <c:pt idx="61">
                  <c:v>46</c:v>
                </c:pt>
                <c:pt idx="62">
                  <c:v>44</c:v>
                </c:pt>
                <c:pt idx="63">
                  <c:v>45</c:v>
                </c:pt>
                <c:pt idx="64">
                  <c:v>44</c:v>
                </c:pt>
                <c:pt idx="65">
                  <c:v>44</c:v>
                </c:pt>
                <c:pt idx="66">
                  <c:v>40</c:v>
                </c:pt>
                <c:pt idx="67">
                  <c:v>34</c:v>
                </c:pt>
                <c:pt idx="68">
                  <c:v>37</c:v>
                </c:pt>
                <c:pt idx="69">
                  <c:v>44</c:v>
                </c:pt>
                <c:pt idx="70">
                  <c:v>35</c:v>
                </c:pt>
                <c:pt idx="71">
                  <c:v>38</c:v>
                </c:pt>
                <c:pt idx="72">
                  <c:v>48</c:v>
                </c:pt>
                <c:pt idx="73">
                  <c:v>54</c:v>
                </c:pt>
                <c:pt idx="74">
                  <c:v>51</c:v>
                </c:pt>
                <c:pt idx="75">
                  <c:v>46</c:v>
                </c:pt>
                <c:pt idx="76">
                  <c:v>46</c:v>
                </c:pt>
                <c:pt idx="77">
                  <c:v>44</c:v>
                </c:pt>
                <c:pt idx="78">
                  <c:v>46</c:v>
                </c:pt>
                <c:pt idx="79">
                  <c:v>44</c:v>
                </c:pt>
                <c:pt idx="80">
                  <c:v>41</c:v>
                </c:pt>
                <c:pt idx="81">
                  <c:v>45</c:v>
                </c:pt>
                <c:pt idx="82">
                  <c:v>54</c:v>
                </c:pt>
                <c:pt idx="83">
                  <c:v>41</c:v>
                </c:pt>
                <c:pt idx="84">
                  <c:v>44</c:v>
                </c:pt>
                <c:pt idx="85">
                  <c:v>51</c:v>
                </c:pt>
                <c:pt idx="86">
                  <c:v>47</c:v>
                </c:pt>
                <c:pt idx="87">
                  <c:v>44</c:v>
                </c:pt>
                <c:pt idx="88">
                  <c:v>51</c:v>
                </c:pt>
                <c:pt idx="89">
                  <c:v>42</c:v>
                </c:pt>
                <c:pt idx="90">
                  <c:v>42</c:v>
                </c:pt>
                <c:pt idx="91">
                  <c:v>43</c:v>
                </c:pt>
                <c:pt idx="92">
                  <c:v>44</c:v>
                </c:pt>
                <c:pt idx="93">
                  <c:v>47</c:v>
                </c:pt>
                <c:pt idx="94">
                  <c:v>46</c:v>
                </c:pt>
                <c:pt idx="95">
                  <c:v>39</c:v>
                </c:pt>
                <c:pt idx="96">
                  <c:v>44</c:v>
                </c:pt>
                <c:pt idx="97">
                  <c:v>45</c:v>
                </c:pt>
                <c:pt idx="98">
                  <c:v>54</c:v>
                </c:pt>
                <c:pt idx="99">
                  <c:v>42</c:v>
                </c:pt>
                <c:pt idx="100">
                  <c:v>44</c:v>
                </c:pt>
                <c:pt idx="101">
                  <c:v>45</c:v>
                </c:pt>
                <c:pt idx="102">
                  <c:v>48</c:v>
                </c:pt>
                <c:pt idx="103">
                  <c:v>51</c:v>
                </c:pt>
                <c:pt idx="104">
                  <c:v>49</c:v>
                </c:pt>
                <c:pt idx="105">
                  <c:v>49</c:v>
                </c:pt>
                <c:pt idx="106">
                  <c:v>39</c:v>
                </c:pt>
                <c:pt idx="107">
                  <c:v>37</c:v>
                </c:pt>
                <c:pt idx="108">
                  <c:v>44</c:v>
                </c:pt>
                <c:pt idx="109">
                  <c:v>44</c:v>
                </c:pt>
                <c:pt idx="110">
                  <c:v>46</c:v>
                </c:pt>
                <c:pt idx="111">
                  <c:v>46</c:v>
                </c:pt>
                <c:pt idx="112">
                  <c:v>43</c:v>
                </c:pt>
                <c:pt idx="113">
                  <c:v>43</c:v>
                </c:pt>
                <c:pt idx="114">
                  <c:v>32</c:v>
                </c:pt>
                <c:pt idx="115">
                  <c:v>34</c:v>
                </c:pt>
                <c:pt idx="116">
                  <c:v>39</c:v>
                </c:pt>
                <c:pt idx="117">
                  <c:v>35</c:v>
                </c:pt>
                <c:pt idx="118">
                  <c:v>36</c:v>
                </c:pt>
                <c:pt idx="119">
                  <c:v>37</c:v>
                </c:pt>
                <c:pt idx="120">
                  <c:v>36</c:v>
                </c:pt>
                <c:pt idx="121">
                  <c:v>39</c:v>
                </c:pt>
                <c:pt idx="122">
                  <c:v>37</c:v>
                </c:pt>
                <c:pt idx="123">
                  <c:v>44</c:v>
                </c:pt>
                <c:pt idx="124">
                  <c:v>44</c:v>
                </c:pt>
                <c:pt idx="125">
                  <c:v>49</c:v>
                </c:pt>
                <c:pt idx="126">
                  <c:v>40</c:v>
                </c:pt>
                <c:pt idx="127">
                  <c:v>58</c:v>
                </c:pt>
                <c:pt idx="128">
                  <c:v>49</c:v>
                </c:pt>
                <c:pt idx="129">
                  <c:v>48</c:v>
                </c:pt>
                <c:pt idx="130">
                  <c:v>51</c:v>
                </c:pt>
                <c:pt idx="131">
                  <c:v>43</c:v>
                </c:pt>
                <c:pt idx="132">
                  <c:v>39</c:v>
                </c:pt>
                <c:pt idx="133">
                  <c:v>42</c:v>
                </c:pt>
                <c:pt idx="134">
                  <c:v>47</c:v>
                </c:pt>
                <c:pt idx="135">
                  <c:v>47</c:v>
                </c:pt>
                <c:pt idx="136">
                  <c:v>61</c:v>
                </c:pt>
                <c:pt idx="137">
                  <c:v>50</c:v>
                </c:pt>
                <c:pt idx="138">
                  <c:v>44</c:v>
                </c:pt>
                <c:pt idx="139">
                  <c:v>44</c:v>
                </c:pt>
                <c:pt idx="140">
                  <c:v>45</c:v>
                </c:pt>
                <c:pt idx="141">
                  <c:v>58</c:v>
                </c:pt>
                <c:pt idx="142">
                  <c:v>64</c:v>
                </c:pt>
                <c:pt idx="143">
                  <c:v>64</c:v>
                </c:pt>
                <c:pt idx="144">
                  <c:v>74</c:v>
                </c:pt>
                <c:pt idx="145">
                  <c:v>54</c:v>
                </c:pt>
                <c:pt idx="146">
                  <c:v>61</c:v>
                </c:pt>
                <c:pt idx="147">
                  <c:v>84</c:v>
                </c:pt>
                <c:pt idx="148">
                  <c:v>119</c:v>
                </c:pt>
                <c:pt idx="149">
                  <c:v>101</c:v>
                </c:pt>
                <c:pt idx="150">
                  <c:v>64</c:v>
                </c:pt>
                <c:pt idx="151">
                  <c:v>64</c:v>
                </c:pt>
                <c:pt idx="152">
                  <c:v>47</c:v>
                </c:pt>
                <c:pt idx="153">
                  <c:v>42</c:v>
                </c:pt>
                <c:pt idx="154">
                  <c:v>49</c:v>
                </c:pt>
                <c:pt idx="155">
                  <c:v>64</c:v>
                </c:pt>
                <c:pt idx="156">
                  <c:v>58</c:v>
                </c:pt>
                <c:pt idx="157">
                  <c:v>45</c:v>
                </c:pt>
                <c:pt idx="158">
                  <c:v>49</c:v>
                </c:pt>
                <c:pt idx="159">
                  <c:v>45</c:v>
                </c:pt>
                <c:pt idx="160">
                  <c:v>45</c:v>
                </c:pt>
                <c:pt idx="161">
                  <c:v>49</c:v>
                </c:pt>
                <c:pt idx="162">
                  <c:v>61</c:v>
                </c:pt>
                <c:pt idx="163">
                  <c:v>51</c:v>
                </c:pt>
                <c:pt idx="164">
                  <c:v>43</c:v>
                </c:pt>
                <c:pt idx="165">
                  <c:v>43</c:v>
                </c:pt>
                <c:pt idx="166">
                  <c:v>44</c:v>
                </c:pt>
                <c:pt idx="167">
                  <c:v>41</c:v>
                </c:pt>
                <c:pt idx="168">
                  <c:v>38</c:v>
                </c:pt>
                <c:pt idx="169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8F-408A-8BF0-1BF7CF7E481E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Observed AQI</c:v>
                </c:pt>
              </c:strCache>
            </c:strRef>
          </c:tx>
          <c:marker>
            <c:symbol val="none"/>
          </c:marker>
          <c:trendline>
            <c:spPr>
              <a:ln w="25400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cat>
            <c:numRef>
              <c:f>Sheet2!$A$2:$A$171</c:f>
              <c:numCache>
                <c:formatCode>m/d/yyyy</c:formatCode>
                <c:ptCount val="170"/>
                <c:pt idx="0">
                  <c:v>45383</c:v>
                </c:pt>
                <c:pt idx="1">
                  <c:v>45384</c:v>
                </c:pt>
                <c:pt idx="2">
                  <c:v>45385</c:v>
                </c:pt>
                <c:pt idx="3">
                  <c:v>45386</c:v>
                </c:pt>
                <c:pt idx="4">
                  <c:v>45387</c:v>
                </c:pt>
                <c:pt idx="5">
                  <c:v>45388</c:v>
                </c:pt>
                <c:pt idx="6">
                  <c:v>45389</c:v>
                </c:pt>
                <c:pt idx="7">
                  <c:v>45390</c:v>
                </c:pt>
                <c:pt idx="8">
                  <c:v>45391</c:v>
                </c:pt>
                <c:pt idx="9">
                  <c:v>45392</c:v>
                </c:pt>
                <c:pt idx="10">
                  <c:v>45393</c:v>
                </c:pt>
                <c:pt idx="11">
                  <c:v>45394</c:v>
                </c:pt>
                <c:pt idx="12">
                  <c:v>45395</c:v>
                </c:pt>
                <c:pt idx="13">
                  <c:v>45396</c:v>
                </c:pt>
                <c:pt idx="14">
                  <c:v>45397</c:v>
                </c:pt>
                <c:pt idx="15">
                  <c:v>45398</c:v>
                </c:pt>
                <c:pt idx="16">
                  <c:v>45399</c:v>
                </c:pt>
                <c:pt idx="17">
                  <c:v>45400</c:v>
                </c:pt>
                <c:pt idx="18">
                  <c:v>45401</c:v>
                </c:pt>
                <c:pt idx="19">
                  <c:v>45402</c:v>
                </c:pt>
                <c:pt idx="20">
                  <c:v>45403</c:v>
                </c:pt>
                <c:pt idx="21">
                  <c:v>45404</c:v>
                </c:pt>
                <c:pt idx="22">
                  <c:v>45405</c:v>
                </c:pt>
                <c:pt idx="23">
                  <c:v>45406</c:v>
                </c:pt>
                <c:pt idx="24">
                  <c:v>45407</c:v>
                </c:pt>
                <c:pt idx="25">
                  <c:v>45408</c:v>
                </c:pt>
                <c:pt idx="26">
                  <c:v>45409</c:v>
                </c:pt>
                <c:pt idx="27">
                  <c:v>45410</c:v>
                </c:pt>
                <c:pt idx="28">
                  <c:v>45411</c:v>
                </c:pt>
                <c:pt idx="29">
                  <c:v>45412</c:v>
                </c:pt>
                <c:pt idx="30">
                  <c:v>45413</c:v>
                </c:pt>
                <c:pt idx="31">
                  <c:v>45414</c:v>
                </c:pt>
                <c:pt idx="32">
                  <c:v>45415</c:v>
                </c:pt>
                <c:pt idx="33">
                  <c:v>45416</c:v>
                </c:pt>
                <c:pt idx="34">
                  <c:v>45417</c:v>
                </c:pt>
                <c:pt idx="35">
                  <c:v>45418</c:v>
                </c:pt>
                <c:pt idx="36">
                  <c:v>45419</c:v>
                </c:pt>
                <c:pt idx="37">
                  <c:v>45420</c:v>
                </c:pt>
                <c:pt idx="38">
                  <c:v>45421</c:v>
                </c:pt>
                <c:pt idx="39">
                  <c:v>45422</c:v>
                </c:pt>
                <c:pt idx="40">
                  <c:v>45423</c:v>
                </c:pt>
                <c:pt idx="41">
                  <c:v>45424</c:v>
                </c:pt>
                <c:pt idx="42">
                  <c:v>45425</c:v>
                </c:pt>
                <c:pt idx="43">
                  <c:v>45426</c:v>
                </c:pt>
                <c:pt idx="44">
                  <c:v>45427</c:v>
                </c:pt>
                <c:pt idx="45">
                  <c:v>45428</c:v>
                </c:pt>
                <c:pt idx="46">
                  <c:v>45429</c:v>
                </c:pt>
                <c:pt idx="47">
                  <c:v>45430</c:v>
                </c:pt>
                <c:pt idx="48">
                  <c:v>45431</c:v>
                </c:pt>
                <c:pt idx="49">
                  <c:v>45432</c:v>
                </c:pt>
                <c:pt idx="50">
                  <c:v>45433</c:v>
                </c:pt>
                <c:pt idx="51">
                  <c:v>45434</c:v>
                </c:pt>
                <c:pt idx="52">
                  <c:v>45435</c:v>
                </c:pt>
                <c:pt idx="53">
                  <c:v>45436</c:v>
                </c:pt>
                <c:pt idx="54">
                  <c:v>45437</c:v>
                </c:pt>
                <c:pt idx="55">
                  <c:v>45438</c:v>
                </c:pt>
                <c:pt idx="56">
                  <c:v>45439</c:v>
                </c:pt>
                <c:pt idx="57">
                  <c:v>45440</c:v>
                </c:pt>
                <c:pt idx="58">
                  <c:v>45441</c:v>
                </c:pt>
                <c:pt idx="59">
                  <c:v>45442</c:v>
                </c:pt>
                <c:pt idx="60">
                  <c:v>45443</c:v>
                </c:pt>
                <c:pt idx="61">
                  <c:v>45444</c:v>
                </c:pt>
                <c:pt idx="62">
                  <c:v>45445</c:v>
                </c:pt>
                <c:pt idx="63">
                  <c:v>45446</c:v>
                </c:pt>
                <c:pt idx="64">
                  <c:v>45447</c:v>
                </c:pt>
                <c:pt idx="65">
                  <c:v>45448</c:v>
                </c:pt>
                <c:pt idx="66">
                  <c:v>45449</c:v>
                </c:pt>
                <c:pt idx="67">
                  <c:v>45450</c:v>
                </c:pt>
                <c:pt idx="68">
                  <c:v>45451</c:v>
                </c:pt>
                <c:pt idx="69">
                  <c:v>45452</c:v>
                </c:pt>
                <c:pt idx="70">
                  <c:v>45453</c:v>
                </c:pt>
                <c:pt idx="71">
                  <c:v>45454</c:v>
                </c:pt>
                <c:pt idx="72">
                  <c:v>45455</c:v>
                </c:pt>
                <c:pt idx="73">
                  <c:v>45456</c:v>
                </c:pt>
                <c:pt idx="74">
                  <c:v>45457</c:v>
                </c:pt>
                <c:pt idx="75">
                  <c:v>45458</c:v>
                </c:pt>
                <c:pt idx="76">
                  <c:v>45459</c:v>
                </c:pt>
                <c:pt idx="77">
                  <c:v>45460</c:v>
                </c:pt>
                <c:pt idx="78">
                  <c:v>45461</c:v>
                </c:pt>
                <c:pt idx="79">
                  <c:v>45462</c:v>
                </c:pt>
                <c:pt idx="80">
                  <c:v>45463</c:v>
                </c:pt>
                <c:pt idx="81">
                  <c:v>45464</c:v>
                </c:pt>
                <c:pt idx="82">
                  <c:v>45465</c:v>
                </c:pt>
                <c:pt idx="83">
                  <c:v>45466</c:v>
                </c:pt>
                <c:pt idx="84">
                  <c:v>45467</c:v>
                </c:pt>
                <c:pt idx="85">
                  <c:v>45468</c:v>
                </c:pt>
                <c:pt idx="86">
                  <c:v>45469</c:v>
                </c:pt>
                <c:pt idx="87">
                  <c:v>45470</c:v>
                </c:pt>
                <c:pt idx="88">
                  <c:v>45471</c:v>
                </c:pt>
                <c:pt idx="89">
                  <c:v>45472</c:v>
                </c:pt>
                <c:pt idx="90">
                  <c:v>45473</c:v>
                </c:pt>
                <c:pt idx="91">
                  <c:v>45474</c:v>
                </c:pt>
                <c:pt idx="92">
                  <c:v>45475</c:v>
                </c:pt>
                <c:pt idx="93">
                  <c:v>45476</c:v>
                </c:pt>
                <c:pt idx="94">
                  <c:v>45477</c:v>
                </c:pt>
                <c:pt idx="95">
                  <c:v>45478</c:v>
                </c:pt>
                <c:pt idx="96">
                  <c:v>45479</c:v>
                </c:pt>
                <c:pt idx="97">
                  <c:v>45480</c:v>
                </c:pt>
                <c:pt idx="98">
                  <c:v>45481</c:v>
                </c:pt>
                <c:pt idx="99">
                  <c:v>45482</c:v>
                </c:pt>
                <c:pt idx="100">
                  <c:v>45483</c:v>
                </c:pt>
                <c:pt idx="101">
                  <c:v>45484</c:v>
                </c:pt>
                <c:pt idx="102">
                  <c:v>45485</c:v>
                </c:pt>
                <c:pt idx="103">
                  <c:v>45486</c:v>
                </c:pt>
                <c:pt idx="104">
                  <c:v>45487</c:v>
                </c:pt>
                <c:pt idx="105">
                  <c:v>45488</c:v>
                </c:pt>
                <c:pt idx="106">
                  <c:v>45489</c:v>
                </c:pt>
                <c:pt idx="107">
                  <c:v>45490</c:v>
                </c:pt>
                <c:pt idx="108">
                  <c:v>45491</c:v>
                </c:pt>
                <c:pt idx="109">
                  <c:v>45492</c:v>
                </c:pt>
                <c:pt idx="110">
                  <c:v>45493</c:v>
                </c:pt>
                <c:pt idx="111">
                  <c:v>45494</c:v>
                </c:pt>
                <c:pt idx="112">
                  <c:v>45495</c:v>
                </c:pt>
                <c:pt idx="113">
                  <c:v>45496</c:v>
                </c:pt>
                <c:pt idx="114">
                  <c:v>45497</c:v>
                </c:pt>
                <c:pt idx="115">
                  <c:v>45498</c:v>
                </c:pt>
                <c:pt idx="116">
                  <c:v>45499</c:v>
                </c:pt>
                <c:pt idx="117">
                  <c:v>45500</c:v>
                </c:pt>
                <c:pt idx="118">
                  <c:v>45501</c:v>
                </c:pt>
                <c:pt idx="119">
                  <c:v>45502</c:v>
                </c:pt>
                <c:pt idx="120">
                  <c:v>45503</c:v>
                </c:pt>
                <c:pt idx="121">
                  <c:v>45504</c:v>
                </c:pt>
                <c:pt idx="122">
                  <c:v>45505</c:v>
                </c:pt>
                <c:pt idx="123">
                  <c:v>45506</c:v>
                </c:pt>
                <c:pt idx="124">
                  <c:v>45507</c:v>
                </c:pt>
                <c:pt idx="125">
                  <c:v>45508</c:v>
                </c:pt>
                <c:pt idx="126">
                  <c:v>45509</c:v>
                </c:pt>
                <c:pt idx="127">
                  <c:v>45510</c:v>
                </c:pt>
                <c:pt idx="128">
                  <c:v>45511</c:v>
                </c:pt>
                <c:pt idx="129">
                  <c:v>45512</c:v>
                </c:pt>
                <c:pt idx="130">
                  <c:v>45513</c:v>
                </c:pt>
                <c:pt idx="131">
                  <c:v>45514</c:v>
                </c:pt>
                <c:pt idx="132">
                  <c:v>45515</c:v>
                </c:pt>
                <c:pt idx="133">
                  <c:v>45516</c:v>
                </c:pt>
                <c:pt idx="134">
                  <c:v>45517</c:v>
                </c:pt>
                <c:pt idx="135">
                  <c:v>45518</c:v>
                </c:pt>
                <c:pt idx="136">
                  <c:v>45519</c:v>
                </c:pt>
                <c:pt idx="137">
                  <c:v>45520</c:v>
                </c:pt>
                <c:pt idx="138">
                  <c:v>45521</c:v>
                </c:pt>
                <c:pt idx="139">
                  <c:v>45522</c:v>
                </c:pt>
                <c:pt idx="140">
                  <c:v>45523</c:v>
                </c:pt>
                <c:pt idx="141">
                  <c:v>45524</c:v>
                </c:pt>
                <c:pt idx="142">
                  <c:v>45525</c:v>
                </c:pt>
                <c:pt idx="143">
                  <c:v>45526</c:v>
                </c:pt>
                <c:pt idx="144">
                  <c:v>45527</c:v>
                </c:pt>
                <c:pt idx="145">
                  <c:v>45528</c:v>
                </c:pt>
                <c:pt idx="146">
                  <c:v>45529</c:v>
                </c:pt>
                <c:pt idx="147">
                  <c:v>45530</c:v>
                </c:pt>
                <c:pt idx="148">
                  <c:v>45531</c:v>
                </c:pt>
                <c:pt idx="149">
                  <c:v>45532</c:v>
                </c:pt>
                <c:pt idx="150">
                  <c:v>45533</c:v>
                </c:pt>
                <c:pt idx="151">
                  <c:v>45534</c:v>
                </c:pt>
                <c:pt idx="152">
                  <c:v>45535</c:v>
                </c:pt>
                <c:pt idx="153">
                  <c:v>45536</c:v>
                </c:pt>
                <c:pt idx="154">
                  <c:v>45537</c:v>
                </c:pt>
                <c:pt idx="155">
                  <c:v>45538</c:v>
                </c:pt>
                <c:pt idx="156">
                  <c:v>45539</c:v>
                </c:pt>
                <c:pt idx="157">
                  <c:v>45540</c:v>
                </c:pt>
                <c:pt idx="158">
                  <c:v>45541</c:v>
                </c:pt>
                <c:pt idx="159">
                  <c:v>45542</c:v>
                </c:pt>
                <c:pt idx="160">
                  <c:v>45543</c:v>
                </c:pt>
                <c:pt idx="161">
                  <c:v>45544</c:v>
                </c:pt>
                <c:pt idx="162">
                  <c:v>45545</c:v>
                </c:pt>
                <c:pt idx="163">
                  <c:v>45546</c:v>
                </c:pt>
                <c:pt idx="164">
                  <c:v>45547</c:v>
                </c:pt>
                <c:pt idx="165">
                  <c:v>45548</c:v>
                </c:pt>
                <c:pt idx="166">
                  <c:v>45549</c:v>
                </c:pt>
                <c:pt idx="167">
                  <c:v>45550</c:v>
                </c:pt>
                <c:pt idx="168">
                  <c:v>45551</c:v>
                </c:pt>
                <c:pt idx="169">
                  <c:v>45552</c:v>
                </c:pt>
              </c:numCache>
            </c:numRef>
          </c:cat>
          <c:val>
            <c:numRef>
              <c:f>Sheet2!$C$2:$C$171</c:f>
              <c:numCache>
                <c:formatCode>General</c:formatCode>
                <c:ptCount val="170"/>
                <c:pt idx="0">
                  <c:v>31</c:v>
                </c:pt>
                <c:pt idx="1">
                  <c:v>33</c:v>
                </c:pt>
                <c:pt idx="2">
                  <c:v>38</c:v>
                </c:pt>
                <c:pt idx="3">
                  <c:v>41</c:v>
                </c:pt>
                <c:pt idx="4">
                  <c:v>32</c:v>
                </c:pt>
                <c:pt idx="5">
                  <c:v>39</c:v>
                </c:pt>
                <c:pt idx="6">
                  <c:v>47</c:v>
                </c:pt>
                <c:pt idx="7">
                  <c:v>43</c:v>
                </c:pt>
                <c:pt idx="8">
                  <c:v>37</c:v>
                </c:pt>
                <c:pt idx="9">
                  <c:v>37</c:v>
                </c:pt>
                <c:pt idx="10">
                  <c:v>35</c:v>
                </c:pt>
                <c:pt idx="11">
                  <c:v>42</c:v>
                </c:pt>
                <c:pt idx="12">
                  <c:v>45</c:v>
                </c:pt>
                <c:pt idx="13">
                  <c:v>44</c:v>
                </c:pt>
                <c:pt idx="14">
                  <c:v>41</c:v>
                </c:pt>
                <c:pt idx="15">
                  <c:v>43</c:v>
                </c:pt>
                <c:pt idx="16">
                  <c:v>42</c:v>
                </c:pt>
                <c:pt idx="17">
                  <c:v>31</c:v>
                </c:pt>
                <c:pt idx="18">
                  <c:v>28</c:v>
                </c:pt>
                <c:pt idx="19">
                  <c:v>37</c:v>
                </c:pt>
                <c:pt idx="20">
                  <c:v>36</c:v>
                </c:pt>
                <c:pt idx="21">
                  <c:v>44</c:v>
                </c:pt>
                <c:pt idx="22">
                  <c:v>48</c:v>
                </c:pt>
                <c:pt idx="23">
                  <c:v>45</c:v>
                </c:pt>
                <c:pt idx="24">
                  <c:v>49</c:v>
                </c:pt>
                <c:pt idx="25">
                  <c:v>42</c:v>
                </c:pt>
                <c:pt idx="26">
                  <c:v>38</c:v>
                </c:pt>
                <c:pt idx="27">
                  <c:v>35</c:v>
                </c:pt>
                <c:pt idx="28">
                  <c:v>36</c:v>
                </c:pt>
                <c:pt idx="29">
                  <c:v>45</c:v>
                </c:pt>
                <c:pt idx="30">
                  <c:v>46</c:v>
                </c:pt>
                <c:pt idx="31">
                  <c:v>5</c:v>
                </c:pt>
                <c:pt idx="32">
                  <c:v>26</c:v>
                </c:pt>
                <c:pt idx="33">
                  <c:v>33</c:v>
                </c:pt>
                <c:pt idx="34">
                  <c:v>38</c:v>
                </c:pt>
                <c:pt idx="35">
                  <c:v>32</c:v>
                </c:pt>
                <c:pt idx="36">
                  <c:v>23</c:v>
                </c:pt>
                <c:pt idx="37">
                  <c:v>29</c:v>
                </c:pt>
                <c:pt idx="38">
                  <c:v>41</c:v>
                </c:pt>
                <c:pt idx="39">
                  <c:v>42</c:v>
                </c:pt>
                <c:pt idx="40">
                  <c:v>44</c:v>
                </c:pt>
                <c:pt idx="41">
                  <c:v>47</c:v>
                </c:pt>
                <c:pt idx="42">
                  <c:v>31</c:v>
                </c:pt>
                <c:pt idx="43">
                  <c:v>44</c:v>
                </c:pt>
                <c:pt idx="44">
                  <c:v>39</c:v>
                </c:pt>
                <c:pt idx="45">
                  <c:v>42</c:v>
                </c:pt>
                <c:pt idx="46">
                  <c:v>27</c:v>
                </c:pt>
                <c:pt idx="47">
                  <c:v>33</c:v>
                </c:pt>
                <c:pt idx="48">
                  <c:v>36</c:v>
                </c:pt>
                <c:pt idx="49">
                  <c:v>37</c:v>
                </c:pt>
                <c:pt idx="50">
                  <c:v>42</c:v>
                </c:pt>
                <c:pt idx="51">
                  <c:v>38</c:v>
                </c:pt>
                <c:pt idx="52">
                  <c:v>37</c:v>
                </c:pt>
                <c:pt idx="53">
                  <c:v>31</c:v>
                </c:pt>
                <c:pt idx="54">
                  <c:v>47</c:v>
                </c:pt>
                <c:pt idx="55">
                  <c:v>35</c:v>
                </c:pt>
                <c:pt idx="56">
                  <c:v>43</c:v>
                </c:pt>
                <c:pt idx="57">
                  <c:v>44</c:v>
                </c:pt>
                <c:pt idx="58">
                  <c:v>48</c:v>
                </c:pt>
                <c:pt idx="59">
                  <c:v>48</c:v>
                </c:pt>
                <c:pt idx="60">
                  <c:v>54</c:v>
                </c:pt>
                <c:pt idx="61">
                  <c:v>33</c:v>
                </c:pt>
                <c:pt idx="62">
                  <c:v>31</c:v>
                </c:pt>
                <c:pt idx="63">
                  <c:v>31</c:v>
                </c:pt>
                <c:pt idx="64">
                  <c:v>35</c:v>
                </c:pt>
                <c:pt idx="65">
                  <c:v>39</c:v>
                </c:pt>
                <c:pt idx="66">
                  <c:v>38</c:v>
                </c:pt>
                <c:pt idx="67">
                  <c:v>47</c:v>
                </c:pt>
                <c:pt idx="68">
                  <c:v>46</c:v>
                </c:pt>
                <c:pt idx="69">
                  <c:v>39</c:v>
                </c:pt>
                <c:pt idx="70">
                  <c:v>46</c:v>
                </c:pt>
                <c:pt idx="71">
                  <c:v>41</c:v>
                </c:pt>
                <c:pt idx="72">
                  <c:v>46</c:v>
                </c:pt>
                <c:pt idx="73">
                  <c:v>44</c:v>
                </c:pt>
                <c:pt idx="74">
                  <c:v>61</c:v>
                </c:pt>
                <c:pt idx="75">
                  <c:v>46</c:v>
                </c:pt>
                <c:pt idx="76">
                  <c:v>42</c:v>
                </c:pt>
                <c:pt idx="77">
                  <c:v>33</c:v>
                </c:pt>
                <c:pt idx="78">
                  <c:v>43</c:v>
                </c:pt>
                <c:pt idx="79">
                  <c:v>35</c:v>
                </c:pt>
                <c:pt idx="80">
                  <c:v>39</c:v>
                </c:pt>
                <c:pt idx="81">
                  <c:v>41</c:v>
                </c:pt>
                <c:pt idx="82">
                  <c:v>46</c:v>
                </c:pt>
                <c:pt idx="83">
                  <c:v>36</c:v>
                </c:pt>
                <c:pt idx="84">
                  <c:v>64</c:v>
                </c:pt>
                <c:pt idx="85">
                  <c:v>74</c:v>
                </c:pt>
                <c:pt idx="86">
                  <c:v>64</c:v>
                </c:pt>
                <c:pt idx="87">
                  <c:v>31</c:v>
                </c:pt>
                <c:pt idx="88">
                  <c:v>37</c:v>
                </c:pt>
                <c:pt idx="89">
                  <c:v>38</c:v>
                </c:pt>
                <c:pt idx="90">
                  <c:v>35</c:v>
                </c:pt>
                <c:pt idx="91">
                  <c:v>51</c:v>
                </c:pt>
                <c:pt idx="92">
                  <c:v>35</c:v>
                </c:pt>
                <c:pt idx="93">
                  <c:v>30</c:v>
                </c:pt>
                <c:pt idx="94">
                  <c:v>25</c:v>
                </c:pt>
                <c:pt idx="95">
                  <c:v>36</c:v>
                </c:pt>
                <c:pt idx="96">
                  <c:v>46</c:v>
                </c:pt>
                <c:pt idx="97">
                  <c:v>43</c:v>
                </c:pt>
                <c:pt idx="98">
                  <c:v>44</c:v>
                </c:pt>
                <c:pt idx="99">
                  <c:v>24</c:v>
                </c:pt>
                <c:pt idx="100">
                  <c:v>50</c:v>
                </c:pt>
                <c:pt idx="101">
                  <c:v>54</c:v>
                </c:pt>
                <c:pt idx="102">
                  <c:v>71</c:v>
                </c:pt>
                <c:pt idx="103">
                  <c:v>51</c:v>
                </c:pt>
                <c:pt idx="104">
                  <c:v>46</c:v>
                </c:pt>
                <c:pt idx="105">
                  <c:v>34</c:v>
                </c:pt>
                <c:pt idx="106">
                  <c:v>33</c:v>
                </c:pt>
                <c:pt idx="107">
                  <c:v>33</c:v>
                </c:pt>
                <c:pt idx="108">
                  <c:v>44</c:v>
                </c:pt>
                <c:pt idx="109">
                  <c:v>31</c:v>
                </c:pt>
                <c:pt idx="110">
                  <c:v>27</c:v>
                </c:pt>
                <c:pt idx="111">
                  <c:v>32</c:v>
                </c:pt>
                <c:pt idx="112">
                  <c:v>30</c:v>
                </c:pt>
                <c:pt idx="113">
                  <c:v>36</c:v>
                </c:pt>
                <c:pt idx="114">
                  <c:v>24</c:v>
                </c:pt>
                <c:pt idx="115">
                  <c:v>28</c:v>
                </c:pt>
                <c:pt idx="116">
                  <c:v>30</c:v>
                </c:pt>
                <c:pt idx="117">
                  <c:v>31</c:v>
                </c:pt>
                <c:pt idx="118">
                  <c:v>18</c:v>
                </c:pt>
                <c:pt idx="119">
                  <c:v>22</c:v>
                </c:pt>
                <c:pt idx="120">
                  <c:v>27</c:v>
                </c:pt>
                <c:pt idx="121">
                  <c:v>30</c:v>
                </c:pt>
                <c:pt idx="122">
                  <c:v>24</c:v>
                </c:pt>
                <c:pt idx="123">
                  <c:v>32</c:v>
                </c:pt>
                <c:pt idx="124">
                  <c:v>45</c:v>
                </c:pt>
                <c:pt idx="125">
                  <c:v>44</c:v>
                </c:pt>
                <c:pt idx="126">
                  <c:v>42</c:v>
                </c:pt>
                <c:pt idx="127">
                  <c:v>49</c:v>
                </c:pt>
                <c:pt idx="128">
                  <c:v>64</c:v>
                </c:pt>
                <c:pt idx="129">
                  <c:v>44</c:v>
                </c:pt>
                <c:pt idx="130">
                  <c:v>50</c:v>
                </c:pt>
                <c:pt idx="131">
                  <c:v>43</c:v>
                </c:pt>
                <c:pt idx="132">
                  <c:v>40</c:v>
                </c:pt>
                <c:pt idx="133">
                  <c:v>39</c:v>
                </c:pt>
                <c:pt idx="134">
                  <c:v>46</c:v>
                </c:pt>
                <c:pt idx="135">
                  <c:v>43</c:v>
                </c:pt>
                <c:pt idx="136">
                  <c:v>50</c:v>
                </c:pt>
                <c:pt idx="137">
                  <c:v>43</c:v>
                </c:pt>
                <c:pt idx="138">
                  <c:v>38</c:v>
                </c:pt>
                <c:pt idx="139">
                  <c:v>44</c:v>
                </c:pt>
                <c:pt idx="140">
                  <c:v>40</c:v>
                </c:pt>
                <c:pt idx="141">
                  <c:v>46</c:v>
                </c:pt>
                <c:pt idx="142">
                  <c:v>44</c:v>
                </c:pt>
                <c:pt idx="143">
                  <c:v>46</c:v>
                </c:pt>
                <c:pt idx="144">
                  <c:v>49</c:v>
                </c:pt>
                <c:pt idx="145">
                  <c:v>50</c:v>
                </c:pt>
                <c:pt idx="146">
                  <c:v>48</c:v>
                </c:pt>
                <c:pt idx="147">
                  <c:v>74</c:v>
                </c:pt>
                <c:pt idx="148">
                  <c:v>100</c:v>
                </c:pt>
                <c:pt idx="149">
                  <c:v>84</c:v>
                </c:pt>
                <c:pt idx="150">
                  <c:v>47</c:v>
                </c:pt>
                <c:pt idx="151">
                  <c:v>38</c:v>
                </c:pt>
                <c:pt idx="152">
                  <c:v>35</c:v>
                </c:pt>
                <c:pt idx="153">
                  <c:v>32</c:v>
                </c:pt>
                <c:pt idx="154">
                  <c:v>39</c:v>
                </c:pt>
                <c:pt idx="155">
                  <c:v>40</c:v>
                </c:pt>
                <c:pt idx="156">
                  <c:v>44</c:v>
                </c:pt>
                <c:pt idx="157">
                  <c:v>41</c:v>
                </c:pt>
                <c:pt idx="158">
                  <c:v>42</c:v>
                </c:pt>
                <c:pt idx="159">
                  <c:v>37</c:v>
                </c:pt>
                <c:pt idx="160">
                  <c:v>37</c:v>
                </c:pt>
                <c:pt idx="161">
                  <c:v>44</c:v>
                </c:pt>
                <c:pt idx="162">
                  <c:v>49</c:v>
                </c:pt>
                <c:pt idx="163">
                  <c:v>54</c:v>
                </c:pt>
                <c:pt idx="164">
                  <c:v>44</c:v>
                </c:pt>
                <c:pt idx="165">
                  <c:v>29</c:v>
                </c:pt>
                <c:pt idx="166">
                  <c:v>29</c:v>
                </c:pt>
                <c:pt idx="167">
                  <c:v>31</c:v>
                </c:pt>
                <c:pt idx="168">
                  <c:v>37</c:v>
                </c:pt>
                <c:pt idx="169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8F-408A-8BF0-1BF7CF7E4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044464"/>
        <c:axId val="244044856"/>
      </c:lineChart>
      <c:dateAx>
        <c:axId val="2440444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44044856"/>
        <c:crosses val="autoZero"/>
        <c:auto val="1"/>
        <c:lblOffset val="100"/>
        <c:baseTimeUnit val="days"/>
      </c:dateAx>
      <c:valAx>
        <c:axId val="244044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0444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Forecast AQI</c:v>
                </c:pt>
              </c:strCache>
            </c:strRef>
          </c:tx>
          <c:marker>
            <c:symbol val="none"/>
          </c:marker>
          <c:trendline>
            <c:spPr>
              <a:ln w="25400">
                <a:solidFill>
                  <a:srgbClr val="0070C0"/>
                </a:solidFill>
              </a:ln>
            </c:spPr>
            <c:trendlineType val="linear"/>
            <c:dispRSqr val="0"/>
            <c:dispEq val="0"/>
          </c:trendline>
          <c:cat>
            <c:numRef>
              <c:f>Sheet2!$A$2:$A$171</c:f>
              <c:numCache>
                <c:formatCode>m/d/yyyy</c:formatCode>
                <c:ptCount val="170"/>
                <c:pt idx="0">
                  <c:v>45383</c:v>
                </c:pt>
                <c:pt idx="1">
                  <c:v>45384</c:v>
                </c:pt>
                <c:pt idx="2">
                  <c:v>45385</c:v>
                </c:pt>
                <c:pt idx="3">
                  <c:v>45386</c:v>
                </c:pt>
                <c:pt idx="4">
                  <c:v>45387</c:v>
                </c:pt>
                <c:pt idx="5">
                  <c:v>45388</c:v>
                </c:pt>
                <c:pt idx="6">
                  <c:v>45389</c:v>
                </c:pt>
                <c:pt idx="7">
                  <c:v>45390</c:v>
                </c:pt>
                <c:pt idx="8">
                  <c:v>45391</c:v>
                </c:pt>
                <c:pt idx="9">
                  <c:v>45392</c:v>
                </c:pt>
                <c:pt idx="10">
                  <c:v>45393</c:v>
                </c:pt>
                <c:pt idx="11">
                  <c:v>45394</c:v>
                </c:pt>
                <c:pt idx="12">
                  <c:v>45395</c:v>
                </c:pt>
                <c:pt idx="13">
                  <c:v>45396</c:v>
                </c:pt>
                <c:pt idx="14">
                  <c:v>45397</c:v>
                </c:pt>
                <c:pt idx="15">
                  <c:v>45398</c:v>
                </c:pt>
                <c:pt idx="16">
                  <c:v>45399</c:v>
                </c:pt>
                <c:pt idx="17">
                  <c:v>45400</c:v>
                </c:pt>
                <c:pt idx="18">
                  <c:v>45401</c:v>
                </c:pt>
                <c:pt idx="19">
                  <c:v>45402</c:v>
                </c:pt>
                <c:pt idx="20">
                  <c:v>45403</c:v>
                </c:pt>
                <c:pt idx="21">
                  <c:v>45404</c:v>
                </c:pt>
                <c:pt idx="22">
                  <c:v>45405</c:v>
                </c:pt>
                <c:pt idx="23">
                  <c:v>45406</c:v>
                </c:pt>
                <c:pt idx="24">
                  <c:v>45407</c:v>
                </c:pt>
                <c:pt idx="25">
                  <c:v>45408</c:v>
                </c:pt>
                <c:pt idx="26">
                  <c:v>45409</c:v>
                </c:pt>
                <c:pt idx="27">
                  <c:v>45410</c:v>
                </c:pt>
                <c:pt idx="28">
                  <c:v>45411</c:v>
                </c:pt>
                <c:pt idx="29">
                  <c:v>45412</c:v>
                </c:pt>
                <c:pt idx="30">
                  <c:v>45413</c:v>
                </c:pt>
                <c:pt idx="31">
                  <c:v>45414</c:v>
                </c:pt>
                <c:pt idx="32">
                  <c:v>45415</c:v>
                </c:pt>
                <c:pt idx="33">
                  <c:v>45416</c:v>
                </c:pt>
                <c:pt idx="34">
                  <c:v>45417</c:v>
                </c:pt>
                <c:pt idx="35">
                  <c:v>45418</c:v>
                </c:pt>
                <c:pt idx="36">
                  <c:v>45419</c:v>
                </c:pt>
                <c:pt idx="37">
                  <c:v>45420</c:v>
                </c:pt>
                <c:pt idx="38">
                  <c:v>45421</c:v>
                </c:pt>
                <c:pt idx="39">
                  <c:v>45422</c:v>
                </c:pt>
                <c:pt idx="40">
                  <c:v>45423</c:v>
                </c:pt>
                <c:pt idx="41">
                  <c:v>45424</c:v>
                </c:pt>
                <c:pt idx="42">
                  <c:v>45425</c:v>
                </c:pt>
                <c:pt idx="43">
                  <c:v>45426</c:v>
                </c:pt>
                <c:pt idx="44">
                  <c:v>45427</c:v>
                </c:pt>
                <c:pt idx="45">
                  <c:v>45428</c:v>
                </c:pt>
                <c:pt idx="46">
                  <c:v>45429</c:v>
                </c:pt>
                <c:pt idx="47">
                  <c:v>45430</c:v>
                </c:pt>
                <c:pt idx="48">
                  <c:v>45431</c:v>
                </c:pt>
                <c:pt idx="49">
                  <c:v>45432</c:v>
                </c:pt>
                <c:pt idx="50">
                  <c:v>45433</c:v>
                </c:pt>
                <c:pt idx="51">
                  <c:v>45434</c:v>
                </c:pt>
                <c:pt idx="52">
                  <c:v>45435</c:v>
                </c:pt>
                <c:pt idx="53">
                  <c:v>45436</c:v>
                </c:pt>
                <c:pt idx="54">
                  <c:v>45437</c:v>
                </c:pt>
                <c:pt idx="55">
                  <c:v>45438</c:v>
                </c:pt>
                <c:pt idx="56">
                  <c:v>45439</c:v>
                </c:pt>
                <c:pt idx="57">
                  <c:v>45440</c:v>
                </c:pt>
                <c:pt idx="58">
                  <c:v>45441</c:v>
                </c:pt>
                <c:pt idx="59">
                  <c:v>45442</c:v>
                </c:pt>
                <c:pt idx="60">
                  <c:v>45443</c:v>
                </c:pt>
                <c:pt idx="61">
                  <c:v>45444</c:v>
                </c:pt>
                <c:pt idx="62">
                  <c:v>45445</c:v>
                </c:pt>
                <c:pt idx="63">
                  <c:v>45446</c:v>
                </c:pt>
                <c:pt idx="64">
                  <c:v>45447</c:v>
                </c:pt>
                <c:pt idx="65">
                  <c:v>45448</c:v>
                </c:pt>
                <c:pt idx="66">
                  <c:v>45449</c:v>
                </c:pt>
                <c:pt idx="67">
                  <c:v>45450</c:v>
                </c:pt>
                <c:pt idx="68">
                  <c:v>45451</c:v>
                </c:pt>
                <c:pt idx="69">
                  <c:v>45452</c:v>
                </c:pt>
                <c:pt idx="70">
                  <c:v>45453</c:v>
                </c:pt>
                <c:pt idx="71">
                  <c:v>45454</c:v>
                </c:pt>
                <c:pt idx="72">
                  <c:v>45455</c:v>
                </c:pt>
                <c:pt idx="73">
                  <c:v>45456</c:v>
                </c:pt>
                <c:pt idx="74">
                  <c:v>45457</c:v>
                </c:pt>
                <c:pt idx="75">
                  <c:v>45458</c:v>
                </c:pt>
                <c:pt idx="76">
                  <c:v>45459</c:v>
                </c:pt>
                <c:pt idx="77">
                  <c:v>45460</c:v>
                </c:pt>
                <c:pt idx="78">
                  <c:v>45461</c:v>
                </c:pt>
                <c:pt idx="79">
                  <c:v>45462</c:v>
                </c:pt>
                <c:pt idx="80">
                  <c:v>45463</c:v>
                </c:pt>
                <c:pt idx="81">
                  <c:v>45464</c:v>
                </c:pt>
                <c:pt idx="82">
                  <c:v>45465</c:v>
                </c:pt>
                <c:pt idx="83">
                  <c:v>45466</c:v>
                </c:pt>
                <c:pt idx="84">
                  <c:v>45467</c:v>
                </c:pt>
                <c:pt idx="85">
                  <c:v>45468</c:v>
                </c:pt>
                <c:pt idx="86">
                  <c:v>45469</c:v>
                </c:pt>
                <c:pt idx="87">
                  <c:v>45470</c:v>
                </c:pt>
                <c:pt idx="88">
                  <c:v>45471</c:v>
                </c:pt>
                <c:pt idx="89">
                  <c:v>45472</c:v>
                </c:pt>
                <c:pt idx="90">
                  <c:v>45473</c:v>
                </c:pt>
                <c:pt idx="91">
                  <c:v>45474</c:v>
                </c:pt>
                <c:pt idx="92">
                  <c:v>45475</c:v>
                </c:pt>
                <c:pt idx="93">
                  <c:v>45476</c:v>
                </c:pt>
                <c:pt idx="94">
                  <c:v>45477</c:v>
                </c:pt>
                <c:pt idx="95">
                  <c:v>45478</c:v>
                </c:pt>
                <c:pt idx="96">
                  <c:v>45479</c:v>
                </c:pt>
                <c:pt idx="97">
                  <c:v>45480</c:v>
                </c:pt>
                <c:pt idx="98">
                  <c:v>45481</c:v>
                </c:pt>
                <c:pt idx="99">
                  <c:v>45482</c:v>
                </c:pt>
                <c:pt idx="100">
                  <c:v>45483</c:v>
                </c:pt>
                <c:pt idx="101">
                  <c:v>45484</c:v>
                </c:pt>
                <c:pt idx="102">
                  <c:v>45485</c:v>
                </c:pt>
                <c:pt idx="103">
                  <c:v>45486</c:v>
                </c:pt>
                <c:pt idx="104">
                  <c:v>45487</c:v>
                </c:pt>
                <c:pt idx="105">
                  <c:v>45488</c:v>
                </c:pt>
                <c:pt idx="106">
                  <c:v>45489</c:v>
                </c:pt>
                <c:pt idx="107">
                  <c:v>45490</c:v>
                </c:pt>
                <c:pt idx="108">
                  <c:v>45491</c:v>
                </c:pt>
                <c:pt idx="109">
                  <c:v>45492</c:v>
                </c:pt>
                <c:pt idx="110">
                  <c:v>45493</c:v>
                </c:pt>
                <c:pt idx="111">
                  <c:v>45494</c:v>
                </c:pt>
                <c:pt idx="112">
                  <c:v>45495</c:v>
                </c:pt>
                <c:pt idx="113">
                  <c:v>45496</c:v>
                </c:pt>
                <c:pt idx="114">
                  <c:v>45497</c:v>
                </c:pt>
                <c:pt idx="115">
                  <c:v>45498</c:v>
                </c:pt>
                <c:pt idx="116">
                  <c:v>45499</c:v>
                </c:pt>
                <c:pt idx="117">
                  <c:v>45500</c:v>
                </c:pt>
                <c:pt idx="118">
                  <c:v>45501</c:v>
                </c:pt>
                <c:pt idx="119">
                  <c:v>45502</c:v>
                </c:pt>
                <c:pt idx="120">
                  <c:v>45503</c:v>
                </c:pt>
                <c:pt idx="121">
                  <c:v>45504</c:v>
                </c:pt>
                <c:pt idx="122">
                  <c:v>45505</c:v>
                </c:pt>
                <c:pt idx="123">
                  <c:v>45506</c:v>
                </c:pt>
                <c:pt idx="124">
                  <c:v>45507</c:v>
                </c:pt>
                <c:pt idx="125">
                  <c:v>45508</c:v>
                </c:pt>
                <c:pt idx="126">
                  <c:v>45509</c:v>
                </c:pt>
                <c:pt idx="127">
                  <c:v>45510</c:v>
                </c:pt>
                <c:pt idx="128">
                  <c:v>45511</c:v>
                </c:pt>
                <c:pt idx="129">
                  <c:v>45512</c:v>
                </c:pt>
                <c:pt idx="130">
                  <c:v>45513</c:v>
                </c:pt>
                <c:pt idx="131">
                  <c:v>45514</c:v>
                </c:pt>
                <c:pt idx="132">
                  <c:v>45515</c:v>
                </c:pt>
                <c:pt idx="133">
                  <c:v>45516</c:v>
                </c:pt>
                <c:pt idx="134">
                  <c:v>45517</c:v>
                </c:pt>
                <c:pt idx="135">
                  <c:v>45518</c:v>
                </c:pt>
                <c:pt idx="136">
                  <c:v>45519</c:v>
                </c:pt>
                <c:pt idx="137">
                  <c:v>45520</c:v>
                </c:pt>
                <c:pt idx="138">
                  <c:v>45521</c:v>
                </c:pt>
                <c:pt idx="139">
                  <c:v>45522</c:v>
                </c:pt>
                <c:pt idx="140">
                  <c:v>45523</c:v>
                </c:pt>
                <c:pt idx="141">
                  <c:v>45524</c:v>
                </c:pt>
                <c:pt idx="142">
                  <c:v>45525</c:v>
                </c:pt>
                <c:pt idx="143">
                  <c:v>45526</c:v>
                </c:pt>
                <c:pt idx="144">
                  <c:v>45527</c:v>
                </c:pt>
                <c:pt idx="145">
                  <c:v>45528</c:v>
                </c:pt>
                <c:pt idx="146">
                  <c:v>45529</c:v>
                </c:pt>
                <c:pt idx="147">
                  <c:v>45530</c:v>
                </c:pt>
                <c:pt idx="148">
                  <c:v>45531</c:v>
                </c:pt>
                <c:pt idx="149">
                  <c:v>45532</c:v>
                </c:pt>
                <c:pt idx="150">
                  <c:v>45533</c:v>
                </c:pt>
                <c:pt idx="151">
                  <c:v>45534</c:v>
                </c:pt>
                <c:pt idx="152">
                  <c:v>45535</c:v>
                </c:pt>
                <c:pt idx="153">
                  <c:v>45536</c:v>
                </c:pt>
                <c:pt idx="154">
                  <c:v>45537</c:v>
                </c:pt>
                <c:pt idx="155">
                  <c:v>45538</c:v>
                </c:pt>
                <c:pt idx="156">
                  <c:v>45539</c:v>
                </c:pt>
                <c:pt idx="157">
                  <c:v>45540</c:v>
                </c:pt>
                <c:pt idx="158">
                  <c:v>45541</c:v>
                </c:pt>
                <c:pt idx="159">
                  <c:v>45542</c:v>
                </c:pt>
                <c:pt idx="160">
                  <c:v>45543</c:v>
                </c:pt>
                <c:pt idx="161">
                  <c:v>45544</c:v>
                </c:pt>
                <c:pt idx="162">
                  <c:v>45545</c:v>
                </c:pt>
                <c:pt idx="163">
                  <c:v>45546</c:v>
                </c:pt>
                <c:pt idx="164">
                  <c:v>45547</c:v>
                </c:pt>
                <c:pt idx="165">
                  <c:v>45548</c:v>
                </c:pt>
                <c:pt idx="166">
                  <c:v>45549</c:v>
                </c:pt>
                <c:pt idx="167">
                  <c:v>45550</c:v>
                </c:pt>
                <c:pt idx="168">
                  <c:v>45551</c:v>
                </c:pt>
                <c:pt idx="169">
                  <c:v>45552</c:v>
                </c:pt>
              </c:numCache>
            </c:numRef>
          </c:cat>
          <c:val>
            <c:numRef>
              <c:f>Sheet2!$B$2:$B$171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44</c:v>
                </c:pt>
                <c:pt idx="3">
                  <c:v>42</c:v>
                </c:pt>
                <c:pt idx="4">
                  <c:v>44</c:v>
                </c:pt>
                <c:pt idx="5">
                  <c:v>46</c:v>
                </c:pt>
                <c:pt idx="6">
                  <c:v>50</c:v>
                </c:pt>
                <c:pt idx="7">
                  <c:v>46</c:v>
                </c:pt>
                <c:pt idx="8">
                  <c:v>39</c:v>
                </c:pt>
                <c:pt idx="9">
                  <c:v>39</c:v>
                </c:pt>
                <c:pt idx="10">
                  <c:v>39</c:v>
                </c:pt>
                <c:pt idx="11">
                  <c:v>44</c:v>
                </c:pt>
                <c:pt idx="12">
                  <c:v>50</c:v>
                </c:pt>
                <c:pt idx="13">
                  <c:v>49</c:v>
                </c:pt>
                <c:pt idx="14">
                  <c:v>50</c:v>
                </c:pt>
                <c:pt idx="15">
                  <c:v>44</c:v>
                </c:pt>
                <c:pt idx="16">
                  <c:v>43</c:v>
                </c:pt>
                <c:pt idx="17">
                  <c:v>46</c:v>
                </c:pt>
                <c:pt idx="18">
                  <c:v>48</c:v>
                </c:pt>
                <c:pt idx="19">
                  <c:v>44</c:v>
                </c:pt>
                <c:pt idx="20">
                  <c:v>45</c:v>
                </c:pt>
                <c:pt idx="21">
                  <c:v>50</c:v>
                </c:pt>
                <c:pt idx="22">
                  <c:v>51</c:v>
                </c:pt>
                <c:pt idx="23">
                  <c:v>58</c:v>
                </c:pt>
                <c:pt idx="24">
                  <c:v>77</c:v>
                </c:pt>
                <c:pt idx="25">
                  <c:v>47</c:v>
                </c:pt>
                <c:pt idx="26">
                  <c:v>43</c:v>
                </c:pt>
                <c:pt idx="27">
                  <c:v>38</c:v>
                </c:pt>
                <c:pt idx="28">
                  <c:v>41</c:v>
                </c:pt>
                <c:pt idx="29">
                  <c:v>45</c:v>
                </c:pt>
                <c:pt idx="30">
                  <c:v>77</c:v>
                </c:pt>
                <c:pt idx="31">
                  <c:v>51</c:v>
                </c:pt>
                <c:pt idx="32">
                  <c:v>38</c:v>
                </c:pt>
                <c:pt idx="33">
                  <c:v>49</c:v>
                </c:pt>
                <c:pt idx="34">
                  <c:v>50</c:v>
                </c:pt>
                <c:pt idx="35">
                  <c:v>39</c:v>
                </c:pt>
                <c:pt idx="36">
                  <c:v>34</c:v>
                </c:pt>
                <c:pt idx="37">
                  <c:v>37</c:v>
                </c:pt>
                <c:pt idx="38">
                  <c:v>38</c:v>
                </c:pt>
                <c:pt idx="39">
                  <c:v>49</c:v>
                </c:pt>
                <c:pt idx="40">
                  <c:v>48</c:v>
                </c:pt>
                <c:pt idx="41">
                  <c:v>50</c:v>
                </c:pt>
                <c:pt idx="42">
                  <c:v>36</c:v>
                </c:pt>
                <c:pt idx="43">
                  <c:v>38</c:v>
                </c:pt>
                <c:pt idx="44">
                  <c:v>46</c:v>
                </c:pt>
                <c:pt idx="45">
                  <c:v>100</c:v>
                </c:pt>
                <c:pt idx="46">
                  <c:v>47</c:v>
                </c:pt>
                <c:pt idx="47">
                  <c:v>49</c:v>
                </c:pt>
                <c:pt idx="48">
                  <c:v>54</c:v>
                </c:pt>
                <c:pt idx="49">
                  <c:v>74</c:v>
                </c:pt>
                <c:pt idx="50">
                  <c:v>71</c:v>
                </c:pt>
                <c:pt idx="51">
                  <c:v>67</c:v>
                </c:pt>
                <c:pt idx="52">
                  <c:v>64</c:v>
                </c:pt>
                <c:pt idx="53">
                  <c:v>64</c:v>
                </c:pt>
                <c:pt idx="54">
                  <c:v>61</c:v>
                </c:pt>
                <c:pt idx="55">
                  <c:v>46</c:v>
                </c:pt>
                <c:pt idx="56">
                  <c:v>48</c:v>
                </c:pt>
                <c:pt idx="57">
                  <c:v>49</c:v>
                </c:pt>
                <c:pt idx="58">
                  <c:v>58</c:v>
                </c:pt>
                <c:pt idx="59">
                  <c:v>67</c:v>
                </c:pt>
                <c:pt idx="60">
                  <c:v>67</c:v>
                </c:pt>
                <c:pt idx="61">
                  <c:v>44</c:v>
                </c:pt>
                <c:pt idx="62">
                  <c:v>50</c:v>
                </c:pt>
                <c:pt idx="63">
                  <c:v>67</c:v>
                </c:pt>
                <c:pt idx="64">
                  <c:v>46</c:v>
                </c:pt>
                <c:pt idx="65">
                  <c:v>43</c:v>
                </c:pt>
                <c:pt idx="66">
                  <c:v>61</c:v>
                </c:pt>
                <c:pt idx="67">
                  <c:v>47</c:v>
                </c:pt>
                <c:pt idx="68">
                  <c:v>67</c:v>
                </c:pt>
                <c:pt idx="69">
                  <c:v>47</c:v>
                </c:pt>
                <c:pt idx="70">
                  <c:v>50</c:v>
                </c:pt>
                <c:pt idx="71">
                  <c:v>49</c:v>
                </c:pt>
                <c:pt idx="72">
                  <c:v>105</c:v>
                </c:pt>
                <c:pt idx="73">
                  <c:v>119</c:v>
                </c:pt>
                <c:pt idx="74">
                  <c:v>108</c:v>
                </c:pt>
                <c:pt idx="75">
                  <c:v>54</c:v>
                </c:pt>
                <c:pt idx="76">
                  <c:v>51</c:v>
                </c:pt>
                <c:pt idx="77">
                  <c:v>46</c:v>
                </c:pt>
                <c:pt idx="78">
                  <c:v>43</c:v>
                </c:pt>
                <c:pt idx="79">
                  <c:v>44</c:v>
                </c:pt>
                <c:pt idx="80">
                  <c:v>46</c:v>
                </c:pt>
                <c:pt idx="81">
                  <c:v>51</c:v>
                </c:pt>
                <c:pt idx="82">
                  <c:v>112</c:v>
                </c:pt>
                <c:pt idx="83">
                  <c:v>64</c:v>
                </c:pt>
                <c:pt idx="84">
                  <c:v>67</c:v>
                </c:pt>
                <c:pt idx="85">
                  <c:v>64</c:v>
                </c:pt>
                <c:pt idx="86">
                  <c:v>97</c:v>
                </c:pt>
                <c:pt idx="87">
                  <c:v>71</c:v>
                </c:pt>
                <c:pt idx="88">
                  <c:v>61</c:v>
                </c:pt>
                <c:pt idx="89">
                  <c:v>48</c:v>
                </c:pt>
                <c:pt idx="90">
                  <c:v>45</c:v>
                </c:pt>
                <c:pt idx="91">
                  <c:v>48</c:v>
                </c:pt>
                <c:pt idx="92">
                  <c:v>49</c:v>
                </c:pt>
                <c:pt idx="93">
                  <c:v>46</c:v>
                </c:pt>
                <c:pt idx="94">
                  <c:v>54</c:v>
                </c:pt>
                <c:pt idx="95">
                  <c:v>47</c:v>
                </c:pt>
                <c:pt idx="96">
                  <c:v>61</c:v>
                </c:pt>
                <c:pt idx="97">
                  <c:v>84</c:v>
                </c:pt>
                <c:pt idx="98">
                  <c:v>115</c:v>
                </c:pt>
                <c:pt idx="99">
                  <c:v>48</c:v>
                </c:pt>
                <c:pt idx="100">
                  <c:v>67</c:v>
                </c:pt>
                <c:pt idx="101">
                  <c:v>90</c:v>
                </c:pt>
                <c:pt idx="102">
                  <c:v>101</c:v>
                </c:pt>
                <c:pt idx="103">
                  <c:v>90</c:v>
                </c:pt>
                <c:pt idx="104">
                  <c:v>105</c:v>
                </c:pt>
                <c:pt idx="105">
                  <c:v>74</c:v>
                </c:pt>
                <c:pt idx="106">
                  <c:v>54</c:v>
                </c:pt>
                <c:pt idx="107">
                  <c:v>48</c:v>
                </c:pt>
                <c:pt idx="108">
                  <c:v>67</c:v>
                </c:pt>
                <c:pt idx="109">
                  <c:v>45</c:v>
                </c:pt>
                <c:pt idx="110">
                  <c:v>50</c:v>
                </c:pt>
                <c:pt idx="111">
                  <c:v>54</c:v>
                </c:pt>
                <c:pt idx="112">
                  <c:v>50</c:v>
                </c:pt>
                <c:pt idx="113">
                  <c:v>58</c:v>
                </c:pt>
                <c:pt idx="114">
                  <c:v>38</c:v>
                </c:pt>
                <c:pt idx="115">
                  <c:v>51</c:v>
                </c:pt>
                <c:pt idx="116">
                  <c:v>58</c:v>
                </c:pt>
                <c:pt idx="117">
                  <c:v>45</c:v>
                </c:pt>
                <c:pt idx="118">
                  <c:v>44</c:v>
                </c:pt>
                <c:pt idx="119">
                  <c:v>50</c:v>
                </c:pt>
                <c:pt idx="120">
                  <c:v>44</c:v>
                </c:pt>
                <c:pt idx="121">
                  <c:v>64</c:v>
                </c:pt>
                <c:pt idx="122">
                  <c:v>54</c:v>
                </c:pt>
                <c:pt idx="123">
                  <c:v>46</c:v>
                </c:pt>
                <c:pt idx="124">
                  <c:v>61</c:v>
                </c:pt>
                <c:pt idx="125">
                  <c:v>58</c:v>
                </c:pt>
                <c:pt idx="126">
                  <c:v>47</c:v>
                </c:pt>
                <c:pt idx="127">
                  <c:v>71</c:v>
                </c:pt>
                <c:pt idx="128">
                  <c:v>77</c:v>
                </c:pt>
                <c:pt idx="129">
                  <c:v>80</c:v>
                </c:pt>
                <c:pt idx="130">
                  <c:v>93</c:v>
                </c:pt>
                <c:pt idx="131">
                  <c:v>54</c:v>
                </c:pt>
                <c:pt idx="132">
                  <c:v>50</c:v>
                </c:pt>
                <c:pt idx="133">
                  <c:v>74</c:v>
                </c:pt>
                <c:pt idx="134">
                  <c:v>74</c:v>
                </c:pt>
                <c:pt idx="135">
                  <c:v>58</c:v>
                </c:pt>
                <c:pt idx="136">
                  <c:v>61</c:v>
                </c:pt>
                <c:pt idx="137">
                  <c:v>64</c:v>
                </c:pt>
                <c:pt idx="138">
                  <c:v>58</c:v>
                </c:pt>
                <c:pt idx="139">
                  <c:v>46</c:v>
                </c:pt>
                <c:pt idx="140">
                  <c:v>51</c:v>
                </c:pt>
                <c:pt idx="141">
                  <c:v>80</c:v>
                </c:pt>
                <c:pt idx="142">
                  <c:v>108</c:v>
                </c:pt>
                <c:pt idx="143">
                  <c:v>67</c:v>
                </c:pt>
                <c:pt idx="144">
                  <c:v>77</c:v>
                </c:pt>
                <c:pt idx="145">
                  <c:v>58</c:v>
                </c:pt>
                <c:pt idx="146">
                  <c:v>67</c:v>
                </c:pt>
                <c:pt idx="147">
                  <c:v>84</c:v>
                </c:pt>
                <c:pt idx="148">
                  <c:v>140</c:v>
                </c:pt>
                <c:pt idx="149">
                  <c:v>108</c:v>
                </c:pt>
                <c:pt idx="150">
                  <c:v>77</c:v>
                </c:pt>
                <c:pt idx="151">
                  <c:v>67</c:v>
                </c:pt>
                <c:pt idx="152">
                  <c:v>64</c:v>
                </c:pt>
                <c:pt idx="153">
                  <c:v>58</c:v>
                </c:pt>
                <c:pt idx="154">
                  <c:v>49</c:v>
                </c:pt>
                <c:pt idx="155">
                  <c:v>50</c:v>
                </c:pt>
                <c:pt idx="156">
                  <c:v>61</c:v>
                </c:pt>
                <c:pt idx="157">
                  <c:v>44</c:v>
                </c:pt>
                <c:pt idx="158">
                  <c:v>36</c:v>
                </c:pt>
                <c:pt idx="159">
                  <c:v>51</c:v>
                </c:pt>
                <c:pt idx="160">
                  <c:v>61</c:v>
                </c:pt>
                <c:pt idx="161">
                  <c:v>64</c:v>
                </c:pt>
                <c:pt idx="162">
                  <c:v>58</c:v>
                </c:pt>
                <c:pt idx="163">
                  <c:v>44</c:v>
                </c:pt>
                <c:pt idx="164">
                  <c:v>45</c:v>
                </c:pt>
                <c:pt idx="165">
                  <c:v>39</c:v>
                </c:pt>
                <c:pt idx="166">
                  <c:v>41</c:v>
                </c:pt>
                <c:pt idx="167">
                  <c:v>41</c:v>
                </c:pt>
                <c:pt idx="168">
                  <c:v>44</c:v>
                </c:pt>
                <c:pt idx="169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BC-4E90-9AB4-28097529E113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Observed AQI</c:v>
                </c:pt>
              </c:strCache>
            </c:strRef>
          </c:tx>
          <c:marker>
            <c:symbol val="none"/>
          </c:marker>
          <c:trendline>
            <c:spPr>
              <a:ln w="25400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cat>
            <c:numRef>
              <c:f>Sheet2!$A$2:$A$171</c:f>
              <c:numCache>
                <c:formatCode>m/d/yyyy</c:formatCode>
                <c:ptCount val="170"/>
                <c:pt idx="0">
                  <c:v>45383</c:v>
                </c:pt>
                <c:pt idx="1">
                  <c:v>45384</c:v>
                </c:pt>
                <c:pt idx="2">
                  <c:v>45385</c:v>
                </c:pt>
                <c:pt idx="3">
                  <c:v>45386</c:v>
                </c:pt>
                <c:pt idx="4">
                  <c:v>45387</c:v>
                </c:pt>
                <c:pt idx="5">
                  <c:v>45388</c:v>
                </c:pt>
                <c:pt idx="6">
                  <c:v>45389</c:v>
                </c:pt>
                <c:pt idx="7">
                  <c:v>45390</c:v>
                </c:pt>
                <c:pt idx="8">
                  <c:v>45391</c:v>
                </c:pt>
                <c:pt idx="9">
                  <c:v>45392</c:v>
                </c:pt>
                <c:pt idx="10">
                  <c:v>45393</c:v>
                </c:pt>
                <c:pt idx="11">
                  <c:v>45394</c:v>
                </c:pt>
                <c:pt idx="12">
                  <c:v>45395</c:v>
                </c:pt>
                <c:pt idx="13">
                  <c:v>45396</c:v>
                </c:pt>
                <c:pt idx="14">
                  <c:v>45397</c:v>
                </c:pt>
                <c:pt idx="15">
                  <c:v>45398</c:v>
                </c:pt>
                <c:pt idx="16">
                  <c:v>45399</c:v>
                </c:pt>
                <c:pt idx="17">
                  <c:v>45400</c:v>
                </c:pt>
                <c:pt idx="18">
                  <c:v>45401</c:v>
                </c:pt>
                <c:pt idx="19">
                  <c:v>45402</c:v>
                </c:pt>
                <c:pt idx="20">
                  <c:v>45403</c:v>
                </c:pt>
                <c:pt idx="21">
                  <c:v>45404</c:v>
                </c:pt>
                <c:pt idx="22">
                  <c:v>45405</c:v>
                </c:pt>
                <c:pt idx="23">
                  <c:v>45406</c:v>
                </c:pt>
                <c:pt idx="24">
                  <c:v>45407</c:v>
                </c:pt>
                <c:pt idx="25">
                  <c:v>45408</c:v>
                </c:pt>
                <c:pt idx="26">
                  <c:v>45409</c:v>
                </c:pt>
                <c:pt idx="27">
                  <c:v>45410</c:v>
                </c:pt>
                <c:pt idx="28">
                  <c:v>45411</c:v>
                </c:pt>
                <c:pt idx="29">
                  <c:v>45412</c:v>
                </c:pt>
                <c:pt idx="30">
                  <c:v>45413</c:v>
                </c:pt>
                <c:pt idx="31">
                  <c:v>45414</c:v>
                </c:pt>
                <c:pt idx="32">
                  <c:v>45415</c:v>
                </c:pt>
                <c:pt idx="33">
                  <c:v>45416</c:v>
                </c:pt>
                <c:pt idx="34">
                  <c:v>45417</c:v>
                </c:pt>
                <c:pt idx="35">
                  <c:v>45418</c:v>
                </c:pt>
                <c:pt idx="36">
                  <c:v>45419</c:v>
                </c:pt>
                <c:pt idx="37">
                  <c:v>45420</c:v>
                </c:pt>
                <c:pt idx="38">
                  <c:v>45421</c:v>
                </c:pt>
                <c:pt idx="39">
                  <c:v>45422</c:v>
                </c:pt>
                <c:pt idx="40">
                  <c:v>45423</c:v>
                </c:pt>
                <c:pt idx="41">
                  <c:v>45424</c:v>
                </c:pt>
                <c:pt idx="42">
                  <c:v>45425</c:v>
                </c:pt>
                <c:pt idx="43">
                  <c:v>45426</c:v>
                </c:pt>
                <c:pt idx="44">
                  <c:v>45427</c:v>
                </c:pt>
                <c:pt idx="45">
                  <c:v>45428</c:v>
                </c:pt>
                <c:pt idx="46">
                  <c:v>45429</c:v>
                </c:pt>
                <c:pt idx="47">
                  <c:v>45430</c:v>
                </c:pt>
                <c:pt idx="48">
                  <c:v>45431</c:v>
                </c:pt>
                <c:pt idx="49">
                  <c:v>45432</c:v>
                </c:pt>
                <c:pt idx="50">
                  <c:v>45433</c:v>
                </c:pt>
                <c:pt idx="51">
                  <c:v>45434</c:v>
                </c:pt>
                <c:pt idx="52">
                  <c:v>45435</c:v>
                </c:pt>
                <c:pt idx="53">
                  <c:v>45436</c:v>
                </c:pt>
                <c:pt idx="54">
                  <c:v>45437</c:v>
                </c:pt>
                <c:pt idx="55">
                  <c:v>45438</c:v>
                </c:pt>
                <c:pt idx="56">
                  <c:v>45439</c:v>
                </c:pt>
                <c:pt idx="57">
                  <c:v>45440</c:v>
                </c:pt>
                <c:pt idx="58">
                  <c:v>45441</c:v>
                </c:pt>
                <c:pt idx="59">
                  <c:v>45442</c:v>
                </c:pt>
                <c:pt idx="60">
                  <c:v>45443</c:v>
                </c:pt>
                <c:pt idx="61">
                  <c:v>45444</c:v>
                </c:pt>
                <c:pt idx="62">
                  <c:v>45445</c:v>
                </c:pt>
                <c:pt idx="63">
                  <c:v>45446</c:v>
                </c:pt>
                <c:pt idx="64">
                  <c:v>45447</c:v>
                </c:pt>
                <c:pt idx="65">
                  <c:v>45448</c:v>
                </c:pt>
                <c:pt idx="66">
                  <c:v>45449</c:v>
                </c:pt>
                <c:pt idx="67">
                  <c:v>45450</c:v>
                </c:pt>
                <c:pt idx="68">
                  <c:v>45451</c:v>
                </c:pt>
                <c:pt idx="69">
                  <c:v>45452</c:v>
                </c:pt>
                <c:pt idx="70">
                  <c:v>45453</c:v>
                </c:pt>
                <c:pt idx="71">
                  <c:v>45454</c:v>
                </c:pt>
                <c:pt idx="72">
                  <c:v>45455</c:v>
                </c:pt>
                <c:pt idx="73">
                  <c:v>45456</c:v>
                </c:pt>
                <c:pt idx="74">
                  <c:v>45457</c:v>
                </c:pt>
                <c:pt idx="75">
                  <c:v>45458</c:v>
                </c:pt>
                <c:pt idx="76">
                  <c:v>45459</c:v>
                </c:pt>
                <c:pt idx="77">
                  <c:v>45460</c:v>
                </c:pt>
                <c:pt idx="78">
                  <c:v>45461</c:v>
                </c:pt>
                <c:pt idx="79">
                  <c:v>45462</c:v>
                </c:pt>
                <c:pt idx="80">
                  <c:v>45463</c:v>
                </c:pt>
                <c:pt idx="81">
                  <c:v>45464</c:v>
                </c:pt>
                <c:pt idx="82">
                  <c:v>45465</c:v>
                </c:pt>
                <c:pt idx="83">
                  <c:v>45466</c:v>
                </c:pt>
                <c:pt idx="84">
                  <c:v>45467</c:v>
                </c:pt>
                <c:pt idx="85">
                  <c:v>45468</c:v>
                </c:pt>
                <c:pt idx="86">
                  <c:v>45469</c:v>
                </c:pt>
                <c:pt idx="87">
                  <c:v>45470</c:v>
                </c:pt>
                <c:pt idx="88">
                  <c:v>45471</c:v>
                </c:pt>
                <c:pt idx="89">
                  <c:v>45472</c:v>
                </c:pt>
                <c:pt idx="90">
                  <c:v>45473</c:v>
                </c:pt>
                <c:pt idx="91">
                  <c:v>45474</c:v>
                </c:pt>
                <c:pt idx="92">
                  <c:v>45475</c:v>
                </c:pt>
                <c:pt idx="93">
                  <c:v>45476</c:v>
                </c:pt>
                <c:pt idx="94">
                  <c:v>45477</c:v>
                </c:pt>
                <c:pt idx="95">
                  <c:v>45478</c:v>
                </c:pt>
                <c:pt idx="96">
                  <c:v>45479</c:v>
                </c:pt>
                <c:pt idx="97">
                  <c:v>45480</c:v>
                </c:pt>
                <c:pt idx="98">
                  <c:v>45481</c:v>
                </c:pt>
                <c:pt idx="99">
                  <c:v>45482</c:v>
                </c:pt>
                <c:pt idx="100">
                  <c:v>45483</c:v>
                </c:pt>
                <c:pt idx="101">
                  <c:v>45484</c:v>
                </c:pt>
                <c:pt idx="102">
                  <c:v>45485</c:v>
                </c:pt>
                <c:pt idx="103">
                  <c:v>45486</c:v>
                </c:pt>
                <c:pt idx="104">
                  <c:v>45487</c:v>
                </c:pt>
                <c:pt idx="105">
                  <c:v>45488</c:v>
                </c:pt>
                <c:pt idx="106">
                  <c:v>45489</c:v>
                </c:pt>
                <c:pt idx="107">
                  <c:v>45490</c:v>
                </c:pt>
                <c:pt idx="108">
                  <c:v>45491</c:v>
                </c:pt>
                <c:pt idx="109">
                  <c:v>45492</c:v>
                </c:pt>
                <c:pt idx="110">
                  <c:v>45493</c:v>
                </c:pt>
                <c:pt idx="111">
                  <c:v>45494</c:v>
                </c:pt>
                <c:pt idx="112">
                  <c:v>45495</c:v>
                </c:pt>
                <c:pt idx="113">
                  <c:v>45496</c:v>
                </c:pt>
                <c:pt idx="114">
                  <c:v>45497</c:v>
                </c:pt>
                <c:pt idx="115">
                  <c:v>45498</c:v>
                </c:pt>
                <c:pt idx="116">
                  <c:v>45499</c:v>
                </c:pt>
                <c:pt idx="117">
                  <c:v>45500</c:v>
                </c:pt>
                <c:pt idx="118">
                  <c:v>45501</c:v>
                </c:pt>
                <c:pt idx="119">
                  <c:v>45502</c:v>
                </c:pt>
                <c:pt idx="120">
                  <c:v>45503</c:v>
                </c:pt>
                <c:pt idx="121">
                  <c:v>45504</c:v>
                </c:pt>
                <c:pt idx="122">
                  <c:v>45505</c:v>
                </c:pt>
                <c:pt idx="123">
                  <c:v>45506</c:v>
                </c:pt>
                <c:pt idx="124">
                  <c:v>45507</c:v>
                </c:pt>
                <c:pt idx="125">
                  <c:v>45508</c:v>
                </c:pt>
                <c:pt idx="126">
                  <c:v>45509</c:v>
                </c:pt>
                <c:pt idx="127">
                  <c:v>45510</c:v>
                </c:pt>
                <c:pt idx="128">
                  <c:v>45511</c:v>
                </c:pt>
                <c:pt idx="129">
                  <c:v>45512</c:v>
                </c:pt>
                <c:pt idx="130">
                  <c:v>45513</c:v>
                </c:pt>
                <c:pt idx="131">
                  <c:v>45514</c:v>
                </c:pt>
                <c:pt idx="132">
                  <c:v>45515</c:v>
                </c:pt>
                <c:pt idx="133">
                  <c:v>45516</c:v>
                </c:pt>
                <c:pt idx="134">
                  <c:v>45517</c:v>
                </c:pt>
                <c:pt idx="135">
                  <c:v>45518</c:v>
                </c:pt>
                <c:pt idx="136">
                  <c:v>45519</c:v>
                </c:pt>
                <c:pt idx="137">
                  <c:v>45520</c:v>
                </c:pt>
                <c:pt idx="138">
                  <c:v>45521</c:v>
                </c:pt>
                <c:pt idx="139">
                  <c:v>45522</c:v>
                </c:pt>
                <c:pt idx="140">
                  <c:v>45523</c:v>
                </c:pt>
                <c:pt idx="141">
                  <c:v>45524</c:v>
                </c:pt>
                <c:pt idx="142">
                  <c:v>45525</c:v>
                </c:pt>
                <c:pt idx="143">
                  <c:v>45526</c:v>
                </c:pt>
                <c:pt idx="144">
                  <c:v>45527</c:v>
                </c:pt>
                <c:pt idx="145">
                  <c:v>45528</c:v>
                </c:pt>
                <c:pt idx="146">
                  <c:v>45529</c:v>
                </c:pt>
                <c:pt idx="147">
                  <c:v>45530</c:v>
                </c:pt>
                <c:pt idx="148">
                  <c:v>45531</c:v>
                </c:pt>
                <c:pt idx="149">
                  <c:v>45532</c:v>
                </c:pt>
                <c:pt idx="150">
                  <c:v>45533</c:v>
                </c:pt>
                <c:pt idx="151">
                  <c:v>45534</c:v>
                </c:pt>
                <c:pt idx="152">
                  <c:v>45535</c:v>
                </c:pt>
                <c:pt idx="153">
                  <c:v>45536</c:v>
                </c:pt>
                <c:pt idx="154">
                  <c:v>45537</c:v>
                </c:pt>
                <c:pt idx="155">
                  <c:v>45538</c:v>
                </c:pt>
                <c:pt idx="156">
                  <c:v>45539</c:v>
                </c:pt>
                <c:pt idx="157">
                  <c:v>45540</c:v>
                </c:pt>
                <c:pt idx="158">
                  <c:v>45541</c:v>
                </c:pt>
                <c:pt idx="159">
                  <c:v>45542</c:v>
                </c:pt>
                <c:pt idx="160">
                  <c:v>45543</c:v>
                </c:pt>
                <c:pt idx="161">
                  <c:v>45544</c:v>
                </c:pt>
                <c:pt idx="162">
                  <c:v>45545</c:v>
                </c:pt>
                <c:pt idx="163">
                  <c:v>45546</c:v>
                </c:pt>
                <c:pt idx="164">
                  <c:v>45547</c:v>
                </c:pt>
                <c:pt idx="165">
                  <c:v>45548</c:v>
                </c:pt>
                <c:pt idx="166">
                  <c:v>45549</c:v>
                </c:pt>
                <c:pt idx="167">
                  <c:v>45550</c:v>
                </c:pt>
                <c:pt idx="168">
                  <c:v>45551</c:v>
                </c:pt>
                <c:pt idx="169">
                  <c:v>45552</c:v>
                </c:pt>
              </c:numCache>
            </c:numRef>
          </c:cat>
          <c:val>
            <c:numRef>
              <c:f>Sheet2!$C$2:$C$171</c:f>
              <c:numCache>
                <c:formatCode>General</c:formatCode>
                <c:ptCount val="170"/>
                <c:pt idx="0">
                  <c:v>37</c:v>
                </c:pt>
                <c:pt idx="1">
                  <c:v>40</c:v>
                </c:pt>
                <c:pt idx="2">
                  <c:v>47</c:v>
                </c:pt>
                <c:pt idx="3">
                  <c:v>51</c:v>
                </c:pt>
                <c:pt idx="4">
                  <c:v>42</c:v>
                </c:pt>
                <c:pt idx="5">
                  <c:v>44</c:v>
                </c:pt>
                <c:pt idx="6">
                  <c:v>67</c:v>
                </c:pt>
                <c:pt idx="7">
                  <c:v>51</c:v>
                </c:pt>
                <c:pt idx="8">
                  <c:v>41</c:v>
                </c:pt>
                <c:pt idx="9">
                  <c:v>42</c:v>
                </c:pt>
                <c:pt idx="10">
                  <c:v>36</c:v>
                </c:pt>
                <c:pt idx="11">
                  <c:v>50</c:v>
                </c:pt>
                <c:pt idx="12">
                  <c:v>54</c:v>
                </c:pt>
                <c:pt idx="13">
                  <c:v>64</c:v>
                </c:pt>
                <c:pt idx="14">
                  <c:v>58</c:v>
                </c:pt>
                <c:pt idx="15">
                  <c:v>64</c:v>
                </c:pt>
                <c:pt idx="16">
                  <c:v>49</c:v>
                </c:pt>
                <c:pt idx="17">
                  <c:v>34</c:v>
                </c:pt>
                <c:pt idx="18">
                  <c:v>30</c:v>
                </c:pt>
                <c:pt idx="19">
                  <c:v>32</c:v>
                </c:pt>
                <c:pt idx="20">
                  <c:v>41</c:v>
                </c:pt>
                <c:pt idx="21">
                  <c:v>50</c:v>
                </c:pt>
                <c:pt idx="22">
                  <c:v>49</c:v>
                </c:pt>
                <c:pt idx="23">
                  <c:v>49</c:v>
                </c:pt>
                <c:pt idx="24">
                  <c:v>93</c:v>
                </c:pt>
                <c:pt idx="25">
                  <c:v>61</c:v>
                </c:pt>
                <c:pt idx="26">
                  <c:v>47</c:v>
                </c:pt>
                <c:pt idx="27">
                  <c:v>41</c:v>
                </c:pt>
                <c:pt idx="28">
                  <c:v>44</c:v>
                </c:pt>
                <c:pt idx="29">
                  <c:v>74</c:v>
                </c:pt>
                <c:pt idx="30">
                  <c:v>71</c:v>
                </c:pt>
                <c:pt idx="31">
                  <c:v>50</c:v>
                </c:pt>
                <c:pt idx="32">
                  <c:v>31</c:v>
                </c:pt>
                <c:pt idx="33">
                  <c:v>54</c:v>
                </c:pt>
                <c:pt idx="34">
                  <c:v>44</c:v>
                </c:pt>
                <c:pt idx="35">
                  <c:v>34</c:v>
                </c:pt>
                <c:pt idx="36">
                  <c:v>27</c:v>
                </c:pt>
                <c:pt idx="37">
                  <c:v>26</c:v>
                </c:pt>
                <c:pt idx="38">
                  <c:v>48</c:v>
                </c:pt>
                <c:pt idx="39">
                  <c:v>47</c:v>
                </c:pt>
                <c:pt idx="40">
                  <c:v>47</c:v>
                </c:pt>
                <c:pt idx="41">
                  <c:v>39</c:v>
                </c:pt>
                <c:pt idx="42">
                  <c:v>39</c:v>
                </c:pt>
                <c:pt idx="43">
                  <c:v>43</c:v>
                </c:pt>
                <c:pt idx="44">
                  <c:v>44</c:v>
                </c:pt>
                <c:pt idx="45">
                  <c:v>51</c:v>
                </c:pt>
                <c:pt idx="46">
                  <c:v>39</c:v>
                </c:pt>
                <c:pt idx="47">
                  <c:v>43</c:v>
                </c:pt>
                <c:pt idx="48">
                  <c:v>38</c:v>
                </c:pt>
                <c:pt idx="49">
                  <c:v>48</c:v>
                </c:pt>
                <c:pt idx="50">
                  <c:v>48</c:v>
                </c:pt>
                <c:pt idx="51">
                  <c:v>47</c:v>
                </c:pt>
                <c:pt idx="52">
                  <c:v>47</c:v>
                </c:pt>
                <c:pt idx="53">
                  <c:v>40</c:v>
                </c:pt>
                <c:pt idx="54">
                  <c:v>44</c:v>
                </c:pt>
                <c:pt idx="55">
                  <c:v>33</c:v>
                </c:pt>
                <c:pt idx="56">
                  <c:v>38</c:v>
                </c:pt>
                <c:pt idx="57">
                  <c:v>45</c:v>
                </c:pt>
                <c:pt idx="58">
                  <c:v>58</c:v>
                </c:pt>
                <c:pt idx="59">
                  <c:v>67</c:v>
                </c:pt>
                <c:pt idx="60">
                  <c:v>49</c:v>
                </c:pt>
                <c:pt idx="61">
                  <c:v>41</c:v>
                </c:pt>
                <c:pt idx="62">
                  <c:v>39</c:v>
                </c:pt>
                <c:pt idx="63">
                  <c:v>41</c:v>
                </c:pt>
                <c:pt idx="64">
                  <c:v>42</c:v>
                </c:pt>
                <c:pt idx="65">
                  <c:v>38</c:v>
                </c:pt>
                <c:pt idx="66">
                  <c:v>41</c:v>
                </c:pt>
                <c:pt idx="67">
                  <c:v>51</c:v>
                </c:pt>
                <c:pt idx="68">
                  <c:v>115</c:v>
                </c:pt>
                <c:pt idx="69">
                  <c:v>41</c:v>
                </c:pt>
                <c:pt idx="70">
                  <c:v>58</c:v>
                </c:pt>
                <c:pt idx="71">
                  <c:v>47</c:v>
                </c:pt>
                <c:pt idx="72">
                  <c:v>74</c:v>
                </c:pt>
                <c:pt idx="73">
                  <c:v>77</c:v>
                </c:pt>
                <c:pt idx="74">
                  <c:v>119</c:v>
                </c:pt>
                <c:pt idx="75">
                  <c:v>84</c:v>
                </c:pt>
                <c:pt idx="76">
                  <c:v>48</c:v>
                </c:pt>
                <c:pt idx="77">
                  <c:v>39</c:v>
                </c:pt>
                <c:pt idx="78">
                  <c:v>45</c:v>
                </c:pt>
                <c:pt idx="79">
                  <c:v>46</c:v>
                </c:pt>
                <c:pt idx="80">
                  <c:v>58</c:v>
                </c:pt>
                <c:pt idx="81">
                  <c:v>48</c:v>
                </c:pt>
                <c:pt idx="82">
                  <c:v>112</c:v>
                </c:pt>
                <c:pt idx="83">
                  <c:v>50</c:v>
                </c:pt>
                <c:pt idx="84">
                  <c:v>87</c:v>
                </c:pt>
                <c:pt idx="85">
                  <c:v>97</c:v>
                </c:pt>
                <c:pt idx="86">
                  <c:v>67</c:v>
                </c:pt>
                <c:pt idx="87">
                  <c:v>36</c:v>
                </c:pt>
                <c:pt idx="88">
                  <c:v>40</c:v>
                </c:pt>
                <c:pt idx="89">
                  <c:v>24</c:v>
                </c:pt>
                <c:pt idx="90">
                  <c:v>31</c:v>
                </c:pt>
                <c:pt idx="91">
                  <c:v>49</c:v>
                </c:pt>
                <c:pt idx="92">
                  <c:v>33</c:v>
                </c:pt>
                <c:pt idx="93">
                  <c:v>33</c:v>
                </c:pt>
                <c:pt idx="94">
                  <c:v>32</c:v>
                </c:pt>
                <c:pt idx="95">
                  <c:v>41</c:v>
                </c:pt>
                <c:pt idx="96">
                  <c:v>40</c:v>
                </c:pt>
                <c:pt idx="97">
                  <c:v>49</c:v>
                </c:pt>
                <c:pt idx="98">
                  <c:v>48</c:v>
                </c:pt>
                <c:pt idx="99">
                  <c:v>20</c:v>
                </c:pt>
                <c:pt idx="100">
                  <c:v>46</c:v>
                </c:pt>
                <c:pt idx="101">
                  <c:v>71</c:v>
                </c:pt>
                <c:pt idx="102">
                  <c:v>87</c:v>
                </c:pt>
                <c:pt idx="103">
                  <c:v>105</c:v>
                </c:pt>
                <c:pt idx="104">
                  <c:v>51</c:v>
                </c:pt>
                <c:pt idx="105">
                  <c:v>47</c:v>
                </c:pt>
                <c:pt idx="106">
                  <c:v>31</c:v>
                </c:pt>
                <c:pt idx="107">
                  <c:v>29</c:v>
                </c:pt>
                <c:pt idx="108">
                  <c:v>45</c:v>
                </c:pt>
                <c:pt idx="109">
                  <c:v>40</c:v>
                </c:pt>
                <c:pt idx="110">
                  <c:v>17</c:v>
                </c:pt>
                <c:pt idx="111">
                  <c:v>27</c:v>
                </c:pt>
                <c:pt idx="112">
                  <c:v>36</c:v>
                </c:pt>
                <c:pt idx="113">
                  <c:v>29</c:v>
                </c:pt>
                <c:pt idx="114">
                  <c:v>23</c:v>
                </c:pt>
                <c:pt idx="115">
                  <c:v>20</c:v>
                </c:pt>
                <c:pt idx="116">
                  <c:v>39</c:v>
                </c:pt>
                <c:pt idx="117">
                  <c:v>26</c:v>
                </c:pt>
                <c:pt idx="118">
                  <c:v>21</c:v>
                </c:pt>
                <c:pt idx="119">
                  <c:v>29</c:v>
                </c:pt>
                <c:pt idx="120">
                  <c:v>27</c:v>
                </c:pt>
                <c:pt idx="121">
                  <c:v>39</c:v>
                </c:pt>
                <c:pt idx="122">
                  <c:v>31</c:v>
                </c:pt>
                <c:pt idx="123">
                  <c:v>36</c:v>
                </c:pt>
                <c:pt idx="124">
                  <c:v>48</c:v>
                </c:pt>
                <c:pt idx="125">
                  <c:v>46</c:v>
                </c:pt>
                <c:pt idx="126">
                  <c:v>31</c:v>
                </c:pt>
                <c:pt idx="127">
                  <c:v>48</c:v>
                </c:pt>
                <c:pt idx="128">
                  <c:v>51</c:v>
                </c:pt>
                <c:pt idx="129">
                  <c:v>43</c:v>
                </c:pt>
                <c:pt idx="130">
                  <c:v>54</c:v>
                </c:pt>
                <c:pt idx="131">
                  <c:v>46</c:v>
                </c:pt>
                <c:pt idx="132">
                  <c:v>48</c:v>
                </c:pt>
                <c:pt idx="133">
                  <c:v>45</c:v>
                </c:pt>
                <c:pt idx="134">
                  <c:v>67</c:v>
                </c:pt>
                <c:pt idx="135">
                  <c:v>51</c:v>
                </c:pt>
                <c:pt idx="136">
                  <c:v>90</c:v>
                </c:pt>
                <c:pt idx="137">
                  <c:v>44</c:v>
                </c:pt>
                <c:pt idx="138">
                  <c:v>43</c:v>
                </c:pt>
                <c:pt idx="139">
                  <c:v>47</c:v>
                </c:pt>
                <c:pt idx="140">
                  <c:v>44</c:v>
                </c:pt>
                <c:pt idx="141">
                  <c:v>51</c:v>
                </c:pt>
                <c:pt idx="142">
                  <c:v>71</c:v>
                </c:pt>
                <c:pt idx="143">
                  <c:v>41</c:v>
                </c:pt>
                <c:pt idx="144">
                  <c:v>64</c:v>
                </c:pt>
                <c:pt idx="145">
                  <c:v>80</c:v>
                </c:pt>
                <c:pt idx="146">
                  <c:v>67</c:v>
                </c:pt>
                <c:pt idx="147">
                  <c:v>61</c:v>
                </c:pt>
                <c:pt idx="148">
                  <c:v>87</c:v>
                </c:pt>
                <c:pt idx="149">
                  <c:v>71</c:v>
                </c:pt>
                <c:pt idx="150">
                  <c:v>46</c:v>
                </c:pt>
                <c:pt idx="151">
                  <c:v>41</c:v>
                </c:pt>
                <c:pt idx="152">
                  <c:v>39</c:v>
                </c:pt>
                <c:pt idx="153">
                  <c:v>44</c:v>
                </c:pt>
                <c:pt idx="154">
                  <c:v>43</c:v>
                </c:pt>
                <c:pt idx="155">
                  <c:v>35</c:v>
                </c:pt>
                <c:pt idx="156">
                  <c:v>61</c:v>
                </c:pt>
                <c:pt idx="157">
                  <c:v>47</c:v>
                </c:pt>
                <c:pt idx="158">
                  <c:v>35</c:v>
                </c:pt>
                <c:pt idx="159">
                  <c:v>41</c:v>
                </c:pt>
                <c:pt idx="160">
                  <c:v>46</c:v>
                </c:pt>
                <c:pt idx="161">
                  <c:v>64</c:v>
                </c:pt>
                <c:pt idx="162">
                  <c:v>49</c:v>
                </c:pt>
                <c:pt idx="163">
                  <c:v>42</c:v>
                </c:pt>
                <c:pt idx="164">
                  <c:v>38</c:v>
                </c:pt>
                <c:pt idx="165">
                  <c:v>26</c:v>
                </c:pt>
                <c:pt idx="166">
                  <c:v>24</c:v>
                </c:pt>
                <c:pt idx="167">
                  <c:v>26</c:v>
                </c:pt>
                <c:pt idx="168">
                  <c:v>38</c:v>
                </c:pt>
                <c:pt idx="169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BC-4E90-9AB4-28097529E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044464"/>
        <c:axId val="244044856"/>
      </c:lineChart>
      <c:dateAx>
        <c:axId val="2440444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44044856"/>
        <c:crosses val="autoZero"/>
        <c:auto val="1"/>
        <c:lblOffset val="100"/>
        <c:baseTimeUnit val="days"/>
      </c:dateAx>
      <c:valAx>
        <c:axId val="244044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0444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Forecast AQI</c:v>
                </c:pt>
              </c:strCache>
            </c:strRef>
          </c:tx>
          <c:marker>
            <c:symbol val="none"/>
          </c:marker>
          <c:trendline>
            <c:spPr>
              <a:ln w="25400">
                <a:solidFill>
                  <a:srgbClr val="0070C0"/>
                </a:solidFill>
              </a:ln>
            </c:spPr>
            <c:trendlineType val="linear"/>
            <c:dispRSqr val="0"/>
            <c:dispEq val="0"/>
          </c:trendline>
          <c:cat>
            <c:numRef>
              <c:f>Sheet2!$A$2:$A$171</c:f>
              <c:numCache>
                <c:formatCode>m/d/yyyy</c:formatCode>
                <c:ptCount val="170"/>
                <c:pt idx="0">
                  <c:v>45383</c:v>
                </c:pt>
                <c:pt idx="1">
                  <c:v>45384</c:v>
                </c:pt>
                <c:pt idx="2">
                  <c:v>45385</c:v>
                </c:pt>
                <c:pt idx="3">
                  <c:v>45386</c:v>
                </c:pt>
                <c:pt idx="4">
                  <c:v>45387</c:v>
                </c:pt>
                <c:pt idx="5">
                  <c:v>45388</c:v>
                </c:pt>
                <c:pt idx="6">
                  <c:v>45389</c:v>
                </c:pt>
                <c:pt idx="7">
                  <c:v>45390</c:v>
                </c:pt>
                <c:pt idx="8">
                  <c:v>45391</c:v>
                </c:pt>
                <c:pt idx="9">
                  <c:v>45392</c:v>
                </c:pt>
                <c:pt idx="10">
                  <c:v>45393</c:v>
                </c:pt>
                <c:pt idx="11">
                  <c:v>45394</c:v>
                </c:pt>
                <c:pt idx="12">
                  <c:v>45395</c:v>
                </c:pt>
                <c:pt idx="13">
                  <c:v>45396</c:v>
                </c:pt>
                <c:pt idx="14">
                  <c:v>45397</c:v>
                </c:pt>
                <c:pt idx="15">
                  <c:v>45398</c:v>
                </c:pt>
                <c:pt idx="16">
                  <c:v>45399</c:v>
                </c:pt>
                <c:pt idx="17">
                  <c:v>45400</c:v>
                </c:pt>
                <c:pt idx="18">
                  <c:v>45401</c:v>
                </c:pt>
                <c:pt idx="19">
                  <c:v>45402</c:v>
                </c:pt>
                <c:pt idx="20">
                  <c:v>45403</c:v>
                </c:pt>
                <c:pt idx="21">
                  <c:v>45404</c:v>
                </c:pt>
                <c:pt idx="22">
                  <c:v>45405</c:v>
                </c:pt>
                <c:pt idx="23">
                  <c:v>45406</c:v>
                </c:pt>
                <c:pt idx="24">
                  <c:v>45407</c:v>
                </c:pt>
                <c:pt idx="25">
                  <c:v>45408</c:v>
                </c:pt>
                <c:pt idx="26">
                  <c:v>45409</c:v>
                </c:pt>
                <c:pt idx="27">
                  <c:v>45410</c:v>
                </c:pt>
                <c:pt idx="28">
                  <c:v>45411</c:v>
                </c:pt>
                <c:pt idx="29">
                  <c:v>45412</c:v>
                </c:pt>
                <c:pt idx="30">
                  <c:v>45413</c:v>
                </c:pt>
                <c:pt idx="31">
                  <c:v>45414</c:v>
                </c:pt>
                <c:pt idx="32">
                  <c:v>45415</c:v>
                </c:pt>
                <c:pt idx="33">
                  <c:v>45416</c:v>
                </c:pt>
                <c:pt idx="34">
                  <c:v>45417</c:v>
                </c:pt>
                <c:pt idx="35">
                  <c:v>45418</c:v>
                </c:pt>
                <c:pt idx="36">
                  <c:v>45419</c:v>
                </c:pt>
                <c:pt idx="37">
                  <c:v>45420</c:v>
                </c:pt>
                <c:pt idx="38">
                  <c:v>45421</c:v>
                </c:pt>
                <c:pt idx="39">
                  <c:v>45422</c:v>
                </c:pt>
                <c:pt idx="40">
                  <c:v>45423</c:v>
                </c:pt>
                <c:pt idx="41">
                  <c:v>45424</c:v>
                </c:pt>
                <c:pt idx="42">
                  <c:v>45425</c:v>
                </c:pt>
                <c:pt idx="43">
                  <c:v>45426</c:v>
                </c:pt>
                <c:pt idx="44">
                  <c:v>45427</c:v>
                </c:pt>
                <c:pt idx="45">
                  <c:v>45428</c:v>
                </c:pt>
                <c:pt idx="46">
                  <c:v>45429</c:v>
                </c:pt>
                <c:pt idx="47">
                  <c:v>45430</c:v>
                </c:pt>
                <c:pt idx="48">
                  <c:v>45431</c:v>
                </c:pt>
                <c:pt idx="49">
                  <c:v>45432</c:v>
                </c:pt>
                <c:pt idx="50">
                  <c:v>45433</c:v>
                </c:pt>
                <c:pt idx="51">
                  <c:v>45434</c:v>
                </c:pt>
                <c:pt idx="52">
                  <c:v>45435</c:v>
                </c:pt>
                <c:pt idx="53">
                  <c:v>45436</c:v>
                </c:pt>
                <c:pt idx="54">
                  <c:v>45437</c:v>
                </c:pt>
                <c:pt idx="55">
                  <c:v>45438</c:v>
                </c:pt>
                <c:pt idx="56">
                  <c:v>45439</c:v>
                </c:pt>
                <c:pt idx="57">
                  <c:v>45440</c:v>
                </c:pt>
                <c:pt idx="58">
                  <c:v>45441</c:v>
                </c:pt>
                <c:pt idx="59">
                  <c:v>45442</c:v>
                </c:pt>
                <c:pt idx="60">
                  <c:v>45443</c:v>
                </c:pt>
                <c:pt idx="61">
                  <c:v>45444</c:v>
                </c:pt>
                <c:pt idx="62">
                  <c:v>45445</c:v>
                </c:pt>
                <c:pt idx="63">
                  <c:v>45446</c:v>
                </c:pt>
                <c:pt idx="64">
                  <c:v>45447</c:v>
                </c:pt>
                <c:pt idx="65">
                  <c:v>45448</c:v>
                </c:pt>
                <c:pt idx="66">
                  <c:v>45449</c:v>
                </c:pt>
                <c:pt idx="67">
                  <c:v>45450</c:v>
                </c:pt>
                <c:pt idx="68">
                  <c:v>45451</c:v>
                </c:pt>
                <c:pt idx="69">
                  <c:v>45452</c:v>
                </c:pt>
                <c:pt idx="70">
                  <c:v>45453</c:v>
                </c:pt>
                <c:pt idx="71">
                  <c:v>45454</c:v>
                </c:pt>
                <c:pt idx="72">
                  <c:v>45455</c:v>
                </c:pt>
                <c:pt idx="73">
                  <c:v>45456</c:v>
                </c:pt>
                <c:pt idx="74">
                  <c:v>45457</c:v>
                </c:pt>
                <c:pt idx="75">
                  <c:v>45458</c:v>
                </c:pt>
                <c:pt idx="76">
                  <c:v>45459</c:v>
                </c:pt>
                <c:pt idx="77">
                  <c:v>45460</c:v>
                </c:pt>
                <c:pt idx="78">
                  <c:v>45461</c:v>
                </c:pt>
                <c:pt idx="79">
                  <c:v>45462</c:v>
                </c:pt>
                <c:pt idx="80">
                  <c:v>45463</c:v>
                </c:pt>
                <c:pt idx="81">
                  <c:v>45464</c:v>
                </c:pt>
                <c:pt idx="82">
                  <c:v>45465</c:v>
                </c:pt>
                <c:pt idx="83">
                  <c:v>45466</c:v>
                </c:pt>
                <c:pt idx="84">
                  <c:v>45467</c:v>
                </c:pt>
                <c:pt idx="85">
                  <c:v>45468</c:v>
                </c:pt>
                <c:pt idx="86">
                  <c:v>45469</c:v>
                </c:pt>
                <c:pt idx="87">
                  <c:v>45470</c:v>
                </c:pt>
                <c:pt idx="88">
                  <c:v>45471</c:v>
                </c:pt>
                <c:pt idx="89">
                  <c:v>45472</c:v>
                </c:pt>
                <c:pt idx="90">
                  <c:v>45473</c:v>
                </c:pt>
                <c:pt idx="91">
                  <c:v>45474</c:v>
                </c:pt>
                <c:pt idx="92">
                  <c:v>45475</c:v>
                </c:pt>
                <c:pt idx="93">
                  <c:v>45476</c:v>
                </c:pt>
                <c:pt idx="94">
                  <c:v>45477</c:v>
                </c:pt>
                <c:pt idx="95">
                  <c:v>45478</c:v>
                </c:pt>
                <c:pt idx="96">
                  <c:v>45479</c:v>
                </c:pt>
                <c:pt idx="97">
                  <c:v>45480</c:v>
                </c:pt>
                <c:pt idx="98">
                  <c:v>45481</c:v>
                </c:pt>
                <c:pt idx="99">
                  <c:v>45482</c:v>
                </c:pt>
                <c:pt idx="100">
                  <c:v>45483</c:v>
                </c:pt>
                <c:pt idx="101">
                  <c:v>45484</c:v>
                </c:pt>
                <c:pt idx="102">
                  <c:v>45485</c:v>
                </c:pt>
                <c:pt idx="103">
                  <c:v>45486</c:v>
                </c:pt>
                <c:pt idx="104">
                  <c:v>45487</c:v>
                </c:pt>
                <c:pt idx="105">
                  <c:v>45488</c:v>
                </c:pt>
                <c:pt idx="106">
                  <c:v>45489</c:v>
                </c:pt>
                <c:pt idx="107">
                  <c:v>45490</c:v>
                </c:pt>
                <c:pt idx="108">
                  <c:v>45491</c:v>
                </c:pt>
                <c:pt idx="109">
                  <c:v>45492</c:v>
                </c:pt>
                <c:pt idx="110">
                  <c:v>45493</c:v>
                </c:pt>
                <c:pt idx="111">
                  <c:v>45494</c:v>
                </c:pt>
                <c:pt idx="112">
                  <c:v>45495</c:v>
                </c:pt>
                <c:pt idx="113">
                  <c:v>45496</c:v>
                </c:pt>
                <c:pt idx="114">
                  <c:v>45497</c:v>
                </c:pt>
                <c:pt idx="115">
                  <c:v>45498</c:v>
                </c:pt>
                <c:pt idx="116">
                  <c:v>45499</c:v>
                </c:pt>
                <c:pt idx="117">
                  <c:v>45500</c:v>
                </c:pt>
                <c:pt idx="118">
                  <c:v>45501</c:v>
                </c:pt>
                <c:pt idx="119">
                  <c:v>45502</c:v>
                </c:pt>
                <c:pt idx="120">
                  <c:v>45503</c:v>
                </c:pt>
                <c:pt idx="121">
                  <c:v>45504</c:v>
                </c:pt>
                <c:pt idx="122">
                  <c:v>45505</c:v>
                </c:pt>
                <c:pt idx="123">
                  <c:v>45506</c:v>
                </c:pt>
                <c:pt idx="124">
                  <c:v>45507</c:v>
                </c:pt>
                <c:pt idx="125">
                  <c:v>45508</c:v>
                </c:pt>
                <c:pt idx="126">
                  <c:v>45509</c:v>
                </c:pt>
                <c:pt idx="127">
                  <c:v>45510</c:v>
                </c:pt>
                <c:pt idx="128">
                  <c:v>45511</c:v>
                </c:pt>
                <c:pt idx="129">
                  <c:v>45512</c:v>
                </c:pt>
                <c:pt idx="130">
                  <c:v>45513</c:v>
                </c:pt>
                <c:pt idx="131">
                  <c:v>45514</c:v>
                </c:pt>
                <c:pt idx="132">
                  <c:v>45515</c:v>
                </c:pt>
                <c:pt idx="133">
                  <c:v>45516</c:v>
                </c:pt>
                <c:pt idx="134">
                  <c:v>45517</c:v>
                </c:pt>
                <c:pt idx="135">
                  <c:v>45518</c:v>
                </c:pt>
                <c:pt idx="136">
                  <c:v>45519</c:v>
                </c:pt>
                <c:pt idx="137">
                  <c:v>45520</c:v>
                </c:pt>
                <c:pt idx="138">
                  <c:v>45521</c:v>
                </c:pt>
                <c:pt idx="139">
                  <c:v>45522</c:v>
                </c:pt>
                <c:pt idx="140">
                  <c:v>45523</c:v>
                </c:pt>
                <c:pt idx="141">
                  <c:v>45524</c:v>
                </c:pt>
                <c:pt idx="142">
                  <c:v>45525</c:v>
                </c:pt>
                <c:pt idx="143">
                  <c:v>45526</c:v>
                </c:pt>
                <c:pt idx="144">
                  <c:v>45527</c:v>
                </c:pt>
                <c:pt idx="145">
                  <c:v>45528</c:v>
                </c:pt>
                <c:pt idx="146">
                  <c:v>45529</c:v>
                </c:pt>
                <c:pt idx="147">
                  <c:v>45530</c:v>
                </c:pt>
                <c:pt idx="148">
                  <c:v>45531</c:v>
                </c:pt>
                <c:pt idx="149">
                  <c:v>45532</c:v>
                </c:pt>
                <c:pt idx="150">
                  <c:v>45533</c:v>
                </c:pt>
                <c:pt idx="151">
                  <c:v>45534</c:v>
                </c:pt>
                <c:pt idx="152">
                  <c:v>45535</c:v>
                </c:pt>
                <c:pt idx="153">
                  <c:v>45536</c:v>
                </c:pt>
                <c:pt idx="154">
                  <c:v>45537</c:v>
                </c:pt>
                <c:pt idx="155">
                  <c:v>45538</c:v>
                </c:pt>
                <c:pt idx="156">
                  <c:v>45539</c:v>
                </c:pt>
                <c:pt idx="157">
                  <c:v>45540</c:v>
                </c:pt>
                <c:pt idx="158">
                  <c:v>45541</c:v>
                </c:pt>
                <c:pt idx="159">
                  <c:v>45542</c:v>
                </c:pt>
                <c:pt idx="160">
                  <c:v>45543</c:v>
                </c:pt>
                <c:pt idx="161">
                  <c:v>45544</c:v>
                </c:pt>
                <c:pt idx="162">
                  <c:v>45545</c:v>
                </c:pt>
                <c:pt idx="163">
                  <c:v>45546</c:v>
                </c:pt>
                <c:pt idx="164">
                  <c:v>45547</c:v>
                </c:pt>
                <c:pt idx="165">
                  <c:v>45548</c:v>
                </c:pt>
                <c:pt idx="166">
                  <c:v>45549</c:v>
                </c:pt>
                <c:pt idx="167">
                  <c:v>45550</c:v>
                </c:pt>
                <c:pt idx="168">
                  <c:v>45551</c:v>
                </c:pt>
                <c:pt idx="169">
                  <c:v>45552</c:v>
                </c:pt>
              </c:numCache>
            </c:numRef>
          </c:cat>
          <c:val>
            <c:numRef>
              <c:f>Sheet2!$B$2:$B$171</c:f>
              <c:numCache>
                <c:formatCode>General</c:formatCode>
                <c:ptCount val="170"/>
                <c:pt idx="0">
                  <c:v>35</c:v>
                </c:pt>
                <c:pt idx="1">
                  <c:v>40</c:v>
                </c:pt>
                <c:pt idx="2">
                  <c:v>42</c:v>
                </c:pt>
                <c:pt idx="3">
                  <c:v>44</c:v>
                </c:pt>
                <c:pt idx="4">
                  <c:v>43</c:v>
                </c:pt>
                <c:pt idx="5">
                  <c:v>50</c:v>
                </c:pt>
                <c:pt idx="6">
                  <c:v>44</c:v>
                </c:pt>
                <c:pt idx="7">
                  <c:v>44</c:v>
                </c:pt>
                <c:pt idx="8">
                  <c:v>41</c:v>
                </c:pt>
                <c:pt idx="9">
                  <c:v>35</c:v>
                </c:pt>
                <c:pt idx="10">
                  <c:v>43</c:v>
                </c:pt>
                <c:pt idx="11">
                  <c:v>42</c:v>
                </c:pt>
                <c:pt idx="12">
                  <c:v>54</c:v>
                </c:pt>
                <c:pt idx="13">
                  <c:v>44</c:v>
                </c:pt>
                <c:pt idx="14">
                  <c:v>45</c:v>
                </c:pt>
                <c:pt idx="15">
                  <c:v>41</c:v>
                </c:pt>
                <c:pt idx="16">
                  <c:v>38</c:v>
                </c:pt>
                <c:pt idx="17">
                  <c:v>33</c:v>
                </c:pt>
                <c:pt idx="18">
                  <c:v>37</c:v>
                </c:pt>
                <c:pt idx="19">
                  <c:v>43</c:v>
                </c:pt>
                <c:pt idx="20">
                  <c:v>38</c:v>
                </c:pt>
                <c:pt idx="21">
                  <c:v>46</c:v>
                </c:pt>
                <c:pt idx="22">
                  <c:v>46</c:v>
                </c:pt>
                <c:pt idx="23">
                  <c:v>54</c:v>
                </c:pt>
                <c:pt idx="24">
                  <c:v>51</c:v>
                </c:pt>
                <c:pt idx="25">
                  <c:v>40</c:v>
                </c:pt>
                <c:pt idx="26">
                  <c:v>40</c:v>
                </c:pt>
                <c:pt idx="27">
                  <c:v>34</c:v>
                </c:pt>
                <c:pt idx="28">
                  <c:v>35</c:v>
                </c:pt>
                <c:pt idx="29">
                  <c:v>49</c:v>
                </c:pt>
                <c:pt idx="30">
                  <c:v>51</c:v>
                </c:pt>
                <c:pt idx="31">
                  <c:v>36</c:v>
                </c:pt>
                <c:pt idx="32">
                  <c:v>33</c:v>
                </c:pt>
                <c:pt idx="33">
                  <c:v>44</c:v>
                </c:pt>
                <c:pt idx="34">
                  <c:v>39</c:v>
                </c:pt>
                <c:pt idx="35">
                  <c:v>31</c:v>
                </c:pt>
                <c:pt idx="36">
                  <c:v>31</c:v>
                </c:pt>
                <c:pt idx="37">
                  <c:v>34</c:v>
                </c:pt>
                <c:pt idx="38">
                  <c:v>43</c:v>
                </c:pt>
                <c:pt idx="39">
                  <c:v>39</c:v>
                </c:pt>
                <c:pt idx="40">
                  <c:v>49</c:v>
                </c:pt>
                <c:pt idx="41">
                  <c:v>48</c:v>
                </c:pt>
                <c:pt idx="42">
                  <c:v>33</c:v>
                </c:pt>
                <c:pt idx="43">
                  <c:v>46</c:v>
                </c:pt>
                <c:pt idx="44">
                  <c:v>45</c:v>
                </c:pt>
                <c:pt idx="45">
                  <c:v>67</c:v>
                </c:pt>
                <c:pt idx="46">
                  <c:v>44</c:v>
                </c:pt>
                <c:pt idx="47">
                  <c:v>51</c:v>
                </c:pt>
                <c:pt idx="48">
                  <c:v>64</c:v>
                </c:pt>
                <c:pt idx="49">
                  <c:v>80</c:v>
                </c:pt>
                <c:pt idx="50">
                  <c:v>64</c:v>
                </c:pt>
                <c:pt idx="51">
                  <c:v>50</c:v>
                </c:pt>
                <c:pt idx="52">
                  <c:v>46</c:v>
                </c:pt>
                <c:pt idx="53">
                  <c:v>43</c:v>
                </c:pt>
                <c:pt idx="54">
                  <c:v>48</c:v>
                </c:pt>
                <c:pt idx="55">
                  <c:v>44</c:v>
                </c:pt>
                <c:pt idx="56">
                  <c:v>54</c:v>
                </c:pt>
                <c:pt idx="57">
                  <c:v>133</c:v>
                </c:pt>
                <c:pt idx="58">
                  <c:v>90</c:v>
                </c:pt>
                <c:pt idx="59">
                  <c:v>100</c:v>
                </c:pt>
                <c:pt idx="60">
                  <c:v>77</c:v>
                </c:pt>
                <c:pt idx="61">
                  <c:v>77</c:v>
                </c:pt>
                <c:pt idx="62">
                  <c:v>58</c:v>
                </c:pt>
                <c:pt idx="63">
                  <c:v>46</c:v>
                </c:pt>
                <c:pt idx="64">
                  <c:v>41</c:v>
                </c:pt>
                <c:pt idx="65">
                  <c:v>39</c:v>
                </c:pt>
                <c:pt idx="66">
                  <c:v>43</c:v>
                </c:pt>
                <c:pt idx="67">
                  <c:v>84</c:v>
                </c:pt>
                <c:pt idx="68">
                  <c:v>93</c:v>
                </c:pt>
                <c:pt idx="69">
                  <c:v>97</c:v>
                </c:pt>
                <c:pt idx="70">
                  <c:v>80</c:v>
                </c:pt>
                <c:pt idx="71">
                  <c:v>58</c:v>
                </c:pt>
                <c:pt idx="72">
                  <c:v>112</c:v>
                </c:pt>
                <c:pt idx="73">
                  <c:v>105</c:v>
                </c:pt>
                <c:pt idx="74">
                  <c:v>87</c:v>
                </c:pt>
                <c:pt idx="75">
                  <c:v>93</c:v>
                </c:pt>
                <c:pt idx="76">
                  <c:v>38</c:v>
                </c:pt>
                <c:pt idx="77">
                  <c:v>33</c:v>
                </c:pt>
                <c:pt idx="78">
                  <c:v>40</c:v>
                </c:pt>
                <c:pt idx="79">
                  <c:v>34</c:v>
                </c:pt>
                <c:pt idx="80">
                  <c:v>40</c:v>
                </c:pt>
                <c:pt idx="81">
                  <c:v>44</c:v>
                </c:pt>
                <c:pt idx="82">
                  <c:v>64</c:v>
                </c:pt>
                <c:pt idx="83">
                  <c:v>58</c:v>
                </c:pt>
                <c:pt idx="84">
                  <c:v>74</c:v>
                </c:pt>
                <c:pt idx="85">
                  <c:v>87</c:v>
                </c:pt>
                <c:pt idx="86">
                  <c:v>50</c:v>
                </c:pt>
                <c:pt idx="87">
                  <c:v>45</c:v>
                </c:pt>
                <c:pt idx="88">
                  <c:v>41</c:v>
                </c:pt>
                <c:pt idx="89">
                  <c:v>40</c:v>
                </c:pt>
                <c:pt idx="90">
                  <c:v>40</c:v>
                </c:pt>
                <c:pt idx="91">
                  <c:v>51</c:v>
                </c:pt>
                <c:pt idx="92">
                  <c:v>58</c:v>
                </c:pt>
                <c:pt idx="93">
                  <c:v>38</c:v>
                </c:pt>
                <c:pt idx="94">
                  <c:v>42</c:v>
                </c:pt>
                <c:pt idx="95">
                  <c:v>44</c:v>
                </c:pt>
                <c:pt idx="96">
                  <c:v>77</c:v>
                </c:pt>
                <c:pt idx="97">
                  <c:v>58</c:v>
                </c:pt>
                <c:pt idx="98">
                  <c:v>33</c:v>
                </c:pt>
                <c:pt idx="99">
                  <c:v>37</c:v>
                </c:pt>
                <c:pt idx="100">
                  <c:v>44</c:v>
                </c:pt>
                <c:pt idx="101">
                  <c:v>64</c:v>
                </c:pt>
                <c:pt idx="102">
                  <c:v>80</c:v>
                </c:pt>
                <c:pt idx="103">
                  <c:v>74</c:v>
                </c:pt>
                <c:pt idx="104">
                  <c:v>77</c:v>
                </c:pt>
                <c:pt idx="105">
                  <c:v>77</c:v>
                </c:pt>
                <c:pt idx="106">
                  <c:v>71</c:v>
                </c:pt>
                <c:pt idx="107">
                  <c:v>44</c:v>
                </c:pt>
                <c:pt idx="108">
                  <c:v>50</c:v>
                </c:pt>
                <c:pt idx="109">
                  <c:v>54</c:v>
                </c:pt>
                <c:pt idx="110">
                  <c:v>40</c:v>
                </c:pt>
                <c:pt idx="111">
                  <c:v>41</c:v>
                </c:pt>
                <c:pt idx="112">
                  <c:v>45</c:v>
                </c:pt>
                <c:pt idx="113">
                  <c:v>45</c:v>
                </c:pt>
                <c:pt idx="114">
                  <c:v>37</c:v>
                </c:pt>
                <c:pt idx="115">
                  <c:v>51</c:v>
                </c:pt>
                <c:pt idx="116">
                  <c:v>40</c:v>
                </c:pt>
                <c:pt idx="117">
                  <c:v>37</c:v>
                </c:pt>
                <c:pt idx="118">
                  <c:v>44</c:v>
                </c:pt>
                <c:pt idx="119">
                  <c:v>46</c:v>
                </c:pt>
                <c:pt idx="120">
                  <c:v>58</c:v>
                </c:pt>
                <c:pt idx="121">
                  <c:v>87</c:v>
                </c:pt>
                <c:pt idx="122">
                  <c:v>108</c:v>
                </c:pt>
                <c:pt idx="123">
                  <c:v>64</c:v>
                </c:pt>
                <c:pt idx="124">
                  <c:v>74</c:v>
                </c:pt>
                <c:pt idx="125">
                  <c:v>61</c:v>
                </c:pt>
                <c:pt idx="126">
                  <c:v>40</c:v>
                </c:pt>
                <c:pt idx="127">
                  <c:v>61</c:v>
                </c:pt>
                <c:pt idx="128">
                  <c:v>54</c:v>
                </c:pt>
                <c:pt idx="129">
                  <c:v>51</c:v>
                </c:pt>
                <c:pt idx="130">
                  <c:v>97</c:v>
                </c:pt>
                <c:pt idx="131">
                  <c:v>58</c:v>
                </c:pt>
                <c:pt idx="132">
                  <c:v>90</c:v>
                </c:pt>
                <c:pt idx="133">
                  <c:v>119</c:v>
                </c:pt>
                <c:pt idx="134">
                  <c:v>97</c:v>
                </c:pt>
                <c:pt idx="135">
                  <c:v>105</c:v>
                </c:pt>
                <c:pt idx="136">
                  <c:v>77</c:v>
                </c:pt>
                <c:pt idx="137">
                  <c:v>58</c:v>
                </c:pt>
                <c:pt idx="138">
                  <c:v>71</c:v>
                </c:pt>
                <c:pt idx="139">
                  <c:v>71</c:v>
                </c:pt>
                <c:pt idx="140">
                  <c:v>47</c:v>
                </c:pt>
                <c:pt idx="141">
                  <c:v>64</c:v>
                </c:pt>
                <c:pt idx="142">
                  <c:v>108</c:v>
                </c:pt>
                <c:pt idx="143">
                  <c:v>101</c:v>
                </c:pt>
                <c:pt idx="144">
                  <c:v>46</c:v>
                </c:pt>
                <c:pt idx="145">
                  <c:v>45</c:v>
                </c:pt>
                <c:pt idx="146">
                  <c:v>44</c:v>
                </c:pt>
                <c:pt idx="147">
                  <c:v>43</c:v>
                </c:pt>
                <c:pt idx="148">
                  <c:v>43</c:v>
                </c:pt>
                <c:pt idx="149">
                  <c:v>39</c:v>
                </c:pt>
                <c:pt idx="150">
                  <c:v>40</c:v>
                </c:pt>
                <c:pt idx="151">
                  <c:v>40</c:v>
                </c:pt>
                <c:pt idx="152">
                  <c:v>36</c:v>
                </c:pt>
                <c:pt idx="153">
                  <c:v>43</c:v>
                </c:pt>
                <c:pt idx="154">
                  <c:v>71</c:v>
                </c:pt>
                <c:pt idx="155">
                  <c:v>50</c:v>
                </c:pt>
                <c:pt idx="156">
                  <c:v>42</c:v>
                </c:pt>
                <c:pt idx="157">
                  <c:v>33</c:v>
                </c:pt>
                <c:pt idx="158">
                  <c:v>30</c:v>
                </c:pt>
                <c:pt idx="159">
                  <c:v>41</c:v>
                </c:pt>
                <c:pt idx="160">
                  <c:v>46</c:v>
                </c:pt>
                <c:pt idx="161">
                  <c:v>35</c:v>
                </c:pt>
                <c:pt idx="162">
                  <c:v>33</c:v>
                </c:pt>
                <c:pt idx="163">
                  <c:v>34</c:v>
                </c:pt>
                <c:pt idx="164">
                  <c:v>39</c:v>
                </c:pt>
                <c:pt idx="165">
                  <c:v>48</c:v>
                </c:pt>
                <c:pt idx="166">
                  <c:v>84</c:v>
                </c:pt>
                <c:pt idx="167">
                  <c:v>51</c:v>
                </c:pt>
                <c:pt idx="168">
                  <c:v>49</c:v>
                </c:pt>
                <c:pt idx="169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30-49D4-95B1-857038F2976C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Observed AQI</c:v>
                </c:pt>
              </c:strCache>
            </c:strRef>
          </c:tx>
          <c:marker>
            <c:symbol val="none"/>
          </c:marker>
          <c:trendline>
            <c:spPr>
              <a:ln w="25400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cat>
            <c:numRef>
              <c:f>Sheet2!$A$2:$A$171</c:f>
              <c:numCache>
                <c:formatCode>m/d/yyyy</c:formatCode>
                <c:ptCount val="170"/>
                <c:pt idx="0">
                  <c:v>45383</c:v>
                </c:pt>
                <c:pt idx="1">
                  <c:v>45384</c:v>
                </c:pt>
                <c:pt idx="2">
                  <c:v>45385</c:v>
                </c:pt>
                <c:pt idx="3">
                  <c:v>45386</c:v>
                </c:pt>
                <c:pt idx="4">
                  <c:v>45387</c:v>
                </c:pt>
                <c:pt idx="5">
                  <c:v>45388</c:v>
                </c:pt>
                <c:pt idx="6">
                  <c:v>45389</c:v>
                </c:pt>
                <c:pt idx="7">
                  <c:v>45390</c:v>
                </c:pt>
                <c:pt idx="8">
                  <c:v>45391</c:v>
                </c:pt>
                <c:pt idx="9">
                  <c:v>45392</c:v>
                </c:pt>
                <c:pt idx="10">
                  <c:v>45393</c:v>
                </c:pt>
                <c:pt idx="11">
                  <c:v>45394</c:v>
                </c:pt>
                <c:pt idx="12">
                  <c:v>45395</c:v>
                </c:pt>
                <c:pt idx="13">
                  <c:v>45396</c:v>
                </c:pt>
                <c:pt idx="14">
                  <c:v>45397</c:v>
                </c:pt>
                <c:pt idx="15">
                  <c:v>45398</c:v>
                </c:pt>
                <c:pt idx="16">
                  <c:v>45399</c:v>
                </c:pt>
                <c:pt idx="17">
                  <c:v>45400</c:v>
                </c:pt>
                <c:pt idx="18">
                  <c:v>45401</c:v>
                </c:pt>
                <c:pt idx="19">
                  <c:v>45402</c:v>
                </c:pt>
                <c:pt idx="20">
                  <c:v>45403</c:v>
                </c:pt>
                <c:pt idx="21">
                  <c:v>45404</c:v>
                </c:pt>
                <c:pt idx="22">
                  <c:v>45405</c:v>
                </c:pt>
                <c:pt idx="23">
                  <c:v>45406</c:v>
                </c:pt>
                <c:pt idx="24">
                  <c:v>45407</c:v>
                </c:pt>
                <c:pt idx="25">
                  <c:v>45408</c:v>
                </c:pt>
                <c:pt idx="26">
                  <c:v>45409</c:v>
                </c:pt>
                <c:pt idx="27">
                  <c:v>45410</c:v>
                </c:pt>
                <c:pt idx="28">
                  <c:v>45411</c:v>
                </c:pt>
                <c:pt idx="29">
                  <c:v>45412</c:v>
                </c:pt>
                <c:pt idx="30">
                  <c:v>45413</c:v>
                </c:pt>
                <c:pt idx="31">
                  <c:v>45414</c:v>
                </c:pt>
                <c:pt idx="32">
                  <c:v>45415</c:v>
                </c:pt>
                <c:pt idx="33">
                  <c:v>45416</c:v>
                </c:pt>
                <c:pt idx="34">
                  <c:v>45417</c:v>
                </c:pt>
                <c:pt idx="35">
                  <c:v>45418</c:v>
                </c:pt>
                <c:pt idx="36">
                  <c:v>45419</c:v>
                </c:pt>
                <c:pt idx="37">
                  <c:v>45420</c:v>
                </c:pt>
                <c:pt idx="38">
                  <c:v>45421</c:v>
                </c:pt>
                <c:pt idx="39">
                  <c:v>45422</c:v>
                </c:pt>
                <c:pt idx="40">
                  <c:v>45423</c:v>
                </c:pt>
                <c:pt idx="41">
                  <c:v>45424</c:v>
                </c:pt>
                <c:pt idx="42">
                  <c:v>45425</c:v>
                </c:pt>
                <c:pt idx="43">
                  <c:v>45426</c:v>
                </c:pt>
                <c:pt idx="44">
                  <c:v>45427</c:v>
                </c:pt>
                <c:pt idx="45">
                  <c:v>45428</c:v>
                </c:pt>
                <c:pt idx="46">
                  <c:v>45429</c:v>
                </c:pt>
                <c:pt idx="47">
                  <c:v>45430</c:v>
                </c:pt>
                <c:pt idx="48">
                  <c:v>45431</c:v>
                </c:pt>
                <c:pt idx="49">
                  <c:v>45432</c:v>
                </c:pt>
                <c:pt idx="50">
                  <c:v>45433</c:v>
                </c:pt>
                <c:pt idx="51">
                  <c:v>45434</c:v>
                </c:pt>
                <c:pt idx="52">
                  <c:v>45435</c:v>
                </c:pt>
                <c:pt idx="53">
                  <c:v>45436</c:v>
                </c:pt>
                <c:pt idx="54">
                  <c:v>45437</c:v>
                </c:pt>
                <c:pt idx="55">
                  <c:v>45438</c:v>
                </c:pt>
                <c:pt idx="56">
                  <c:v>45439</c:v>
                </c:pt>
                <c:pt idx="57">
                  <c:v>45440</c:v>
                </c:pt>
                <c:pt idx="58">
                  <c:v>45441</c:v>
                </c:pt>
                <c:pt idx="59">
                  <c:v>45442</c:v>
                </c:pt>
                <c:pt idx="60">
                  <c:v>45443</c:v>
                </c:pt>
                <c:pt idx="61">
                  <c:v>45444</c:v>
                </c:pt>
                <c:pt idx="62">
                  <c:v>45445</c:v>
                </c:pt>
                <c:pt idx="63">
                  <c:v>45446</c:v>
                </c:pt>
                <c:pt idx="64">
                  <c:v>45447</c:v>
                </c:pt>
                <c:pt idx="65">
                  <c:v>45448</c:v>
                </c:pt>
                <c:pt idx="66">
                  <c:v>45449</c:v>
                </c:pt>
                <c:pt idx="67">
                  <c:v>45450</c:v>
                </c:pt>
                <c:pt idx="68">
                  <c:v>45451</c:v>
                </c:pt>
                <c:pt idx="69">
                  <c:v>45452</c:v>
                </c:pt>
                <c:pt idx="70">
                  <c:v>45453</c:v>
                </c:pt>
                <c:pt idx="71">
                  <c:v>45454</c:v>
                </c:pt>
                <c:pt idx="72">
                  <c:v>45455</c:v>
                </c:pt>
                <c:pt idx="73">
                  <c:v>45456</c:v>
                </c:pt>
                <c:pt idx="74">
                  <c:v>45457</c:v>
                </c:pt>
                <c:pt idx="75">
                  <c:v>45458</c:v>
                </c:pt>
                <c:pt idx="76">
                  <c:v>45459</c:v>
                </c:pt>
                <c:pt idx="77">
                  <c:v>45460</c:v>
                </c:pt>
                <c:pt idx="78">
                  <c:v>45461</c:v>
                </c:pt>
                <c:pt idx="79">
                  <c:v>45462</c:v>
                </c:pt>
                <c:pt idx="80">
                  <c:v>45463</c:v>
                </c:pt>
                <c:pt idx="81">
                  <c:v>45464</c:v>
                </c:pt>
                <c:pt idx="82">
                  <c:v>45465</c:v>
                </c:pt>
                <c:pt idx="83">
                  <c:v>45466</c:v>
                </c:pt>
                <c:pt idx="84">
                  <c:v>45467</c:v>
                </c:pt>
                <c:pt idx="85">
                  <c:v>45468</c:v>
                </c:pt>
                <c:pt idx="86">
                  <c:v>45469</c:v>
                </c:pt>
                <c:pt idx="87">
                  <c:v>45470</c:v>
                </c:pt>
                <c:pt idx="88">
                  <c:v>45471</c:v>
                </c:pt>
                <c:pt idx="89">
                  <c:v>45472</c:v>
                </c:pt>
                <c:pt idx="90">
                  <c:v>45473</c:v>
                </c:pt>
                <c:pt idx="91">
                  <c:v>45474</c:v>
                </c:pt>
                <c:pt idx="92">
                  <c:v>45475</c:v>
                </c:pt>
                <c:pt idx="93">
                  <c:v>45476</c:v>
                </c:pt>
                <c:pt idx="94">
                  <c:v>45477</c:v>
                </c:pt>
                <c:pt idx="95">
                  <c:v>45478</c:v>
                </c:pt>
                <c:pt idx="96">
                  <c:v>45479</c:v>
                </c:pt>
                <c:pt idx="97">
                  <c:v>45480</c:v>
                </c:pt>
                <c:pt idx="98">
                  <c:v>45481</c:v>
                </c:pt>
                <c:pt idx="99">
                  <c:v>45482</c:v>
                </c:pt>
                <c:pt idx="100">
                  <c:v>45483</c:v>
                </c:pt>
                <c:pt idx="101">
                  <c:v>45484</c:v>
                </c:pt>
                <c:pt idx="102">
                  <c:v>45485</c:v>
                </c:pt>
                <c:pt idx="103">
                  <c:v>45486</c:v>
                </c:pt>
                <c:pt idx="104">
                  <c:v>45487</c:v>
                </c:pt>
                <c:pt idx="105">
                  <c:v>45488</c:v>
                </c:pt>
                <c:pt idx="106">
                  <c:v>45489</c:v>
                </c:pt>
                <c:pt idx="107">
                  <c:v>45490</c:v>
                </c:pt>
                <c:pt idx="108">
                  <c:v>45491</c:v>
                </c:pt>
                <c:pt idx="109">
                  <c:v>45492</c:v>
                </c:pt>
                <c:pt idx="110">
                  <c:v>45493</c:v>
                </c:pt>
                <c:pt idx="111">
                  <c:v>45494</c:v>
                </c:pt>
                <c:pt idx="112">
                  <c:v>45495</c:v>
                </c:pt>
                <c:pt idx="113">
                  <c:v>45496</c:v>
                </c:pt>
                <c:pt idx="114">
                  <c:v>45497</c:v>
                </c:pt>
                <c:pt idx="115">
                  <c:v>45498</c:v>
                </c:pt>
                <c:pt idx="116">
                  <c:v>45499</c:v>
                </c:pt>
                <c:pt idx="117">
                  <c:v>45500</c:v>
                </c:pt>
                <c:pt idx="118">
                  <c:v>45501</c:v>
                </c:pt>
                <c:pt idx="119">
                  <c:v>45502</c:v>
                </c:pt>
                <c:pt idx="120">
                  <c:v>45503</c:v>
                </c:pt>
                <c:pt idx="121">
                  <c:v>45504</c:v>
                </c:pt>
                <c:pt idx="122">
                  <c:v>45505</c:v>
                </c:pt>
                <c:pt idx="123">
                  <c:v>45506</c:v>
                </c:pt>
                <c:pt idx="124">
                  <c:v>45507</c:v>
                </c:pt>
                <c:pt idx="125">
                  <c:v>45508</c:v>
                </c:pt>
                <c:pt idx="126">
                  <c:v>45509</c:v>
                </c:pt>
                <c:pt idx="127">
                  <c:v>45510</c:v>
                </c:pt>
                <c:pt idx="128">
                  <c:v>45511</c:v>
                </c:pt>
                <c:pt idx="129">
                  <c:v>45512</c:v>
                </c:pt>
                <c:pt idx="130">
                  <c:v>45513</c:v>
                </c:pt>
                <c:pt idx="131">
                  <c:v>45514</c:v>
                </c:pt>
                <c:pt idx="132">
                  <c:v>45515</c:v>
                </c:pt>
                <c:pt idx="133">
                  <c:v>45516</c:v>
                </c:pt>
                <c:pt idx="134">
                  <c:v>45517</c:v>
                </c:pt>
                <c:pt idx="135">
                  <c:v>45518</c:v>
                </c:pt>
                <c:pt idx="136">
                  <c:v>45519</c:v>
                </c:pt>
                <c:pt idx="137">
                  <c:v>45520</c:v>
                </c:pt>
                <c:pt idx="138">
                  <c:v>45521</c:v>
                </c:pt>
                <c:pt idx="139">
                  <c:v>45522</c:v>
                </c:pt>
                <c:pt idx="140">
                  <c:v>45523</c:v>
                </c:pt>
                <c:pt idx="141">
                  <c:v>45524</c:v>
                </c:pt>
                <c:pt idx="142">
                  <c:v>45525</c:v>
                </c:pt>
                <c:pt idx="143">
                  <c:v>45526</c:v>
                </c:pt>
                <c:pt idx="144">
                  <c:v>45527</c:v>
                </c:pt>
                <c:pt idx="145">
                  <c:v>45528</c:v>
                </c:pt>
                <c:pt idx="146">
                  <c:v>45529</c:v>
                </c:pt>
                <c:pt idx="147">
                  <c:v>45530</c:v>
                </c:pt>
                <c:pt idx="148">
                  <c:v>45531</c:v>
                </c:pt>
                <c:pt idx="149">
                  <c:v>45532</c:v>
                </c:pt>
                <c:pt idx="150">
                  <c:v>45533</c:v>
                </c:pt>
                <c:pt idx="151">
                  <c:v>45534</c:v>
                </c:pt>
                <c:pt idx="152">
                  <c:v>45535</c:v>
                </c:pt>
                <c:pt idx="153">
                  <c:v>45536</c:v>
                </c:pt>
                <c:pt idx="154">
                  <c:v>45537</c:v>
                </c:pt>
                <c:pt idx="155">
                  <c:v>45538</c:v>
                </c:pt>
                <c:pt idx="156">
                  <c:v>45539</c:v>
                </c:pt>
                <c:pt idx="157">
                  <c:v>45540</c:v>
                </c:pt>
                <c:pt idx="158">
                  <c:v>45541</c:v>
                </c:pt>
                <c:pt idx="159">
                  <c:v>45542</c:v>
                </c:pt>
                <c:pt idx="160">
                  <c:v>45543</c:v>
                </c:pt>
                <c:pt idx="161">
                  <c:v>45544</c:v>
                </c:pt>
                <c:pt idx="162">
                  <c:v>45545</c:v>
                </c:pt>
                <c:pt idx="163">
                  <c:v>45546</c:v>
                </c:pt>
                <c:pt idx="164">
                  <c:v>45547</c:v>
                </c:pt>
                <c:pt idx="165">
                  <c:v>45548</c:v>
                </c:pt>
                <c:pt idx="166">
                  <c:v>45549</c:v>
                </c:pt>
                <c:pt idx="167">
                  <c:v>45550</c:v>
                </c:pt>
                <c:pt idx="168">
                  <c:v>45551</c:v>
                </c:pt>
                <c:pt idx="169">
                  <c:v>45552</c:v>
                </c:pt>
              </c:numCache>
            </c:numRef>
          </c:cat>
          <c:val>
            <c:numRef>
              <c:f>Sheet2!$C$2:$C$171</c:f>
              <c:numCache>
                <c:formatCode>General</c:formatCode>
                <c:ptCount val="170"/>
                <c:pt idx="0">
                  <c:v>36</c:v>
                </c:pt>
                <c:pt idx="1">
                  <c:v>30</c:v>
                </c:pt>
                <c:pt idx="2">
                  <c:v>44</c:v>
                </c:pt>
                <c:pt idx="3">
                  <c:v>50</c:v>
                </c:pt>
                <c:pt idx="4">
                  <c:v>67</c:v>
                </c:pt>
                <c:pt idx="5">
                  <c:v>45</c:v>
                </c:pt>
                <c:pt idx="6">
                  <c:v>45</c:v>
                </c:pt>
                <c:pt idx="7">
                  <c:v>46</c:v>
                </c:pt>
                <c:pt idx="8">
                  <c:v>47</c:v>
                </c:pt>
                <c:pt idx="9">
                  <c:v>38</c:v>
                </c:pt>
                <c:pt idx="10">
                  <c:v>41</c:v>
                </c:pt>
                <c:pt idx="11">
                  <c:v>46</c:v>
                </c:pt>
                <c:pt idx="12">
                  <c:v>54</c:v>
                </c:pt>
                <c:pt idx="13">
                  <c:v>49</c:v>
                </c:pt>
                <c:pt idx="14">
                  <c:v>45</c:v>
                </c:pt>
                <c:pt idx="15">
                  <c:v>44</c:v>
                </c:pt>
                <c:pt idx="16">
                  <c:v>35</c:v>
                </c:pt>
                <c:pt idx="17">
                  <c:v>26</c:v>
                </c:pt>
                <c:pt idx="18">
                  <c:v>31</c:v>
                </c:pt>
                <c:pt idx="19">
                  <c:v>34</c:v>
                </c:pt>
                <c:pt idx="20">
                  <c:v>36</c:v>
                </c:pt>
                <c:pt idx="21">
                  <c:v>45</c:v>
                </c:pt>
                <c:pt idx="22">
                  <c:v>48</c:v>
                </c:pt>
                <c:pt idx="23">
                  <c:v>71</c:v>
                </c:pt>
                <c:pt idx="24">
                  <c:v>51</c:v>
                </c:pt>
                <c:pt idx="25">
                  <c:v>51</c:v>
                </c:pt>
                <c:pt idx="26">
                  <c:v>50</c:v>
                </c:pt>
                <c:pt idx="27">
                  <c:v>42</c:v>
                </c:pt>
                <c:pt idx="28">
                  <c:v>42</c:v>
                </c:pt>
                <c:pt idx="29">
                  <c:v>39</c:v>
                </c:pt>
                <c:pt idx="30">
                  <c:v>43</c:v>
                </c:pt>
                <c:pt idx="31">
                  <c:v>23</c:v>
                </c:pt>
                <c:pt idx="32">
                  <c:v>28</c:v>
                </c:pt>
                <c:pt idx="33">
                  <c:v>33</c:v>
                </c:pt>
                <c:pt idx="34">
                  <c:v>35</c:v>
                </c:pt>
                <c:pt idx="35">
                  <c:v>28</c:v>
                </c:pt>
                <c:pt idx="36">
                  <c:v>25</c:v>
                </c:pt>
                <c:pt idx="37">
                  <c:v>24</c:v>
                </c:pt>
                <c:pt idx="38">
                  <c:v>27</c:v>
                </c:pt>
                <c:pt idx="39">
                  <c:v>48</c:v>
                </c:pt>
                <c:pt idx="40">
                  <c:v>45</c:v>
                </c:pt>
                <c:pt idx="41">
                  <c:v>44</c:v>
                </c:pt>
                <c:pt idx="42">
                  <c:v>49</c:v>
                </c:pt>
                <c:pt idx="43">
                  <c:v>80</c:v>
                </c:pt>
                <c:pt idx="44">
                  <c:v>46</c:v>
                </c:pt>
                <c:pt idx="45">
                  <c:v>67</c:v>
                </c:pt>
                <c:pt idx="46">
                  <c:v>47</c:v>
                </c:pt>
                <c:pt idx="47">
                  <c:v>48</c:v>
                </c:pt>
                <c:pt idx="48">
                  <c:v>48</c:v>
                </c:pt>
                <c:pt idx="49">
                  <c:v>39</c:v>
                </c:pt>
                <c:pt idx="50">
                  <c:v>38</c:v>
                </c:pt>
                <c:pt idx="51">
                  <c:v>37</c:v>
                </c:pt>
                <c:pt idx="52">
                  <c:v>41</c:v>
                </c:pt>
                <c:pt idx="53">
                  <c:v>31</c:v>
                </c:pt>
                <c:pt idx="54">
                  <c:v>30</c:v>
                </c:pt>
                <c:pt idx="55">
                  <c:v>28</c:v>
                </c:pt>
                <c:pt idx="56">
                  <c:v>35</c:v>
                </c:pt>
                <c:pt idx="57">
                  <c:v>54</c:v>
                </c:pt>
                <c:pt idx="58">
                  <c:v>51</c:v>
                </c:pt>
                <c:pt idx="59">
                  <c:v>47</c:v>
                </c:pt>
                <c:pt idx="60">
                  <c:v>49</c:v>
                </c:pt>
                <c:pt idx="61">
                  <c:v>44</c:v>
                </c:pt>
                <c:pt idx="62">
                  <c:v>39</c:v>
                </c:pt>
                <c:pt idx="63">
                  <c:v>33</c:v>
                </c:pt>
                <c:pt idx="64">
                  <c:v>34</c:v>
                </c:pt>
                <c:pt idx="65">
                  <c:v>29</c:v>
                </c:pt>
                <c:pt idx="66">
                  <c:v>33</c:v>
                </c:pt>
                <c:pt idx="67">
                  <c:v>51</c:v>
                </c:pt>
                <c:pt idx="68">
                  <c:v>74</c:v>
                </c:pt>
                <c:pt idx="69">
                  <c:v>50</c:v>
                </c:pt>
                <c:pt idx="70">
                  <c:v>37</c:v>
                </c:pt>
                <c:pt idx="71">
                  <c:v>50</c:v>
                </c:pt>
                <c:pt idx="72">
                  <c:v>64</c:v>
                </c:pt>
                <c:pt idx="73">
                  <c:v>54</c:v>
                </c:pt>
                <c:pt idx="74">
                  <c:v>51</c:v>
                </c:pt>
                <c:pt idx="75">
                  <c:v>48</c:v>
                </c:pt>
                <c:pt idx="76">
                  <c:v>23</c:v>
                </c:pt>
                <c:pt idx="77">
                  <c:v>25</c:v>
                </c:pt>
                <c:pt idx="78">
                  <c:v>39</c:v>
                </c:pt>
                <c:pt idx="79">
                  <c:v>30</c:v>
                </c:pt>
                <c:pt idx="80">
                  <c:v>34</c:v>
                </c:pt>
                <c:pt idx="81">
                  <c:v>39</c:v>
                </c:pt>
                <c:pt idx="82">
                  <c:v>44</c:v>
                </c:pt>
                <c:pt idx="83">
                  <c:v>35</c:v>
                </c:pt>
                <c:pt idx="84">
                  <c:v>31</c:v>
                </c:pt>
                <c:pt idx="85">
                  <c:v>51</c:v>
                </c:pt>
                <c:pt idx="86">
                  <c:v>31</c:v>
                </c:pt>
                <c:pt idx="87">
                  <c:v>43</c:v>
                </c:pt>
                <c:pt idx="88">
                  <c:v>32</c:v>
                </c:pt>
                <c:pt idx="89">
                  <c:v>18</c:v>
                </c:pt>
                <c:pt idx="90">
                  <c:v>19</c:v>
                </c:pt>
                <c:pt idx="91">
                  <c:v>40</c:v>
                </c:pt>
                <c:pt idx="92">
                  <c:v>38</c:v>
                </c:pt>
                <c:pt idx="93">
                  <c:v>25</c:v>
                </c:pt>
                <c:pt idx="94">
                  <c:v>21</c:v>
                </c:pt>
                <c:pt idx="95">
                  <c:v>32</c:v>
                </c:pt>
                <c:pt idx="96">
                  <c:v>40</c:v>
                </c:pt>
                <c:pt idx="97">
                  <c:v>30</c:v>
                </c:pt>
                <c:pt idx="98">
                  <c:v>16</c:v>
                </c:pt>
                <c:pt idx="99">
                  <c:v>20</c:v>
                </c:pt>
                <c:pt idx="100">
                  <c:v>31</c:v>
                </c:pt>
                <c:pt idx="101">
                  <c:v>44</c:v>
                </c:pt>
                <c:pt idx="102">
                  <c:v>39</c:v>
                </c:pt>
                <c:pt idx="103">
                  <c:v>39</c:v>
                </c:pt>
                <c:pt idx="104">
                  <c:v>40</c:v>
                </c:pt>
                <c:pt idx="105">
                  <c:v>50</c:v>
                </c:pt>
                <c:pt idx="106">
                  <c:v>37</c:v>
                </c:pt>
                <c:pt idx="107">
                  <c:v>28</c:v>
                </c:pt>
                <c:pt idx="108">
                  <c:v>34</c:v>
                </c:pt>
                <c:pt idx="109">
                  <c:v>27</c:v>
                </c:pt>
                <c:pt idx="110">
                  <c:v>25</c:v>
                </c:pt>
                <c:pt idx="111">
                  <c:v>28</c:v>
                </c:pt>
                <c:pt idx="112">
                  <c:v>33</c:v>
                </c:pt>
                <c:pt idx="113">
                  <c:v>16</c:v>
                </c:pt>
                <c:pt idx="114">
                  <c:v>27</c:v>
                </c:pt>
                <c:pt idx="115">
                  <c:v>25</c:v>
                </c:pt>
                <c:pt idx="116">
                  <c:v>21</c:v>
                </c:pt>
                <c:pt idx="117">
                  <c:v>20</c:v>
                </c:pt>
                <c:pt idx="118">
                  <c:v>22</c:v>
                </c:pt>
                <c:pt idx="119">
                  <c:v>28</c:v>
                </c:pt>
                <c:pt idx="120">
                  <c:v>38</c:v>
                </c:pt>
                <c:pt idx="121">
                  <c:v>40</c:v>
                </c:pt>
                <c:pt idx="122">
                  <c:v>44</c:v>
                </c:pt>
                <c:pt idx="123">
                  <c:v>40</c:v>
                </c:pt>
                <c:pt idx="124">
                  <c:v>40</c:v>
                </c:pt>
                <c:pt idx="125">
                  <c:v>28</c:v>
                </c:pt>
                <c:pt idx="126">
                  <c:v>26</c:v>
                </c:pt>
                <c:pt idx="127">
                  <c:v>44</c:v>
                </c:pt>
                <c:pt idx="128">
                  <c:v>54</c:v>
                </c:pt>
                <c:pt idx="129">
                  <c:v>44</c:v>
                </c:pt>
                <c:pt idx="130">
                  <c:v>51</c:v>
                </c:pt>
                <c:pt idx="131">
                  <c:v>51</c:v>
                </c:pt>
                <c:pt idx="132">
                  <c:v>49</c:v>
                </c:pt>
                <c:pt idx="133">
                  <c:v>54</c:v>
                </c:pt>
                <c:pt idx="134">
                  <c:v>64</c:v>
                </c:pt>
                <c:pt idx="135">
                  <c:v>46</c:v>
                </c:pt>
                <c:pt idx="136">
                  <c:v>47</c:v>
                </c:pt>
                <c:pt idx="137">
                  <c:v>42</c:v>
                </c:pt>
                <c:pt idx="138">
                  <c:v>41</c:v>
                </c:pt>
                <c:pt idx="139">
                  <c:v>44</c:v>
                </c:pt>
                <c:pt idx="140">
                  <c:v>40</c:v>
                </c:pt>
                <c:pt idx="141">
                  <c:v>42</c:v>
                </c:pt>
                <c:pt idx="142">
                  <c:v>61</c:v>
                </c:pt>
                <c:pt idx="143">
                  <c:v>51</c:v>
                </c:pt>
                <c:pt idx="144">
                  <c:v>44</c:v>
                </c:pt>
                <c:pt idx="145">
                  <c:v>37</c:v>
                </c:pt>
                <c:pt idx="146">
                  <c:v>35</c:v>
                </c:pt>
                <c:pt idx="147">
                  <c:v>34</c:v>
                </c:pt>
                <c:pt idx="148">
                  <c:v>31</c:v>
                </c:pt>
                <c:pt idx="149">
                  <c:v>25</c:v>
                </c:pt>
                <c:pt idx="150">
                  <c:v>27</c:v>
                </c:pt>
                <c:pt idx="151">
                  <c:v>27</c:v>
                </c:pt>
                <c:pt idx="152">
                  <c:v>29</c:v>
                </c:pt>
                <c:pt idx="153">
                  <c:v>31</c:v>
                </c:pt>
                <c:pt idx="154">
                  <c:v>37</c:v>
                </c:pt>
                <c:pt idx="155">
                  <c:v>35</c:v>
                </c:pt>
                <c:pt idx="156">
                  <c:v>33</c:v>
                </c:pt>
                <c:pt idx="157">
                  <c:v>25</c:v>
                </c:pt>
                <c:pt idx="158">
                  <c:v>21</c:v>
                </c:pt>
                <c:pt idx="159">
                  <c:v>22</c:v>
                </c:pt>
                <c:pt idx="160">
                  <c:v>33</c:v>
                </c:pt>
                <c:pt idx="161">
                  <c:v>18</c:v>
                </c:pt>
                <c:pt idx="162">
                  <c:v>28</c:v>
                </c:pt>
                <c:pt idx="163">
                  <c:v>27</c:v>
                </c:pt>
                <c:pt idx="164">
                  <c:v>30</c:v>
                </c:pt>
                <c:pt idx="165">
                  <c:v>46</c:v>
                </c:pt>
                <c:pt idx="166">
                  <c:v>61</c:v>
                </c:pt>
                <c:pt idx="167">
                  <c:v>42</c:v>
                </c:pt>
                <c:pt idx="168">
                  <c:v>37</c:v>
                </c:pt>
                <c:pt idx="169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30-49D4-95B1-857038F29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044464"/>
        <c:axId val="244044856"/>
      </c:lineChart>
      <c:dateAx>
        <c:axId val="2440444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44044856"/>
        <c:crosses val="autoZero"/>
        <c:auto val="1"/>
        <c:lblOffset val="100"/>
        <c:baseTimeUnit val="days"/>
      </c:dateAx>
      <c:valAx>
        <c:axId val="244044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0444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Montgomery Smoke Impact on PM2.5 and Ozone</a:t>
            </a:r>
          </a:p>
          <a:p>
            <a:pPr>
              <a:defRPr/>
            </a:pPr>
            <a:r>
              <a:rPr lang="en-US" sz="1800" b="1"/>
              <a:t>4-16-24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PM2.5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Sheet1!$B$2:$Y$2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Sheet1!$B$3:$Y$3</c:f>
              <c:numCache>
                <c:formatCode>General</c:formatCode>
                <c:ptCount val="24"/>
                <c:pt idx="0">
                  <c:v>7.2</c:v>
                </c:pt>
                <c:pt idx="1">
                  <c:v>6.1</c:v>
                </c:pt>
                <c:pt idx="2">
                  <c:v>6.5</c:v>
                </c:pt>
                <c:pt idx="3">
                  <c:v>7.8</c:v>
                </c:pt>
                <c:pt idx="4">
                  <c:v>1.2</c:v>
                </c:pt>
                <c:pt idx="5">
                  <c:v>0.7</c:v>
                </c:pt>
                <c:pt idx="6">
                  <c:v>4.3</c:v>
                </c:pt>
                <c:pt idx="7">
                  <c:v>7.4</c:v>
                </c:pt>
                <c:pt idx="8">
                  <c:v>7.9</c:v>
                </c:pt>
                <c:pt idx="9">
                  <c:v>3</c:v>
                </c:pt>
                <c:pt idx="10">
                  <c:v>7.4</c:v>
                </c:pt>
                <c:pt idx="11">
                  <c:v>3.6</c:v>
                </c:pt>
                <c:pt idx="12">
                  <c:v>6.4</c:v>
                </c:pt>
                <c:pt idx="13">
                  <c:v>8.3000000000000007</c:v>
                </c:pt>
                <c:pt idx="14">
                  <c:v>6.4</c:v>
                </c:pt>
                <c:pt idx="15">
                  <c:v>21.1</c:v>
                </c:pt>
                <c:pt idx="16">
                  <c:v>68.7</c:v>
                </c:pt>
                <c:pt idx="17">
                  <c:v>54.3</c:v>
                </c:pt>
                <c:pt idx="18">
                  <c:v>40.700000000000003</c:v>
                </c:pt>
                <c:pt idx="19">
                  <c:v>25.2</c:v>
                </c:pt>
                <c:pt idx="20">
                  <c:v>25.4</c:v>
                </c:pt>
                <c:pt idx="21">
                  <c:v>24.1</c:v>
                </c:pt>
                <c:pt idx="22">
                  <c:v>18.100000000000001</c:v>
                </c:pt>
                <c:pt idx="23">
                  <c:v>16.3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9-4273-B34E-14761811A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7816608"/>
        <c:axId val="1231089984"/>
      </c:lineChart>
      <c:lineChart>
        <c:grouping val="standard"/>
        <c:varyColors val="0"/>
        <c:ser>
          <c:idx val="1"/>
          <c:order val="1"/>
          <c:tx>
            <c:strRef>
              <c:f>Sheet1!$A$4</c:f>
              <c:strCache>
                <c:ptCount val="1"/>
                <c:pt idx="0">
                  <c:v>Ozone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Sheet1!$B$4:$Y$4</c:f>
              <c:numCache>
                <c:formatCode>General</c:formatCode>
                <c:ptCount val="24"/>
                <c:pt idx="1">
                  <c:v>38</c:v>
                </c:pt>
                <c:pt idx="2">
                  <c:v>36</c:v>
                </c:pt>
                <c:pt idx="3">
                  <c:v>35</c:v>
                </c:pt>
                <c:pt idx="4">
                  <c:v>33</c:v>
                </c:pt>
                <c:pt idx="5">
                  <c:v>23</c:v>
                </c:pt>
                <c:pt idx="6">
                  <c:v>22</c:v>
                </c:pt>
                <c:pt idx="7">
                  <c:v>32</c:v>
                </c:pt>
                <c:pt idx="8">
                  <c:v>38</c:v>
                </c:pt>
                <c:pt idx="9">
                  <c:v>35</c:v>
                </c:pt>
                <c:pt idx="10">
                  <c:v>41</c:v>
                </c:pt>
                <c:pt idx="11">
                  <c:v>44</c:v>
                </c:pt>
                <c:pt idx="12">
                  <c:v>47</c:v>
                </c:pt>
                <c:pt idx="13">
                  <c:v>49</c:v>
                </c:pt>
                <c:pt idx="14">
                  <c:v>54</c:v>
                </c:pt>
                <c:pt idx="15">
                  <c:v>73</c:v>
                </c:pt>
                <c:pt idx="16">
                  <c:v>70</c:v>
                </c:pt>
                <c:pt idx="17">
                  <c:v>63</c:v>
                </c:pt>
                <c:pt idx="18">
                  <c:v>49</c:v>
                </c:pt>
                <c:pt idx="19">
                  <c:v>52</c:v>
                </c:pt>
                <c:pt idx="20">
                  <c:v>54</c:v>
                </c:pt>
                <c:pt idx="21">
                  <c:v>54</c:v>
                </c:pt>
                <c:pt idx="22">
                  <c:v>49</c:v>
                </c:pt>
                <c:pt idx="23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F9-4273-B34E-14761811A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175120"/>
        <c:axId val="162174640"/>
      </c:lineChart>
      <c:catAx>
        <c:axId val="2047816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089984"/>
        <c:crosses val="autoZero"/>
        <c:auto val="1"/>
        <c:lblAlgn val="ctr"/>
        <c:lblOffset val="100"/>
        <c:noMultiLvlLbl val="0"/>
      </c:catAx>
      <c:valAx>
        <c:axId val="123108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Ozone (ppb)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816608"/>
        <c:crosses val="autoZero"/>
        <c:crossBetween val="between"/>
      </c:valAx>
      <c:valAx>
        <c:axId val="1621746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PM2.5 (ug/m3)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75120"/>
        <c:crosses val="max"/>
        <c:crossBetween val="between"/>
      </c:valAx>
      <c:catAx>
        <c:axId val="162175120"/>
        <c:scaling>
          <c:orientation val="minMax"/>
        </c:scaling>
        <c:delete val="1"/>
        <c:axPos val="b"/>
        <c:majorTickMark val="out"/>
        <c:minorTickMark val="none"/>
        <c:tickLblPos val="nextTo"/>
        <c:crossAx val="162174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3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31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3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32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4" name="Google Shape;124;p32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32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6" name="Google Shape;126;p3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34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p3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p3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7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9" name="Google Shape;3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4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>
            <p:ph type="ctrTitle"/>
          </p:nvPr>
        </p:nvSpPr>
        <p:spPr>
          <a:xfrm>
            <a:off x="4380588" y="1034210"/>
            <a:ext cx="6766078" cy="492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5400"/>
              <a:t>2024 NOAA Model Performance </a:t>
            </a:r>
            <a:br>
              <a:rPr lang="en-US" sz="5400"/>
            </a:br>
            <a:r>
              <a:rPr lang="en-US" sz="5400"/>
              <a:t>in Alabama </a:t>
            </a:r>
            <a:endParaRPr/>
          </a:p>
        </p:txBody>
      </p:sp>
      <p:sp>
        <p:nvSpPr>
          <p:cNvPr id="164" name="Google Shape;164;p1"/>
          <p:cNvSpPr txBox="1"/>
          <p:nvPr>
            <p:ph idx="1" type="subTitle"/>
          </p:nvPr>
        </p:nvSpPr>
        <p:spPr>
          <a:xfrm>
            <a:off x="1023257" y="965198"/>
            <a:ext cx="2707937" cy="4927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Michael Leach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Geoff Healan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Dallas Roebling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Scott Southwick</a:t>
            </a:r>
            <a:endParaRPr/>
          </a:p>
        </p:txBody>
      </p:sp>
      <p:pic>
        <p:nvPicPr>
          <p:cNvPr descr="Alabama Department of Environmental Management" id="165" name="Google Shape;1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86499"/>
            <a:ext cx="12192000" cy="571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1"/>
          <p:cNvCxnSpPr/>
          <p:nvPr/>
        </p:nvCxnSpPr>
        <p:spPr>
          <a:xfrm>
            <a:off x="4649638" y="1423359"/>
            <a:ext cx="0" cy="357996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NOAA Model Conclusions</a:t>
            </a:r>
            <a:endParaRPr/>
          </a:p>
        </p:txBody>
      </p:sp>
      <p:sp>
        <p:nvSpPr>
          <p:cNvPr id="244" name="Google Shape;244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/>
              <a:t>   The NOAA Model did a decent job of forecasting ozone across Alabama in 2024.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/>
              <a:t>The percent correct by color code decreased in Birmingham and Mobile when compared to 2023; however, the bias improved. This  indicates that most of the days the NOAA model missed were borderline green/yellow days.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/>
              <a:t>The NOAA model tends to have the highest bias (overprediction) at Mobile, likely due to the sea-breeze along the coast and the tendency to bring higher ozone values offshore to areas just along the coast.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treet with a building in the background&#10;&#10;Description automatically generated" id="250" name="Google Shape;250;p11"/>
          <p:cNvPicPr preferRelativeResize="0"/>
          <p:nvPr/>
        </p:nvPicPr>
        <p:blipFill rotWithShape="1">
          <a:blip r:embed="rId3">
            <a:alphaModFix/>
          </a:blip>
          <a:srcRect b="0" l="14464" r="12175" t="0"/>
          <a:stretch/>
        </p:blipFill>
        <p:spPr>
          <a:xfrm>
            <a:off x="4090916" y="0"/>
            <a:ext cx="8081873" cy="6857990"/>
          </a:xfrm>
          <a:custGeom>
            <a:rect b="b" l="l" r="r" t="t"/>
            <a:pathLst>
              <a:path extrusionOk="0" h="6858000" w="8081873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51" name="Google Shape;251;p11"/>
          <p:cNvSpPr/>
          <p:nvPr/>
        </p:nvSpPr>
        <p:spPr>
          <a:xfrm>
            <a:off x="0" y="0"/>
            <a:ext cx="4959047" cy="6858000"/>
          </a:xfrm>
          <a:custGeom>
            <a:rect b="b" l="l" r="r" t="t"/>
            <a:pathLst>
              <a:path extrusionOk="0" h="6858000" w="4959047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2EBF7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0" y="0"/>
            <a:ext cx="4948887" cy="6858000"/>
          </a:xfrm>
          <a:custGeom>
            <a:rect b="b" l="l" r="r" t="t"/>
            <a:pathLst>
              <a:path extrusionOk="0" h="6858000" w="4948887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 txBox="1"/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Case Study April 16, 2024</a:t>
            </a:r>
            <a:br>
              <a:rPr lang="en-US"/>
            </a:br>
            <a:r>
              <a:rPr lang="en-US"/>
              <a:t> Montgomery, Alabama</a:t>
            </a:r>
            <a:br>
              <a:rPr lang="en-US"/>
            </a:br>
            <a:r>
              <a:rPr lang="en-US"/>
              <a:t>(Smoke Impact)</a:t>
            </a:r>
            <a:endParaRPr/>
          </a:p>
        </p:txBody>
      </p:sp>
      <p:sp>
        <p:nvSpPr>
          <p:cNvPr id="254" name="Google Shape;254;p1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Google Shape;260;p12"/>
          <p:cNvGraphicFramePr/>
          <p:nvPr/>
        </p:nvGraphicFramePr>
        <p:xfrm>
          <a:off x="1764975" y="282494"/>
          <a:ext cx="8662051" cy="6293013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3"/>
          <p:cNvPicPr preferRelativeResize="0"/>
          <p:nvPr/>
        </p:nvPicPr>
        <p:blipFill rotWithShape="1">
          <a:blip r:embed="rId3">
            <a:alphaModFix/>
          </a:blip>
          <a:srcRect b="0" l="0" r="0" t="49807"/>
          <a:stretch/>
        </p:blipFill>
        <p:spPr>
          <a:xfrm>
            <a:off x="98814" y="2068190"/>
            <a:ext cx="11797257" cy="405125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 txBox="1"/>
          <p:nvPr/>
        </p:nvSpPr>
        <p:spPr>
          <a:xfrm>
            <a:off x="1939336" y="229263"/>
            <a:ext cx="828988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Montgomery Airport Weather Observations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4/16/24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10751738" y="4326479"/>
            <a:ext cx="638831" cy="64745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3"/>
          <p:cNvPicPr preferRelativeResize="0"/>
          <p:nvPr/>
        </p:nvPicPr>
        <p:blipFill rotWithShape="1">
          <a:blip r:embed="rId3">
            <a:alphaModFix/>
          </a:blip>
          <a:srcRect b="95966" l="0" r="0" t="0"/>
          <a:stretch/>
        </p:blipFill>
        <p:spPr>
          <a:xfrm>
            <a:off x="98815" y="1815796"/>
            <a:ext cx="11797272" cy="32563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3"/>
          <p:cNvSpPr/>
          <p:nvPr/>
        </p:nvSpPr>
        <p:spPr>
          <a:xfrm>
            <a:off x="5797119" y="2556769"/>
            <a:ext cx="712212" cy="2485747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7036" y="0"/>
            <a:ext cx="6816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/>
          <p:cNvSpPr/>
          <p:nvPr/>
        </p:nvSpPr>
        <p:spPr>
          <a:xfrm>
            <a:off x="6181725" y="581332"/>
            <a:ext cx="771525" cy="7239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332876" y="1990725"/>
            <a:ext cx="2085571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Satellite Data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4/16/24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– Zoom Earth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https://zoom.earth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9600" y="55880"/>
            <a:ext cx="8432800" cy="674624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5"/>
          <p:cNvSpPr/>
          <p:nvPr/>
        </p:nvSpPr>
        <p:spPr>
          <a:xfrm>
            <a:off x="6072910" y="5578764"/>
            <a:ext cx="1126837" cy="452582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 txBox="1"/>
          <p:nvPr/>
        </p:nvSpPr>
        <p:spPr>
          <a:xfrm>
            <a:off x="6928348" y="4675735"/>
            <a:ext cx="1413164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 low level inversion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381000"/>
            <a:ext cx="7620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6"/>
          <p:cNvSpPr/>
          <p:nvPr/>
        </p:nvSpPr>
        <p:spPr>
          <a:xfrm>
            <a:off x="5948623" y="5259168"/>
            <a:ext cx="1126837" cy="452582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6"/>
          <p:cNvSpPr txBox="1"/>
          <p:nvPr/>
        </p:nvSpPr>
        <p:spPr>
          <a:xfrm>
            <a:off x="6733040" y="3858990"/>
            <a:ext cx="1413164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 inversion remained throughout the day.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399" y="0"/>
            <a:ext cx="5648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7"/>
          <p:cNvSpPr txBox="1"/>
          <p:nvPr/>
        </p:nvSpPr>
        <p:spPr>
          <a:xfrm>
            <a:off x="200025" y="1457325"/>
            <a:ext cx="421217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trajectories at all levels from the fire to the Montgomery monitor, indicating that the plume stayed intact vertically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Subsidence, sinking air, is also shown in the vertical velocity.  This traps any pollutants close to the ground.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" name="Google Shape;298;p17"/>
          <p:cNvCxnSpPr/>
          <p:nvPr/>
        </p:nvCxnSpPr>
        <p:spPr>
          <a:xfrm flipH="1">
            <a:off x="5495278" y="5237825"/>
            <a:ext cx="4145872" cy="221942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9" name="Google Shape;299;p17"/>
          <p:cNvSpPr txBox="1"/>
          <p:nvPr/>
        </p:nvSpPr>
        <p:spPr>
          <a:xfrm>
            <a:off x="6498454" y="5053159"/>
            <a:ext cx="15624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Subsidence</a:t>
            </a:r>
            <a:endParaRPr/>
          </a:p>
        </p:txBody>
      </p:sp>
      <p:sp>
        <p:nvSpPr>
          <p:cNvPr id="300" name="Google Shape;300;p17"/>
          <p:cNvSpPr txBox="1"/>
          <p:nvPr/>
        </p:nvSpPr>
        <p:spPr>
          <a:xfrm>
            <a:off x="7945515" y="1741750"/>
            <a:ext cx="2299316" cy="5232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Unidirectional winds – trajectories line up together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US"/>
              <a:t>NOAA Model Vs. Observed Data</a:t>
            </a:r>
            <a:br>
              <a:rPr b="1" lang="en-US"/>
            </a:br>
            <a:r>
              <a:rPr b="1" lang="en-US" sz="3800"/>
              <a:t>4/16/24</a:t>
            </a:r>
            <a:endParaRPr/>
          </a:p>
        </p:txBody>
      </p:sp>
      <p:pic>
        <p:nvPicPr>
          <p:cNvPr id="306" name="Google Shape;3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5648"/>
            <a:ext cx="12082670" cy="95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849" y="4645844"/>
            <a:ext cx="12082670" cy="94757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8"/>
          <p:cNvSpPr txBox="1"/>
          <p:nvPr/>
        </p:nvSpPr>
        <p:spPr>
          <a:xfrm>
            <a:off x="5425208" y="1977235"/>
            <a:ext cx="17292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Ozone</a:t>
            </a:r>
            <a:endParaRPr/>
          </a:p>
        </p:txBody>
      </p:sp>
      <p:sp>
        <p:nvSpPr>
          <p:cNvPr id="309" name="Google Shape;309;p18"/>
          <p:cNvSpPr txBox="1"/>
          <p:nvPr/>
        </p:nvSpPr>
        <p:spPr>
          <a:xfrm>
            <a:off x="5370396" y="4061069"/>
            <a:ext cx="142139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r>
              <a:rPr b="1" baseline="-25000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endParaRPr b="1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264846"/>
            <a:ext cx="9144000" cy="524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9"/>
          <p:cNvSpPr txBox="1"/>
          <p:nvPr/>
        </p:nvSpPr>
        <p:spPr>
          <a:xfrm>
            <a:off x="3577626" y="275325"/>
            <a:ext cx="6098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AirNow Map- 4/16/24</a:t>
            </a:r>
            <a:endParaRPr/>
          </a:p>
        </p:txBody>
      </p:sp>
      <p:sp>
        <p:nvSpPr>
          <p:cNvPr id="316" name="Google Shape;316;p19"/>
          <p:cNvSpPr/>
          <p:nvPr/>
        </p:nvSpPr>
        <p:spPr>
          <a:xfrm>
            <a:off x="5947873" y="4332718"/>
            <a:ext cx="376015" cy="77766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>
            <p:ph type="title"/>
          </p:nvPr>
        </p:nvSpPr>
        <p:spPr>
          <a:xfrm>
            <a:off x="4429126" y="361950"/>
            <a:ext cx="5955434" cy="931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6600"/>
              <a:t>Ozone in Alabama </a:t>
            </a:r>
            <a:endParaRPr/>
          </a:p>
        </p:txBody>
      </p:sp>
      <p:grpSp>
        <p:nvGrpSpPr>
          <p:cNvPr id="172" name="Google Shape;172;p2"/>
          <p:cNvGrpSpPr/>
          <p:nvPr/>
        </p:nvGrpSpPr>
        <p:grpSpPr>
          <a:xfrm>
            <a:off x="3430359" y="1772733"/>
            <a:ext cx="8131631" cy="3921200"/>
            <a:chOff x="0" y="212407"/>
            <a:chExt cx="8131631" cy="3921200"/>
          </a:xfrm>
        </p:grpSpPr>
        <p:sp>
          <p:nvSpPr>
            <p:cNvPr id="173" name="Google Shape;173;p2"/>
            <p:cNvSpPr/>
            <p:nvPr/>
          </p:nvSpPr>
          <p:spPr>
            <a:xfrm>
              <a:off x="0" y="212407"/>
              <a:ext cx="8131631" cy="71253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 txBox="1"/>
            <p:nvPr/>
          </p:nvSpPr>
          <p:spPr>
            <a:xfrm>
              <a:off x="34783" y="247190"/>
              <a:ext cx="8062065" cy="642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March 1, 2024 – October 31, 2024</a:t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0" y="1030683"/>
              <a:ext cx="8131631" cy="71253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 txBox="1"/>
            <p:nvPr/>
          </p:nvSpPr>
          <p:spPr>
            <a:xfrm>
              <a:off x="34783" y="1065466"/>
              <a:ext cx="8062065" cy="642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Highest 8-hour Average YTD Huntsville: 63 ppb </a:t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0" y="1826734"/>
              <a:ext cx="8131631" cy="71253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 txBox="1"/>
            <p:nvPr/>
          </p:nvSpPr>
          <p:spPr>
            <a:xfrm>
              <a:off x="34783" y="1861517"/>
              <a:ext cx="8062065" cy="642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Highest 8-Hour Average YTD Birmingham:76 ppb</a:t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0" y="2622784"/>
              <a:ext cx="8131631" cy="71253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 txBox="1"/>
            <p:nvPr/>
          </p:nvSpPr>
          <p:spPr>
            <a:xfrm>
              <a:off x="34783" y="2657567"/>
              <a:ext cx="8062065" cy="642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Highest 8-Hour Average YTD Mobile: 64 ppb</a:t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0" y="3421077"/>
              <a:ext cx="8131631" cy="71253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 txBox="1"/>
            <p:nvPr/>
          </p:nvSpPr>
          <p:spPr>
            <a:xfrm>
              <a:off x="34783" y="3455860"/>
              <a:ext cx="8062065" cy="642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Peak Ozone Month: June</a:t>
              </a:r>
              <a:endParaRPr/>
            </a:p>
          </p:txBody>
        </p:sp>
      </p:grpSp>
      <p:pic>
        <p:nvPicPr>
          <p:cNvPr id="183" name="Google Shape;18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019" y="1733551"/>
            <a:ext cx="2786757" cy="461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/>
          <p:nvPr/>
        </p:nvSpPr>
        <p:spPr>
          <a:xfrm>
            <a:off x="1347066" y="1654175"/>
            <a:ext cx="1590098" cy="36195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Huntsville</a:t>
            </a: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1056121" y="2831811"/>
            <a:ext cx="1590098" cy="36195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Birmingham</a:t>
            </a: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192520" y="5302539"/>
            <a:ext cx="1590098" cy="36195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Mobile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Case Study Conclusions</a:t>
            </a:r>
            <a:endParaRPr/>
          </a:p>
        </p:txBody>
      </p:sp>
      <p:sp>
        <p:nvSpPr>
          <p:cNvPr id="322" name="Google Shape;322;p20"/>
          <p:cNvSpPr txBox="1"/>
          <p:nvPr>
            <p:ph idx="1" type="body"/>
          </p:nvPr>
        </p:nvSpPr>
        <p:spPr>
          <a:xfrm>
            <a:off x="838200" y="15770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   This case study along with a few previous events show that it takes a dense localized smoke plume to increase ozone concentrations.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This increase in ozone is due to the dense smoke plume having high levels of NO2 and VOC’s.  Which downwind, leads to ozone formation if the weather conditions are favorable.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PM2.5 was also considerably higher than expected due to the dense smoke plume not dispersing.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For a dense smoke plume to travel a long distance and cause increases in both ozone and PM2.5, certain weather conditions need to be present.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-A strong low-level inversion seen on the sounding.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-Unidirectional winds from the surface to the inversion shown in the back trajectory.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Thoughts/Questions?</a:t>
            </a:r>
            <a:endParaRPr/>
          </a:p>
        </p:txBody>
      </p:sp>
      <p:pic>
        <p:nvPicPr>
          <p:cNvPr id="323" name="Google Shape;3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11900"/>
            <a:ext cx="12192000" cy="57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iagram of a ozone formation&#10;&#10;Description automatically generated" id="191" name="Google Shape;1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60" y="523685"/>
            <a:ext cx="5451627" cy="554274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"/>
          <p:cNvSpPr txBox="1"/>
          <p:nvPr>
            <p:ph idx="1" type="body"/>
          </p:nvPr>
        </p:nvSpPr>
        <p:spPr>
          <a:xfrm>
            <a:off x="6411684" y="2198914"/>
            <a:ext cx="5127172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hart of different colors&#10;&#10;Description automatically generated" id="193" name="Google Shape;19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6730" y="523684"/>
            <a:ext cx="5694128" cy="5542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 txBox="1"/>
          <p:nvPr/>
        </p:nvSpPr>
        <p:spPr>
          <a:xfrm>
            <a:off x="7942673" y="211727"/>
            <a:ext cx="2345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Ozone Monitors</a:t>
            </a:r>
            <a:endParaRPr/>
          </a:p>
        </p:txBody>
      </p:sp>
      <p:sp>
        <p:nvSpPr>
          <p:cNvPr id="199" name="Google Shape;199;p4"/>
          <p:cNvSpPr txBox="1"/>
          <p:nvPr/>
        </p:nvSpPr>
        <p:spPr>
          <a:xfrm>
            <a:off x="7533361" y="919736"/>
            <a:ext cx="337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Operated March 1-October 31</a:t>
            </a:r>
            <a:endParaRPr/>
          </a:p>
        </p:txBody>
      </p:sp>
      <p:pic>
        <p:nvPicPr>
          <p:cNvPr descr="Image Detail" id="200" name="Google Shape;2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6737" y="1618355"/>
            <a:ext cx="4454749" cy="31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514" y="147179"/>
            <a:ext cx="4505954" cy="656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/>
          <p:nvPr>
            <p:ph type="title"/>
          </p:nvPr>
        </p:nvSpPr>
        <p:spPr>
          <a:xfrm>
            <a:off x="1981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u="sng"/>
              <a:t>Huntsville Forecast vs. Observed</a:t>
            </a:r>
            <a:endParaRPr/>
          </a:p>
        </p:txBody>
      </p:sp>
      <p:cxnSp>
        <p:nvCxnSpPr>
          <p:cNvPr id="208" name="Google Shape;208;p5"/>
          <p:cNvCxnSpPr/>
          <p:nvPr/>
        </p:nvCxnSpPr>
        <p:spPr>
          <a:xfrm>
            <a:off x="1185862" y="2565875"/>
            <a:ext cx="9820275" cy="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9" name="Google Shape;209;p5"/>
          <p:cNvSpPr txBox="1"/>
          <p:nvPr/>
        </p:nvSpPr>
        <p:spPr>
          <a:xfrm>
            <a:off x="11154124" y="2441787"/>
            <a:ext cx="7159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USG</a:t>
            </a:r>
            <a:endParaRPr/>
          </a:p>
        </p:txBody>
      </p:sp>
      <p:graphicFrame>
        <p:nvGraphicFramePr>
          <p:cNvPr id="210" name="Google Shape;210;p5"/>
          <p:cNvGraphicFramePr/>
          <p:nvPr/>
        </p:nvGraphicFramePr>
        <p:xfrm>
          <a:off x="881063" y="1219200"/>
          <a:ext cx="9820276" cy="5310187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u="sng"/>
              <a:t>Birmingham Forecast vs. Observed</a:t>
            </a:r>
            <a:endParaRPr/>
          </a:p>
        </p:txBody>
      </p:sp>
      <p:cxnSp>
        <p:nvCxnSpPr>
          <p:cNvPr id="216" name="Google Shape;216;p6"/>
          <p:cNvCxnSpPr/>
          <p:nvPr/>
        </p:nvCxnSpPr>
        <p:spPr>
          <a:xfrm>
            <a:off x="1247967" y="3266612"/>
            <a:ext cx="9981206" cy="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7" name="Google Shape;217;p6"/>
          <p:cNvSpPr txBox="1"/>
          <p:nvPr/>
        </p:nvSpPr>
        <p:spPr>
          <a:xfrm>
            <a:off x="11253178" y="3081946"/>
            <a:ext cx="685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USG</a:t>
            </a:r>
            <a:endParaRPr/>
          </a:p>
        </p:txBody>
      </p:sp>
      <p:graphicFrame>
        <p:nvGraphicFramePr>
          <p:cNvPr id="218" name="Google Shape;218;p6"/>
          <p:cNvGraphicFramePr/>
          <p:nvPr/>
        </p:nvGraphicFramePr>
        <p:xfrm>
          <a:off x="881062" y="1737360"/>
          <a:ext cx="10058401" cy="4792027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u="sng"/>
              <a:t>Mobile Forecast vs. Observed</a:t>
            </a:r>
            <a:endParaRPr/>
          </a:p>
        </p:txBody>
      </p:sp>
      <p:cxnSp>
        <p:nvCxnSpPr>
          <p:cNvPr id="224" name="Google Shape;224;p7"/>
          <p:cNvCxnSpPr/>
          <p:nvPr/>
        </p:nvCxnSpPr>
        <p:spPr>
          <a:xfrm>
            <a:off x="1325461" y="2909582"/>
            <a:ext cx="9830219" cy="0"/>
          </a:xfrm>
          <a:prstGeom prst="straightConnector1">
            <a:avLst/>
          </a:prstGeom>
          <a:noFill/>
          <a:ln cap="flat" cmpd="sng" w="508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5" name="Google Shape;225;p7"/>
          <p:cNvSpPr txBox="1"/>
          <p:nvPr/>
        </p:nvSpPr>
        <p:spPr>
          <a:xfrm>
            <a:off x="11219079" y="2724916"/>
            <a:ext cx="76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USG</a:t>
            </a:r>
            <a:endParaRPr/>
          </a:p>
        </p:txBody>
      </p:sp>
      <p:graphicFrame>
        <p:nvGraphicFramePr>
          <p:cNvPr id="226" name="Google Shape;226;p7"/>
          <p:cNvGraphicFramePr/>
          <p:nvPr/>
        </p:nvGraphicFramePr>
        <p:xfrm>
          <a:off x="881062" y="1737360"/>
          <a:ext cx="10429875" cy="4792027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Play"/>
              <a:buNone/>
            </a:pPr>
            <a:r>
              <a:rPr b="1" lang="en-US" sz="4600" u="sng"/>
              <a:t>Model Statistics</a:t>
            </a:r>
            <a:endParaRPr/>
          </a:p>
        </p:txBody>
      </p:sp>
      <p:graphicFrame>
        <p:nvGraphicFramePr>
          <p:cNvPr id="232" name="Google Shape;232;p8"/>
          <p:cNvGraphicFramePr/>
          <p:nvPr/>
        </p:nvGraphicFramePr>
        <p:xfrm>
          <a:off x="1477108" y="20477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{0DEC8930-A88A-4550-BAEF-E020A5136F0B}</a:tableStyleId>
              </a:tblPr>
              <a:tblGrid>
                <a:gridCol w="3084850"/>
                <a:gridCol w="3386300"/>
                <a:gridCol w="2873975"/>
              </a:tblGrid>
              <a:tr h="973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Forecast City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 Model Percent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Correct (Color Code)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 Model Bias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(ppb)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</a:tr>
              <a:tr h="946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Huntsville </a:t>
                      </a:r>
                      <a:r>
                        <a:rPr b="1" i="0" lang="en-US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(O</a:t>
                      </a:r>
                      <a:r>
                        <a:rPr b="1" baseline="-25000" i="0" lang="en-US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i="0" lang="en-US" sz="2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2.29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946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Birmingham (O</a:t>
                      </a:r>
                      <a:r>
                        <a:rPr b="1" baseline="-25000" i="0" lang="en-US" sz="2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i="0" lang="en-US" sz="2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1.80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946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Mobile (O</a:t>
                      </a:r>
                      <a:r>
                        <a:rPr b="1" baseline="-25000" i="0" lang="en-US" sz="2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b="1" i="0" lang="en-US" sz="2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2.91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Google Shape;237;p9"/>
          <p:cNvGraphicFramePr/>
          <p:nvPr/>
        </p:nvGraphicFramePr>
        <p:xfrm>
          <a:off x="2451801" y="12245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{0DEC8930-A88A-4550-BAEF-E020A5136F0B}</a:tableStyleId>
              </a:tblPr>
              <a:tblGrid>
                <a:gridCol w="3416425"/>
                <a:gridCol w="3848525"/>
              </a:tblGrid>
              <a:tr h="73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Forecast City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 Model Percent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Correct (Color Code)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</a:tr>
              <a:tr h="73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Huntsville (2023)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73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Huntsville (2024)</a:t>
                      </a:r>
                      <a:endParaRPr b="1" i="0" sz="2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50" marB="0" marR="8550" marL="85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73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Birmingham (2023)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73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Birmingham (2024)</a:t>
                      </a:r>
                      <a:endParaRPr b="1" i="0" sz="2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50" marB="0" marR="8550" marL="85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73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Mobile (2023)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73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Mobile (2024)</a:t>
                      </a:r>
                      <a:endParaRPr b="1" i="0" sz="2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50" marB="0" marR="8550" marL="85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  <a:endParaRPr/>
                    </a:p>
                  </a:txBody>
                  <a:tcPr marT="8550" marB="0" marR="8550" marL="85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38" name="Google Shape;238;p9"/>
          <p:cNvSpPr txBox="1"/>
          <p:nvPr/>
        </p:nvSpPr>
        <p:spPr>
          <a:xfrm>
            <a:off x="1700685" y="11"/>
            <a:ext cx="879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Ozone Model Statistics 2023 vs. 2024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2023-08-09T18:50:37Z</dcterms:created>
  <dc:creator>Roebling, Dallas D</dc:creator>
</cp:coreProperties>
</file>