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sldIdLst>
    <p:sldId id="256" r:id="rId2"/>
    <p:sldId id="383" r:id="rId3"/>
    <p:sldId id="487" r:id="rId4"/>
    <p:sldId id="524" r:id="rId5"/>
    <p:sldId id="523" r:id="rId6"/>
    <p:sldId id="525" r:id="rId7"/>
    <p:sldId id="526" r:id="rId8"/>
    <p:sldId id="483" r:id="rId9"/>
    <p:sldId id="527" r:id="rId10"/>
    <p:sldId id="431" r:id="rId11"/>
    <p:sldId id="569" r:id="rId12"/>
    <p:sldId id="558" r:id="rId13"/>
    <p:sldId id="531" r:id="rId14"/>
    <p:sldId id="432" r:id="rId15"/>
    <p:sldId id="530" r:id="rId16"/>
    <p:sldId id="528" r:id="rId17"/>
    <p:sldId id="484" r:id="rId18"/>
    <p:sldId id="532" r:id="rId19"/>
    <p:sldId id="533" r:id="rId20"/>
    <p:sldId id="485" r:id="rId21"/>
    <p:sldId id="534" r:id="rId22"/>
    <p:sldId id="551" r:id="rId23"/>
    <p:sldId id="503" r:id="rId24"/>
    <p:sldId id="535" r:id="rId25"/>
    <p:sldId id="552" r:id="rId26"/>
    <p:sldId id="504" r:id="rId27"/>
    <p:sldId id="539" r:id="rId28"/>
    <p:sldId id="553" r:id="rId29"/>
    <p:sldId id="568" r:id="rId30"/>
    <p:sldId id="505" r:id="rId31"/>
    <p:sldId id="537" r:id="rId32"/>
    <p:sldId id="554" r:id="rId33"/>
    <p:sldId id="506" r:id="rId34"/>
    <p:sldId id="538" r:id="rId35"/>
    <p:sldId id="541" r:id="rId36"/>
    <p:sldId id="508" r:id="rId37"/>
    <p:sldId id="542" r:id="rId38"/>
    <p:sldId id="543" r:id="rId39"/>
    <p:sldId id="509" r:id="rId40"/>
    <p:sldId id="567" r:id="rId41"/>
    <p:sldId id="544" r:id="rId42"/>
    <p:sldId id="545" r:id="rId43"/>
    <p:sldId id="510" r:id="rId44"/>
    <p:sldId id="546" r:id="rId45"/>
    <p:sldId id="547" r:id="rId46"/>
    <p:sldId id="511" r:id="rId47"/>
    <p:sldId id="548" r:id="rId48"/>
    <p:sldId id="555" r:id="rId49"/>
    <p:sldId id="512" r:id="rId50"/>
    <p:sldId id="549" r:id="rId51"/>
    <p:sldId id="513" r:id="rId52"/>
    <p:sldId id="550" r:id="rId53"/>
    <p:sldId id="488" r:id="rId54"/>
    <p:sldId id="566" r:id="rId55"/>
    <p:sldId id="490" r:id="rId56"/>
    <p:sldId id="556" r:id="rId57"/>
    <p:sldId id="557" r:id="rId58"/>
    <p:sldId id="559" r:id="rId59"/>
    <p:sldId id="560" r:id="rId60"/>
    <p:sldId id="561" r:id="rId61"/>
    <p:sldId id="562" r:id="rId62"/>
    <p:sldId id="500" r:id="rId63"/>
    <p:sldId id="563" r:id="rId64"/>
    <p:sldId id="564" r:id="rId65"/>
    <p:sldId id="501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D5F0"/>
    <a:srgbClr val="85AFDC"/>
    <a:srgbClr val="3D6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80" autoAdjust="0"/>
  </p:normalViewPr>
  <p:slideViewPr>
    <p:cSldViewPr snapToGrid="0">
      <p:cViewPr>
        <p:scale>
          <a:sx n="100" d="100"/>
          <a:sy n="100" d="100"/>
        </p:scale>
        <p:origin x="115" y="4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40" d="100"/>
          <a:sy n="140" d="100"/>
        </p:scale>
        <p:origin x="1968" y="-14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solidFill>
                  <a:sysClr val="windowText" lastClr="000000"/>
                </a:solidFill>
              </a:rPr>
              <a:t>CT Accumulated Site</a:t>
            </a:r>
            <a:r>
              <a:rPr lang="en-US" sz="2400" b="1" baseline="0">
                <a:solidFill>
                  <a:sysClr val="windowText" lastClr="000000"/>
                </a:solidFill>
              </a:rPr>
              <a:t> Exceedances 2024</a:t>
            </a:r>
            <a:endParaRPr lang="en-US" sz="24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306181596469304E-2"/>
          <c:y val="9.9447416727916599E-2"/>
          <c:w val="0.92681288067835954"/>
          <c:h val="0.84870201527848177"/>
        </c:manualLayout>
      </c:layout>
      <c:lineChart>
        <c:grouping val="standard"/>
        <c:varyColors val="0"/>
        <c:ser>
          <c:idx val="1"/>
          <c:order val="3"/>
          <c:tx>
            <c:v>2020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47"/>
              <c:layout>
                <c:manualLayout>
                  <c:x val="-3.5587879637180755E-2"/>
                  <c:y val="-7.20223308116093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641727584925564E-2"/>
                      <c:h val="6.28623177698070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571-4963-9ED8-3219912893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'All Site Exceedance Data'!$A$2:$A$154</c:f>
              <c:numCache>
                <c:formatCode>m/d;@</c:formatCode>
                <c:ptCount val="153"/>
                <c:pt idx="0">
                  <c:v>42491</c:v>
                </c:pt>
                <c:pt idx="1">
                  <c:v>42492</c:v>
                </c:pt>
                <c:pt idx="2">
                  <c:v>42493</c:v>
                </c:pt>
                <c:pt idx="3">
                  <c:v>42494</c:v>
                </c:pt>
                <c:pt idx="4">
                  <c:v>42495</c:v>
                </c:pt>
                <c:pt idx="5">
                  <c:v>42496</c:v>
                </c:pt>
                <c:pt idx="6">
                  <c:v>42497</c:v>
                </c:pt>
                <c:pt idx="7">
                  <c:v>42498</c:v>
                </c:pt>
                <c:pt idx="8">
                  <c:v>42499</c:v>
                </c:pt>
                <c:pt idx="9">
                  <c:v>42500</c:v>
                </c:pt>
                <c:pt idx="10">
                  <c:v>42501</c:v>
                </c:pt>
                <c:pt idx="11">
                  <c:v>42502</c:v>
                </c:pt>
                <c:pt idx="12">
                  <c:v>42503</c:v>
                </c:pt>
                <c:pt idx="13">
                  <c:v>42504</c:v>
                </c:pt>
                <c:pt idx="14">
                  <c:v>42505</c:v>
                </c:pt>
                <c:pt idx="15">
                  <c:v>42506</c:v>
                </c:pt>
                <c:pt idx="16">
                  <c:v>42507</c:v>
                </c:pt>
                <c:pt idx="17">
                  <c:v>42508</c:v>
                </c:pt>
                <c:pt idx="18">
                  <c:v>42509</c:v>
                </c:pt>
                <c:pt idx="19">
                  <c:v>42510</c:v>
                </c:pt>
                <c:pt idx="20">
                  <c:v>42511</c:v>
                </c:pt>
                <c:pt idx="21">
                  <c:v>42512</c:v>
                </c:pt>
                <c:pt idx="22">
                  <c:v>42513</c:v>
                </c:pt>
                <c:pt idx="23">
                  <c:v>42514</c:v>
                </c:pt>
                <c:pt idx="24">
                  <c:v>42515</c:v>
                </c:pt>
                <c:pt idx="25">
                  <c:v>42516</c:v>
                </c:pt>
                <c:pt idx="26">
                  <c:v>42517</c:v>
                </c:pt>
                <c:pt idx="27">
                  <c:v>42518</c:v>
                </c:pt>
                <c:pt idx="28">
                  <c:v>42519</c:v>
                </c:pt>
                <c:pt idx="29">
                  <c:v>42520</c:v>
                </c:pt>
                <c:pt idx="30">
                  <c:v>42521</c:v>
                </c:pt>
                <c:pt idx="31">
                  <c:v>42522</c:v>
                </c:pt>
                <c:pt idx="32">
                  <c:v>42523</c:v>
                </c:pt>
                <c:pt idx="33">
                  <c:v>42524</c:v>
                </c:pt>
                <c:pt idx="34">
                  <c:v>42525</c:v>
                </c:pt>
                <c:pt idx="35">
                  <c:v>42526</c:v>
                </c:pt>
                <c:pt idx="36">
                  <c:v>42527</c:v>
                </c:pt>
                <c:pt idx="37">
                  <c:v>42528</c:v>
                </c:pt>
                <c:pt idx="38">
                  <c:v>42529</c:v>
                </c:pt>
                <c:pt idx="39">
                  <c:v>42530</c:v>
                </c:pt>
                <c:pt idx="40">
                  <c:v>42531</c:v>
                </c:pt>
                <c:pt idx="41">
                  <c:v>42532</c:v>
                </c:pt>
                <c:pt idx="42">
                  <c:v>42533</c:v>
                </c:pt>
                <c:pt idx="43">
                  <c:v>42534</c:v>
                </c:pt>
                <c:pt idx="44">
                  <c:v>42535</c:v>
                </c:pt>
                <c:pt idx="45">
                  <c:v>42536</c:v>
                </c:pt>
                <c:pt idx="46">
                  <c:v>42537</c:v>
                </c:pt>
                <c:pt idx="47">
                  <c:v>42538</c:v>
                </c:pt>
                <c:pt idx="48">
                  <c:v>42539</c:v>
                </c:pt>
                <c:pt idx="49">
                  <c:v>42540</c:v>
                </c:pt>
                <c:pt idx="50">
                  <c:v>42541</c:v>
                </c:pt>
                <c:pt idx="51">
                  <c:v>42542</c:v>
                </c:pt>
                <c:pt idx="52">
                  <c:v>42543</c:v>
                </c:pt>
                <c:pt idx="53">
                  <c:v>42544</c:v>
                </c:pt>
                <c:pt idx="54">
                  <c:v>42545</c:v>
                </c:pt>
                <c:pt idx="55">
                  <c:v>42546</c:v>
                </c:pt>
                <c:pt idx="56">
                  <c:v>42547</c:v>
                </c:pt>
                <c:pt idx="57">
                  <c:v>42548</c:v>
                </c:pt>
                <c:pt idx="58">
                  <c:v>42549</c:v>
                </c:pt>
                <c:pt idx="59">
                  <c:v>42550</c:v>
                </c:pt>
                <c:pt idx="60">
                  <c:v>42551</c:v>
                </c:pt>
                <c:pt idx="61">
                  <c:v>42552</c:v>
                </c:pt>
                <c:pt idx="62">
                  <c:v>42553</c:v>
                </c:pt>
                <c:pt idx="63">
                  <c:v>42554</c:v>
                </c:pt>
                <c:pt idx="64">
                  <c:v>42555</c:v>
                </c:pt>
                <c:pt idx="65">
                  <c:v>42556</c:v>
                </c:pt>
                <c:pt idx="66">
                  <c:v>42557</c:v>
                </c:pt>
                <c:pt idx="67">
                  <c:v>42558</c:v>
                </c:pt>
                <c:pt idx="68">
                  <c:v>42559</c:v>
                </c:pt>
                <c:pt idx="69">
                  <c:v>42560</c:v>
                </c:pt>
                <c:pt idx="70">
                  <c:v>42561</c:v>
                </c:pt>
                <c:pt idx="71">
                  <c:v>42562</c:v>
                </c:pt>
                <c:pt idx="72">
                  <c:v>42563</c:v>
                </c:pt>
                <c:pt idx="73">
                  <c:v>42564</c:v>
                </c:pt>
                <c:pt idx="74">
                  <c:v>42565</c:v>
                </c:pt>
                <c:pt idx="75">
                  <c:v>42566</c:v>
                </c:pt>
                <c:pt idx="76">
                  <c:v>42567</c:v>
                </c:pt>
                <c:pt idx="77">
                  <c:v>42568</c:v>
                </c:pt>
                <c:pt idx="78">
                  <c:v>42569</c:v>
                </c:pt>
                <c:pt idx="79">
                  <c:v>42570</c:v>
                </c:pt>
                <c:pt idx="80">
                  <c:v>42571</c:v>
                </c:pt>
                <c:pt idx="81">
                  <c:v>42572</c:v>
                </c:pt>
                <c:pt idx="82">
                  <c:v>42573</c:v>
                </c:pt>
                <c:pt idx="83">
                  <c:v>42574</c:v>
                </c:pt>
                <c:pt idx="84">
                  <c:v>42575</c:v>
                </c:pt>
                <c:pt idx="85">
                  <c:v>42576</c:v>
                </c:pt>
                <c:pt idx="86">
                  <c:v>42577</c:v>
                </c:pt>
                <c:pt idx="87">
                  <c:v>42578</c:v>
                </c:pt>
                <c:pt idx="88">
                  <c:v>42579</c:v>
                </c:pt>
                <c:pt idx="89">
                  <c:v>42580</c:v>
                </c:pt>
                <c:pt idx="90">
                  <c:v>42581</c:v>
                </c:pt>
                <c:pt idx="91">
                  <c:v>42582</c:v>
                </c:pt>
                <c:pt idx="92">
                  <c:v>42583</c:v>
                </c:pt>
                <c:pt idx="93">
                  <c:v>42584</c:v>
                </c:pt>
                <c:pt idx="94">
                  <c:v>42585</c:v>
                </c:pt>
                <c:pt idx="95">
                  <c:v>42586</c:v>
                </c:pt>
                <c:pt idx="96">
                  <c:v>42587</c:v>
                </c:pt>
                <c:pt idx="97">
                  <c:v>42588</c:v>
                </c:pt>
                <c:pt idx="98">
                  <c:v>42589</c:v>
                </c:pt>
                <c:pt idx="99">
                  <c:v>42590</c:v>
                </c:pt>
                <c:pt idx="100">
                  <c:v>42591</c:v>
                </c:pt>
                <c:pt idx="101">
                  <c:v>42592</c:v>
                </c:pt>
                <c:pt idx="102">
                  <c:v>42593</c:v>
                </c:pt>
                <c:pt idx="103">
                  <c:v>42594</c:v>
                </c:pt>
                <c:pt idx="104">
                  <c:v>42595</c:v>
                </c:pt>
                <c:pt idx="105">
                  <c:v>42596</c:v>
                </c:pt>
                <c:pt idx="106">
                  <c:v>42597</c:v>
                </c:pt>
                <c:pt idx="107">
                  <c:v>42598</c:v>
                </c:pt>
                <c:pt idx="108">
                  <c:v>42599</c:v>
                </c:pt>
                <c:pt idx="109">
                  <c:v>42600</c:v>
                </c:pt>
                <c:pt idx="110">
                  <c:v>42601</c:v>
                </c:pt>
                <c:pt idx="111">
                  <c:v>42602</c:v>
                </c:pt>
                <c:pt idx="112">
                  <c:v>42603</c:v>
                </c:pt>
                <c:pt idx="113">
                  <c:v>42604</c:v>
                </c:pt>
                <c:pt idx="114">
                  <c:v>42605</c:v>
                </c:pt>
                <c:pt idx="115">
                  <c:v>42606</c:v>
                </c:pt>
                <c:pt idx="116">
                  <c:v>42607</c:v>
                </c:pt>
                <c:pt idx="117">
                  <c:v>42608</c:v>
                </c:pt>
                <c:pt idx="118">
                  <c:v>42609</c:v>
                </c:pt>
                <c:pt idx="119">
                  <c:v>42610</c:v>
                </c:pt>
                <c:pt idx="120">
                  <c:v>42611</c:v>
                </c:pt>
                <c:pt idx="121">
                  <c:v>42612</c:v>
                </c:pt>
                <c:pt idx="122">
                  <c:v>42613</c:v>
                </c:pt>
                <c:pt idx="123">
                  <c:v>42614</c:v>
                </c:pt>
                <c:pt idx="124">
                  <c:v>42615</c:v>
                </c:pt>
                <c:pt idx="125">
                  <c:v>42616</c:v>
                </c:pt>
                <c:pt idx="126">
                  <c:v>42617</c:v>
                </c:pt>
                <c:pt idx="127">
                  <c:v>42618</c:v>
                </c:pt>
                <c:pt idx="128">
                  <c:v>42619</c:v>
                </c:pt>
                <c:pt idx="129">
                  <c:v>42620</c:v>
                </c:pt>
                <c:pt idx="130">
                  <c:v>42621</c:v>
                </c:pt>
                <c:pt idx="131">
                  <c:v>42622</c:v>
                </c:pt>
                <c:pt idx="132">
                  <c:v>42623</c:v>
                </c:pt>
                <c:pt idx="133">
                  <c:v>42624</c:v>
                </c:pt>
                <c:pt idx="134">
                  <c:v>42625</c:v>
                </c:pt>
                <c:pt idx="135">
                  <c:v>42626</c:v>
                </c:pt>
                <c:pt idx="136">
                  <c:v>42627</c:v>
                </c:pt>
                <c:pt idx="137">
                  <c:v>42628</c:v>
                </c:pt>
                <c:pt idx="138">
                  <c:v>42629</c:v>
                </c:pt>
                <c:pt idx="139">
                  <c:v>42630</c:v>
                </c:pt>
                <c:pt idx="140">
                  <c:v>42631</c:v>
                </c:pt>
                <c:pt idx="141">
                  <c:v>42632</c:v>
                </c:pt>
                <c:pt idx="142">
                  <c:v>42633</c:v>
                </c:pt>
                <c:pt idx="143">
                  <c:v>42634</c:v>
                </c:pt>
                <c:pt idx="144">
                  <c:v>42635</c:v>
                </c:pt>
                <c:pt idx="145">
                  <c:v>42636</c:v>
                </c:pt>
                <c:pt idx="146">
                  <c:v>42637</c:v>
                </c:pt>
                <c:pt idx="147">
                  <c:v>42638</c:v>
                </c:pt>
                <c:pt idx="148">
                  <c:v>42639</c:v>
                </c:pt>
                <c:pt idx="149">
                  <c:v>42640</c:v>
                </c:pt>
                <c:pt idx="150">
                  <c:v>42641</c:v>
                </c:pt>
                <c:pt idx="151">
                  <c:v>42642</c:v>
                </c:pt>
                <c:pt idx="152">
                  <c:v>42643</c:v>
                </c:pt>
              </c:numCache>
            </c:numRef>
          </c:cat>
          <c:val>
            <c:numRef>
              <c:f>'All Site Exceedance Data'!$E$2:$E$154</c:f>
              <c:numCache>
                <c:formatCode>General</c:formatCode>
                <c:ptCount val="1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6</c:v>
                </c:pt>
                <c:pt idx="40">
                  <c:v>6</c:v>
                </c:pt>
                <c:pt idx="41">
                  <c:v>6</c:v>
                </c:pt>
                <c:pt idx="42">
                  <c:v>6</c:v>
                </c:pt>
                <c:pt idx="43">
                  <c:v>6</c:v>
                </c:pt>
                <c:pt idx="44">
                  <c:v>6</c:v>
                </c:pt>
                <c:pt idx="45">
                  <c:v>6</c:v>
                </c:pt>
                <c:pt idx="46">
                  <c:v>6</c:v>
                </c:pt>
                <c:pt idx="47">
                  <c:v>6</c:v>
                </c:pt>
                <c:pt idx="48">
                  <c:v>6</c:v>
                </c:pt>
                <c:pt idx="49">
                  <c:v>6</c:v>
                </c:pt>
                <c:pt idx="50">
                  <c:v>6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6</c:v>
                </c:pt>
                <c:pt idx="70">
                  <c:v>6</c:v>
                </c:pt>
                <c:pt idx="71">
                  <c:v>6</c:v>
                </c:pt>
                <c:pt idx="72">
                  <c:v>6</c:v>
                </c:pt>
                <c:pt idx="73">
                  <c:v>8</c:v>
                </c:pt>
                <c:pt idx="74">
                  <c:v>8</c:v>
                </c:pt>
                <c:pt idx="75">
                  <c:v>8</c:v>
                </c:pt>
                <c:pt idx="76">
                  <c:v>8</c:v>
                </c:pt>
                <c:pt idx="77">
                  <c:v>8</c:v>
                </c:pt>
                <c:pt idx="78">
                  <c:v>8</c:v>
                </c:pt>
                <c:pt idx="79">
                  <c:v>14</c:v>
                </c:pt>
                <c:pt idx="80">
                  <c:v>15</c:v>
                </c:pt>
                <c:pt idx="81">
                  <c:v>17</c:v>
                </c:pt>
                <c:pt idx="82">
                  <c:v>17</c:v>
                </c:pt>
                <c:pt idx="83">
                  <c:v>17</c:v>
                </c:pt>
                <c:pt idx="84">
                  <c:v>17</c:v>
                </c:pt>
                <c:pt idx="85">
                  <c:v>18</c:v>
                </c:pt>
                <c:pt idx="86">
                  <c:v>18</c:v>
                </c:pt>
                <c:pt idx="87">
                  <c:v>21</c:v>
                </c:pt>
                <c:pt idx="88">
                  <c:v>22</c:v>
                </c:pt>
                <c:pt idx="89">
                  <c:v>22</c:v>
                </c:pt>
                <c:pt idx="90">
                  <c:v>28</c:v>
                </c:pt>
                <c:pt idx="91">
                  <c:v>28</c:v>
                </c:pt>
                <c:pt idx="92">
                  <c:v>28</c:v>
                </c:pt>
                <c:pt idx="93">
                  <c:v>28</c:v>
                </c:pt>
                <c:pt idx="94">
                  <c:v>30</c:v>
                </c:pt>
                <c:pt idx="95">
                  <c:v>30</c:v>
                </c:pt>
                <c:pt idx="96">
                  <c:v>33</c:v>
                </c:pt>
                <c:pt idx="97">
                  <c:v>33</c:v>
                </c:pt>
                <c:pt idx="98">
                  <c:v>33</c:v>
                </c:pt>
                <c:pt idx="99">
                  <c:v>33</c:v>
                </c:pt>
                <c:pt idx="100">
                  <c:v>33</c:v>
                </c:pt>
                <c:pt idx="101">
                  <c:v>34</c:v>
                </c:pt>
                <c:pt idx="102">
                  <c:v>34</c:v>
                </c:pt>
                <c:pt idx="103">
                  <c:v>34</c:v>
                </c:pt>
                <c:pt idx="104">
                  <c:v>34</c:v>
                </c:pt>
                <c:pt idx="105">
                  <c:v>34</c:v>
                </c:pt>
                <c:pt idx="106">
                  <c:v>34</c:v>
                </c:pt>
                <c:pt idx="107">
                  <c:v>34</c:v>
                </c:pt>
                <c:pt idx="108">
                  <c:v>34</c:v>
                </c:pt>
                <c:pt idx="109">
                  <c:v>34</c:v>
                </c:pt>
                <c:pt idx="110">
                  <c:v>34</c:v>
                </c:pt>
                <c:pt idx="111">
                  <c:v>34</c:v>
                </c:pt>
                <c:pt idx="112">
                  <c:v>35</c:v>
                </c:pt>
                <c:pt idx="113">
                  <c:v>36</c:v>
                </c:pt>
                <c:pt idx="114">
                  <c:v>36</c:v>
                </c:pt>
                <c:pt idx="115">
                  <c:v>39</c:v>
                </c:pt>
                <c:pt idx="116">
                  <c:v>39</c:v>
                </c:pt>
                <c:pt idx="117">
                  <c:v>39</c:v>
                </c:pt>
                <c:pt idx="118">
                  <c:v>39</c:v>
                </c:pt>
                <c:pt idx="119">
                  <c:v>39</c:v>
                </c:pt>
                <c:pt idx="120">
                  <c:v>39</c:v>
                </c:pt>
                <c:pt idx="121">
                  <c:v>39</c:v>
                </c:pt>
                <c:pt idx="122">
                  <c:v>39</c:v>
                </c:pt>
                <c:pt idx="123">
                  <c:v>39</c:v>
                </c:pt>
                <c:pt idx="124">
                  <c:v>39</c:v>
                </c:pt>
                <c:pt idx="125">
                  <c:v>39</c:v>
                </c:pt>
                <c:pt idx="126">
                  <c:v>39</c:v>
                </c:pt>
                <c:pt idx="127">
                  <c:v>39</c:v>
                </c:pt>
                <c:pt idx="128">
                  <c:v>39</c:v>
                </c:pt>
                <c:pt idx="129">
                  <c:v>39</c:v>
                </c:pt>
                <c:pt idx="130">
                  <c:v>39</c:v>
                </c:pt>
                <c:pt idx="131">
                  <c:v>39</c:v>
                </c:pt>
                <c:pt idx="132">
                  <c:v>39</c:v>
                </c:pt>
                <c:pt idx="133">
                  <c:v>39</c:v>
                </c:pt>
                <c:pt idx="134">
                  <c:v>39</c:v>
                </c:pt>
                <c:pt idx="135">
                  <c:v>39</c:v>
                </c:pt>
                <c:pt idx="136">
                  <c:v>39</c:v>
                </c:pt>
                <c:pt idx="137">
                  <c:v>39</c:v>
                </c:pt>
                <c:pt idx="138">
                  <c:v>39</c:v>
                </c:pt>
                <c:pt idx="139">
                  <c:v>39</c:v>
                </c:pt>
                <c:pt idx="140">
                  <c:v>39</c:v>
                </c:pt>
                <c:pt idx="141">
                  <c:v>39</c:v>
                </c:pt>
                <c:pt idx="142">
                  <c:v>39</c:v>
                </c:pt>
                <c:pt idx="143">
                  <c:v>39</c:v>
                </c:pt>
                <c:pt idx="144">
                  <c:v>39</c:v>
                </c:pt>
                <c:pt idx="145">
                  <c:v>39</c:v>
                </c:pt>
                <c:pt idx="146">
                  <c:v>39</c:v>
                </c:pt>
                <c:pt idx="147">
                  <c:v>39</c:v>
                </c:pt>
                <c:pt idx="148">
                  <c:v>39</c:v>
                </c:pt>
                <c:pt idx="149">
                  <c:v>39</c:v>
                </c:pt>
                <c:pt idx="150">
                  <c:v>39</c:v>
                </c:pt>
                <c:pt idx="151">
                  <c:v>39</c:v>
                </c:pt>
                <c:pt idx="152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71-4963-9ED8-32199128931D}"/>
            </c:ext>
          </c:extLst>
        </c:ser>
        <c:ser>
          <c:idx val="2"/>
          <c:order val="4"/>
          <c:tx>
            <c:v>2021</c:v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132"/>
              <c:layout>
                <c:manualLayout>
                  <c:x val="2.9746081865673544E-2"/>
                  <c:y val="-1.73319189252367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865594925634292E-2"/>
                      <c:h val="4.79809910124870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571-4963-9ED8-3219912893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'All Site Exceedance Data'!$A$2:$A$154</c:f>
              <c:numCache>
                <c:formatCode>m/d;@</c:formatCode>
                <c:ptCount val="153"/>
                <c:pt idx="0">
                  <c:v>42491</c:v>
                </c:pt>
                <c:pt idx="1">
                  <c:v>42492</c:v>
                </c:pt>
                <c:pt idx="2">
                  <c:v>42493</c:v>
                </c:pt>
                <c:pt idx="3">
                  <c:v>42494</c:v>
                </c:pt>
                <c:pt idx="4">
                  <c:v>42495</c:v>
                </c:pt>
                <c:pt idx="5">
                  <c:v>42496</c:v>
                </c:pt>
                <c:pt idx="6">
                  <c:v>42497</c:v>
                </c:pt>
                <c:pt idx="7">
                  <c:v>42498</c:v>
                </c:pt>
                <c:pt idx="8">
                  <c:v>42499</c:v>
                </c:pt>
                <c:pt idx="9">
                  <c:v>42500</c:v>
                </c:pt>
                <c:pt idx="10">
                  <c:v>42501</c:v>
                </c:pt>
                <c:pt idx="11">
                  <c:v>42502</c:v>
                </c:pt>
                <c:pt idx="12">
                  <c:v>42503</c:v>
                </c:pt>
                <c:pt idx="13">
                  <c:v>42504</c:v>
                </c:pt>
                <c:pt idx="14">
                  <c:v>42505</c:v>
                </c:pt>
                <c:pt idx="15">
                  <c:v>42506</c:v>
                </c:pt>
                <c:pt idx="16">
                  <c:v>42507</c:v>
                </c:pt>
                <c:pt idx="17">
                  <c:v>42508</c:v>
                </c:pt>
                <c:pt idx="18">
                  <c:v>42509</c:v>
                </c:pt>
                <c:pt idx="19">
                  <c:v>42510</c:v>
                </c:pt>
                <c:pt idx="20">
                  <c:v>42511</c:v>
                </c:pt>
                <c:pt idx="21">
                  <c:v>42512</c:v>
                </c:pt>
                <c:pt idx="22">
                  <c:v>42513</c:v>
                </c:pt>
                <c:pt idx="23">
                  <c:v>42514</c:v>
                </c:pt>
                <c:pt idx="24">
                  <c:v>42515</c:v>
                </c:pt>
                <c:pt idx="25">
                  <c:v>42516</c:v>
                </c:pt>
                <c:pt idx="26">
                  <c:v>42517</c:v>
                </c:pt>
                <c:pt idx="27">
                  <c:v>42518</c:v>
                </c:pt>
                <c:pt idx="28">
                  <c:v>42519</c:v>
                </c:pt>
                <c:pt idx="29">
                  <c:v>42520</c:v>
                </c:pt>
                <c:pt idx="30">
                  <c:v>42521</c:v>
                </c:pt>
                <c:pt idx="31">
                  <c:v>42522</c:v>
                </c:pt>
                <c:pt idx="32">
                  <c:v>42523</c:v>
                </c:pt>
                <c:pt idx="33">
                  <c:v>42524</c:v>
                </c:pt>
                <c:pt idx="34">
                  <c:v>42525</c:v>
                </c:pt>
                <c:pt idx="35">
                  <c:v>42526</c:v>
                </c:pt>
                <c:pt idx="36">
                  <c:v>42527</c:v>
                </c:pt>
                <c:pt idx="37">
                  <c:v>42528</c:v>
                </c:pt>
                <c:pt idx="38">
                  <c:v>42529</c:v>
                </c:pt>
                <c:pt idx="39">
                  <c:v>42530</c:v>
                </c:pt>
                <c:pt idx="40">
                  <c:v>42531</c:v>
                </c:pt>
                <c:pt idx="41">
                  <c:v>42532</c:v>
                </c:pt>
                <c:pt idx="42">
                  <c:v>42533</c:v>
                </c:pt>
                <c:pt idx="43">
                  <c:v>42534</c:v>
                </c:pt>
                <c:pt idx="44">
                  <c:v>42535</c:v>
                </c:pt>
                <c:pt idx="45">
                  <c:v>42536</c:v>
                </c:pt>
                <c:pt idx="46">
                  <c:v>42537</c:v>
                </c:pt>
                <c:pt idx="47">
                  <c:v>42538</c:v>
                </c:pt>
                <c:pt idx="48">
                  <c:v>42539</c:v>
                </c:pt>
                <c:pt idx="49">
                  <c:v>42540</c:v>
                </c:pt>
                <c:pt idx="50">
                  <c:v>42541</c:v>
                </c:pt>
                <c:pt idx="51">
                  <c:v>42542</c:v>
                </c:pt>
                <c:pt idx="52">
                  <c:v>42543</c:v>
                </c:pt>
                <c:pt idx="53">
                  <c:v>42544</c:v>
                </c:pt>
                <c:pt idx="54">
                  <c:v>42545</c:v>
                </c:pt>
                <c:pt idx="55">
                  <c:v>42546</c:v>
                </c:pt>
                <c:pt idx="56">
                  <c:v>42547</c:v>
                </c:pt>
                <c:pt idx="57">
                  <c:v>42548</c:v>
                </c:pt>
                <c:pt idx="58">
                  <c:v>42549</c:v>
                </c:pt>
                <c:pt idx="59">
                  <c:v>42550</c:v>
                </c:pt>
                <c:pt idx="60">
                  <c:v>42551</c:v>
                </c:pt>
                <c:pt idx="61">
                  <c:v>42552</c:v>
                </c:pt>
                <c:pt idx="62">
                  <c:v>42553</c:v>
                </c:pt>
                <c:pt idx="63">
                  <c:v>42554</c:v>
                </c:pt>
                <c:pt idx="64">
                  <c:v>42555</c:v>
                </c:pt>
                <c:pt idx="65">
                  <c:v>42556</c:v>
                </c:pt>
                <c:pt idx="66">
                  <c:v>42557</c:v>
                </c:pt>
                <c:pt idx="67">
                  <c:v>42558</c:v>
                </c:pt>
                <c:pt idx="68">
                  <c:v>42559</c:v>
                </c:pt>
                <c:pt idx="69">
                  <c:v>42560</c:v>
                </c:pt>
                <c:pt idx="70">
                  <c:v>42561</c:v>
                </c:pt>
                <c:pt idx="71">
                  <c:v>42562</c:v>
                </c:pt>
                <c:pt idx="72">
                  <c:v>42563</c:v>
                </c:pt>
                <c:pt idx="73">
                  <c:v>42564</c:v>
                </c:pt>
                <c:pt idx="74">
                  <c:v>42565</c:v>
                </c:pt>
                <c:pt idx="75">
                  <c:v>42566</c:v>
                </c:pt>
                <c:pt idx="76">
                  <c:v>42567</c:v>
                </c:pt>
                <c:pt idx="77">
                  <c:v>42568</c:v>
                </c:pt>
                <c:pt idx="78">
                  <c:v>42569</c:v>
                </c:pt>
                <c:pt idx="79">
                  <c:v>42570</c:v>
                </c:pt>
                <c:pt idx="80">
                  <c:v>42571</c:v>
                </c:pt>
                <c:pt idx="81">
                  <c:v>42572</c:v>
                </c:pt>
                <c:pt idx="82">
                  <c:v>42573</c:v>
                </c:pt>
                <c:pt idx="83">
                  <c:v>42574</c:v>
                </c:pt>
                <c:pt idx="84">
                  <c:v>42575</c:v>
                </c:pt>
                <c:pt idx="85">
                  <c:v>42576</c:v>
                </c:pt>
                <c:pt idx="86">
                  <c:v>42577</c:v>
                </c:pt>
                <c:pt idx="87">
                  <c:v>42578</c:v>
                </c:pt>
                <c:pt idx="88">
                  <c:v>42579</c:v>
                </c:pt>
                <c:pt idx="89">
                  <c:v>42580</c:v>
                </c:pt>
                <c:pt idx="90">
                  <c:v>42581</c:v>
                </c:pt>
                <c:pt idx="91">
                  <c:v>42582</c:v>
                </c:pt>
                <c:pt idx="92">
                  <c:v>42583</c:v>
                </c:pt>
                <c:pt idx="93">
                  <c:v>42584</c:v>
                </c:pt>
                <c:pt idx="94">
                  <c:v>42585</c:v>
                </c:pt>
                <c:pt idx="95">
                  <c:v>42586</c:v>
                </c:pt>
                <c:pt idx="96">
                  <c:v>42587</c:v>
                </c:pt>
                <c:pt idx="97">
                  <c:v>42588</c:v>
                </c:pt>
                <c:pt idx="98">
                  <c:v>42589</c:v>
                </c:pt>
                <c:pt idx="99">
                  <c:v>42590</c:v>
                </c:pt>
                <c:pt idx="100">
                  <c:v>42591</c:v>
                </c:pt>
                <c:pt idx="101">
                  <c:v>42592</c:v>
                </c:pt>
                <c:pt idx="102">
                  <c:v>42593</c:v>
                </c:pt>
                <c:pt idx="103">
                  <c:v>42594</c:v>
                </c:pt>
                <c:pt idx="104">
                  <c:v>42595</c:v>
                </c:pt>
                <c:pt idx="105">
                  <c:v>42596</c:v>
                </c:pt>
                <c:pt idx="106">
                  <c:v>42597</c:v>
                </c:pt>
                <c:pt idx="107">
                  <c:v>42598</c:v>
                </c:pt>
                <c:pt idx="108">
                  <c:v>42599</c:v>
                </c:pt>
                <c:pt idx="109">
                  <c:v>42600</c:v>
                </c:pt>
                <c:pt idx="110">
                  <c:v>42601</c:v>
                </c:pt>
                <c:pt idx="111">
                  <c:v>42602</c:v>
                </c:pt>
                <c:pt idx="112">
                  <c:v>42603</c:v>
                </c:pt>
                <c:pt idx="113">
                  <c:v>42604</c:v>
                </c:pt>
                <c:pt idx="114">
                  <c:v>42605</c:v>
                </c:pt>
                <c:pt idx="115">
                  <c:v>42606</c:v>
                </c:pt>
                <c:pt idx="116">
                  <c:v>42607</c:v>
                </c:pt>
                <c:pt idx="117">
                  <c:v>42608</c:v>
                </c:pt>
                <c:pt idx="118">
                  <c:v>42609</c:v>
                </c:pt>
                <c:pt idx="119">
                  <c:v>42610</c:v>
                </c:pt>
                <c:pt idx="120">
                  <c:v>42611</c:v>
                </c:pt>
                <c:pt idx="121">
                  <c:v>42612</c:v>
                </c:pt>
                <c:pt idx="122">
                  <c:v>42613</c:v>
                </c:pt>
                <c:pt idx="123">
                  <c:v>42614</c:v>
                </c:pt>
                <c:pt idx="124">
                  <c:v>42615</c:v>
                </c:pt>
                <c:pt idx="125">
                  <c:v>42616</c:v>
                </c:pt>
                <c:pt idx="126">
                  <c:v>42617</c:v>
                </c:pt>
                <c:pt idx="127">
                  <c:v>42618</c:v>
                </c:pt>
                <c:pt idx="128">
                  <c:v>42619</c:v>
                </c:pt>
                <c:pt idx="129">
                  <c:v>42620</c:v>
                </c:pt>
                <c:pt idx="130">
                  <c:v>42621</c:v>
                </c:pt>
                <c:pt idx="131">
                  <c:v>42622</c:v>
                </c:pt>
                <c:pt idx="132">
                  <c:v>42623</c:v>
                </c:pt>
                <c:pt idx="133">
                  <c:v>42624</c:v>
                </c:pt>
                <c:pt idx="134">
                  <c:v>42625</c:v>
                </c:pt>
                <c:pt idx="135">
                  <c:v>42626</c:v>
                </c:pt>
                <c:pt idx="136">
                  <c:v>42627</c:v>
                </c:pt>
                <c:pt idx="137">
                  <c:v>42628</c:v>
                </c:pt>
                <c:pt idx="138">
                  <c:v>42629</c:v>
                </c:pt>
                <c:pt idx="139">
                  <c:v>42630</c:v>
                </c:pt>
                <c:pt idx="140">
                  <c:v>42631</c:v>
                </c:pt>
                <c:pt idx="141">
                  <c:v>42632</c:v>
                </c:pt>
                <c:pt idx="142">
                  <c:v>42633</c:v>
                </c:pt>
                <c:pt idx="143">
                  <c:v>42634</c:v>
                </c:pt>
                <c:pt idx="144">
                  <c:v>42635</c:v>
                </c:pt>
                <c:pt idx="145">
                  <c:v>42636</c:v>
                </c:pt>
                <c:pt idx="146">
                  <c:v>42637</c:v>
                </c:pt>
                <c:pt idx="147">
                  <c:v>42638</c:v>
                </c:pt>
                <c:pt idx="148">
                  <c:v>42639</c:v>
                </c:pt>
                <c:pt idx="149">
                  <c:v>42640</c:v>
                </c:pt>
                <c:pt idx="150">
                  <c:v>42641</c:v>
                </c:pt>
                <c:pt idx="151">
                  <c:v>42642</c:v>
                </c:pt>
                <c:pt idx="152">
                  <c:v>42643</c:v>
                </c:pt>
              </c:numCache>
            </c:numRef>
          </c:cat>
          <c:val>
            <c:numRef>
              <c:f>'All Site Exceedance Data'!$F$2:$F$154</c:f>
              <c:numCache>
                <c:formatCode>General</c:formatCode>
                <c:ptCount val="1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11</c:v>
                </c:pt>
                <c:pt idx="36">
                  <c:v>17</c:v>
                </c:pt>
                <c:pt idx="37">
                  <c:v>20</c:v>
                </c:pt>
                <c:pt idx="38">
                  <c:v>20</c:v>
                </c:pt>
                <c:pt idx="39">
                  <c:v>20</c:v>
                </c:pt>
                <c:pt idx="40">
                  <c:v>20</c:v>
                </c:pt>
                <c:pt idx="41">
                  <c:v>20</c:v>
                </c:pt>
                <c:pt idx="42">
                  <c:v>20</c:v>
                </c:pt>
                <c:pt idx="43">
                  <c:v>20</c:v>
                </c:pt>
                <c:pt idx="44">
                  <c:v>20</c:v>
                </c:pt>
                <c:pt idx="45">
                  <c:v>20</c:v>
                </c:pt>
                <c:pt idx="46">
                  <c:v>20</c:v>
                </c:pt>
                <c:pt idx="47">
                  <c:v>20</c:v>
                </c:pt>
                <c:pt idx="48">
                  <c:v>21</c:v>
                </c:pt>
                <c:pt idx="49">
                  <c:v>24</c:v>
                </c:pt>
                <c:pt idx="50">
                  <c:v>24</c:v>
                </c:pt>
                <c:pt idx="51">
                  <c:v>24</c:v>
                </c:pt>
                <c:pt idx="52">
                  <c:v>24</c:v>
                </c:pt>
                <c:pt idx="53">
                  <c:v>24</c:v>
                </c:pt>
                <c:pt idx="54">
                  <c:v>24</c:v>
                </c:pt>
                <c:pt idx="55">
                  <c:v>24</c:v>
                </c:pt>
                <c:pt idx="56">
                  <c:v>24</c:v>
                </c:pt>
                <c:pt idx="57">
                  <c:v>24</c:v>
                </c:pt>
                <c:pt idx="58">
                  <c:v>25</c:v>
                </c:pt>
                <c:pt idx="59">
                  <c:v>29</c:v>
                </c:pt>
                <c:pt idx="60">
                  <c:v>35</c:v>
                </c:pt>
                <c:pt idx="61">
                  <c:v>35</c:v>
                </c:pt>
                <c:pt idx="62">
                  <c:v>35</c:v>
                </c:pt>
                <c:pt idx="63">
                  <c:v>35</c:v>
                </c:pt>
                <c:pt idx="64">
                  <c:v>35</c:v>
                </c:pt>
                <c:pt idx="65">
                  <c:v>35</c:v>
                </c:pt>
                <c:pt idx="66">
                  <c:v>38</c:v>
                </c:pt>
                <c:pt idx="67">
                  <c:v>43</c:v>
                </c:pt>
                <c:pt idx="68">
                  <c:v>43</c:v>
                </c:pt>
                <c:pt idx="69">
                  <c:v>43</c:v>
                </c:pt>
                <c:pt idx="70">
                  <c:v>43</c:v>
                </c:pt>
                <c:pt idx="71">
                  <c:v>43</c:v>
                </c:pt>
                <c:pt idx="72">
                  <c:v>43</c:v>
                </c:pt>
                <c:pt idx="73">
                  <c:v>43</c:v>
                </c:pt>
                <c:pt idx="74">
                  <c:v>43</c:v>
                </c:pt>
                <c:pt idx="75">
                  <c:v>43</c:v>
                </c:pt>
                <c:pt idx="76">
                  <c:v>47</c:v>
                </c:pt>
                <c:pt idx="77">
                  <c:v>47</c:v>
                </c:pt>
                <c:pt idx="78">
                  <c:v>47</c:v>
                </c:pt>
                <c:pt idx="79">
                  <c:v>47</c:v>
                </c:pt>
                <c:pt idx="80">
                  <c:v>47</c:v>
                </c:pt>
                <c:pt idx="81">
                  <c:v>47</c:v>
                </c:pt>
                <c:pt idx="82">
                  <c:v>47</c:v>
                </c:pt>
                <c:pt idx="83">
                  <c:v>47</c:v>
                </c:pt>
                <c:pt idx="84">
                  <c:v>47</c:v>
                </c:pt>
                <c:pt idx="85">
                  <c:v>47</c:v>
                </c:pt>
                <c:pt idx="86">
                  <c:v>47</c:v>
                </c:pt>
                <c:pt idx="87">
                  <c:v>48</c:v>
                </c:pt>
                <c:pt idx="88">
                  <c:v>48</c:v>
                </c:pt>
                <c:pt idx="89">
                  <c:v>48</c:v>
                </c:pt>
                <c:pt idx="90">
                  <c:v>48</c:v>
                </c:pt>
                <c:pt idx="91">
                  <c:v>48</c:v>
                </c:pt>
                <c:pt idx="92">
                  <c:v>48</c:v>
                </c:pt>
                <c:pt idx="93">
                  <c:v>48</c:v>
                </c:pt>
                <c:pt idx="94">
                  <c:v>48</c:v>
                </c:pt>
                <c:pt idx="95">
                  <c:v>48</c:v>
                </c:pt>
                <c:pt idx="96">
                  <c:v>48</c:v>
                </c:pt>
                <c:pt idx="97">
                  <c:v>54</c:v>
                </c:pt>
                <c:pt idx="98">
                  <c:v>58</c:v>
                </c:pt>
                <c:pt idx="99">
                  <c:v>58</c:v>
                </c:pt>
                <c:pt idx="100">
                  <c:v>58</c:v>
                </c:pt>
                <c:pt idx="101">
                  <c:v>58</c:v>
                </c:pt>
                <c:pt idx="102">
                  <c:v>59</c:v>
                </c:pt>
                <c:pt idx="103">
                  <c:v>63</c:v>
                </c:pt>
                <c:pt idx="104">
                  <c:v>68</c:v>
                </c:pt>
                <c:pt idx="105">
                  <c:v>68</c:v>
                </c:pt>
                <c:pt idx="106">
                  <c:v>68</c:v>
                </c:pt>
                <c:pt idx="107">
                  <c:v>68</c:v>
                </c:pt>
                <c:pt idx="108">
                  <c:v>68</c:v>
                </c:pt>
                <c:pt idx="109">
                  <c:v>68</c:v>
                </c:pt>
                <c:pt idx="110">
                  <c:v>68</c:v>
                </c:pt>
                <c:pt idx="111">
                  <c:v>68</c:v>
                </c:pt>
                <c:pt idx="112">
                  <c:v>68</c:v>
                </c:pt>
                <c:pt idx="113">
                  <c:v>68</c:v>
                </c:pt>
                <c:pt idx="114">
                  <c:v>68</c:v>
                </c:pt>
                <c:pt idx="115">
                  <c:v>68</c:v>
                </c:pt>
                <c:pt idx="116">
                  <c:v>68</c:v>
                </c:pt>
                <c:pt idx="117">
                  <c:v>75</c:v>
                </c:pt>
                <c:pt idx="118">
                  <c:v>76</c:v>
                </c:pt>
                <c:pt idx="119">
                  <c:v>76</c:v>
                </c:pt>
                <c:pt idx="120">
                  <c:v>76</c:v>
                </c:pt>
                <c:pt idx="121">
                  <c:v>76</c:v>
                </c:pt>
                <c:pt idx="122">
                  <c:v>76</c:v>
                </c:pt>
                <c:pt idx="123">
                  <c:v>76</c:v>
                </c:pt>
                <c:pt idx="124">
                  <c:v>76</c:v>
                </c:pt>
                <c:pt idx="125">
                  <c:v>76</c:v>
                </c:pt>
                <c:pt idx="126">
                  <c:v>76</c:v>
                </c:pt>
                <c:pt idx="127">
                  <c:v>76</c:v>
                </c:pt>
                <c:pt idx="128">
                  <c:v>76</c:v>
                </c:pt>
                <c:pt idx="129">
                  <c:v>76</c:v>
                </c:pt>
                <c:pt idx="130">
                  <c:v>76</c:v>
                </c:pt>
                <c:pt idx="131">
                  <c:v>76</c:v>
                </c:pt>
                <c:pt idx="132">
                  <c:v>76</c:v>
                </c:pt>
                <c:pt idx="133">
                  <c:v>76</c:v>
                </c:pt>
                <c:pt idx="134">
                  <c:v>76</c:v>
                </c:pt>
                <c:pt idx="135">
                  <c:v>76</c:v>
                </c:pt>
                <c:pt idx="136">
                  <c:v>76</c:v>
                </c:pt>
                <c:pt idx="137">
                  <c:v>76</c:v>
                </c:pt>
                <c:pt idx="138">
                  <c:v>76</c:v>
                </c:pt>
                <c:pt idx="139">
                  <c:v>76</c:v>
                </c:pt>
                <c:pt idx="140">
                  <c:v>76</c:v>
                </c:pt>
                <c:pt idx="141">
                  <c:v>76</c:v>
                </c:pt>
                <c:pt idx="142">
                  <c:v>76</c:v>
                </c:pt>
                <c:pt idx="143">
                  <c:v>76</c:v>
                </c:pt>
                <c:pt idx="144">
                  <c:v>76</c:v>
                </c:pt>
                <c:pt idx="145">
                  <c:v>76</c:v>
                </c:pt>
                <c:pt idx="146">
                  <c:v>76</c:v>
                </c:pt>
                <c:pt idx="147">
                  <c:v>76</c:v>
                </c:pt>
                <c:pt idx="148">
                  <c:v>76</c:v>
                </c:pt>
                <c:pt idx="149">
                  <c:v>76</c:v>
                </c:pt>
                <c:pt idx="150">
                  <c:v>76</c:v>
                </c:pt>
                <c:pt idx="151">
                  <c:v>76</c:v>
                </c:pt>
                <c:pt idx="152">
                  <c:v>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571-4963-9ED8-32199128931D}"/>
            </c:ext>
          </c:extLst>
        </c:ser>
        <c:ser>
          <c:idx val="3"/>
          <c:order val="5"/>
          <c:tx>
            <c:v>2022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133"/>
              <c:layout>
                <c:manualLayout>
                  <c:x val="1.6046511578933789E-2"/>
                  <c:y val="5.02466514569614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571-4963-9ED8-3219912893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'All Site Exceedance Data'!$A$2:$A$154</c:f>
              <c:numCache>
                <c:formatCode>m/d;@</c:formatCode>
                <c:ptCount val="153"/>
                <c:pt idx="0">
                  <c:v>42491</c:v>
                </c:pt>
                <c:pt idx="1">
                  <c:v>42492</c:v>
                </c:pt>
                <c:pt idx="2">
                  <c:v>42493</c:v>
                </c:pt>
                <c:pt idx="3">
                  <c:v>42494</c:v>
                </c:pt>
                <c:pt idx="4">
                  <c:v>42495</c:v>
                </c:pt>
                <c:pt idx="5">
                  <c:v>42496</c:v>
                </c:pt>
                <c:pt idx="6">
                  <c:v>42497</c:v>
                </c:pt>
                <c:pt idx="7">
                  <c:v>42498</c:v>
                </c:pt>
                <c:pt idx="8">
                  <c:v>42499</c:v>
                </c:pt>
                <c:pt idx="9">
                  <c:v>42500</c:v>
                </c:pt>
                <c:pt idx="10">
                  <c:v>42501</c:v>
                </c:pt>
                <c:pt idx="11">
                  <c:v>42502</c:v>
                </c:pt>
                <c:pt idx="12">
                  <c:v>42503</c:v>
                </c:pt>
                <c:pt idx="13">
                  <c:v>42504</c:v>
                </c:pt>
                <c:pt idx="14">
                  <c:v>42505</c:v>
                </c:pt>
                <c:pt idx="15">
                  <c:v>42506</c:v>
                </c:pt>
                <c:pt idx="16">
                  <c:v>42507</c:v>
                </c:pt>
                <c:pt idx="17">
                  <c:v>42508</c:v>
                </c:pt>
                <c:pt idx="18">
                  <c:v>42509</c:v>
                </c:pt>
                <c:pt idx="19">
                  <c:v>42510</c:v>
                </c:pt>
                <c:pt idx="20">
                  <c:v>42511</c:v>
                </c:pt>
                <c:pt idx="21">
                  <c:v>42512</c:v>
                </c:pt>
                <c:pt idx="22">
                  <c:v>42513</c:v>
                </c:pt>
                <c:pt idx="23">
                  <c:v>42514</c:v>
                </c:pt>
                <c:pt idx="24">
                  <c:v>42515</c:v>
                </c:pt>
                <c:pt idx="25">
                  <c:v>42516</c:v>
                </c:pt>
                <c:pt idx="26">
                  <c:v>42517</c:v>
                </c:pt>
                <c:pt idx="27">
                  <c:v>42518</c:v>
                </c:pt>
                <c:pt idx="28">
                  <c:v>42519</c:v>
                </c:pt>
                <c:pt idx="29">
                  <c:v>42520</c:v>
                </c:pt>
                <c:pt idx="30">
                  <c:v>42521</c:v>
                </c:pt>
                <c:pt idx="31">
                  <c:v>42522</c:v>
                </c:pt>
                <c:pt idx="32">
                  <c:v>42523</c:v>
                </c:pt>
                <c:pt idx="33">
                  <c:v>42524</c:v>
                </c:pt>
                <c:pt idx="34">
                  <c:v>42525</c:v>
                </c:pt>
                <c:pt idx="35">
                  <c:v>42526</c:v>
                </c:pt>
                <c:pt idx="36">
                  <c:v>42527</c:v>
                </c:pt>
                <c:pt idx="37">
                  <c:v>42528</c:v>
                </c:pt>
                <c:pt idx="38">
                  <c:v>42529</c:v>
                </c:pt>
                <c:pt idx="39">
                  <c:v>42530</c:v>
                </c:pt>
                <c:pt idx="40">
                  <c:v>42531</c:v>
                </c:pt>
                <c:pt idx="41">
                  <c:v>42532</c:v>
                </c:pt>
                <c:pt idx="42">
                  <c:v>42533</c:v>
                </c:pt>
                <c:pt idx="43">
                  <c:v>42534</c:v>
                </c:pt>
                <c:pt idx="44">
                  <c:v>42535</c:v>
                </c:pt>
                <c:pt idx="45">
                  <c:v>42536</c:v>
                </c:pt>
                <c:pt idx="46">
                  <c:v>42537</c:v>
                </c:pt>
                <c:pt idx="47">
                  <c:v>42538</c:v>
                </c:pt>
                <c:pt idx="48">
                  <c:v>42539</c:v>
                </c:pt>
                <c:pt idx="49">
                  <c:v>42540</c:v>
                </c:pt>
                <c:pt idx="50">
                  <c:v>42541</c:v>
                </c:pt>
                <c:pt idx="51">
                  <c:v>42542</c:v>
                </c:pt>
                <c:pt idx="52">
                  <c:v>42543</c:v>
                </c:pt>
                <c:pt idx="53">
                  <c:v>42544</c:v>
                </c:pt>
                <c:pt idx="54">
                  <c:v>42545</c:v>
                </c:pt>
                <c:pt idx="55">
                  <c:v>42546</c:v>
                </c:pt>
                <c:pt idx="56">
                  <c:v>42547</c:v>
                </c:pt>
                <c:pt idx="57">
                  <c:v>42548</c:v>
                </c:pt>
                <c:pt idx="58">
                  <c:v>42549</c:v>
                </c:pt>
                <c:pt idx="59">
                  <c:v>42550</c:v>
                </c:pt>
                <c:pt idx="60">
                  <c:v>42551</c:v>
                </c:pt>
                <c:pt idx="61">
                  <c:v>42552</c:v>
                </c:pt>
                <c:pt idx="62">
                  <c:v>42553</c:v>
                </c:pt>
                <c:pt idx="63">
                  <c:v>42554</c:v>
                </c:pt>
                <c:pt idx="64">
                  <c:v>42555</c:v>
                </c:pt>
                <c:pt idx="65">
                  <c:v>42556</c:v>
                </c:pt>
                <c:pt idx="66">
                  <c:v>42557</c:v>
                </c:pt>
                <c:pt idx="67">
                  <c:v>42558</c:v>
                </c:pt>
                <c:pt idx="68">
                  <c:v>42559</c:v>
                </c:pt>
                <c:pt idx="69">
                  <c:v>42560</c:v>
                </c:pt>
                <c:pt idx="70">
                  <c:v>42561</c:v>
                </c:pt>
                <c:pt idx="71">
                  <c:v>42562</c:v>
                </c:pt>
                <c:pt idx="72">
                  <c:v>42563</c:v>
                </c:pt>
                <c:pt idx="73">
                  <c:v>42564</c:v>
                </c:pt>
                <c:pt idx="74">
                  <c:v>42565</c:v>
                </c:pt>
                <c:pt idx="75">
                  <c:v>42566</c:v>
                </c:pt>
                <c:pt idx="76">
                  <c:v>42567</c:v>
                </c:pt>
                <c:pt idx="77">
                  <c:v>42568</c:v>
                </c:pt>
                <c:pt idx="78">
                  <c:v>42569</c:v>
                </c:pt>
                <c:pt idx="79">
                  <c:v>42570</c:v>
                </c:pt>
                <c:pt idx="80">
                  <c:v>42571</c:v>
                </c:pt>
                <c:pt idx="81">
                  <c:v>42572</c:v>
                </c:pt>
                <c:pt idx="82">
                  <c:v>42573</c:v>
                </c:pt>
                <c:pt idx="83">
                  <c:v>42574</c:v>
                </c:pt>
                <c:pt idx="84">
                  <c:v>42575</c:v>
                </c:pt>
                <c:pt idx="85">
                  <c:v>42576</c:v>
                </c:pt>
                <c:pt idx="86">
                  <c:v>42577</c:v>
                </c:pt>
                <c:pt idx="87">
                  <c:v>42578</c:v>
                </c:pt>
                <c:pt idx="88">
                  <c:v>42579</c:v>
                </c:pt>
                <c:pt idx="89">
                  <c:v>42580</c:v>
                </c:pt>
                <c:pt idx="90">
                  <c:v>42581</c:v>
                </c:pt>
                <c:pt idx="91">
                  <c:v>42582</c:v>
                </c:pt>
                <c:pt idx="92">
                  <c:v>42583</c:v>
                </c:pt>
                <c:pt idx="93">
                  <c:v>42584</c:v>
                </c:pt>
                <c:pt idx="94">
                  <c:v>42585</c:v>
                </c:pt>
                <c:pt idx="95">
                  <c:v>42586</c:v>
                </c:pt>
                <c:pt idx="96">
                  <c:v>42587</c:v>
                </c:pt>
                <c:pt idx="97">
                  <c:v>42588</c:v>
                </c:pt>
                <c:pt idx="98">
                  <c:v>42589</c:v>
                </c:pt>
                <c:pt idx="99">
                  <c:v>42590</c:v>
                </c:pt>
                <c:pt idx="100">
                  <c:v>42591</c:v>
                </c:pt>
                <c:pt idx="101">
                  <c:v>42592</c:v>
                </c:pt>
                <c:pt idx="102">
                  <c:v>42593</c:v>
                </c:pt>
                <c:pt idx="103">
                  <c:v>42594</c:v>
                </c:pt>
                <c:pt idx="104">
                  <c:v>42595</c:v>
                </c:pt>
                <c:pt idx="105">
                  <c:v>42596</c:v>
                </c:pt>
                <c:pt idx="106">
                  <c:v>42597</c:v>
                </c:pt>
                <c:pt idx="107">
                  <c:v>42598</c:v>
                </c:pt>
                <c:pt idx="108">
                  <c:v>42599</c:v>
                </c:pt>
                <c:pt idx="109">
                  <c:v>42600</c:v>
                </c:pt>
                <c:pt idx="110">
                  <c:v>42601</c:v>
                </c:pt>
                <c:pt idx="111">
                  <c:v>42602</c:v>
                </c:pt>
                <c:pt idx="112">
                  <c:v>42603</c:v>
                </c:pt>
                <c:pt idx="113">
                  <c:v>42604</c:v>
                </c:pt>
                <c:pt idx="114">
                  <c:v>42605</c:v>
                </c:pt>
                <c:pt idx="115">
                  <c:v>42606</c:v>
                </c:pt>
                <c:pt idx="116">
                  <c:v>42607</c:v>
                </c:pt>
                <c:pt idx="117">
                  <c:v>42608</c:v>
                </c:pt>
                <c:pt idx="118">
                  <c:v>42609</c:v>
                </c:pt>
                <c:pt idx="119">
                  <c:v>42610</c:v>
                </c:pt>
                <c:pt idx="120">
                  <c:v>42611</c:v>
                </c:pt>
                <c:pt idx="121">
                  <c:v>42612</c:v>
                </c:pt>
                <c:pt idx="122">
                  <c:v>42613</c:v>
                </c:pt>
                <c:pt idx="123">
                  <c:v>42614</c:v>
                </c:pt>
                <c:pt idx="124">
                  <c:v>42615</c:v>
                </c:pt>
                <c:pt idx="125">
                  <c:v>42616</c:v>
                </c:pt>
                <c:pt idx="126">
                  <c:v>42617</c:v>
                </c:pt>
                <c:pt idx="127">
                  <c:v>42618</c:v>
                </c:pt>
                <c:pt idx="128">
                  <c:v>42619</c:v>
                </c:pt>
                <c:pt idx="129">
                  <c:v>42620</c:v>
                </c:pt>
                <c:pt idx="130">
                  <c:v>42621</c:v>
                </c:pt>
                <c:pt idx="131">
                  <c:v>42622</c:v>
                </c:pt>
                <c:pt idx="132">
                  <c:v>42623</c:v>
                </c:pt>
                <c:pt idx="133">
                  <c:v>42624</c:v>
                </c:pt>
                <c:pt idx="134">
                  <c:v>42625</c:v>
                </c:pt>
                <c:pt idx="135">
                  <c:v>42626</c:v>
                </c:pt>
                <c:pt idx="136">
                  <c:v>42627</c:v>
                </c:pt>
                <c:pt idx="137">
                  <c:v>42628</c:v>
                </c:pt>
                <c:pt idx="138">
                  <c:v>42629</c:v>
                </c:pt>
                <c:pt idx="139">
                  <c:v>42630</c:v>
                </c:pt>
                <c:pt idx="140">
                  <c:v>42631</c:v>
                </c:pt>
                <c:pt idx="141">
                  <c:v>42632</c:v>
                </c:pt>
                <c:pt idx="142">
                  <c:v>42633</c:v>
                </c:pt>
                <c:pt idx="143">
                  <c:v>42634</c:v>
                </c:pt>
                <c:pt idx="144">
                  <c:v>42635</c:v>
                </c:pt>
                <c:pt idx="145">
                  <c:v>42636</c:v>
                </c:pt>
                <c:pt idx="146">
                  <c:v>42637</c:v>
                </c:pt>
                <c:pt idx="147">
                  <c:v>42638</c:v>
                </c:pt>
                <c:pt idx="148">
                  <c:v>42639</c:v>
                </c:pt>
                <c:pt idx="149">
                  <c:v>42640</c:v>
                </c:pt>
                <c:pt idx="150">
                  <c:v>42641</c:v>
                </c:pt>
                <c:pt idx="151">
                  <c:v>42642</c:v>
                </c:pt>
                <c:pt idx="152">
                  <c:v>42643</c:v>
                </c:pt>
              </c:numCache>
            </c:numRef>
          </c:cat>
          <c:val>
            <c:numRef>
              <c:f>'All Site Exceedance Data'!$G$2:$G$154</c:f>
              <c:numCache>
                <c:formatCode>General</c:formatCode>
                <c:ptCount val="1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  <c:pt idx="56">
                  <c:v>7</c:v>
                </c:pt>
                <c:pt idx="57">
                  <c:v>7</c:v>
                </c:pt>
                <c:pt idx="58">
                  <c:v>7</c:v>
                </c:pt>
                <c:pt idx="59">
                  <c:v>9</c:v>
                </c:pt>
                <c:pt idx="60">
                  <c:v>11</c:v>
                </c:pt>
                <c:pt idx="61">
                  <c:v>17</c:v>
                </c:pt>
                <c:pt idx="62">
                  <c:v>17</c:v>
                </c:pt>
                <c:pt idx="63">
                  <c:v>17</c:v>
                </c:pt>
                <c:pt idx="64">
                  <c:v>17</c:v>
                </c:pt>
                <c:pt idx="65">
                  <c:v>17</c:v>
                </c:pt>
                <c:pt idx="66">
                  <c:v>17</c:v>
                </c:pt>
                <c:pt idx="67">
                  <c:v>17</c:v>
                </c:pt>
                <c:pt idx="68">
                  <c:v>18</c:v>
                </c:pt>
                <c:pt idx="69">
                  <c:v>18</c:v>
                </c:pt>
                <c:pt idx="70">
                  <c:v>18</c:v>
                </c:pt>
                <c:pt idx="71">
                  <c:v>18</c:v>
                </c:pt>
                <c:pt idx="72">
                  <c:v>19</c:v>
                </c:pt>
                <c:pt idx="73">
                  <c:v>21</c:v>
                </c:pt>
                <c:pt idx="74">
                  <c:v>21</c:v>
                </c:pt>
                <c:pt idx="75">
                  <c:v>21</c:v>
                </c:pt>
                <c:pt idx="76">
                  <c:v>21</c:v>
                </c:pt>
                <c:pt idx="77">
                  <c:v>21</c:v>
                </c:pt>
                <c:pt idx="78">
                  <c:v>21</c:v>
                </c:pt>
                <c:pt idx="79">
                  <c:v>21</c:v>
                </c:pt>
                <c:pt idx="80">
                  <c:v>27</c:v>
                </c:pt>
                <c:pt idx="81">
                  <c:v>28</c:v>
                </c:pt>
                <c:pt idx="82">
                  <c:v>31</c:v>
                </c:pt>
                <c:pt idx="83">
                  <c:v>34</c:v>
                </c:pt>
                <c:pt idx="84">
                  <c:v>39</c:v>
                </c:pt>
                <c:pt idx="85">
                  <c:v>39</c:v>
                </c:pt>
                <c:pt idx="86">
                  <c:v>39</c:v>
                </c:pt>
                <c:pt idx="87">
                  <c:v>39</c:v>
                </c:pt>
                <c:pt idx="88">
                  <c:v>41</c:v>
                </c:pt>
                <c:pt idx="89">
                  <c:v>41</c:v>
                </c:pt>
                <c:pt idx="90">
                  <c:v>41</c:v>
                </c:pt>
                <c:pt idx="91">
                  <c:v>41</c:v>
                </c:pt>
                <c:pt idx="92">
                  <c:v>41</c:v>
                </c:pt>
                <c:pt idx="93">
                  <c:v>47</c:v>
                </c:pt>
                <c:pt idx="94">
                  <c:v>48</c:v>
                </c:pt>
                <c:pt idx="95">
                  <c:v>57</c:v>
                </c:pt>
                <c:pt idx="96">
                  <c:v>64</c:v>
                </c:pt>
                <c:pt idx="97">
                  <c:v>65</c:v>
                </c:pt>
                <c:pt idx="98">
                  <c:v>65</c:v>
                </c:pt>
                <c:pt idx="99">
                  <c:v>65</c:v>
                </c:pt>
                <c:pt idx="100">
                  <c:v>68</c:v>
                </c:pt>
                <c:pt idx="101">
                  <c:v>68</c:v>
                </c:pt>
                <c:pt idx="102">
                  <c:v>68</c:v>
                </c:pt>
                <c:pt idx="103">
                  <c:v>68</c:v>
                </c:pt>
                <c:pt idx="104">
                  <c:v>68</c:v>
                </c:pt>
                <c:pt idx="105">
                  <c:v>68</c:v>
                </c:pt>
                <c:pt idx="106">
                  <c:v>68</c:v>
                </c:pt>
                <c:pt idx="107">
                  <c:v>68</c:v>
                </c:pt>
                <c:pt idx="108">
                  <c:v>68</c:v>
                </c:pt>
                <c:pt idx="109">
                  <c:v>68</c:v>
                </c:pt>
                <c:pt idx="110">
                  <c:v>69</c:v>
                </c:pt>
                <c:pt idx="111">
                  <c:v>73</c:v>
                </c:pt>
                <c:pt idx="112">
                  <c:v>73</c:v>
                </c:pt>
                <c:pt idx="113">
                  <c:v>73</c:v>
                </c:pt>
                <c:pt idx="114">
                  <c:v>73</c:v>
                </c:pt>
                <c:pt idx="115">
                  <c:v>73</c:v>
                </c:pt>
                <c:pt idx="116">
                  <c:v>73</c:v>
                </c:pt>
                <c:pt idx="117">
                  <c:v>73</c:v>
                </c:pt>
                <c:pt idx="118">
                  <c:v>73</c:v>
                </c:pt>
                <c:pt idx="119">
                  <c:v>73</c:v>
                </c:pt>
                <c:pt idx="120">
                  <c:v>73</c:v>
                </c:pt>
                <c:pt idx="121">
                  <c:v>73</c:v>
                </c:pt>
                <c:pt idx="122">
                  <c:v>73</c:v>
                </c:pt>
                <c:pt idx="123">
                  <c:v>73</c:v>
                </c:pt>
                <c:pt idx="124">
                  <c:v>73</c:v>
                </c:pt>
                <c:pt idx="125">
                  <c:v>73</c:v>
                </c:pt>
                <c:pt idx="126">
                  <c:v>73</c:v>
                </c:pt>
                <c:pt idx="127">
                  <c:v>73</c:v>
                </c:pt>
                <c:pt idx="128">
                  <c:v>73</c:v>
                </c:pt>
                <c:pt idx="129">
                  <c:v>73</c:v>
                </c:pt>
                <c:pt idx="130">
                  <c:v>73</c:v>
                </c:pt>
                <c:pt idx="131">
                  <c:v>73</c:v>
                </c:pt>
                <c:pt idx="132">
                  <c:v>73</c:v>
                </c:pt>
                <c:pt idx="133">
                  <c:v>73</c:v>
                </c:pt>
                <c:pt idx="134">
                  <c:v>73</c:v>
                </c:pt>
                <c:pt idx="135">
                  <c:v>73</c:v>
                </c:pt>
                <c:pt idx="136">
                  <c:v>73</c:v>
                </c:pt>
                <c:pt idx="137">
                  <c:v>73</c:v>
                </c:pt>
                <c:pt idx="138">
                  <c:v>73</c:v>
                </c:pt>
                <c:pt idx="139">
                  <c:v>73</c:v>
                </c:pt>
                <c:pt idx="140">
                  <c:v>73</c:v>
                </c:pt>
                <c:pt idx="141">
                  <c:v>73</c:v>
                </c:pt>
                <c:pt idx="142">
                  <c:v>73</c:v>
                </c:pt>
                <c:pt idx="143">
                  <c:v>73</c:v>
                </c:pt>
                <c:pt idx="144">
                  <c:v>73</c:v>
                </c:pt>
                <c:pt idx="145">
                  <c:v>73</c:v>
                </c:pt>
                <c:pt idx="146">
                  <c:v>73</c:v>
                </c:pt>
                <c:pt idx="147">
                  <c:v>73</c:v>
                </c:pt>
                <c:pt idx="148">
                  <c:v>73</c:v>
                </c:pt>
                <c:pt idx="149">
                  <c:v>73</c:v>
                </c:pt>
                <c:pt idx="150">
                  <c:v>73</c:v>
                </c:pt>
                <c:pt idx="151">
                  <c:v>73</c:v>
                </c:pt>
                <c:pt idx="152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571-4963-9ED8-32199128931D}"/>
            </c:ext>
          </c:extLst>
        </c:ser>
        <c:ser>
          <c:idx val="6"/>
          <c:order val="6"/>
          <c:tx>
            <c:v>2023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dLbls>
            <c:dLbl>
              <c:idx val="133"/>
              <c:layout>
                <c:manualLayout>
                  <c:x val="2.8527131695882394E-2"/>
                  <c:y val="-2.59337555906897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510077398797298E-2"/>
                      <c:h val="3.671247275807022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D571-4963-9ED8-3219912893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'All Site Exceedance Data'!$H$2:$H$154</c:f>
              <c:numCache>
                <c:formatCode>General</c:formatCode>
                <c:ptCount val="153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  <c:pt idx="4">
                  <c:v>18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18</c:v>
                </c:pt>
                <c:pt idx="11">
                  <c:v>19</c:v>
                </c:pt>
                <c:pt idx="12">
                  <c:v>19</c:v>
                </c:pt>
                <c:pt idx="13">
                  <c:v>19</c:v>
                </c:pt>
                <c:pt idx="14">
                  <c:v>19</c:v>
                </c:pt>
                <c:pt idx="15">
                  <c:v>19</c:v>
                </c:pt>
                <c:pt idx="16">
                  <c:v>19</c:v>
                </c:pt>
                <c:pt idx="17">
                  <c:v>19</c:v>
                </c:pt>
                <c:pt idx="18">
                  <c:v>19</c:v>
                </c:pt>
                <c:pt idx="19">
                  <c:v>19</c:v>
                </c:pt>
                <c:pt idx="20">
                  <c:v>19</c:v>
                </c:pt>
                <c:pt idx="21">
                  <c:v>19</c:v>
                </c:pt>
                <c:pt idx="22">
                  <c:v>19</c:v>
                </c:pt>
                <c:pt idx="23">
                  <c:v>19</c:v>
                </c:pt>
                <c:pt idx="24">
                  <c:v>19</c:v>
                </c:pt>
                <c:pt idx="25">
                  <c:v>19</c:v>
                </c:pt>
                <c:pt idx="26">
                  <c:v>19</c:v>
                </c:pt>
                <c:pt idx="27">
                  <c:v>19</c:v>
                </c:pt>
                <c:pt idx="28">
                  <c:v>19</c:v>
                </c:pt>
                <c:pt idx="29">
                  <c:v>19</c:v>
                </c:pt>
                <c:pt idx="30">
                  <c:v>19</c:v>
                </c:pt>
                <c:pt idx="31">
                  <c:v>24</c:v>
                </c:pt>
                <c:pt idx="32">
                  <c:v>27</c:v>
                </c:pt>
                <c:pt idx="33">
                  <c:v>27</c:v>
                </c:pt>
                <c:pt idx="34">
                  <c:v>27</c:v>
                </c:pt>
                <c:pt idx="35">
                  <c:v>27</c:v>
                </c:pt>
                <c:pt idx="36">
                  <c:v>27</c:v>
                </c:pt>
                <c:pt idx="37">
                  <c:v>27</c:v>
                </c:pt>
                <c:pt idx="38">
                  <c:v>27</c:v>
                </c:pt>
                <c:pt idx="39">
                  <c:v>27</c:v>
                </c:pt>
                <c:pt idx="40">
                  <c:v>27</c:v>
                </c:pt>
                <c:pt idx="41">
                  <c:v>28</c:v>
                </c:pt>
                <c:pt idx="42">
                  <c:v>28</c:v>
                </c:pt>
                <c:pt idx="43">
                  <c:v>28</c:v>
                </c:pt>
                <c:pt idx="44">
                  <c:v>28</c:v>
                </c:pt>
                <c:pt idx="45">
                  <c:v>28</c:v>
                </c:pt>
                <c:pt idx="46">
                  <c:v>28</c:v>
                </c:pt>
                <c:pt idx="47">
                  <c:v>28</c:v>
                </c:pt>
                <c:pt idx="48">
                  <c:v>28</c:v>
                </c:pt>
                <c:pt idx="49">
                  <c:v>28</c:v>
                </c:pt>
                <c:pt idx="50">
                  <c:v>28</c:v>
                </c:pt>
                <c:pt idx="51">
                  <c:v>28</c:v>
                </c:pt>
                <c:pt idx="52">
                  <c:v>28</c:v>
                </c:pt>
                <c:pt idx="53">
                  <c:v>28</c:v>
                </c:pt>
                <c:pt idx="54">
                  <c:v>28</c:v>
                </c:pt>
                <c:pt idx="55">
                  <c:v>28</c:v>
                </c:pt>
                <c:pt idx="56">
                  <c:v>28</c:v>
                </c:pt>
                <c:pt idx="57">
                  <c:v>28</c:v>
                </c:pt>
                <c:pt idx="58">
                  <c:v>28</c:v>
                </c:pt>
                <c:pt idx="59">
                  <c:v>28</c:v>
                </c:pt>
                <c:pt idx="60">
                  <c:v>36</c:v>
                </c:pt>
                <c:pt idx="61">
                  <c:v>48</c:v>
                </c:pt>
                <c:pt idx="62">
                  <c:v>48</c:v>
                </c:pt>
                <c:pt idx="63">
                  <c:v>49</c:v>
                </c:pt>
                <c:pt idx="64">
                  <c:v>49</c:v>
                </c:pt>
                <c:pt idx="65">
                  <c:v>49</c:v>
                </c:pt>
                <c:pt idx="66">
                  <c:v>52</c:v>
                </c:pt>
                <c:pt idx="67">
                  <c:v>52</c:v>
                </c:pt>
                <c:pt idx="68">
                  <c:v>52</c:v>
                </c:pt>
                <c:pt idx="69">
                  <c:v>52</c:v>
                </c:pt>
                <c:pt idx="70">
                  <c:v>52</c:v>
                </c:pt>
                <c:pt idx="71">
                  <c:v>52</c:v>
                </c:pt>
                <c:pt idx="72">
                  <c:v>57</c:v>
                </c:pt>
                <c:pt idx="73">
                  <c:v>57</c:v>
                </c:pt>
                <c:pt idx="74">
                  <c:v>57</c:v>
                </c:pt>
                <c:pt idx="75">
                  <c:v>57</c:v>
                </c:pt>
                <c:pt idx="76">
                  <c:v>57</c:v>
                </c:pt>
                <c:pt idx="77">
                  <c:v>57</c:v>
                </c:pt>
                <c:pt idx="78">
                  <c:v>57</c:v>
                </c:pt>
                <c:pt idx="79">
                  <c:v>59</c:v>
                </c:pt>
                <c:pt idx="80">
                  <c:v>59</c:v>
                </c:pt>
                <c:pt idx="81">
                  <c:v>59</c:v>
                </c:pt>
                <c:pt idx="82">
                  <c:v>59</c:v>
                </c:pt>
                <c:pt idx="83">
                  <c:v>59</c:v>
                </c:pt>
                <c:pt idx="84">
                  <c:v>59</c:v>
                </c:pt>
                <c:pt idx="85">
                  <c:v>59</c:v>
                </c:pt>
                <c:pt idx="86">
                  <c:v>61</c:v>
                </c:pt>
                <c:pt idx="87">
                  <c:v>64</c:v>
                </c:pt>
                <c:pt idx="88">
                  <c:v>67</c:v>
                </c:pt>
                <c:pt idx="89">
                  <c:v>74</c:v>
                </c:pt>
                <c:pt idx="90">
                  <c:v>74</c:v>
                </c:pt>
                <c:pt idx="91">
                  <c:v>74</c:v>
                </c:pt>
                <c:pt idx="92">
                  <c:v>74</c:v>
                </c:pt>
                <c:pt idx="93">
                  <c:v>74</c:v>
                </c:pt>
                <c:pt idx="94">
                  <c:v>74</c:v>
                </c:pt>
                <c:pt idx="95">
                  <c:v>74</c:v>
                </c:pt>
                <c:pt idx="96">
                  <c:v>74</c:v>
                </c:pt>
                <c:pt idx="97">
                  <c:v>74</c:v>
                </c:pt>
                <c:pt idx="98">
                  <c:v>74</c:v>
                </c:pt>
                <c:pt idx="99">
                  <c:v>74</c:v>
                </c:pt>
                <c:pt idx="100">
                  <c:v>74</c:v>
                </c:pt>
                <c:pt idx="101">
                  <c:v>74</c:v>
                </c:pt>
                <c:pt idx="102">
                  <c:v>74</c:v>
                </c:pt>
                <c:pt idx="103">
                  <c:v>74</c:v>
                </c:pt>
                <c:pt idx="104">
                  <c:v>74</c:v>
                </c:pt>
                <c:pt idx="105">
                  <c:v>74</c:v>
                </c:pt>
                <c:pt idx="106">
                  <c:v>74</c:v>
                </c:pt>
                <c:pt idx="107">
                  <c:v>74</c:v>
                </c:pt>
                <c:pt idx="108">
                  <c:v>74</c:v>
                </c:pt>
                <c:pt idx="109">
                  <c:v>74</c:v>
                </c:pt>
                <c:pt idx="110">
                  <c:v>74</c:v>
                </c:pt>
                <c:pt idx="111">
                  <c:v>74</c:v>
                </c:pt>
                <c:pt idx="112">
                  <c:v>76</c:v>
                </c:pt>
                <c:pt idx="113">
                  <c:v>76</c:v>
                </c:pt>
                <c:pt idx="114">
                  <c:v>76</c:v>
                </c:pt>
                <c:pt idx="115">
                  <c:v>76</c:v>
                </c:pt>
                <c:pt idx="116">
                  <c:v>76</c:v>
                </c:pt>
                <c:pt idx="117">
                  <c:v>76</c:v>
                </c:pt>
                <c:pt idx="118">
                  <c:v>76</c:v>
                </c:pt>
                <c:pt idx="119">
                  <c:v>76</c:v>
                </c:pt>
                <c:pt idx="120">
                  <c:v>76</c:v>
                </c:pt>
                <c:pt idx="121">
                  <c:v>76</c:v>
                </c:pt>
                <c:pt idx="122">
                  <c:v>76</c:v>
                </c:pt>
                <c:pt idx="123">
                  <c:v>76</c:v>
                </c:pt>
                <c:pt idx="124">
                  <c:v>76</c:v>
                </c:pt>
                <c:pt idx="125">
                  <c:v>77</c:v>
                </c:pt>
                <c:pt idx="126">
                  <c:v>77</c:v>
                </c:pt>
                <c:pt idx="127">
                  <c:v>77</c:v>
                </c:pt>
                <c:pt idx="128">
                  <c:v>77</c:v>
                </c:pt>
                <c:pt idx="129">
                  <c:v>80</c:v>
                </c:pt>
                <c:pt idx="130">
                  <c:v>80</c:v>
                </c:pt>
                <c:pt idx="131">
                  <c:v>80</c:v>
                </c:pt>
                <c:pt idx="132">
                  <c:v>80</c:v>
                </c:pt>
                <c:pt idx="133">
                  <c:v>80</c:v>
                </c:pt>
                <c:pt idx="134">
                  <c:v>80</c:v>
                </c:pt>
                <c:pt idx="135">
                  <c:v>80</c:v>
                </c:pt>
                <c:pt idx="136">
                  <c:v>80</c:v>
                </c:pt>
                <c:pt idx="137">
                  <c:v>80</c:v>
                </c:pt>
                <c:pt idx="138">
                  <c:v>80</c:v>
                </c:pt>
                <c:pt idx="139">
                  <c:v>80</c:v>
                </c:pt>
                <c:pt idx="140">
                  <c:v>80</c:v>
                </c:pt>
                <c:pt idx="141">
                  <c:v>80</c:v>
                </c:pt>
                <c:pt idx="142">
                  <c:v>80</c:v>
                </c:pt>
                <c:pt idx="143">
                  <c:v>80</c:v>
                </c:pt>
                <c:pt idx="144">
                  <c:v>80</c:v>
                </c:pt>
                <c:pt idx="145">
                  <c:v>80</c:v>
                </c:pt>
                <c:pt idx="146">
                  <c:v>80</c:v>
                </c:pt>
                <c:pt idx="147">
                  <c:v>80</c:v>
                </c:pt>
                <c:pt idx="148">
                  <c:v>80</c:v>
                </c:pt>
                <c:pt idx="149">
                  <c:v>80</c:v>
                </c:pt>
                <c:pt idx="150">
                  <c:v>80</c:v>
                </c:pt>
                <c:pt idx="151">
                  <c:v>80</c:v>
                </c:pt>
                <c:pt idx="152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571-4963-9ED8-32199128931D}"/>
            </c:ext>
          </c:extLst>
        </c:ser>
        <c:ser>
          <c:idx val="7"/>
          <c:order val="7"/>
          <c:tx>
            <c:v>2024</c:v>
          </c:tx>
          <c:spPr>
            <a:ln w="38100" cap="rnd">
              <a:solidFill>
                <a:srgbClr val="70AD47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138"/>
              <c:layout>
                <c:manualLayout>
                  <c:x val="2.1405035713350527E-2"/>
                  <c:y val="-3.89006329006206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482939632545926E-2"/>
                      <c:h val="4.37389644476258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D571-4963-9ED8-3219912893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'All Site Exceedance Data'!$I$2:$I$154</c:f>
              <c:numCache>
                <c:formatCode>General</c:formatCode>
                <c:ptCount val="1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4</c:v>
                </c:pt>
                <c:pt idx="22">
                  <c:v>4</c:v>
                </c:pt>
                <c:pt idx="23">
                  <c:v>6</c:v>
                </c:pt>
                <c:pt idx="24">
                  <c:v>6</c:v>
                </c:pt>
                <c:pt idx="25">
                  <c:v>6</c:v>
                </c:pt>
                <c:pt idx="26">
                  <c:v>6</c:v>
                </c:pt>
                <c:pt idx="27">
                  <c:v>6</c:v>
                </c:pt>
                <c:pt idx="28">
                  <c:v>6</c:v>
                </c:pt>
                <c:pt idx="29">
                  <c:v>6</c:v>
                </c:pt>
                <c:pt idx="30">
                  <c:v>6</c:v>
                </c:pt>
                <c:pt idx="31">
                  <c:v>6</c:v>
                </c:pt>
                <c:pt idx="32">
                  <c:v>9</c:v>
                </c:pt>
                <c:pt idx="33">
                  <c:v>16</c:v>
                </c:pt>
                <c:pt idx="34">
                  <c:v>17</c:v>
                </c:pt>
                <c:pt idx="35">
                  <c:v>17</c:v>
                </c:pt>
                <c:pt idx="36">
                  <c:v>17</c:v>
                </c:pt>
                <c:pt idx="37">
                  <c:v>17</c:v>
                </c:pt>
                <c:pt idx="38">
                  <c:v>17</c:v>
                </c:pt>
                <c:pt idx="39">
                  <c:v>17</c:v>
                </c:pt>
                <c:pt idx="40">
                  <c:v>17</c:v>
                </c:pt>
                <c:pt idx="41">
                  <c:v>17</c:v>
                </c:pt>
                <c:pt idx="42">
                  <c:v>17</c:v>
                </c:pt>
                <c:pt idx="43">
                  <c:v>24</c:v>
                </c:pt>
                <c:pt idx="44">
                  <c:v>24</c:v>
                </c:pt>
                <c:pt idx="45">
                  <c:v>24</c:v>
                </c:pt>
                <c:pt idx="46">
                  <c:v>24</c:v>
                </c:pt>
                <c:pt idx="47">
                  <c:v>24</c:v>
                </c:pt>
                <c:pt idx="48">
                  <c:v>28</c:v>
                </c:pt>
                <c:pt idx="49">
                  <c:v>31</c:v>
                </c:pt>
                <c:pt idx="50">
                  <c:v>39</c:v>
                </c:pt>
                <c:pt idx="51">
                  <c:v>45</c:v>
                </c:pt>
                <c:pt idx="52">
                  <c:v>47</c:v>
                </c:pt>
                <c:pt idx="53">
                  <c:v>47</c:v>
                </c:pt>
                <c:pt idx="54">
                  <c:v>47</c:v>
                </c:pt>
                <c:pt idx="55">
                  <c:v>47</c:v>
                </c:pt>
                <c:pt idx="56">
                  <c:v>55</c:v>
                </c:pt>
                <c:pt idx="57">
                  <c:v>55</c:v>
                </c:pt>
                <c:pt idx="58">
                  <c:v>55</c:v>
                </c:pt>
                <c:pt idx="59">
                  <c:v>55</c:v>
                </c:pt>
                <c:pt idx="60">
                  <c:v>55</c:v>
                </c:pt>
                <c:pt idx="61">
                  <c:v>55</c:v>
                </c:pt>
                <c:pt idx="62">
                  <c:v>55</c:v>
                </c:pt>
                <c:pt idx="63">
                  <c:v>55</c:v>
                </c:pt>
                <c:pt idx="64">
                  <c:v>55</c:v>
                </c:pt>
                <c:pt idx="65">
                  <c:v>55</c:v>
                </c:pt>
                <c:pt idx="66">
                  <c:v>55</c:v>
                </c:pt>
                <c:pt idx="67">
                  <c:v>55</c:v>
                </c:pt>
                <c:pt idx="68">
                  <c:v>55</c:v>
                </c:pt>
                <c:pt idx="69">
                  <c:v>56</c:v>
                </c:pt>
                <c:pt idx="70">
                  <c:v>56</c:v>
                </c:pt>
                <c:pt idx="71">
                  <c:v>58</c:v>
                </c:pt>
                <c:pt idx="72">
                  <c:v>58</c:v>
                </c:pt>
                <c:pt idx="73">
                  <c:v>58</c:v>
                </c:pt>
                <c:pt idx="74">
                  <c:v>58</c:v>
                </c:pt>
                <c:pt idx="75">
                  <c:v>61</c:v>
                </c:pt>
                <c:pt idx="76">
                  <c:v>69</c:v>
                </c:pt>
                <c:pt idx="77">
                  <c:v>71</c:v>
                </c:pt>
                <c:pt idx="78">
                  <c:v>71</c:v>
                </c:pt>
                <c:pt idx="79">
                  <c:v>71</c:v>
                </c:pt>
                <c:pt idx="80">
                  <c:v>71</c:v>
                </c:pt>
                <c:pt idx="81">
                  <c:v>71</c:v>
                </c:pt>
                <c:pt idx="82">
                  <c:v>71</c:v>
                </c:pt>
                <c:pt idx="83">
                  <c:v>71</c:v>
                </c:pt>
                <c:pt idx="84">
                  <c:v>71</c:v>
                </c:pt>
                <c:pt idx="85">
                  <c:v>71</c:v>
                </c:pt>
                <c:pt idx="86">
                  <c:v>71</c:v>
                </c:pt>
                <c:pt idx="87">
                  <c:v>71</c:v>
                </c:pt>
                <c:pt idx="88">
                  <c:v>71</c:v>
                </c:pt>
                <c:pt idx="89">
                  <c:v>71</c:v>
                </c:pt>
                <c:pt idx="90">
                  <c:v>71</c:v>
                </c:pt>
                <c:pt idx="91">
                  <c:v>71</c:v>
                </c:pt>
                <c:pt idx="92">
                  <c:v>74</c:v>
                </c:pt>
                <c:pt idx="93">
                  <c:v>76</c:v>
                </c:pt>
                <c:pt idx="94">
                  <c:v>76</c:v>
                </c:pt>
                <c:pt idx="95">
                  <c:v>76</c:v>
                </c:pt>
                <c:pt idx="96">
                  <c:v>76</c:v>
                </c:pt>
                <c:pt idx="97">
                  <c:v>77</c:v>
                </c:pt>
                <c:pt idx="98">
                  <c:v>77</c:v>
                </c:pt>
                <c:pt idx="99">
                  <c:v>77</c:v>
                </c:pt>
                <c:pt idx="100">
                  <c:v>77</c:v>
                </c:pt>
                <c:pt idx="101">
                  <c:v>77</c:v>
                </c:pt>
                <c:pt idx="102">
                  <c:v>77</c:v>
                </c:pt>
                <c:pt idx="103">
                  <c:v>77</c:v>
                </c:pt>
                <c:pt idx="104">
                  <c:v>77</c:v>
                </c:pt>
                <c:pt idx="105">
                  <c:v>77</c:v>
                </c:pt>
                <c:pt idx="106">
                  <c:v>77</c:v>
                </c:pt>
                <c:pt idx="107">
                  <c:v>77</c:v>
                </c:pt>
                <c:pt idx="108">
                  <c:v>77</c:v>
                </c:pt>
                <c:pt idx="109">
                  <c:v>77</c:v>
                </c:pt>
                <c:pt idx="110">
                  <c:v>77</c:v>
                </c:pt>
                <c:pt idx="111">
                  <c:v>77</c:v>
                </c:pt>
                <c:pt idx="112">
                  <c:v>77</c:v>
                </c:pt>
                <c:pt idx="113">
                  <c:v>77</c:v>
                </c:pt>
                <c:pt idx="114">
                  <c:v>77</c:v>
                </c:pt>
                <c:pt idx="115">
                  <c:v>77</c:v>
                </c:pt>
                <c:pt idx="116">
                  <c:v>81</c:v>
                </c:pt>
                <c:pt idx="117">
                  <c:v>83</c:v>
                </c:pt>
                <c:pt idx="118">
                  <c:v>83</c:v>
                </c:pt>
                <c:pt idx="119">
                  <c:v>86</c:v>
                </c:pt>
                <c:pt idx="120">
                  <c:v>86</c:v>
                </c:pt>
                <c:pt idx="121">
                  <c:v>86</c:v>
                </c:pt>
                <c:pt idx="122">
                  <c:v>86</c:v>
                </c:pt>
                <c:pt idx="123">
                  <c:v>86</c:v>
                </c:pt>
                <c:pt idx="124">
                  <c:v>86</c:v>
                </c:pt>
                <c:pt idx="125">
                  <c:v>86</c:v>
                </c:pt>
                <c:pt idx="126">
                  <c:v>86</c:v>
                </c:pt>
                <c:pt idx="127">
                  <c:v>86</c:v>
                </c:pt>
                <c:pt idx="128">
                  <c:v>86</c:v>
                </c:pt>
                <c:pt idx="129">
                  <c:v>86</c:v>
                </c:pt>
                <c:pt idx="130">
                  <c:v>86</c:v>
                </c:pt>
                <c:pt idx="131">
                  <c:v>86</c:v>
                </c:pt>
                <c:pt idx="132">
                  <c:v>86</c:v>
                </c:pt>
                <c:pt idx="133">
                  <c:v>86</c:v>
                </c:pt>
                <c:pt idx="134">
                  <c:v>86</c:v>
                </c:pt>
                <c:pt idx="135">
                  <c:v>86</c:v>
                </c:pt>
                <c:pt idx="136">
                  <c:v>86</c:v>
                </c:pt>
                <c:pt idx="137">
                  <c:v>86</c:v>
                </c:pt>
                <c:pt idx="138">
                  <c:v>86</c:v>
                </c:pt>
                <c:pt idx="139">
                  <c:v>86</c:v>
                </c:pt>
                <c:pt idx="140">
                  <c:v>86</c:v>
                </c:pt>
                <c:pt idx="141">
                  <c:v>86</c:v>
                </c:pt>
                <c:pt idx="142">
                  <c:v>86</c:v>
                </c:pt>
                <c:pt idx="143">
                  <c:v>86</c:v>
                </c:pt>
                <c:pt idx="144">
                  <c:v>86</c:v>
                </c:pt>
                <c:pt idx="145">
                  <c:v>86</c:v>
                </c:pt>
                <c:pt idx="146">
                  <c:v>86</c:v>
                </c:pt>
                <c:pt idx="147">
                  <c:v>86</c:v>
                </c:pt>
                <c:pt idx="148">
                  <c:v>86</c:v>
                </c:pt>
                <c:pt idx="149">
                  <c:v>86</c:v>
                </c:pt>
                <c:pt idx="150">
                  <c:v>86</c:v>
                </c:pt>
                <c:pt idx="151">
                  <c:v>86</c:v>
                </c:pt>
                <c:pt idx="152">
                  <c:v>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571-4963-9ED8-321991289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960912"/>
        <c:axId val="664965176"/>
        <c:extLst>
          <c:ext xmlns:c15="http://schemas.microsoft.com/office/drawing/2012/chart" uri="{02D57815-91ED-43cb-92C2-25804820EDAC}">
            <c15:filteredLineSeries>
              <c15:ser>
                <c:idx val="4"/>
                <c:order val="0"/>
                <c:tx>
                  <c:v>2017</c:v>
                </c:tx>
                <c:spPr>
                  <a:ln w="1270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'All Site Exceedance Data'!$A$2:$A$154</c15:sqref>
                        </c15:formulaRef>
                      </c:ext>
                    </c:extLst>
                    <c:numCache>
                      <c:formatCode>m/d;@</c:formatCode>
                      <c:ptCount val="153"/>
                      <c:pt idx="0">
                        <c:v>42491</c:v>
                      </c:pt>
                      <c:pt idx="1">
                        <c:v>42492</c:v>
                      </c:pt>
                      <c:pt idx="2">
                        <c:v>42493</c:v>
                      </c:pt>
                      <c:pt idx="3">
                        <c:v>42494</c:v>
                      </c:pt>
                      <c:pt idx="4">
                        <c:v>42495</c:v>
                      </c:pt>
                      <c:pt idx="5">
                        <c:v>42496</c:v>
                      </c:pt>
                      <c:pt idx="6">
                        <c:v>42497</c:v>
                      </c:pt>
                      <c:pt idx="7">
                        <c:v>42498</c:v>
                      </c:pt>
                      <c:pt idx="8">
                        <c:v>42499</c:v>
                      </c:pt>
                      <c:pt idx="9">
                        <c:v>42500</c:v>
                      </c:pt>
                      <c:pt idx="10">
                        <c:v>42501</c:v>
                      </c:pt>
                      <c:pt idx="11">
                        <c:v>42502</c:v>
                      </c:pt>
                      <c:pt idx="12">
                        <c:v>42503</c:v>
                      </c:pt>
                      <c:pt idx="13">
                        <c:v>42504</c:v>
                      </c:pt>
                      <c:pt idx="14">
                        <c:v>42505</c:v>
                      </c:pt>
                      <c:pt idx="15">
                        <c:v>42506</c:v>
                      </c:pt>
                      <c:pt idx="16">
                        <c:v>42507</c:v>
                      </c:pt>
                      <c:pt idx="17">
                        <c:v>42508</c:v>
                      </c:pt>
                      <c:pt idx="18">
                        <c:v>42509</c:v>
                      </c:pt>
                      <c:pt idx="19">
                        <c:v>42510</c:v>
                      </c:pt>
                      <c:pt idx="20">
                        <c:v>42511</c:v>
                      </c:pt>
                      <c:pt idx="21">
                        <c:v>42512</c:v>
                      </c:pt>
                      <c:pt idx="22">
                        <c:v>42513</c:v>
                      </c:pt>
                      <c:pt idx="23">
                        <c:v>42514</c:v>
                      </c:pt>
                      <c:pt idx="24">
                        <c:v>42515</c:v>
                      </c:pt>
                      <c:pt idx="25">
                        <c:v>42516</c:v>
                      </c:pt>
                      <c:pt idx="26">
                        <c:v>42517</c:v>
                      </c:pt>
                      <c:pt idx="27">
                        <c:v>42518</c:v>
                      </c:pt>
                      <c:pt idx="28">
                        <c:v>42519</c:v>
                      </c:pt>
                      <c:pt idx="29">
                        <c:v>42520</c:v>
                      </c:pt>
                      <c:pt idx="30">
                        <c:v>42521</c:v>
                      </c:pt>
                      <c:pt idx="31">
                        <c:v>42522</c:v>
                      </c:pt>
                      <c:pt idx="32">
                        <c:v>42523</c:v>
                      </c:pt>
                      <c:pt idx="33">
                        <c:v>42524</c:v>
                      </c:pt>
                      <c:pt idx="34">
                        <c:v>42525</c:v>
                      </c:pt>
                      <c:pt idx="35">
                        <c:v>42526</c:v>
                      </c:pt>
                      <c:pt idx="36">
                        <c:v>42527</c:v>
                      </c:pt>
                      <c:pt idx="37">
                        <c:v>42528</c:v>
                      </c:pt>
                      <c:pt idx="38">
                        <c:v>42529</c:v>
                      </c:pt>
                      <c:pt idx="39">
                        <c:v>42530</c:v>
                      </c:pt>
                      <c:pt idx="40">
                        <c:v>42531</c:v>
                      </c:pt>
                      <c:pt idx="41">
                        <c:v>42532</c:v>
                      </c:pt>
                      <c:pt idx="42">
                        <c:v>42533</c:v>
                      </c:pt>
                      <c:pt idx="43">
                        <c:v>42534</c:v>
                      </c:pt>
                      <c:pt idx="44">
                        <c:v>42535</c:v>
                      </c:pt>
                      <c:pt idx="45">
                        <c:v>42536</c:v>
                      </c:pt>
                      <c:pt idx="46">
                        <c:v>42537</c:v>
                      </c:pt>
                      <c:pt idx="47">
                        <c:v>42538</c:v>
                      </c:pt>
                      <c:pt idx="48">
                        <c:v>42539</c:v>
                      </c:pt>
                      <c:pt idx="49">
                        <c:v>42540</c:v>
                      </c:pt>
                      <c:pt idx="50">
                        <c:v>42541</c:v>
                      </c:pt>
                      <c:pt idx="51">
                        <c:v>42542</c:v>
                      </c:pt>
                      <c:pt idx="52">
                        <c:v>42543</c:v>
                      </c:pt>
                      <c:pt idx="53">
                        <c:v>42544</c:v>
                      </c:pt>
                      <c:pt idx="54">
                        <c:v>42545</c:v>
                      </c:pt>
                      <c:pt idx="55">
                        <c:v>42546</c:v>
                      </c:pt>
                      <c:pt idx="56">
                        <c:v>42547</c:v>
                      </c:pt>
                      <c:pt idx="57">
                        <c:v>42548</c:v>
                      </c:pt>
                      <c:pt idx="58">
                        <c:v>42549</c:v>
                      </c:pt>
                      <c:pt idx="59">
                        <c:v>42550</c:v>
                      </c:pt>
                      <c:pt idx="60">
                        <c:v>42551</c:v>
                      </c:pt>
                      <c:pt idx="61">
                        <c:v>42552</c:v>
                      </c:pt>
                      <c:pt idx="62">
                        <c:v>42553</c:v>
                      </c:pt>
                      <c:pt idx="63">
                        <c:v>42554</c:v>
                      </c:pt>
                      <c:pt idx="64">
                        <c:v>42555</c:v>
                      </c:pt>
                      <c:pt idx="65">
                        <c:v>42556</c:v>
                      </c:pt>
                      <c:pt idx="66">
                        <c:v>42557</c:v>
                      </c:pt>
                      <c:pt idx="67">
                        <c:v>42558</c:v>
                      </c:pt>
                      <c:pt idx="68">
                        <c:v>42559</c:v>
                      </c:pt>
                      <c:pt idx="69">
                        <c:v>42560</c:v>
                      </c:pt>
                      <c:pt idx="70">
                        <c:v>42561</c:v>
                      </c:pt>
                      <c:pt idx="71">
                        <c:v>42562</c:v>
                      </c:pt>
                      <c:pt idx="72">
                        <c:v>42563</c:v>
                      </c:pt>
                      <c:pt idx="73">
                        <c:v>42564</c:v>
                      </c:pt>
                      <c:pt idx="74">
                        <c:v>42565</c:v>
                      </c:pt>
                      <c:pt idx="75">
                        <c:v>42566</c:v>
                      </c:pt>
                      <c:pt idx="76">
                        <c:v>42567</c:v>
                      </c:pt>
                      <c:pt idx="77">
                        <c:v>42568</c:v>
                      </c:pt>
                      <c:pt idx="78">
                        <c:v>42569</c:v>
                      </c:pt>
                      <c:pt idx="79">
                        <c:v>42570</c:v>
                      </c:pt>
                      <c:pt idx="80">
                        <c:v>42571</c:v>
                      </c:pt>
                      <c:pt idx="81">
                        <c:v>42572</c:v>
                      </c:pt>
                      <c:pt idx="82">
                        <c:v>42573</c:v>
                      </c:pt>
                      <c:pt idx="83">
                        <c:v>42574</c:v>
                      </c:pt>
                      <c:pt idx="84">
                        <c:v>42575</c:v>
                      </c:pt>
                      <c:pt idx="85">
                        <c:v>42576</c:v>
                      </c:pt>
                      <c:pt idx="86">
                        <c:v>42577</c:v>
                      </c:pt>
                      <c:pt idx="87">
                        <c:v>42578</c:v>
                      </c:pt>
                      <c:pt idx="88">
                        <c:v>42579</c:v>
                      </c:pt>
                      <c:pt idx="89">
                        <c:v>42580</c:v>
                      </c:pt>
                      <c:pt idx="90">
                        <c:v>42581</c:v>
                      </c:pt>
                      <c:pt idx="91">
                        <c:v>42582</c:v>
                      </c:pt>
                      <c:pt idx="92">
                        <c:v>42583</c:v>
                      </c:pt>
                      <c:pt idx="93">
                        <c:v>42584</c:v>
                      </c:pt>
                      <c:pt idx="94">
                        <c:v>42585</c:v>
                      </c:pt>
                      <c:pt idx="95">
                        <c:v>42586</c:v>
                      </c:pt>
                      <c:pt idx="96">
                        <c:v>42587</c:v>
                      </c:pt>
                      <c:pt idx="97">
                        <c:v>42588</c:v>
                      </c:pt>
                      <c:pt idx="98">
                        <c:v>42589</c:v>
                      </c:pt>
                      <c:pt idx="99">
                        <c:v>42590</c:v>
                      </c:pt>
                      <c:pt idx="100">
                        <c:v>42591</c:v>
                      </c:pt>
                      <c:pt idx="101">
                        <c:v>42592</c:v>
                      </c:pt>
                      <c:pt idx="102">
                        <c:v>42593</c:v>
                      </c:pt>
                      <c:pt idx="103">
                        <c:v>42594</c:v>
                      </c:pt>
                      <c:pt idx="104">
                        <c:v>42595</c:v>
                      </c:pt>
                      <c:pt idx="105">
                        <c:v>42596</c:v>
                      </c:pt>
                      <c:pt idx="106">
                        <c:v>42597</c:v>
                      </c:pt>
                      <c:pt idx="107">
                        <c:v>42598</c:v>
                      </c:pt>
                      <c:pt idx="108">
                        <c:v>42599</c:v>
                      </c:pt>
                      <c:pt idx="109">
                        <c:v>42600</c:v>
                      </c:pt>
                      <c:pt idx="110">
                        <c:v>42601</c:v>
                      </c:pt>
                      <c:pt idx="111">
                        <c:v>42602</c:v>
                      </c:pt>
                      <c:pt idx="112">
                        <c:v>42603</c:v>
                      </c:pt>
                      <c:pt idx="113">
                        <c:v>42604</c:v>
                      </c:pt>
                      <c:pt idx="114">
                        <c:v>42605</c:v>
                      </c:pt>
                      <c:pt idx="115">
                        <c:v>42606</c:v>
                      </c:pt>
                      <c:pt idx="116">
                        <c:v>42607</c:v>
                      </c:pt>
                      <c:pt idx="117">
                        <c:v>42608</c:v>
                      </c:pt>
                      <c:pt idx="118">
                        <c:v>42609</c:v>
                      </c:pt>
                      <c:pt idx="119">
                        <c:v>42610</c:v>
                      </c:pt>
                      <c:pt idx="120">
                        <c:v>42611</c:v>
                      </c:pt>
                      <c:pt idx="121">
                        <c:v>42612</c:v>
                      </c:pt>
                      <c:pt idx="122">
                        <c:v>42613</c:v>
                      </c:pt>
                      <c:pt idx="123">
                        <c:v>42614</c:v>
                      </c:pt>
                      <c:pt idx="124">
                        <c:v>42615</c:v>
                      </c:pt>
                      <c:pt idx="125">
                        <c:v>42616</c:v>
                      </c:pt>
                      <c:pt idx="126">
                        <c:v>42617</c:v>
                      </c:pt>
                      <c:pt idx="127">
                        <c:v>42618</c:v>
                      </c:pt>
                      <c:pt idx="128">
                        <c:v>42619</c:v>
                      </c:pt>
                      <c:pt idx="129">
                        <c:v>42620</c:v>
                      </c:pt>
                      <c:pt idx="130">
                        <c:v>42621</c:v>
                      </c:pt>
                      <c:pt idx="131">
                        <c:v>42622</c:v>
                      </c:pt>
                      <c:pt idx="132">
                        <c:v>42623</c:v>
                      </c:pt>
                      <c:pt idx="133">
                        <c:v>42624</c:v>
                      </c:pt>
                      <c:pt idx="134">
                        <c:v>42625</c:v>
                      </c:pt>
                      <c:pt idx="135">
                        <c:v>42626</c:v>
                      </c:pt>
                      <c:pt idx="136">
                        <c:v>42627</c:v>
                      </c:pt>
                      <c:pt idx="137">
                        <c:v>42628</c:v>
                      </c:pt>
                      <c:pt idx="138">
                        <c:v>42629</c:v>
                      </c:pt>
                      <c:pt idx="139">
                        <c:v>42630</c:v>
                      </c:pt>
                      <c:pt idx="140">
                        <c:v>42631</c:v>
                      </c:pt>
                      <c:pt idx="141">
                        <c:v>42632</c:v>
                      </c:pt>
                      <c:pt idx="142">
                        <c:v>42633</c:v>
                      </c:pt>
                      <c:pt idx="143">
                        <c:v>42634</c:v>
                      </c:pt>
                      <c:pt idx="144">
                        <c:v>42635</c:v>
                      </c:pt>
                      <c:pt idx="145">
                        <c:v>42636</c:v>
                      </c:pt>
                      <c:pt idx="146">
                        <c:v>42637</c:v>
                      </c:pt>
                      <c:pt idx="147">
                        <c:v>42638</c:v>
                      </c:pt>
                      <c:pt idx="148">
                        <c:v>42639</c:v>
                      </c:pt>
                      <c:pt idx="149">
                        <c:v>42640</c:v>
                      </c:pt>
                      <c:pt idx="150">
                        <c:v>42641</c:v>
                      </c:pt>
                      <c:pt idx="151">
                        <c:v>42642</c:v>
                      </c:pt>
                      <c:pt idx="152">
                        <c:v>42643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'All Site Exceedance Data'!$B$2:$B$154</c15:sqref>
                        </c15:formulaRef>
                      </c:ext>
                    </c:extLst>
                    <c:numCache>
                      <c:formatCode>General</c:formatCode>
                      <c:ptCount val="15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9</c:v>
                      </c:pt>
                      <c:pt idx="17">
                        <c:v>20</c:v>
                      </c:pt>
                      <c:pt idx="18">
                        <c:v>22</c:v>
                      </c:pt>
                      <c:pt idx="19">
                        <c:v>22</c:v>
                      </c:pt>
                      <c:pt idx="20">
                        <c:v>22</c:v>
                      </c:pt>
                      <c:pt idx="21">
                        <c:v>22</c:v>
                      </c:pt>
                      <c:pt idx="22">
                        <c:v>22</c:v>
                      </c:pt>
                      <c:pt idx="23">
                        <c:v>22</c:v>
                      </c:pt>
                      <c:pt idx="24">
                        <c:v>22</c:v>
                      </c:pt>
                      <c:pt idx="25">
                        <c:v>22</c:v>
                      </c:pt>
                      <c:pt idx="26">
                        <c:v>22</c:v>
                      </c:pt>
                      <c:pt idx="27">
                        <c:v>22</c:v>
                      </c:pt>
                      <c:pt idx="28">
                        <c:v>22</c:v>
                      </c:pt>
                      <c:pt idx="29">
                        <c:v>22</c:v>
                      </c:pt>
                      <c:pt idx="30">
                        <c:v>22</c:v>
                      </c:pt>
                      <c:pt idx="31">
                        <c:v>22</c:v>
                      </c:pt>
                      <c:pt idx="32">
                        <c:v>22</c:v>
                      </c:pt>
                      <c:pt idx="33">
                        <c:v>22</c:v>
                      </c:pt>
                      <c:pt idx="34">
                        <c:v>22</c:v>
                      </c:pt>
                      <c:pt idx="35">
                        <c:v>22</c:v>
                      </c:pt>
                      <c:pt idx="36">
                        <c:v>22</c:v>
                      </c:pt>
                      <c:pt idx="37">
                        <c:v>22</c:v>
                      </c:pt>
                      <c:pt idx="38">
                        <c:v>22</c:v>
                      </c:pt>
                      <c:pt idx="39">
                        <c:v>22</c:v>
                      </c:pt>
                      <c:pt idx="40">
                        <c:v>29</c:v>
                      </c:pt>
                      <c:pt idx="41">
                        <c:v>37</c:v>
                      </c:pt>
                      <c:pt idx="42">
                        <c:v>46</c:v>
                      </c:pt>
                      <c:pt idx="43">
                        <c:v>52</c:v>
                      </c:pt>
                      <c:pt idx="44">
                        <c:v>52</c:v>
                      </c:pt>
                      <c:pt idx="45">
                        <c:v>52</c:v>
                      </c:pt>
                      <c:pt idx="46">
                        <c:v>52</c:v>
                      </c:pt>
                      <c:pt idx="47">
                        <c:v>52</c:v>
                      </c:pt>
                      <c:pt idx="48">
                        <c:v>52</c:v>
                      </c:pt>
                      <c:pt idx="49">
                        <c:v>52</c:v>
                      </c:pt>
                      <c:pt idx="50">
                        <c:v>52</c:v>
                      </c:pt>
                      <c:pt idx="51">
                        <c:v>54</c:v>
                      </c:pt>
                      <c:pt idx="52">
                        <c:v>55</c:v>
                      </c:pt>
                      <c:pt idx="53">
                        <c:v>55</c:v>
                      </c:pt>
                      <c:pt idx="54">
                        <c:v>55</c:v>
                      </c:pt>
                      <c:pt idx="55">
                        <c:v>55</c:v>
                      </c:pt>
                      <c:pt idx="56">
                        <c:v>55</c:v>
                      </c:pt>
                      <c:pt idx="57">
                        <c:v>55</c:v>
                      </c:pt>
                      <c:pt idx="58">
                        <c:v>55</c:v>
                      </c:pt>
                      <c:pt idx="59">
                        <c:v>55</c:v>
                      </c:pt>
                      <c:pt idx="60">
                        <c:v>57</c:v>
                      </c:pt>
                      <c:pt idx="61">
                        <c:v>57</c:v>
                      </c:pt>
                      <c:pt idx="62">
                        <c:v>57</c:v>
                      </c:pt>
                      <c:pt idx="63">
                        <c:v>58</c:v>
                      </c:pt>
                      <c:pt idx="64">
                        <c:v>58</c:v>
                      </c:pt>
                      <c:pt idx="65">
                        <c:v>58</c:v>
                      </c:pt>
                      <c:pt idx="66">
                        <c:v>58</c:v>
                      </c:pt>
                      <c:pt idx="67">
                        <c:v>58</c:v>
                      </c:pt>
                      <c:pt idx="68">
                        <c:v>59</c:v>
                      </c:pt>
                      <c:pt idx="69">
                        <c:v>59</c:v>
                      </c:pt>
                      <c:pt idx="70">
                        <c:v>59</c:v>
                      </c:pt>
                      <c:pt idx="71">
                        <c:v>60</c:v>
                      </c:pt>
                      <c:pt idx="72">
                        <c:v>63</c:v>
                      </c:pt>
                      <c:pt idx="73">
                        <c:v>63</c:v>
                      </c:pt>
                      <c:pt idx="74">
                        <c:v>63</c:v>
                      </c:pt>
                      <c:pt idx="75">
                        <c:v>63</c:v>
                      </c:pt>
                      <c:pt idx="76">
                        <c:v>63</c:v>
                      </c:pt>
                      <c:pt idx="77">
                        <c:v>63</c:v>
                      </c:pt>
                      <c:pt idx="78">
                        <c:v>64</c:v>
                      </c:pt>
                      <c:pt idx="79">
                        <c:v>69</c:v>
                      </c:pt>
                      <c:pt idx="80">
                        <c:v>76</c:v>
                      </c:pt>
                      <c:pt idx="81">
                        <c:v>76</c:v>
                      </c:pt>
                      <c:pt idx="82">
                        <c:v>76</c:v>
                      </c:pt>
                      <c:pt idx="83">
                        <c:v>76</c:v>
                      </c:pt>
                      <c:pt idx="84">
                        <c:v>76</c:v>
                      </c:pt>
                      <c:pt idx="85">
                        <c:v>76</c:v>
                      </c:pt>
                      <c:pt idx="86">
                        <c:v>76</c:v>
                      </c:pt>
                      <c:pt idx="87">
                        <c:v>76</c:v>
                      </c:pt>
                      <c:pt idx="88">
                        <c:v>76</c:v>
                      </c:pt>
                      <c:pt idx="89">
                        <c:v>76</c:v>
                      </c:pt>
                      <c:pt idx="90">
                        <c:v>76</c:v>
                      </c:pt>
                      <c:pt idx="91">
                        <c:v>76</c:v>
                      </c:pt>
                      <c:pt idx="92">
                        <c:v>76</c:v>
                      </c:pt>
                      <c:pt idx="93">
                        <c:v>76</c:v>
                      </c:pt>
                      <c:pt idx="94">
                        <c:v>77</c:v>
                      </c:pt>
                      <c:pt idx="95">
                        <c:v>77</c:v>
                      </c:pt>
                      <c:pt idx="96">
                        <c:v>77</c:v>
                      </c:pt>
                      <c:pt idx="97">
                        <c:v>77</c:v>
                      </c:pt>
                      <c:pt idx="98">
                        <c:v>77</c:v>
                      </c:pt>
                      <c:pt idx="99">
                        <c:v>77</c:v>
                      </c:pt>
                      <c:pt idx="100">
                        <c:v>77</c:v>
                      </c:pt>
                      <c:pt idx="101">
                        <c:v>79</c:v>
                      </c:pt>
                      <c:pt idx="102">
                        <c:v>79</c:v>
                      </c:pt>
                      <c:pt idx="103">
                        <c:v>79</c:v>
                      </c:pt>
                      <c:pt idx="104">
                        <c:v>79</c:v>
                      </c:pt>
                      <c:pt idx="105">
                        <c:v>79</c:v>
                      </c:pt>
                      <c:pt idx="106">
                        <c:v>79</c:v>
                      </c:pt>
                      <c:pt idx="107">
                        <c:v>79</c:v>
                      </c:pt>
                      <c:pt idx="108">
                        <c:v>79</c:v>
                      </c:pt>
                      <c:pt idx="109">
                        <c:v>79</c:v>
                      </c:pt>
                      <c:pt idx="110">
                        <c:v>79</c:v>
                      </c:pt>
                      <c:pt idx="111">
                        <c:v>79</c:v>
                      </c:pt>
                      <c:pt idx="112">
                        <c:v>79</c:v>
                      </c:pt>
                      <c:pt idx="113">
                        <c:v>80</c:v>
                      </c:pt>
                      <c:pt idx="114">
                        <c:v>80</c:v>
                      </c:pt>
                      <c:pt idx="115">
                        <c:v>80</c:v>
                      </c:pt>
                      <c:pt idx="116">
                        <c:v>80</c:v>
                      </c:pt>
                      <c:pt idx="117">
                        <c:v>80</c:v>
                      </c:pt>
                      <c:pt idx="118">
                        <c:v>80</c:v>
                      </c:pt>
                      <c:pt idx="119">
                        <c:v>80</c:v>
                      </c:pt>
                      <c:pt idx="120">
                        <c:v>80</c:v>
                      </c:pt>
                      <c:pt idx="121">
                        <c:v>80</c:v>
                      </c:pt>
                      <c:pt idx="122">
                        <c:v>80</c:v>
                      </c:pt>
                      <c:pt idx="123">
                        <c:v>80</c:v>
                      </c:pt>
                      <c:pt idx="124">
                        <c:v>80</c:v>
                      </c:pt>
                      <c:pt idx="125">
                        <c:v>80</c:v>
                      </c:pt>
                      <c:pt idx="126">
                        <c:v>80</c:v>
                      </c:pt>
                      <c:pt idx="127">
                        <c:v>80</c:v>
                      </c:pt>
                      <c:pt idx="128">
                        <c:v>80</c:v>
                      </c:pt>
                      <c:pt idx="129">
                        <c:v>80</c:v>
                      </c:pt>
                      <c:pt idx="130">
                        <c:v>80</c:v>
                      </c:pt>
                      <c:pt idx="131">
                        <c:v>80</c:v>
                      </c:pt>
                      <c:pt idx="132">
                        <c:v>80</c:v>
                      </c:pt>
                      <c:pt idx="133">
                        <c:v>80</c:v>
                      </c:pt>
                      <c:pt idx="134">
                        <c:v>80</c:v>
                      </c:pt>
                      <c:pt idx="135">
                        <c:v>80</c:v>
                      </c:pt>
                      <c:pt idx="136">
                        <c:v>80</c:v>
                      </c:pt>
                      <c:pt idx="137">
                        <c:v>80</c:v>
                      </c:pt>
                      <c:pt idx="138">
                        <c:v>80</c:v>
                      </c:pt>
                      <c:pt idx="139">
                        <c:v>80</c:v>
                      </c:pt>
                      <c:pt idx="140">
                        <c:v>80</c:v>
                      </c:pt>
                      <c:pt idx="141">
                        <c:v>80</c:v>
                      </c:pt>
                      <c:pt idx="142">
                        <c:v>80</c:v>
                      </c:pt>
                      <c:pt idx="143">
                        <c:v>80</c:v>
                      </c:pt>
                      <c:pt idx="144">
                        <c:v>80</c:v>
                      </c:pt>
                      <c:pt idx="145">
                        <c:v>80</c:v>
                      </c:pt>
                      <c:pt idx="146">
                        <c:v>80</c:v>
                      </c:pt>
                      <c:pt idx="147">
                        <c:v>80</c:v>
                      </c:pt>
                      <c:pt idx="148">
                        <c:v>80</c:v>
                      </c:pt>
                      <c:pt idx="149">
                        <c:v>80</c:v>
                      </c:pt>
                      <c:pt idx="150">
                        <c:v>80</c:v>
                      </c:pt>
                      <c:pt idx="151">
                        <c:v>80</c:v>
                      </c:pt>
                      <c:pt idx="152">
                        <c:v>80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A-D571-4963-9ED8-32199128931D}"/>
                  </c:ext>
                </c:extLst>
              </c15:ser>
            </c15:filteredLineSeries>
            <c15:filteredLineSeries>
              <c15:ser>
                <c:idx val="5"/>
                <c:order val="1"/>
                <c:tx>
                  <c:v>2018</c:v>
                </c:tx>
                <c:spPr>
                  <a:ln w="127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Site Exceedance Data'!$A$2:$A$154</c15:sqref>
                        </c15:formulaRef>
                      </c:ext>
                    </c:extLst>
                    <c:numCache>
                      <c:formatCode>m/d;@</c:formatCode>
                      <c:ptCount val="153"/>
                      <c:pt idx="0">
                        <c:v>42491</c:v>
                      </c:pt>
                      <c:pt idx="1">
                        <c:v>42492</c:v>
                      </c:pt>
                      <c:pt idx="2">
                        <c:v>42493</c:v>
                      </c:pt>
                      <c:pt idx="3">
                        <c:v>42494</c:v>
                      </c:pt>
                      <c:pt idx="4">
                        <c:v>42495</c:v>
                      </c:pt>
                      <c:pt idx="5">
                        <c:v>42496</c:v>
                      </c:pt>
                      <c:pt idx="6">
                        <c:v>42497</c:v>
                      </c:pt>
                      <c:pt idx="7">
                        <c:v>42498</c:v>
                      </c:pt>
                      <c:pt idx="8">
                        <c:v>42499</c:v>
                      </c:pt>
                      <c:pt idx="9">
                        <c:v>42500</c:v>
                      </c:pt>
                      <c:pt idx="10">
                        <c:v>42501</c:v>
                      </c:pt>
                      <c:pt idx="11">
                        <c:v>42502</c:v>
                      </c:pt>
                      <c:pt idx="12">
                        <c:v>42503</c:v>
                      </c:pt>
                      <c:pt idx="13">
                        <c:v>42504</c:v>
                      </c:pt>
                      <c:pt idx="14">
                        <c:v>42505</c:v>
                      </c:pt>
                      <c:pt idx="15">
                        <c:v>42506</c:v>
                      </c:pt>
                      <c:pt idx="16">
                        <c:v>42507</c:v>
                      </c:pt>
                      <c:pt idx="17">
                        <c:v>42508</c:v>
                      </c:pt>
                      <c:pt idx="18">
                        <c:v>42509</c:v>
                      </c:pt>
                      <c:pt idx="19">
                        <c:v>42510</c:v>
                      </c:pt>
                      <c:pt idx="20">
                        <c:v>42511</c:v>
                      </c:pt>
                      <c:pt idx="21">
                        <c:v>42512</c:v>
                      </c:pt>
                      <c:pt idx="22">
                        <c:v>42513</c:v>
                      </c:pt>
                      <c:pt idx="23">
                        <c:v>42514</c:v>
                      </c:pt>
                      <c:pt idx="24">
                        <c:v>42515</c:v>
                      </c:pt>
                      <c:pt idx="25">
                        <c:v>42516</c:v>
                      </c:pt>
                      <c:pt idx="26">
                        <c:v>42517</c:v>
                      </c:pt>
                      <c:pt idx="27">
                        <c:v>42518</c:v>
                      </c:pt>
                      <c:pt idx="28">
                        <c:v>42519</c:v>
                      </c:pt>
                      <c:pt idx="29">
                        <c:v>42520</c:v>
                      </c:pt>
                      <c:pt idx="30">
                        <c:v>42521</c:v>
                      </c:pt>
                      <c:pt idx="31">
                        <c:v>42522</c:v>
                      </c:pt>
                      <c:pt idx="32">
                        <c:v>42523</c:v>
                      </c:pt>
                      <c:pt idx="33">
                        <c:v>42524</c:v>
                      </c:pt>
                      <c:pt idx="34">
                        <c:v>42525</c:v>
                      </c:pt>
                      <c:pt idx="35">
                        <c:v>42526</c:v>
                      </c:pt>
                      <c:pt idx="36">
                        <c:v>42527</c:v>
                      </c:pt>
                      <c:pt idx="37">
                        <c:v>42528</c:v>
                      </c:pt>
                      <c:pt idx="38">
                        <c:v>42529</c:v>
                      </c:pt>
                      <c:pt idx="39">
                        <c:v>42530</c:v>
                      </c:pt>
                      <c:pt idx="40">
                        <c:v>42531</c:v>
                      </c:pt>
                      <c:pt idx="41">
                        <c:v>42532</c:v>
                      </c:pt>
                      <c:pt idx="42">
                        <c:v>42533</c:v>
                      </c:pt>
                      <c:pt idx="43">
                        <c:v>42534</c:v>
                      </c:pt>
                      <c:pt idx="44">
                        <c:v>42535</c:v>
                      </c:pt>
                      <c:pt idx="45">
                        <c:v>42536</c:v>
                      </c:pt>
                      <c:pt idx="46">
                        <c:v>42537</c:v>
                      </c:pt>
                      <c:pt idx="47">
                        <c:v>42538</c:v>
                      </c:pt>
                      <c:pt idx="48">
                        <c:v>42539</c:v>
                      </c:pt>
                      <c:pt idx="49">
                        <c:v>42540</c:v>
                      </c:pt>
                      <c:pt idx="50">
                        <c:v>42541</c:v>
                      </c:pt>
                      <c:pt idx="51">
                        <c:v>42542</c:v>
                      </c:pt>
                      <c:pt idx="52">
                        <c:v>42543</c:v>
                      </c:pt>
                      <c:pt idx="53">
                        <c:v>42544</c:v>
                      </c:pt>
                      <c:pt idx="54">
                        <c:v>42545</c:v>
                      </c:pt>
                      <c:pt idx="55">
                        <c:v>42546</c:v>
                      </c:pt>
                      <c:pt idx="56">
                        <c:v>42547</c:v>
                      </c:pt>
                      <c:pt idx="57">
                        <c:v>42548</c:v>
                      </c:pt>
                      <c:pt idx="58">
                        <c:v>42549</c:v>
                      </c:pt>
                      <c:pt idx="59">
                        <c:v>42550</c:v>
                      </c:pt>
                      <c:pt idx="60">
                        <c:v>42551</c:v>
                      </c:pt>
                      <c:pt idx="61">
                        <c:v>42552</c:v>
                      </c:pt>
                      <c:pt idx="62">
                        <c:v>42553</c:v>
                      </c:pt>
                      <c:pt idx="63">
                        <c:v>42554</c:v>
                      </c:pt>
                      <c:pt idx="64">
                        <c:v>42555</c:v>
                      </c:pt>
                      <c:pt idx="65">
                        <c:v>42556</c:v>
                      </c:pt>
                      <c:pt idx="66">
                        <c:v>42557</c:v>
                      </c:pt>
                      <c:pt idx="67">
                        <c:v>42558</c:v>
                      </c:pt>
                      <c:pt idx="68">
                        <c:v>42559</c:v>
                      </c:pt>
                      <c:pt idx="69">
                        <c:v>42560</c:v>
                      </c:pt>
                      <c:pt idx="70">
                        <c:v>42561</c:v>
                      </c:pt>
                      <c:pt idx="71">
                        <c:v>42562</c:v>
                      </c:pt>
                      <c:pt idx="72">
                        <c:v>42563</c:v>
                      </c:pt>
                      <c:pt idx="73">
                        <c:v>42564</c:v>
                      </c:pt>
                      <c:pt idx="74">
                        <c:v>42565</c:v>
                      </c:pt>
                      <c:pt idx="75">
                        <c:v>42566</c:v>
                      </c:pt>
                      <c:pt idx="76">
                        <c:v>42567</c:v>
                      </c:pt>
                      <c:pt idx="77">
                        <c:v>42568</c:v>
                      </c:pt>
                      <c:pt idx="78">
                        <c:v>42569</c:v>
                      </c:pt>
                      <c:pt idx="79">
                        <c:v>42570</c:v>
                      </c:pt>
                      <c:pt idx="80">
                        <c:v>42571</c:v>
                      </c:pt>
                      <c:pt idx="81">
                        <c:v>42572</c:v>
                      </c:pt>
                      <c:pt idx="82">
                        <c:v>42573</c:v>
                      </c:pt>
                      <c:pt idx="83">
                        <c:v>42574</c:v>
                      </c:pt>
                      <c:pt idx="84">
                        <c:v>42575</c:v>
                      </c:pt>
                      <c:pt idx="85">
                        <c:v>42576</c:v>
                      </c:pt>
                      <c:pt idx="86">
                        <c:v>42577</c:v>
                      </c:pt>
                      <c:pt idx="87">
                        <c:v>42578</c:v>
                      </c:pt>
                      <c:pt idx="88">
                        <c:v>42579</c:v>
                      </c:pt>
                      <c:pt idx="89">
                        <c:v>42580</c:v>
                      </c:pt>
                      <c:pt idx="90">
                        <c:v>42581</c:v>
                      </c:pt>
                      <c:pt idx="91">
                        <c:v>42582</c:v>
                      </c:pt>
                      <c:pt idx="92">
                        <c:v>42583</c:v>
                      </c:pt>
                      <c:pt idx="93">
                        <c:v>42584</c:v>
                      </c:pt>
                      <c:pt idx="94">
                        <c:v>42585</c:v>
                      </c:pt>
                      <c:pt idx="95">
                        <c:v>42586</c:v>
                      </c:pt>
                      <c:pt idx="96">
                        <c:v>42587</c:v>
                      </c:pt>
                      <c:pt idx="97">
                        <c:v>42588</c:v>
                      </c:pt>
                      <c:pt idx="98">
                        <c:v>42589</c:v>
                      </c:pt>
                      <c:pt idx="99">
                        <c:v>42590</c:v>
                      </c:pt>
                      <c:pt idx="100">
                        <c:v>42591</c:v>
                      </c:pt>
                      <c:pt idx="101">
                        <c:v>42592</c:v>
                      </c:pt>
                      <c:pt idx="102">
                        <c:v>42593</c:v>
                      </c:pt>
                      <c:pt idx="103">
                        <c:v>42594</c:v>
                      </c:pt>
                      <c:pt idx="104">
                        <c:v>42595</c:v>
                      </c:pt>
                      <c:pt idx="105">
                        <c:v>42596</c:v>
                      </c:pt>
                      <c:pt idx="106">
                        <c:v>42597</c:v>
                      </c:pt>
                      <c:pt idx="107">
                        <c:v>42598</c:v>
                      </c:pt>
                      <c:pt idx="108">
                        <c:v>42599</c:v>
                      </c:pt>
                      <c:pt idx="109">
                        <c:v>42600</c:v>
                      </c:pt>
                      <c:pt idx="110">
                        <c:v>42601</c:v>
                      </c:pt>
                      <c:pt idx="111">
                        <c:v>42602</c:v>
                      </c:pt>
                      <c:pt idx="112">
                        <c:v>42603</c:v>
                      </c:pt>
                      <c:pt idx="113">
                        <c:v>42604</c:v>
                      </c:pt>
                      <c:pt idx="114">
                        <c:v>42605</c:v>
                      </c:pt>
                      <c:pt idx="115">
                        <c:v>42606</c:v>
                      </c:pt>
                      <c:pt idx="116">
                        <c:v>42607</c:v>
                      </c:pt>
                      <c:pt idx="117">
                        <c:v>42608</c:v>
                      </c:pt>
                      <c:pt idx="118">
                        <c:v>42609</c:v>
                      </c:pt>
                      <c:pt idx="119">
                        <c:v>42610</c:v>
                      </c:pt>
                      <c:pt idx="120">
                        <c:v>42611</c:v>
                      </c:pt>
                      <c:pt idx="121">
                        <c:v>42612</c:v>
                      </c:pt>
                      <c:pt idx="122">
                        <c:v>42613</c:v>
                      </c:pt>
                      <c:pt idx="123">
                        <c:v>42614</c:v>
                      </c:pt>
                      <c:pt idx="124">
                        <c:v>42615</c:v>
                      </c:pt>
                      <c:pt idx="125">
                        <c:v>42616</c:v>
                      </c:pt>
                      <c:pt idx="126">
                        <c:v>42617</c:v>
                      </c:pt>
                      <c:pt idx="127">
                        <c:v>42618</c:v>
                      </c:pt>
                      <c:pt idx="128">
                        <c:v>42619</c:v>
                      </c:pt>
                      <c:pt idx="129">
                        <c:v>42620</c:v>
                      </c:pt>
                      <c:pt idx="130">
                        <c:v>42621</c:v>
                      </c:pt>
                      <c:pt idx="131">
                        <c:v>42622</c:v>
                      </c:pt>
                      <c:pt idx="132">
                        <c:v>42623</c:v>
                      </c:pt>
                      <c:pt idx="133">
                        <c:v>42624</c:v>
                      </c:pt>
                      <c:pt idx="134">
                        <c:v>42625</c:v>
                      </c:pt>
                      <c:pt idx="135">
                        <c:v>42626</c:v>
                      </c:pt>
                      <c:pt idx="136">
                        <c:v>42627</c:v>
                      </c:pt>
                      <c:pt idx="137">
                        <c:v>42628</c:v>
                      </c:pt>
                      <c:pt idx="138">
                        <c:v>42629</c:v>
                      </c:pt>
                      <c:pt idx="139">
                        <c:v>42630</c:v>
                      </c:pt>
                      <c:pt idx="140">
                        <c:v>42631</c:v>
                      </c:pt>
                      <c:pt idx="141">
                        <c:v>42632</c:v>
                      </c:pt>
                      <c:pt idx="142">
                        <c:v>42633</c:v>
                      </c:pt>
                      <c:pt idx="143">
                        <c:v>42634</c:v>
                      </c:pt>
                      <c:pt idx="144">
                        <c:v>42635</c:v>
                      </c:pt>
                      <c:pt idx="145">
                        <c:v>42636</c:v>
                      </c:pt>
                      <c:pt idx="146">
                        <c:v>42637</c:v>
                      </c:pt>
                      <c:pt idx="147">
                        <c:v>42638</c:v>
                      </c:pt>
                      <c:pt idx="148">
                        <c:v>42639</c:v>
                      </c:pt>
                      <c:pt idx="149">
                        <c:v>42640</c:v>
                      </c:pt>
                      <c:pt idx="150">
                        <c:v>42641</c:v>
                      </c:pt>
                      <c:pt idx="151">
                        <c:v>42642</c:v>
                      </c:pt>
                      <c:pt idx="152">
                        <c:v>42643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Site Exceedance Data'!$C$2:$C$154</c15:sqref>
                        </c15:formulaRef>
                      </c:ext>
                    </c:extLst>
                    <c:numCache>
                      <c:formatCode>General</c:formatCode>
                      <c:ptCount val="153"/>
                      <c:pt idx="0">
                        <c:v>0</c:v>
                      </c:pt>
                      <c:pt idx="1">
                        <c:v>9</c:v>
                      </c:pt>
                      <c:pt idx="2">
                        <c:v>11</c:v>
                      </c:pt>
                      <c:pt idx="3">
                        <c:v>11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11</c:v>
                      </c:pt>
                      <c:pt idx="7">
                        <c:v>11</c:v>
                      </c:pt>
                      <c:pt idx="8">
                        <c:v>11</c:v>
                      </c:pt>
                      <c:pt idx="9">
                        <c:v>11</c:v>
                      </c:pt>
                      <c:pt idx="10">
                        <c:v>11</c:v>
                      </c:pt>
                      <c:pt idx="11">
                        <c:v>11</c:v>
                      </c:pt>
                      <c:pt idx="12">
                        <c:v>11</c:v>
                      </c:pt>
                      <c:pt idx="13">
                        <c:v>11</c:v>
                      </c:pt>
                      <c:pt idx="14">
                        <c:v>11</c:v>
                      </c:pt>
                      <c:pt idx="15">
                        <c:v>11</c:v>
                      </c:pt>
                      <c:pt idx="16">
                        <c:v>11</c:v>
                      </c:pt>
                      <c:pt idx="17">
                        <c:v>11</c:v>
                      </c:pt>
                      <c:pt idx="18">
                        <c:v>11</c:v>
                      </c:pt>
                      <c:pt idx="19">
                        <c:v>11</c:v>
                      </c:pt>
                      <c:pt idx="20">
                        <c:v>11</c:v>
                      </c:pt>
                      <c:pt idx="21">
                        <c:v>11</c:v>
                      </c:pt>
                      <c:pt idx="22">
                        <c:v>11</c:v>
                      </c:pt>
                      <c:pt idx="23">
                        <c:v>11</c:v>
                      </c:pt>
                      <c:pt idx="24">
                        <c:v>17</c:v>
                      </c:pt>
                      <c:pt idx="25">
                        <c:v>23</c:v>
                      </c:pt>
                      <c:pt idx="26">
                        <c:v>23</c:v>
                      </c:pt>
                      <c:pt idx="27">
                        <c:v>23</c:v>
                      </c:pt>
                      <c:pt idx="28">
                        <c:v>23</c:v>
                      </c:pt>
                      <c:pt idx="29">
                        <c:v>23</c:v>
                      </c:pt>
                      <c:pt idx="30">
                        <c:v>23</c:v>
                      </c:pt>
                      <c:pt idx="31">
                        <c:v>23</c:v>
                      </c:pt>
                      <c:pt idx="32">
                        <c:v>23</c:v>
                      </c:pt>
                      <c:pt idx="33">
                        <c:v>23</c:v>
                      </c:pt>
                      <c:pt idx="34">
                        <c:v>23</c:v>
                      </c:pt>
                      <c:pt idx="35">
                        <c:v>23</c:v>
                      </c:pt>
                      <c:pt idx="36">
                        <c:v>23</c:v>
                      </c:pt>
                      <c:pt idx="37">
                        <c:v>23</c:v>
                      </c:pt>
                      <c:pt idx="38">
                        <c:v>23</c:v>
                      </c:pt>
                      <c:pt idx="39">
                        <c:v>23</c:v>
                      </c:pt>
                      <c:pt idx="40">
                        <c:v>23</c:v>
                      </c:pt>
                      <c:pt idx="41">
                        <c:v>23</c:v>
                      </c:pt>
                      <c:pt idx="42">
                        <c:v>23</c:v>
                      </c:pt>
                      <c:pt idx="43">
                        <c:v>23</c:v>
                      </c:pt>
                      <c:pt idx="44">
                        <c:v>23</c:v>
                      </c:pt>
                      <c:pt idx="45">
                        <c:v>23</c:v>
                      </c:pt>
                      <c:pt idx="46">
                        <c:v>23</c:v>
                      </c:pt>
                      <c:pt idx="47">
                        <c:v>24</c:v>
                      </c:pt>
                      <c:pt idx="48">
                        <c:v>29</c:v>
                      </c:pt>
                      <c:pt idx="49">
                        <c:v>29</c:v>
                      </c:pt>
                      <c:pt idx="50">
                        <c:v>29</c:v>
                      </c:pt>
                      <c:pt idx="51">
                        <c:v>29</c:v>
                      </c:pt>
                      <c:pt idx="52">
                        <c:v>29</c:v>
                      </c:pt>
                      <c:pt idx="53">
                        <c:v>29</c:v>
                      </c:pt>
                      <c:pt idx="54">
                        <c:v>29</c:v>
                      </c:pt>
                      <c:pt idx="55">
                        <c:v>29</c:v>
                      </c:pt>
                      <c:pt idx="56">
                        <c:v>29</c:v>
                      </c:pt>
                      <c:pt idx="57">
                        <c:v>29</c:v>
                      </c:pt>
                      <c:pt idx="58">
                        <c:v>29</c:v>
                      </c:pt>
                      <c:pt idx="59">
                        <c:v>29</c:v>
                      </c:pt>
                      <c:pt idx="60">
                        <c:v>30</c:v>
                      </c:pt>
                      <c:pt idx="61">
                        <c:v>32</c:v>
                      </c:pt>
                      <c:pt idx="62">
                        <c:v>38</c:v>
                      </c:pt>
                      <c:pt idx="63">
                        <c:v>38</c:v>
                      </c:pt>
                      <c:pt idx="64">
                        <c:v>38</c:v>
                      </c:pt>
                      <c:pt idx="65">
                        <c:v>38</c:v>
                      </c:pt>
                      <c:pt idx="66">
                        <c:v>38</c:v>
                      </c:pt>
                      <c:pt idx="67">
                        <c:v>38</c:v>
                      </c:pt>
                      <c:pt idx="68">
                        <c:v>38</c:v>
                      </c:pt>
                      <c:pt idx="69">
                        <c:v>43</c:v>
                      </c:pt>
                      <c:pt idx="70">
                        <c:v>51</c:v>
                      </c:pt>
                      <c:pt idx="71">
                        <c:v>51</c:v>
                      </c:pt>
                      <c:pt idx="72">
                        <c:v>51</c:v>
                      </c:pt>
                      <c:pt idx="73">
                        <c:v>52</c:v>
                      </c:pt>
                      <c:pt idx="74">
                        <c:v>55</c:v>
                      </c:pt>
                      <c:pt idx="75">
                        <c:v>55</c:v>
                      </c:pt>
                      <c:pt idx="76">
                        <c:v>63</c:v>
                      </c:pt>
                      <c:pt idx="77">
                        <c:v>63</c:v>
                      </c:pt>
                      <c:pt idx="78">
                        <c:v>63</c:v>
                      </c:pt>
                      <c:pt idx="79">
                        <c:v>63</c:v>
                      </c:pt>
                      <c:pt idx="80">
                        <c:v>63</c:v>
                      </c:pt>
                      <c:pt idx="81">
                        <c:v>63</c:v>
                      </c:pt>
                      <c:pt idx="82">
                        <c:v>63</c:v>
                      </c:pt>
                      <c:pt idx="83">
                        <c:v>63</c:v>
                      </c:pt>
                      <c:pt idx="84">
                        <c:v>63</c:v>
                      </c:pt>
                      <c:pt idx="85">
                        <c:v>63</c:v>
                      </c:pt>
                      <c:pt idx="86">
                        <c:v>63</c:v>
                      </c:pt>
                      <c:pt idx="87">
                        <c:v>63</c:v>
                      </c:pt>
                      <c:pt idx="88">
                        <c:v>64</c:v>
                      </c:pt>
                      <c:pt idx="89">
                        <c:v>64</c:v>
                      </c:pt>
                      <c:pt idx="90">
                        <c:v>64</c:v>
                      </c:pt>
                      <c:pt idx="91">
                        <c:v>64</c:v>
                      </c:pt>
                      <c:pt idx="92">
                        <c:v>64</c:v>
                      </c:pt>
                      <c:pt idx="93">
                        <c:v>64</c:v>
                      </c:pt>
                      <c:pt idx="94">
                        <c:v>64</c:v>
                      </c:pt>
                      <c:pt idx="95">
                        <c:v>64</c:v>
                      </c:pt>
                      <c:pt idx="96">
                        <c:v>64</c:v>
                      </c:pt>
                      <c:pt idx="97">
                        <c:v>67</c:v>
                      </c:pt>
                      <c:pt idx="98">
                        <c:v>69</c:v>
                      </c:pt>
                      <c:pt idx="99">
                        <c:v>73</c:v>
                      </c:pt>
                      <c:pt idx="100">
                        <c:v>73</c:v>
                      </c:pt>
                      <c:pt idx="101">
                        <c:v>73</c:v>
                      </c:pt>
                      <c:pt idx="102">
                        <c:v>73</c:v>
                      </c:pt>
                      <c:pt idx="103">
                        <c:v>73</c:v>
                      </c:pt>
                      <c:pt idx="104">
                        <c:v>73</c:v>
                      </c:pt>
                      <c:pt idx="105">
                        <c:v>73</c:v>
                      </c:pt>
                      <c:pt idx="106">
                        <c:v>73</c:v>
                      </c:pt>
                      <c:pt idx="107">
                        <c:v>75</c:v>
                      </c:pt>
                      <c:pt idx="108">
                        <c:v>75</c:v>
                      </c:pt>
                      <c:pt idx="109">
                        <c:v>75</c:v>
                      </c:pt>
                      <c:pt idx="110">
                        <c:v>75</c:v>
                      </c:pt>
                      <c:pt idx="111">
                        <c:v>75</c:v>
                      </c:pt>
                      <c:pt idx="112">
                        <c:v>75</c:v>
                      </c:pt>
                      <c:pt idx="113">
                        <c:v>75</c:v>
                      </c:pt>
                      <c:pt idx="114">
                        <c:v>75</c:v>
                      </c:pt>
                      <c:pt idx="115">
                        <c:v>75</c:v>
                      </c:pt>
                      <c:pt idx="116">
                        <c:v>75</c:v>
                      </c:pt>
                      <c:pt idx="117">
                        <c:v>75</c:v>
                      </c:pt>
                      <c:pt idx="118">
                        <c:v>77</c:v>
                      </c:pt>
                      <c:pt idx="119">
                        <c:v>84</c:v>
                      </c:pt>
                      <c:pt idx="120">
                        <c:v>88</c:v>
                      </c:pt>
                      <c:pt idx="121">
                        <c:v>88</c:v>
                      </c:pt>
                      <c:pt idx="122">
                        <c:v>88</c:v>
                      </c:pt>
                      <c:pt idx="123">
                        <c:v>88</c:v>
                      </c:pt>
                      <c:pt idx="124">
                        <c:v>88</c:v>
                      </c:pt>
                      <c:pt idx="125">
                        <c:v>88</c:v>
                      </c:pt>
                      <c:pt idx="126">
                        <c:v>88</c:v>
                      </c:pt>
                      <c:pt idx="127">
                        <c:v>88</c:v>
                      </c:pt>
                      <c:pt idx="128">
                        <c:v>91</c:v>
                      </c:pt>
                      <c:pt idx="129">
                        <c:v>91</c:v>
                      </c:pt>
                      <c:pt idx="130">
                        <c:v>91</c:v>
                      </c:pt>
                      <c:pt idx="131">
                        <c:v>91</c:v>
                      </c:pt>
                      <c:pt idx="132">
                        <c:v>91</c:v>
                      </c:pt>
                      <c:pt idx="133">
                        <c:v>91</c:v>
                      </c:pt>
                      <c:pt idx="134">
                        <c:v>91</c:v>
                      </c:pt>
                      <c:pt idx="135">
                        <c:v>91</c:v>
                      </c:pt>
                      <c:pt idx="136">
                        <c:v>91</c:v>
                      </c:pt>
                      <c:pt idx="137">
                        <c:v>91</c:v>
                      </c:pt>
                      <c:pt idx="138">
                        <c:v>91</c:v>
                      </c:pt>
                      <c:pt idx="139">
                        <c:v>91</c:v>
                      </c:pt>
                      <c:pt idx="140">
                        <c:v>91</c:v>
                      </c:pt>
                      <c:pt idx="141">
                        <c:v>91</c:v>
                      </c:pt>
                      <c:pt idx="142">
                        <c:v>91</c:v>
                      </c:pt>
                      <c:pt idx="143">
                        <c:v>91</c:v>
                      </c:pt>
                      <c:pt idx="144">
                        <c:v>91</c:v>
                      </c:pt>
                      <c:pt idx="145">
                        <c:v>91</c:v>
                      </c:pt>
                      <c:pt idx="146">
                        <c:v>91</c:v>
                      </c:pt>
                      <c:pt idx="147">
                        <c:v>91</c:v>
                      </c:pt>
                      <c:pt idx="148">
                        <c:v>91</c:v>
                      </c:pt>
                      <c:pt idx="149">
                        <c:v>91</c:v>
                      </c:pt>
                      <c:pt idx="150">
                        <c:v>91</c:v>
                      </c:pt>
                      <c:pt idx="151">
                        <c:v>91</c:v>
                      </c:pt>
                      <c:pt idx="152">
                        <c:v>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571-4963-9ED8-32199128931D}"/>
                  </c:ext>
                </c:extLst>
              </c15:ser>
            </c15:filteredLineSeries>
            <c15:filteredLineSeries>
              <c15:ser>
                <c:idx val="0"/>
                <c:order val="2"/>
                <c:tx>
                  <c:v>2019</c:v>
                </c:tx>
                <c:spPr>
                  <a:ln w="127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dLbl>
                    <c:idx val="133"/>
                    <c:layout>
                      <c:manualLayout>
                        <c:x val="3.3453238168088505E-3"/>
                        <c:y val="5.8835078230845293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noAutofit/>
                      </a:bodyPr>
                      <a:lstStyle/>
                      <a:p>
                        <a:pPr>
                          <a:defRPr sz="12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showLegendKey val="0"/>
                    <c:showVal val="0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layout>
                          <c:manualLayout>
                            <c:w val="4.1615828281104134E-2"/>
                            <c:h val="6.2182591302600322E-2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C-D571-4963-9ED8-32199128931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Site Exceedance Data'!$A$2:$A$154</c15:sqref>
                        </c15:formulaRef>
                      </c:ext>
                    </c:extLst>
                    <c:numCache>
                      <c:formatCode>m/d;@</c:formatCode>
                      <c:ptCount val="153"/>
                      <c:pt idx="0">
                        <c:v>42491</c:v>
                      </c:pt>
                      <c:pt idx="1">
                        <c:v>42492</c:v>
                      </c:pt>
                      <c:pt idx="2">
                        <c:v>42493</c:v>
                      </c:pt>
                      <c:pt idx="3">
                        <c:v>42494</c:v>
                      </c:pt>
                      <c:pt idx="4">
                        <c:v>42495</c:v>
                      </c:pt>
                      <c:pt idx="5">
                        <c:v>42496</c:v>
                      </c:pt>
                      <c:pt idx="6">
                        <c:v>42497</c:v>
                      </c:pt>
                      <c:pt idx="7">
                        <c:v>42498</c:v>
                      </c:pt>
                      <c:pt idx="8">
                        <c:v>42499</c:v>
                      </c:pt>
                      <c:pt idx="9">
                        <c:v>42500</c:v>
                      </c:pt>
                      <c:pt idx="10">
                        <c:v>42501</c:v>
                      </c:pt>
                      <c:pt idx="11">
                        <c:v>42502</c:v>
                      </c:pt>
                      <c:pt idx="12">
                        <c:v>42503</c:v>
                      </c:pt>
                      <c:pt idx="13">
                        <c:v>42504</c:v>
                      </c:pt>
                      <c:pt idx="14">
                        <c:v>42505</c:v>
                      </c:pt>
                      <c:pt idx="15">
                        <c:v>42506</c:v>
                      </c:pt>
                      <c:pt idx="16">
                        <c:v>42507</c:v>
                      </c:pt>
                      <c:pt idx="17">
                        <c:v>42508</c:v>
                      </c:pt>
                      <c:pt idx="18">
                        <c:v>42509</c:v>
                      </c:pt>
                      <c:pt idx="19">
                        <c:v>42510</c:v>
                      </c:pt>
                      <c:pt idx="20">
                        <c:v>42511</c:v>
                      </c:pt>
                      <c:pt idx="21">
                        <c:v>42512</c:v>
                      </c:pt>
                      <c:pt idx="22">
                        <c:v>42513</c:v>
                      </c:pt>
                      <c:pt idx="23">
                        <c:v>42514</c:v>
                      </c:pt>
                      <c:pt idx="24">
                        <c:v>42515</c:v>
                      </c:pt>
                      <c:pt idx="25">
                        <c:v>42516</c:v>
                      </c:pt>
                      <c:pt idx="26">
                        <c:v>42517</c:v>
                      </c:pt>
                      <c:pt idx="27">
                        <c:v>42518</c:v>
                      </c:pt>
                      <c:pt idx="28">
                        <c:v>42519</c:v>
                      </c:pt>
                      <c:pt idx="29">
                        <c:v>42520</c:v>
                      </c:pt>
                      <c:pt idx="30">
                        <c:v>42521</c:v>
                      </c:pt>
                      <c:pt idx="31">
                        <c:v>42522</c:v>
                      </c:pt>
                      <c:pt idx="32">
                        <c:v>42523</c:v>
                      </c:pt>
                      <c:pt idx="33">
                        <c:v>42524</c:v>
                      </c:pt>
                      <c:pt idx="34">
                        <c:v>42525</c:v>
                      </c:pt>
                      <c:pt idx="35">
                        <c:v>42526</c:v>
                      </c:pt>
                      <c:pt idx="36">
                        <c:v>42527</c:v>
                      </c:pt>
                      <c:pt idx="37">
                        <c:v>42528</c:v>
                      </c:pt>
                      <c:pt idx="38">
                        <c:v>42529</c:v>
                      </c:pt>
                      <c:pt idx="39">
                        <c:v>42530</c:v>
                      </c:pt>
                      <c:pt idx="40">
                        <c:v>42531</c:v>
                      </c:pt>
                      <c:pt idx="41">
                        <c:v>42532</c:v>
                      </c:pt>
                      <c:pt idx="42">
                        <c:v>42533</c:v>
                      </c:pt>
                      <c:pt idx="43">
                        <c:v>42534</c:v>
                      </c:pt>
                      <c:pt idx="44">
                        <c:v>42535</c:v>
                      </c:pt>
                      <c:pt idx="45">
                        <c:v>42536</c:v>
                      </c:pt>
                      <c:pt idx="46">
                        <c:v>42537</c:v>
                      </c:pt>
                      <c:pt idx="47">
                        <c:v>42538</c:v>
                      </c:pt>
                      <c:pt idx="48">
                        <c:v>42539</c:v>
                      </c:pt>
                      <c:pt idx="49">
                        <c:v>42540</c:v>
                      </c:pt>
                      <c:pt idx="50">
                        <c:v>42541</c:v>
                      </c:pt>
                      <c:pt idx="51">
                        <c:v>42542</c:v>
                      </c:pt>
                      <c:pt idx="52">
                        <c:v>42543</c:v>
                      </c:pt>
                      <c:pt idx="53">
                        <c:v>42544</c:v>
                      </c:pt>
                      <c:pt idx="54">
                        <c:v>42545</c:v>
                      </c:pt>
                      <c:pt idx="55">
                        <c:v>42546</c:v>
                      </c:pt>
                      <c:pt idx="56">
                        <c:v>42547</c:v>
                      </c:pt>
                      <c:pt idx="57">
                        <c:v>42548</c:v>
                      </c:pt>
                      <c:pt idx="58">
                        <c:v>42549</c:v>
                      </c:pt>
                      <c:pt idx="59">
                        <c:v>42550</c:v>
                      </c:pt>
                      <c:pt idx="60">
                        <c:v>42551</c:v>
                      </c:pt>
                      <c:pt idx="61">
                        <c:v>42552</c:v>
                      </c:pt>
                      <c:pt idx="62">
                        <c:v>42553</c:v>
                      </c:pt>
                      <c:pt idx="63">
                        <c:v>42554</c:v>
                      </c:pt>
                      <c:pt idx="64">
                        <c:v>42555</c:v>
                      </c:pt>
                      <c:pt idx="65">
                        <c:v>42556</c:v>
                      </c:pt>
                      <c:pt idx="66">
                        <c:v>42557</c:v>
                      </c:pt>
                      <c:pt idx="67">
                        <c:v>42558</c:v>
                      </c:pt>
                      <c:pt idx="68">
                        <c:v>42559</c:v>
                      </c:pt>
                      <c:pt idx="69">
                        <c:v>42560</c:v>
                      </c:pt>
                      <c:pt idx="70">
                        <c:v>42561</c:v>
                      </c:pt>
                      <c:pt idx="71">
                        <c:v>42562</c:v>
                      </c:pt>
                      <c:pt idx="72">
                        <c:v>42563</c:v>
                      </c:pt>
                      <c:pt idx="73">
                        <c:v>42564</c:v>
                      </c:pt>
                      <c:pt idx="74">
                        <c:v>42565</c:v>
                      </c:pt>
                      <c:pt idx="75">
                        <c:v>42566</c:v>
                      </c:pt>
                      <c:pt idx="76">
                        <c:v>42567</c:v>
                      </c:pt>
                      <c:pt idx="77">
                        <c:v>42568</c:v>
                      </c:pt>
                      <c:pt idx="78">
                        <c:v>42569</c:v>
                      </c:pt>
                      <c:pt idx="79">
                        <c:v>42570</c:v>
                      </c:pt>
                      <c:pt idx="80">
                        <c:v>42571</c:v>
                      </c:pt>
                      <c:pt idx="81">
                        <c:v>42572</c:v>
                      </c:pt>
                      <c:pt idx="82">
                        <c:v>42573</c:v>
                      </c:pt>
                      <c:pt idx="83">
                        <c:v>42574</c:v>
                      </c:pt>
                      <c:pt idx="84">
                        <c:v>42575</c:v>
                      </c:pt>
                      <c:pt idx="85">
                        <c:v>42576</c:v>
                      </c:pt>
                      <c:pt idx="86">
                        <c:v>42577</c:v>
                      </c:pt>
                      <c:pt idx="87">
                        <c:v>42578</c:v>
                      </c:pt>
                      <c:pt idx="88">
                        <c:v>42579</c:v>
                      </c:pt>
                      <c:pt idx="89">
                        <c:v>42580</c:v>
                      </c:pt>
                      <c:pt idx="90">
                        <c:v>42581</c:v>
                      </c:pt>
                      <c:pt idx="91">
                        <c:v>42582</c:v>
                      </c:pt>
                      <c:pt idx="92">
                        <c:v>42583</c:v>
                      </c:pt>
                      <c:pt idx="93">
                        <c:v>42584</c:v>
                      </c:pt>
                      <c:pt idx="94">
                        <c:v>42585</c:v>
                      </c:pt>
                      <c:pt idx="95">
                        <c:v>42586</c:v>
                      </c:pt>
                      <c:pt idx="96">
                        <c:v>42587</c:v>
                      </c:pt>
                      <c:pt idx="97">
                        <c:v>42588</c:v>
                      </c:pt>
                      <c:pt idx="98">
                        <c:v>42589</c:v>
                      </c:pt>
                      <c:pt idx="99">
                        <c:v>42590</c:v>
                      </c:pt>
                      <c:pt idx="100">
                        <c:v>42591</c:v>
                      </c:pt>
                      <c:pt idx="101">
                        <c:v>42592</c:v>
                      </c:pt>
                      <c:pt idx="102">
                        <c:v>42593</c:v>
                      </c:pt>
                      <c:pt idx="103">
                        <c:v>42594</c:v>
                      </c:pt>
                      <c:pt idx="104">
                        <c:v>42595</c:v>
                      </c:pt>
                      <c:pt idx="105">
                        <c:v>42596</c:v>
                      </c:pt>
                      <c:pt idx="106">
                        <c:v>42597</c:v>
                      </c:pt>
                      <c:pt idx="107">
                        <c:v>42598</c:v>
                      </c:pt>
                      <c:pt idx="108">
                        <c:v>42599</c:v>
                      </c:pt>
                      <c:pt idx="109">
                        <c:v>42600</c:v>
                      </c:pt>
                      <c:pt idx="110">
                        <c:v>42601</c:v>
                      </c:pt>
                      <c:pt idx="111">
                        <c:v>42602</c:v>
                      </c:pt>
                      <c:pt idx="112">
                        <c:v>42603</c:v>
                      </c:pt>
                      <c:pt idx="113">
                        <c:v>42604</c:v>
                      </c:pt>
                      <c:pt idx="114">
                        <c:v>42605</c:v>
                      </c:pt>
                      <c:pt idx="115">
                        <c:v>42606</c:v>
                      </c:pt>
                      <c:pt idx="116">
                        <c:v>42607</c:v>
                      </c:pt>
                      <c:pt idx="117">
                        <c:v>42608</c:v>
                      </c:pt>
                      <c:pt idx="118">
                        <c:v>42609</c:v>
                      </c:pt>
                      <c:pt idx="119">
                        <c:v>42610</c:v>
                      </c:pt>
                      <c:pt idx="120">
                        <c:v>42611</c:v>
                      </c:pt>
                      <c:pt idx="121">
                        <c:v>42612</c:v>
                      </c:pt>
                      <c:pt idx="122">
                        <c:v>42613</c:v>
                      </c:pt>
                      <c:pt idx="123">
                        <c:v>42614</c:v>
                      </c:pt>
                      <c:pt idx="124">
                        <c:v>42615</c:v>
                      </c:pt>
                      <c:pt idx="125">
                        <c:v>42616</c:v>
                      </c:pt>
                      <c:pt idx="126">
                        <c:v>42617</c:v>
                      </c:pt>
                      <c:pt idx="127">
                        <c:v>42618</c:v>
                      </c:pt>
                      <c:pt idx="128">
                        <c:v>42619</c:v>
                      </c:pt>
                      <c:pt idx="129">
                        <c:v>42620</c:v>
                      </c:pt>
                      <c:pt idx="130">
                        <c:v>42621</c:v>
                      </c:pt>
                      <c:pt idx="131">
                        <c:v>42622</c:v>
                      </c:pt>
                      <c:pt idx="132">
                        <c:v>42623</c:v>
                      </c:pt>
                      <c:pt idx="133">
                        <c:v>42624</c:v>
                      </c:pt>
                      <c:pt idx="134">
                        <c:v>42625</c:v>
                      </c:pt>
                      <c:pt idx="135">
                        <c:v>42626</c:v>
                      </c:pt>
                      <c:pt idx="136">
                        <c:v>42627</c:v>
                      </c:pt>
                      <c:pt idx="137">
                        <c:v>42628</c:v>
                      </c:pt>
                      <c:pt idx="138">
                        <c:v>42629</c:v>
                      </c:pt>
                      <c:pt idx="139">
                        <c:v>42630</c:v>
                      </c:pt>
                      <c:pt idx="140">
                        <c:v>42631</c:v>
                      </c:pt>
                      <c:pt idx="141">
                        <c:v>42632</c:v>
                      </c:pt>
                      <c:pt idx="142">
                        <c:v>42633</c:v>
                      </c:pt>
                      <c:pt idx="143">
                        <c:v>42634</c:v>
                      </c:pt>
                      <c:pt idx="144">
                        <c:v>42635</c:v>
                      </c:pt>
                      <c:pt idx="145">
                        <c:v>42636</c:v>
                      </c:pt>
                      <c:pt idx="146">
                        <c:v>42637</c:v>
                      </c:pt>
                      <c:pt idx="147">
                        <c:v>42638</c:v>
                      </c:pt>
                      <c:pt idx="148">
                        <c:v>42639</c:v>
                      </c:pt>
                      <c:pt idx="149">
                        <c:v>42640</c:v>
                      </c:pt>
                      <c:pt idx="150">
                        <c:v>42641</c:v>
                      </c:pt>
                      <c:pt idx="151">
                        <c:v>42642</c:v>
                      </c:pt>
                      <c:pt idx="152">
                        <c:v>42643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Site Exceedance Data'!$D$2:$D$154</c15:sqref>
                        </c15:formulaRef>
                      </c:ext>
                    </c:extLst>
                    <c:numCache>
                      <c:formatCode>General</c:formatCode>
                      <c:ptCount val="15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1</c:v>
                      </c:pt>
                      <c:pt idx="36">
                        <c:v>1</c:v>
                      </c:pt>
                      <c:pt idx="37">
                        <c:v>1</c:v>
                      </c:pt>
                      <c:pt idx="38">
                        <c:v>1</c:v>
                      </c:pt>
                      <c:pt idx="39">
                        <c:v>1</c:v>
                      </c:pt>
                      <c:pt idx="40">
                        <c:v>1</c:v>
                      </c:pt>
                      <c:pt idx="41">
                        <c:v>1</c:v>
                      </c:pt>
                      <c:pt idx="42">
                        <c:v>1</c:v>
                      </c:pt>
                      <c:pt idx="43">
                        <c:v>1</c:v>
                      </c:pt>
                      <c:pt idx="44">
                        <c:v>1</c:v>
                      </c:pt>
                      <c:pt idx="45">
                        <c:v>1</c:v>
                      </c:pt>
                      <c:pt idx="46">
                        <c:v>1</c:v>
                      </c:pt>
                      <c:pt idx="47">
                        <c:v>1</c:v>
                      </c:pt>
                      <c:pt idx="48">
                        <c:v>1</c:v>
                      </c:pt>
                      <c:pt idx="49">
                        <c:v>1</c:v>
                      </c:pt>
                      <c:pt idx="50">
                        <c:v>1</c:v>
                      </c:pt>
                      <c:pt idx="51">
                        <c:v>1</c:v>
                      </c:pt>
                      <c:pt idx="52">
                        <c:v>1</c:v>
                      </c:pt>
                      <c:pt idx="53">
                        <c:v>1</c:v>
                      </c:pt>
                      <c:pt idx="54">
                        <c:v>1</c:v>
                      </c:pt>
                      <c:pt idx="55">
                        <c:v>1</c:v>
                      </c:pt>
                      <c:pt idx="56">
                        <c:v>3</c:v>
                      </c:pt>
                      <c:pt idx="57">
                        <c:v>4</c:v>
                      </c:pt>
                      <c:pt idx="58">
                        <c:v>6</c:v>
                      </c:pt>
                      <c:pt idx="59">
                        <c:v>10</c:v>
                      </c:pt>
                      <c:pt idx="60">
                        <c:v>10</c:v>
                      </c:pt>
                      <c:pt idx="61">
                        <c:v>10</c:v>
                      </c:pt>
                      <c:pt idx="62">
                        <c:v>10</c:v>
                      </c:pt>
                      <c:pt idx="63">
                        <c:v>10</c:v>
                      </c:pt>
                      <c:pt idx="64">
                        <c:v>16</c:v>
                      </c:pt>
                      <c:pt idx="65">
                        <c:v>16</c:v>
                      </c:pt>
                      <c:pt idx="66">
                        <c:v>16</c:v>
                      </c:pt>
                      <c:pt idx="67">
                        <c:v>16</c:v>
                      </c:pt>
                      <c:pt idx="68">
                        <c:v>16</c:v>
                      </c:pt>
                      <c:pt idx="69">
                        <c:v>16</c:v>
                      </c:pt>
                      <c:pt idx="70">
                        <c:v>19</c:v>
                      </c:pt>
                      <c:pt idx="71">
                        <c:v>19</c:v>
                      </c:pt>
                      <c:pt idx="72">
                        <c:v>19</c:v>
                      </c:pt>
                      <c:pt idx="73">
                        <c:v>19</c:v>
                      </c:pt>
                      <c:pt idx="74">
                        <c:v>19</c:v>
                      </c:pt>
                      <c:pt idx="75">
                        <c:v>19</c:v>
                      </c:pt>
                      <c:pt idx="76">
                        <c:v>27</c:v>
                      </c:pt>
                      <c:pt idx="77">
                        <c:v>28</c:v>
                      </c:pt>
                      <c:pt idx="78">
                        <c:v>28</c:v>
                      </c:pt>
                      <c:pt idx="79">
                        <c:v>33</c:v>
                      </c:pt>
                      <c:pt idx="80">
                        <c:v>34</c:v>
                      </c:pt>
                      <c:pt idx="81">
                        <c:v>34</c:v>
                      </c:pt>
                      <c:pt idx="82">
                        <c:v>34</c:v>
                      </c:pt>
                      <c:pt idx="83">
                        <c:v>34</c:v>
                      </c:pt>
                      <c:pt idx="84">
                        <c:v>34</c:v>
                      </c:pt>
                      <c:pt idx="85">
                        <c:v>34</c:v>
                      </c:pt>
                      <c:pt idx="86">
                        <c:v>34</c:v>
                      </c:pt>
                      <c:pt idx="87">
                        <c:v>35</c:v>
                      </c:pt>
                      <c:pt idx="88">
                        <c:v>42</c:v>
                      </c:pt>
                      <c:pt idx="89">
                        <c:v>49</c:v>
                      </c:pt>
                      <c:pt idx="90">
                        <c:v>58</c:v>
                      </c:pt>
                      <c:pt idx="91">
                        <c:v>59</c:v>
                      </c:pt>
                      <c:pt idx="92">
                        <c:v>59</c:v>
                      </c:pt>
                      <c:pt idx="93">
                        <c:v>59</c:v>
                      </c:pt>
                      <c:pt idx="94">
                        <c:v>59</c:v>
                      </c:pt>
                      <c:pt idx="95">
                        <c:v>59</c:v>
                      </c:pt>
                      <c:pt idx="96">
                        <c:v>59</c:v>
                      </c:pt>
                      <c:pt idx="97">
                        <c:v>59</c:v>
                      </c:pt>
                      <c:pt idx="98">
                        <c:v>59</c:v>
                      </c:pt>
                      <c:pt idx="99">
                        <c:v>62</c:v>
                      </c:pt>
                      <c:pt idx="100">
                        <c:v>62</c:v>
                      </c:pt>
                      <c:pt idx="101">
                        <c:v>62</c:v>
                      </c:pt>
                      <c:pt idx="102">
                        <c:v>62</c:v>
                      </c:pt>
                      <c:pt idx="103">
                        <c:v>62</c:v>
                      </c:pt>
                      <c:pt idx="104">
                        <c:v>62</c:v>
                      </c:pt>
                      <c:pt idx="105">
                        <c:v>62</c:v>
                      </c:pt>
                      <c:pt idx="106">
                        <c:v>62</c:v>
                      </c:pt>
                      <c:pt idx="107">
                        <c:v>62</c:v>
                      </c:pt>
                      <c:pt idx="108">
                        <c:v>62</c:v>
                      </c:pt>
                      <c:pt idx="109">
                        <c:v>62</c:v>
                      </c:pt>
                      <c:pt idx="110">
                        <c:v>64</c:v>
                      </c:pt>
                      <c:pt idx="111">
                        <c:v>64</c:v>
                      </c:pt>
                      <c:pt idx="112">
                        <c:v>64</c:v>
                      </c:pt>
                      <c:pt idx="113">
                        <c:v>64</c:v>
                      </c:pt>
                      <c:pt idx="114">
                        <c:v>64</c:v>
                      </c:pt>
                      <c:pt idx="115">
                        <c:v>64</c:v>
                      </c:pt>
                      <c:pt idx="116">
                        <c:v>64</c:v>
                      </c:pt>
                      <c:pt idx="117">
                        <c:v>64</c:v>
                      </c:pt>
                      <c:pt idx="118">
                        <c:v>64</c:v>
                      </c:pt>
                      <c:pt idx="119">
                        <c:v>64</c:v>
                      </c:pt>
                      <c:pt idx="120">
                        <c:v>64</c:v>
                      </c:pt>
                      <c:pt idx="121">
                        <c:v>68</c:v>
                      </c:pt>
                      <c:pt idx="122">
                        <c:v>68</c:v>
                      </c:pt>
                      <c:pt idx="123">
                        <c:v>68</c:v>
                      </c:pt>
                      <c:pt idx="124">
                        <c:v>68</c:v>
                      </c:pt>
                      <c:pt idx="125">
                        <c:v>68</c:v>
                      </c:pt>
                      <c:pt idx="126">
                        <c:v>68</c:v>
                      </c:pt>
                      <c:pt idx="127">
                        <c:v>68</c:v>
                      </c:pt>
                      <c:pt idx="128">
                        <c:v>68</c:v>
                      </c:pt>
                      <c:pt idx="129">
                        <c:v>68</c:v>
                      </c:pt>
                      <c:pt idx="130">
                        <c:v>68</c:v>
                      </c:pt>
                      <c:pt idx="131">
                        <c:v>68</c:v>
                      </c:pt>
                      <c:pt idx="132">
                        <c:v>68</c:v>
                      </c:pt>
                      <c:pt idx="133">
                        <c:v>68</c:v>
                      </c:pt>
                      <c:pt idx="134">
                        <c:v>68</c:v>
                      </c:pt>
                      <c:pt idx="135">
                        <c:v>68</c:v>
                      </c:pt>
                      <c:pt idx="136">
                        <c:v>68</c:v>
                      </c:pt>
                      <c:pt idx="137">
                        <c:v>68</c:v>
                      </c:pt>
                      <c:pt idx="138">
                        <c:v>68</c:v>
                      </c:pt>
                      <c:pt idx="139">
                        <c:v>68</c:v>
                      </c:pt>
                      <c:pt idx="140">
                        <c:v>68</c:v>
                      </c:pt>
                      <c:pt idx="141">
                        <c:v>68</c:v>
                      </c:pt>
                      <c:pt idx="142">
                        <c:v>68</c:v>
                      </c:pt>
                      <c:pt idx="143">
                        <c:v>68</c:v>
                      </c:pt>
                      <c:pt idx="144">
                        <c:v>75</c:v>
                      </c:pt>
                      <c:pt idx="145">
                        <c:v>78</c:v>
                      </c:pt>
                      <c:pt idx="146">
                        <c:v>78</c:v>
                      </c:pt>
                      <c:pt idx="147">
                        <c:v>78</c:v>
                      </c:pt>
                      <c:pt idx="148">
                        <c:v>78</c:v>
                      </c:pt>
                      <c:pt idx="149">
                        <c:v>78</c:v>
                      </c:pt>
                      <c:pt idx="150">
                        <c:v>78</c:v>
                      </c:pt>
                      <c:pt idx="151">
                        <c:v>78</c:v>
                      </c:pt>
                      <c:pt idx="152">
                        <c:v>78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571-4963-9ED8-32199128931D}"/>
                  </c:ext>
                </c:extLst>
              </c15:ser>
            </c15:filteredLineSeries>
          </c:ext>
        </c:extLst>
      </c:lineChart>
      <c:dateAx>
        <c:axId val="664960912"/>
        <c:scaling>
          <c:orientation val="minMax"/>
        </c:scaling>
        <c:delete val="0"/>
        <c:axPos val="b"/>
        <c:numFmt formatCode="m/d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965176"/>
        <c:crosses val="autoZero"/>
        <c:auto val="1"/>
        <c:lblOffset val="100"/>
        <c:baseTimeUnit val="days"/>
      </c:dateAx>
      <c:valAx>
        <c:axId val="664965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96091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7749136045494309"/>
          <c:y val="0.87731338634343026"/>
          <c:w val="0.3950927384076991"/>
          <c:h val="4.14901892301255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solidFill>
                  <a:schemeClr val="tx1"/>
                </a:solidFill>
              </a:rPr>
              <a:t>Accumulated</a:t>
            </a:r>
            <a:r>
              <a:rPr lang="en-US" sz="2400" b="1" baseline="0">
                <a:solidFill>
                  <a:schemeClr val="tx1"/>
                </a:solidFill>
              </a:rPr>
              <a:t> Cooling Degree Days 2024 (65</a:t>
            </a:r>
            <a:r>
              <a:rPr lang="en-US" sz="2400" b="1" baseline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°F</a:t>
            </a:r>
            <a:r>
              <a:rPr lang="en-US" sz="2400"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250251584759092E-2"/>
          <c:y val="9.9533942660034111E-2"/>
          <c:w val="0.89363863640714591"/>
          <c:h val="0.84983919956551768"/>
        </c:manualLayout>
      </c:layout>
      <c:lineChart>
        <c:grouping val="standard"/>
        <c:varyColors val="0"/>
        <c:ser>
          <c:idx val="1"/>
          <c:order val="1"/>
          <c:tx>
            <c:v>2018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'All CDD Data'!$A$2:$A$154</c:f>
              <c:numCache>
                <c:formatCode>m/d;@</c:formatCode>
                <c:ptCount val="153"/>
                <c:pt idx="0">
                  <c:v>42491</c:v>
                </c:pt>
                <c:pt idx="1">
                  <c:v>42492</c:v>
                </c:pt>
                <c:pt idx="2">
                  <c:v>42493</c:v>
                </c:pt>
                <c:pt idx="3">
                  <c:v>42494</c:v>
                </c:pt>
                <c:pt idx="4">
                  <c:v>42495</c:v>
                </c:pt>
                <c:pt idx="5">
                  <c:v>42496</c:v>
                </c:pt>
                <c:pt idx="6">
                  <c:v>42497</c:v>
                </c:pt>
                <c:pt idx="7">
                  <c:v>42498</c:v>
                </c:pt>
                <c:pt idx="8">
                  <c:v>42499</c:v>
                </c:pt>
                <c:pt idx="9">
                  <c:v>42500</c:v>
                </c:pt>
                <c:pt idx="10">
                  <c:v>42501</c:v>
                </c:pt>
                <c:pt idx="11">
                  <c:v>42502</c:v>
                </c:pt>
                <c:pt idx="12">
                  <c:v>42503</c:v>
                </c:pt>
                <c:pt idx="13">
                  <c:v>42504</c:v>
                </c:pt>
                <c:pt idx="14">
                  <c:v>42505</c:v>
                </c:pt>
                <c:pt idx="15">
                  <c:v>42506</c:v>
                </c:pt>
                <c:pt idx="16">
                  <c:v>42507</c:v>
                </c:pt>
                <c:pt idx="17">
                  <c:v>42508</c:v>
                </c:pt>
                <c:pt idx="18">
                  <c:v>42509</c:v>
                </c:pt>
                <c:pt idx="19">
                  <c:v>42510</c:v>
                </c:pt>
                <c:pt idx="20">
                  <c:v>42511</c:v>
                </c:pt>
                <c:pt idx="21">
                  <c:v>42512</c:v>
                </c:pt>
                <c:pt idx="22">
                  <c:v>42513</c:v>
                </c:pt>
                <c:pt idx="23">
                  <c:v>42514</c:v>
                </c:pt>
                <c:pt idx="24">
                  <c:v>42515</c:v>
                </c:pt>
                <c:pt idx="25">
                  <c:v>42516</c:v>
                </c:pt>
                <c:pt idx="26">
                  <c:v>42517</c:v>
                </c:pt>
                <c:pt idx="27">
                  <c:v>42518</c:v>
                </c:pt>
                <c:pt idx="28">
                  <c:v>42519</c:v>
                </c:pt>
                <c:pt idx="29">
                  <c:v>42520</c:v>
                </c:pt>
                <c:pt idx="30">
                  <c:v>42521</c:v>
                </c:pt>
                <c:pt idx="31">
                  <c:v>42522</c:v>
                </c:pt>
                <c:pt idx="32">
                  <c:v>42523</c:v>
                </c:pt>
                <c:pt idx="33">
                  <c:v>42524</c:v>
                </c:pt>
                <c:pt idx="34">
                  <c:v>42525</c:v>
                </c:pt>
                <c:pt idx="35">
                  <c:v>42526</c:v>
                </c:pt>
                <c:pt idx="36">
                  <c:v>42527</c:v>
                </c:pt>
                <c:pt idx="37">
                  <c:v>42528</c:v>
                </c:pt>
                <c:pt idx="38">
                  <c:v>42529</c:v>
                </c:pt>
                <c:pt idx="39">
                  <c:v>42530</c:v>
                </c:pt>
                <c:pt idx="40">
                  <c:v>42531</c:v>
                </c:pt>
                <c:pt idx="41">
                  <c:v>42532</c:v>
                </c:pt>
                <c:pt idx="42">
                  <c:v>42533</c:v>
                </c:pt>
                <c:pt idx="43">
                  <c:v>42534</c:v>
                </c:pt>
                <c:pt idx="44">
                  <c:v>42535</c:v>
                </c:pt>
                <c:pt idx="45">
                  <c:v>42536</c:v>
                </c:pt>
                <c:pt idx="46">
                  <c:v>42537</c:v>
                </c:pt>
                <c:pt idx="47">
                  <c:v>42538</c:v>
                </c:pt>
                <c:pt idx="48">
                  <c:v>42539</c:v>
                </c:pt>
                <c:pt idx="49">
                  <c:v>42540</c:v>
                </c:pt>
                <c:pt idx="50">
                  <c:v>42541</c:v>
                </c:pt>
                <c:pt idx="51">
                  <c:v>42542</c:v>
                </c:pt>
                <c:pt idx="52">
                  <c:v>42543</c:v>
                </c:pt>
                <c:pt idx="53">
                  <c:v>42544</c:v>
                </c:pt>
                <c:pt idx="54">
                  <c:v>42545</c:v>
                </c:pt>
                <c:pt idx="55">
                  <c:v>42546</c:v>
                </c:pt>
                <c:pt idx="56">
                  <c:v>42547</c:v>
                </c:pt>
                <c:pt idx="57">
                  <c:v>42548</c:v>
                </c:pt>
                <c:pt idx="58">
                  <c:v>42549</c:v>
                </c:pt>
                <c:pt idx="59">
                  <c:v>42550</c:v>
                </c:pt>
                <c:pt idx="60">
                  <c:v>42551</c:v>
                </c:pt>
                <c:pt idx="61">
                  <c:v>42552</c:v>
                </c:pt>
                <c:pt idx="62">
                  <c:v>42553</c:v>
                </c:pt>
                <c:pt idx="63">
                  <c:v>42554</c:v>
                </c:pt>
                <c:pt idx="64">
                  <c:v>42555</c:v>
                </c:pt>
                <c:pt idx="65">
                  <c:v>42556</c:v>
                </c:pt>
                <c:pt idx="66">
                  <c:v>42557</c:v>
                </c:pt>
                <c:pt idx="67">
                  <c:v>42558</c:v>
                </c:pt>
                <c:pt idx="68">
                  <c:v>42559</c:v>
                </c:pt>
                <c:pt idx="69">
                  <c:v>42560</c:v>
                </c:pt>
                <c:pt idx="70">
                  <c:v>42561</c:v>
                </c:pt>
                <c:pt idx="71">
                  <c:v>42562</c:v>
                </c:pt>
                <c:pt idx="72">
                  <c:v>42563</c:v>
                </c:pt>
                <c:pt idx="73">
                  <c:v>42564</c:v>
                </c:pt>
                <c:pt idx="74">
                  <c:v>42565</c:v>
                </c:pt>
                <c:pt idx="75">
                  <c:v>42566</c:v>
                </c:pt>
                <c:pt idx="76">
                  <c:v>42567</c:v>
                </c:pt>
                <c:pt idx="77">
                  <c:v>42568</c:v>
                </c:pt>
                <c:pt idx="78">
                  <c:v>42569</c:v>
                </c:pt>
                <c:pt idx="79">
                  <c:v>42570</c:v>
                </c:pt>
                <c:pt idx="80">
                  <c:v>42571</c:v>
                </c:pt>
                <c:pt idx="81">
                  <c:v>42572</c:v>
                </c:pt>
                <c:pt idx="82">
                  <c:v>42573</c:v>
                </c:pt>
                <c:pt idx="83">
                  <c:v>42574</c:v>
                </c:pt>
                <c:pt idx="84">
                  <c:v>42575</c:v>
                </c:pt>
                <c:pt idx="85">
                  <c:v>42576</c:v>
                </c:pt>
                <c:pt idx="86">
                  <c:v>42577</c:v>
                </c:pt>
                <c:pt idx="87">
                  <c:v>42578</c:v>
                </c:pt>
                <c:pt idx="88">
                  <c:v>42579</c:v>
                </c:pt>
                <c:pt idx="89">
                  <c:v>42580</c:v>
                </c:pt>
                <c:pt idx="90">
                  <c:v>42581</c:v>
                </c:pt>
                <c:pt idx="91">
                  <c:v>42582</c:v>
                </c:pt>
                <c:pt idx="92">
                  <c:v>42583</c:v>
                </c:pt>
                <c:pt idx="93">
                  <c:v>42584</c:v>
                </c:pt>
                <c:pt idx="94">
                  <c:v>42585</c:v>
                </c:pt>
                <c:pt idx="95">
                  <c:v>42586</c:v>
                </c:pt>
                <c:pt idx="96">
                  <c:v>42587</c:v>
                </c:pt>
                <c:pt idx="97">
                  <c:v>42588</c:v>
                </c:pt>
                <c:pt idx="98">
                  <c:v>42589</c:v>
                </c:pt>
                <c:pt idx="99">
                  <c:v>42590</c:v>
                </c:pt>
                <c:pt idx="100">
                  <c:v>42591</c:v>
                </c:pt>
                <c:pt idx="101">
                  <c:v>42592</c:v>
                </c:pt>
                <c:pt idx="102">
                  <c:v>42593</c:v>
                </c:pt>
                <c:pt idx="103">
                  <c:v>42594</c:v>
                </c:pt>
                <c:pt idx="104">
                  <c:v>42595</c:v>
                </c:pt>
                <c:pt idx="105">
                  <c:v>42596</c:v>
                </c:pt>
                <c:pt idx="106">
                  <c:v>42597</c:v>
                </c:pt>
                <c:pt idx="107">
                  <c:v>42598</c:v>
                </c:pt>
                <c:pt idx="108">
                  <c:v>42599</c:v>
                </c:pt>
                <c:pt idx="109">
                  <c:v>42600</c:v>
                </c:pt>
                <c:pt idx="110">
                  <c:v>42601</c:v>
                </c:pt>
                <c:pt idx="111">
                  <c:v>42602</c:v>
                </c:pt>
                <c:pt idx="112">
                  <c:v>42603</c:v>
                </c:pt>
                <c:pt idx="113">
                  <c:v>42604</c:v>
                </c:pt>
                <c:pt idx="114">
                  <c:v>42605</c:v>
                </c:pt>
                <c:pt idx="115">
                  <c:v>42606</c:v>
                </c:pt>
                <c:pt idx="116">
                  <c:v>42607</c:v>
                </c:pt>
                <c:pt idx="117">
                  <c:v>42608</c:v>
                </c:pt>
                <c:pt idx="118">
                  <c:v>42609</c:v>
                </c:pt>
                <c:pt idx="119">
                  <c:v>42610</c:v>
                </c:pt>
                <c:pt idx="120">
                  <c:v>42611</c:v>
                </c:pt>
                <c:pt idx="121">
                  <c:v>42612</c:v>
                </c:pt>
                <c:pt idx="122">
                  <c:v>42613</c:v>
                </c:pt>
                <c:pt idx="123">
                  <c:v>42614</c:v>
                </c:pt>
                <c:pt idx="124">
                  <c:v>42615</c:v>
                </c:pt>
                <c:pt idx="125">
                  <c:v>42616</c:v>
                </c:pt>
                <c:pt idx="126">
                  <c:v>42617</c:v>
                </c:pt>
                <c:pt idx="127">
                  <c:v>42618</c:v>
                </c:pt>
                <c:pt idx="128">
                  <c:v>42619</c:v>
                </c:pt>
                <c:pt idx="129">
                  <c:v>42620</c:v>
                </c:pt>
                <c:pt idx="130">
                  <c:v>42621</c:v>
                </c:pt>
                <c:pt idx="131">
                  <c:v>42622</c:v>
                </c:pt>
                <c:pt idx="132">
                  <c:v>42623</c:v>
                </c:pt>
                <c:pt idx="133">
                  <c:v>42624</c:v>
                </c:pt>
                <c:pt idx="134">
                  <c:v>42625</c:v>
                </c:pt>
                <c:pt idx="135">
                  <c:v>42626</c:v>
                </c:pt>
                <c:pt idx="136">
                  <c:v>42627</c:v>
                </c:pt>
                <c:pt idx="137">
                  <c:v>42628</c:v>
                </c:pt>
                <c:pt idx="138">
                  <c:v>42629</c:v>
                </c:pt>
                <c:pt idx="139">
                  <c:v>42630</c:v>
                </c:pt>
                <c:pt idx="140">
                  <c:v>42631</c:v>
                </c:pt>
                <c:pt idx="141">
                  <c:v>42632</c:v>
                </c:pt>
                <c:pt idx="142">
                  <c:v>42633</c:v>
                </c:pt>
                <c:pt idx="143">
                  <c:v>42634</c:v>
                </c:pt>
                <c:pt idx="144">
                  <c:v>42635</c:v>
                </c:pt>
                <c:pt idx="145">
                  <c:v>42636</c:v>
                </c:pt>
                <c:pt idx="146">
                  <c:v>42637</c:v>
                </c:pt>
                <c:pt idx="147">
                  <c:v>42638</c:v>
                </c:pt>
                <c:pt idx="148">
                  <c:v>42639</c:v>
                </c:pt>
                <c:pt idx="149">
                  <c:v>42640</c:v>
                </c:pt>
                <c:pt idx="150">
                  <c:v>42641</c:v>
                </c:pt>
                <c:pt idx="151">
                  <c:v>42642</c:v>
                </c:pt>
                <c:pt idx="152">
                  <c:v>42643</c:v>
                </c:pt>
              </c:numCache>
              <c:extLst xmlns:c15="http://schemas.microsoft.com/office/drawing/2012/chart"/>
            </c:numRef>
          </c:cat>
          <c:val>
            <c:numRef>
              <c:f>'All CDD Data'!$C$2:$C$154</c:f>
              <c:numCache>
                <c:formatCode>General</c:formatCode>
                <c:ptCount val="153"/>
                <c:pt idx="0">
                  <c:v>0</c:v>
                </c:pt>
                <c:pt idx="1">
                  <c:v>7</c:v>
                </c:pt>
                <c:pt idx="2">
                  <c:v>20</c:v>
                </c:pt>
                <c:pt idx="3">
                  <c:v>32</c:v>
                </c:pt>
                <c:pt idx="4">
                  <c:v>33</c:v>
                </c:pt>
                <c:pt idx="5">
                  <c:v>33</c:v>
                </c:pt>
                <c:pt idx="6">
                  <c:v>33</c:v>
                </c:pt>
                <c:pt idx="7">
                  <c:v>33</c:v>
                </c:pt>
                <c:pt idx="8">
                  <c:v>33</c:v>
                </c:pt>
                <c:pt idx="9">
                  <c:v>33</c:v>
                </c:pt>
                <c:pt idx="10">
                  <c:v>33</c:v>
                </c:pt>
                <c:pt idx="11">
                  <c:v>33</c:v>
                </c:pt>
                <c:pt idx="12">
                  <c:v>33</c:v>
                </c:pt>
                <c:pt idx="13">
                  <c:v>33</c:v>
                </c:pt>
                <c:pt idx="14">
                  <c:v>39</c:v>
                </c:pt>
                <c:pt idx="15">
                  <c:v>39</c:v>
                </c:pt>
                <c:pt idx="16">
                  <c:v>40</c:v>
                </c:pt>
                <c:pt idx="17">
                  <c:v>40</c:v>
                </c:pt>
                <c:pt idx="18">
                  <c:v>40</c:v>
                </c:pt>
                <c:pt idx="19">
                  <c:v>43</c:v>
                </c:pt>
                <c:pt idx="20">
                  <c:v>43</c:v>
                </c:pt>
                <c:pt idx="21">
                  <c:v>43</c:v>
                </c:pt>
                <c:pt idx="22">
                  <c:v>48</c:v>
                </c:pt>
                <c:pt idx="23">
                  <c:v>50</c:v>
                </c:pt>
                <c:pt idx="24">
                  <c:v>56</c:v>
                </c:pt>
                <c:pt idx="25">
                  <c:v>68</c:v>
                </c:pt>
                <c:pt idx="26">
                  <c:v>68</c:v>
                </c:pt>
                <c:pt idx="27">
                  <c:v>68</c:v>
                </c:pt>
                <c:pt idx="28">
                  <c:v>78</c:v>
                </c:pt>
                <c:pt idx="29">
                  <c:v>85</c:v>
                </c:pt>
                <c:pt idx="30">
                  <c:v>85</c:v>
                </c:pt>
                <c:pt idx="31">
                  <c:v>93</c:v>
                </c:pt>
                <c:pt idx="32">
                  <c:v>106</c:v>
                </c:pt>
                <c:pt idx="33">
                  <c:v>106</c:v>
                </c:pt>
                <c:pt idx="34">
                  <c:v>106</c:v>
                </c:pt>
                <c:pt idx="35">
                  <c:v>106</c:v>
                </c:pt>
                <c:pt idx="36">
                  <c:v>106</c:v>
                </c:pt>
                <c:pt idx="37">
                  <c:v>106</c:v>
                </c:pt>
                <c:pt idx="38">
                  <c:v>111</c:v>
                </c:pt>
                <c:pt idx="39">
                  <c:v>115</c:v>
                </c:pt>
                <c:pt idx="40">
                  <c:v>115</c:v>
                </c:pt>
                <c:pt idx="41">
                  <c:v>115</c:v>
                </c:pt>
                <c:pt idx="42">
                  <c:v>115</c:v>
                </c:pt>
                <c:pt idx="43">
                  <c:v>115</c:v>
                </c:pt>
                <c:pt idx="44">
                  <c:v>121</c:v>
                </c:pt>
                <c:pt idx="45">
                  <c:v>121</c:v>
                </c:pt>
                <c:pt idx="46">
                  <c:v>124</c:v>
                </c:pt>
                <c:pt idx="47">
                  <c:v>133</c:v>
                </c:pt>
                <c:pt idx="48">
                  <c:v>147</c:v>
                </c:pt>
                <c:pt idx="49">
                  <c:v>155</c:v>
                </c:pt>
                <c:pt idx="50">
                  <c:v>159</c:v>
                </c:pt>
                <c:pt idx="51">
                  <c:v>167</c:v>
                </c:pt>
                <c:pt idx="52">
                  <c:v>170</c:v>
                </c:pt>
                <c:pt idx="53">
                  <c:v>170</c:v>
                </c:pt>
                <c:pt idx="54">
                  <c:v>175</c:v>
                </c:pt>
                <c:pt idx="55">
                  <c:v>177</c:v>
                </c:pt>
                <c:pt idx="56">
                  <c:v>177</c:v>
                </c:pt>
                <c:pt idx="57">
                  <c:v>181</c:v>
                </c:pt>
                <c:pt idx="58">
                  <c:v>190</c:v>
                </c:pt>
                <c:pt idx="59">
                  <c:v>202</c:v>
                </c:pt>
                <c:pt idx="60">
                  <c:v>216</c:v>
                </c:pt>
                <c:pt idx="61">
                  <c:v>234</c:v>
                </c:pt>
                <c:pt idx="62">
                  <c:v>253</c:v>
                </c:pt>
                <c:pt idx="63">
                  <c:v>272</c:v>
                </c:pt>
                <c:pt idx="64">
                  <c:v>291</c:v>
                </c:pt>
                <c:pt idx="65">
                  <c:v>309</c:v>
                </c:pt>
                <c:pt idx="66">
                  <c:v>318</c:v>
                </c:pt>
                <c:pt idx="67">
                  <c:v>319</c:v>
                </c:pt>
                <c:pt idx="68">
                  <c:v>323</c:v>
                </c:pt>
                <c:pt idx="69">
                  <c:v>334</c:v>
                </c:pt>
                <c:pt idx="70">
                  <c:v>347</c:v>
                </c:pt>
                <c:pt idx="71">
                  <c:v>358</c:v>
                </c:pt>
                <c:pt idx="72">
                  <c:v>364</c:v>
                </c:pt>
                <c:pt idx="73">
                  <c:v>372</c:v>
                </c:pt>
                <c:pt idx="74">
                  <c:v>382</c:v>
                </c:pt>
                <c:pt idx="75">
                  <c:v>397</c:v>
                </c:pt>
                <c:pt idx="76">
                  <c:v>413</c:v>
                </c:pt>
                <c:pt idx="77">
                  <c:v>429</c:v>
                </c:pt>
                <c:pt idx="78">
                  <c:v>436</c:v>
                </c:pt>
                <c:pt idx="79">
                  <c:v>440</c:v>
                </c:pt>
                <c:pt idx="80">
                  <c:v>445</c:v>
                </c:pt>
                <c:pt idx="81">
                  <c:v>450</c:v>
                </c:pt>
                <c:pt idx="82">
                  <c:v>460</c:v>
                </c:pt>
                <c:pt idx="83">
                  <c:v>473</c:v>
                </c:pt>
                <c:pt idx="84">
                  <c:v>489</c:v>
                </c:pt>
                <c:pt idx="85">
                  <c:v>501</c:v>
                </c:pt>
                <c:pt idx="86">
                  <c:v>515</c:v>
                </c:pt>
                <c:pt idx="87">
                  <c:v>530</c:v>
                </c:pt>
                <c:pt idx="88">
                  <c:v>542</c:v>
                </c:pt>
                <c:pt idx="89">
                  <c:v>552</c:v>
                </c:pt>
                <c:pt idx="90">
                  <c:v>558</c:v>
                </c:pt>
                <c:pt idx="91">
                  <c:v>566</c:v>
                </c:pt>
                <c:pt idx="92">
                  <c:v>577</c:v>
                </c:pt>
                <c:pt idx="93">
                  <c:v>595</c:v>
                </c:pt>
                <c:pt idx="94">
                  <c:v>610</c:v>
                </c:pt>
                <c:pt idx="95">
                  <c:v>622</c:v>
                </c:pt>
                <c:pt idx="96">
                  <c:v>635</c:v>
                </c:pt>
                <c:pt idx="97">
                  <c:v>650</c:v>
                </c:pt>
                <c:pt idx="98">
                  <c:v>667</c:v>
                </c:pt>
                <c:pt idx="99">
                  <c:v>683</c:v>
                </c:pt>
                <c:pt idx="100">
                  <c:v>697</c:v>
                </c:pt>
                <c:pt idx="101">
                  <c:v>708</c:v>
                </c:pt>
                <c:pt idx="102">
                  <c:v>712</c:v>
                </c:pt>
                <c:pt idx="103">
                  <c:v>722</c:v>
                </c:pt>
                <c:pt idx="104">
                  <c:v>730</c:v>
                </c:pt>
                <c:pt idx="105">
                  <c:v>743</c:v>
                </c:pt>
                <c:pt idx="106">
                  <c:v>756</c:v>
                </c:pt>
                <c:pt idx="107">
                  <c:v>771</c:v>
                </c:pt>
                <c:pt idx="108">
                  <c:v>785</c:v>
                </c:pt>
                <c:pt idx="109">
                  <c:v>797</c:v>
                </c:pt>
                <c:pt idx="110">
                  <c:v>804</c:v>
                </c:pt>
                <c:pt idx="111">
                  <c:v>810</c:v>
                </c:pt>
                <c:pt idx="112">
                  <c:v>813</c:v>
                </c:pt>
                <c:pt idx="113">
                  <c:v>824</c:v>
                </c:pt>
                <c:pt idx="114">
                  <c:v>828</c:v>
                </c:pt>
                <c:pt idx="115">
                  <c:v>833</c:v>
                </c:pt>
                <c:pt idx="116">
                  <c:v>838</c:v>
                </c:pt>
                <c:pt idx="117">
                  <c:v>843</c:v>
                </c:pt>
                <c:pt idx="118">
                  <c:v>856</c:v>
                </c:pt>
                <c:pt idx="119">
                  <c:v>875</c:v>
                </c:pt>
                <c:pt idx="120">
                  <c:v>895</c:v>
                </c:pt>
                <c:pt idx="121">
                  <c:v>908</c:v>
                </c:pt>
                <c:pt idx="122">
                  <c:v>913</c:v>
                </c:pt>
                <c:pt idx="123">
                  <c:v>917</c:v>
                </c:pt>
                <c:pt idx="124">
                  <c:v>925</c:v>
                </c:pt>
                <c:pt idx="125">
                  <c:v>943</c:v>
                </c:pt>
                <c:pt idx="126">
                  <c:v>958</c:v>
                </c:pt>
                <c:pt idx="127">
                  <c:v>972</c:v>
                </c:pt>
                <c:pt idx="128">
                  <c:v>991</c:v>
                </c:pt>
                <c:pt idx="129">
                  <c:v>994</c:v>
                </c:pt>
                <c:pt idx="130">
                  <c:v>994</c:v>
                </c:pt>
                <c:pt idx="131">
                  <c:v>994</c:v>
                </c:pt>
                <c:pt idx="132">
                  <c:v>994</c:v>
                </c:pt>
                <c:pt idx="133">
                  <c:v>995</c:v>
                </c:pt>
                <c:pt idx="134">
                  <c:v>999</c:v>
                </c:pt>
                <c:pt idx="135">
                  <c:v>1004</c:v>
                </c:pt>
                <c:pt idx="136">
                  <c:v>1009</c:v>
                </c:pt>
                <c:pt idx="137">
                  <c:v>1018</c:v>
                </c:pt>
                <c:pt idx="138">
                  <c:v>1027</c:v>
                </c:pt>
                <c:pt idx="139">
                  <c:v>1037</c:v>
                </c:pt>
                <c:pt idx="140">
                  <c:v>1043</c:v>
                </c:pt>
                <c:pt idx="141">
                  <c:v>1049</c:v>
                </c:pt>
                <c:pt idx="142">
                  <c:v>1051</c:v>
                </c:pt>
                <c:pt idx="143">
                  <c:v>1053</c:v>
                </c:pt>
                <c:pt idx="144">
                  <c:v>1053</c:v>
                </c:pt>
                <c:pt idx="145">
                  <c:v>1053</c:v>
                </c:pt>
                <c:pt idx="146">
                  <c:v>1053</c:v>
                </c:pt>
                <c:pt idx="147">
                  <c:v>1053</c:v>
                </c:pt>
                <c:pt idx="148">
                  <c:v>1059</c:v>
                </c:pt>
                <c:pt idx="149">
                  <c:v>1059</c:v>
                </c:pt>
                <c:pt idx="150">
                  <c:v>1059</c:v>
                </c:pt>
                <c:pt idx="151">
                  <c:v>1059</c:v>
                </c:pt>
                <c:pt idx="152">
                  <c:v>1059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3D12-466F-852D-E8537BB604A7}"/>
            </c:ext>
          </c:extLst>
        </c:ser>
        <c:ser>
          <c:idx val="2"/>
          <c:order val="2"/>
          <c:tx>
            <c:v>2019</c:v>
          </c:tx>
          <c:spPr>
            <a:ln w="190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'All CDD Data'!$A$2:$A$154</c:f>
              <c:numCache>
                <c:formatCode>m/d;@</c:formatCode>
                <c:ptCount val="153"/>
                <c:pt idx="0">
                  <c:v>42491</c:v>
                </c:pt>
                <c:pt idx="1">
                  <c:v>42492</c:v>
                </c:pt>
                <c:pt idx="2">
                  <c:v>42493</c:v>
                </c:pt>
                <c:pt idx="3">
                  <c:v>42494</c:v>
                </c:pt>
                <c:pt idx="4">
                  <c:v>42495</c:v>
                </c:pt>
                <c:pt idx="5">
                  <c:v>42496</c:v>
                </c:pt>
                <c:pt idx="6">
                  <c:v>42497</c:v>
                </c:pt>
                <c:pt idx="7">
                  <c:v>42498</c:v>
                </c:pt>
                <c:pt idx="8">
                  <c:v>42499</c:v>
                </c:pt>
                <c:pt idx="9">
                  <c:v>42500</c:v>
                </c:pt>
                <c:pt idx="10">
                  <c:v>42501</c:v>
                </c:pt>
                <c:pt idx="11">
                  <c:v>42502</c:v>
                </c:pt>
                <c:pt idx="12">
                  <c:v>42503</c:v>
                </c:pt>
                <c:pt idx="13">
                  <c:v>42504</c:v>
                </c:pt>
                <c:pt idx="14">
                  <c:v>42505</c:v>
                </c:pt>
                <c:pt idx="15">
                  <c:v>42506</c:v>
                </c:pt>
                <c:pt idx="16">
                  <c:v>42507</c:v>
                </c:pt>
                <c:pt idx="17">
                  <c:v>42508</c:v>
                </c:pt>
                <c:pt idx="18">
                  <c:v>42509</c:v>
                </c:pt>
                <c:pt idx="19">
                  <c:v>42510</c:v>
                </c:pt>
                <c:pt idx="20">
                  <c:v>42511</c:v>
                </c:pt>
                <c:pt idx="21">
                  <c:v>42512</c:v>
                </c:pt>
                <c:pt idx="22">
                  <c:v>42513</c:v>
                </c:pt>
                <c:pt idx="23">
                  <c:v>42514</c:v>
                </c:pt>
                <c:pt idx="24">
                  <c:v>42515</c:v>
                </c:pt>
                <c:pt idx="25">
                  <c:v>42516</c:v>
                </c:pt>
                <c:pt idx="26">
                  <c:v>42517</c:v>
                </c:pt>
                <c:pt idx="27">
                  <c:v>42518</c:v>
                </c:pt>
                <c:pt idx="28">
                  <c:v>42519</c:v>
                </c:pt>
                <c:pt idx="29">
                  <c:v>42520</c:v>
                </c:pt>
                <c:pt idx="30">
                  <c:v>42521</c:v>
                </c:pt>
                <c:pt idx="31">
                  <c:v>42522</c:v>
                </c:pt>
                <c:pt idx="32">
                  <c:v>42523</c:v>
                </c:pt>
                <c:pt idx="33">
                  <c:v>42524</c:v>
                </c:pt>
                <c:pt idx="34">
                  <c:v>42525</c:v>
                </c:pt>
                <c:pt idx="35">
                  <c:v>42526</c:v>
                </c:pt>
                <c:pt idx="36">
                  <c:v>42527</c:v>
                </c:pt>
                <c:pt idx="37">
                  <c:v>42528</c:v>
                </c:pt>
                <c:pt idx="38">
                  <c:v>42529</c:v>
                </c:pt>
                <c:pt idx="39">
                  <c:v>42530</c:v>
                </c:pt>
                <c:pt idx="40">
                  <c:v>42531</c:v>
                </c:pt>
                <c:pt idx="41">
                  <c:v>42532</c:v>
                </c:pt>
                <c:pt idx="42">
                  <c:v>42533</c:v>
                </c:pt>
                <c:pt idx="43">
                  <c:v>42534</c:v>
                </c:pt>
                <c:pt idx="44">
                  <c:v>42535</c:v>
                </c:pt>
                <c:pt idx="45">
                  <c:v>42536</c:v>
                </c:pt>
                <c:pt idx="46">
                  <c:v>42537</c:v>
                </c:pt>
                <c:pt idx="47">
                  <c:v>42538</c:v>
                </c:pt>
                <c:pt idx="48">
                  <c:v>42539</c:v>
                </c:pt>
                <c:pt idx="49">
                  <c:v>42540</c:v>
                </c:pt>
                <c:pt idx="50">
                  <c:v>42541</c:v>
                </c:pt>
                <c:pt idx="51">
                  <c:v>42542</c:v>
                </c:pt>
                <c:pt idx="52">
                  <c:v>42543</c:v>
                </c:pt>
                <c:pt idx="53">
                  <c:v>42544</c:v>
                </c:pt>
                <c:pt idx="54">
                  <c:v>42545</c:v>
                </c:pt>
                <c:pt idx="55">
                  <c:v>42546</c:v>
                </c:pt>
                <c:pt idx="56">
                  <c:v>42547</c:v>
                </c:pt>
                <c:pt idx="57">
                  <c:v>42548</c:v>
                </c:pt>
                <c:pt idx="58">
                  <c:v>42549</c:v>
                </c:pt>
                <c:pt idx="59">
                  <c:v>42550</c:v>
                </c:pt>
                <c:pt idx="60">
                  <c:v>42551</c:v>
                </c:pt>
                <c:pt idx="61">
                  <c:v>42552</c:v>
                </c:pt>
                <c:pt idx="62">
                  <c:v>42553</c:v>
                </c:pt>
                <c:pt idx="63">
                  <c:v>42554</c:v>
                </c:pt>
                <c:pt idx="64">
                  <c:v>42555</c:v>
                </c:pt>
                <c:pt idx="65">
                  <c:v>42556</c:v>
                </c:pt>
                <c:pt idx="66">
                  <c:v>42557</c:v>
                </c:pt>
                <c:pt idx="67">
                  <c:v>42558</c:v>
                </c:pt>
                <c:pt idx="68">
                  <c:v>42559</c:v>
                </c:pt>
                <c:pt idx="69">
                  <c:v>42560</c:v>
                </c:pt>
                <c:pt idx="70">
                  <c:v>42561</c:v>
                </c:pt>
                <c:pt idx="71">
                  <c:v>42562</c:v>
                </c:pt>
                <c:pt idx="72">
                  <c:v>42563</c:v>
                </c:pt>
                <c:pt idx="73">
                  <c:v>42564</c:v>
                </c:pt>
                <c:pt idx="74">
                  <c:v>42565</c:v>
                </c:pt>
                <c:pt idx="75">
                  <c:v>42566</c:v>
                </c:pt>
                <c:pt idx="76">
                  <c:v>42567</c:v>
                </c:pt>
                <c:pt idx="77">
                  <c:v>42568</c:v>
                </c:pt>
                <c:pt idx="78">
                  <c:v>42569</c:v>
                </c:pt>
                <c:pt idx="79">
                  <c:v>42570</c:v>
                </c:pt>
                <c:pt idx="80">
                  <c:v>42571</c:v>
                </c:pt>
                <c:pt idx="81">
                  <c:v>42572</c:v>
                </c:pt>
                <c:pt idx="82">
                  <c:v>42573</c:v>
                </c:pt>
                <c:pt idx="83">
                  <c:v>42574</c:v>
                </c:pt>
                <c:pt idx="84">
                  <c:v>42575</c:v>
                </c:pt>
                <c:pt idx="85">
                  <c:v>42576</c:v>
                </c:pt>
                <c:pt idx="86">
                  <c:v>42577</c:v>
                </c:pt>
                <c:pt idx="87">
                  <c:v>42578</c:v>
                </c:pt>
                <c:pt idx="88">
                  <c:v>42579</c:v>
                </c:pt>
                <c:pt idx="89">
                  <c:v>42580</c:v>
                </c:pt>
                <c:pt idx="90">
                  <c:v>42581</c:v>
                </c:pt>
                <c:pt idx="91">
                  <c:v>42582</c:v>
                </c:pt>
                <c:pt idx="92">
                  <c:v>42583</c:v>
                </c:pt>
                <c:pt idx="93">
                  <c:v>42584</c:v>
                </c:pt>
                <c:pt idx="94">
                  <c:v>42585</c:v>
                </c:pt>
                <c:pt idx="95">
                  <c:v>42586</c:v>
                </c:pt>
                <c:pt idx="96">
                  <c:v>42587</c:v>
                </c:pt>
                <c:pt idx="97">
                  <c:v>42588</c:v>
                </c:pt>
                <c:pt idx="98">
                  <c:v>42589</c:v>
                </c:pt>
                <c:pt idx="99">
                  <c:v>42590</c:v>
                </c:pt>
                <c:pt idx="100">
                  <c:v>42591</c:v>
                </c:pt>
                <c:pt idx="101">
                  <c:v>42592</c:v>
                </c:pt>
                <c:pt idx="102">
                  <c:v>42593</c:v>
                </c:pt>
                <c:pt idx="103">
                  <c:v>42594</c:v>
                </c:pt>
                <c:pt idx="104">
                  <c:v>42595</c:v>
                </c:pt>
                <c:pt idx="105">
                  <c:v>42596</c:v>
                </c:pt>
                <c:pt idx="106">
                  <c:v>42597</c:v>
                </c:pt>
                <c:pt idx="107">
                  <c:v>42598</c:v>
                </c:pt>
                <c:pt idx="108">
                  <c:v>42599</c:v>
                </c:pt>
                <c:pt idx="109">
                  <c:v>42600</c:v>
                </c:pt>
                <c:pt idx="110">
                  <c:v>42601</c:v>
                </c:pt>
                <c:pt idx="111">
                  <c:v>42602</c:v>
                </c:pt>
                <c:pt idx="112">
                  <c:v>42603</c:v>
                </c:pt>
                <c:pt idx="113">
                  <c:v>42604</c:v>
                </c:pt>
                <c:pt idx="114">
                  <c:v>42605</c:v>
                </c:pt>
                <c:pt idx="115">
                  <c:v>42606</c:v>
                </c:pt>
                <c:pt idx="116">
                  <c:v>42607</c:v>
                </c:pt>
                <c:pt idx="117">
                  <c:v>42608</c:v>
                </c:pt>
                <c:pt idx="118">
                  <c:v>42609</c:v>
                </c:pt>
                <c:pt idx="119">
                  <c:v>42610</c:v>
                </c:pt>
                <c:pt idx="120">
                  <c:v>42611</c:v>
                </c:pt>
                <c:pt idx="121">
                  <c:v>42612</c:v>
                </c:pt>
                <c:pt idx="122">
                  <c:v>42613</c:v>
                </c:pt>
                <c:pt idx="123">
                  <c:v>42614</c:v>
                </c:pt>
                <c:pt idx="124">
                  <c:v>42615</c:v>
                </c:pt>
                <c:pt idx="125">
                  <c:v>42616</c:v>
                </c:pt>
                <c:pt idx="126">
                  <c:v>42617</c:v>
                </c:pt>
                <c:pt idx="127">
                  <c:v>42618</c:v>
                </c:pt>
                <c:pt idx="128">
                  <c:v>42619</c:v>
                </c:pt>
                <c:pt idx="129">
                  <c:v>42620</c:v>
                </c:pt>
                <c:pt idx="130">
                  <c:v>42621</c:v>
                </c:pt>
                <c:pt idx="131">
                  <c:v>42622</c:v>
                </c:pt>
                <c:pt idx="132">
                  <c:v>42623</c:v>
                </c:pt>
                <c:pt idx="133">
                  <c:v>42624</c:v>
                </c:pt>
                <c:pt idx="134">
                  <c:v>42625</c:v>
                </c:pt>
                <c:pt idx="135">
                  <c:v>42626</c:v>
                </c:pt>
                <c:pt idx="136">
                  <c:v>42627</c:v>
                </c:pt>
                <c:pt idx="137">
                  <c:v>42628</c:v>
                </c:pt>
                <c:pt idx="138">
                  <c:v>42629</c:v>
                </c:pt>
                <c:pt idx="139">
                  <c:v>42630</c:v>
                </c:pt>
                <c:pt idx="140">
                  <c:v>42631</c:v>
                </c:pt>
                <c:pt idx="141">
                  <c:v>42632</c:v>
                </c:pt>
                <c:pt idx="142">
                  <c:v>42633</c:v>
                </c:pt>
                <c:pt idx="143">
                  <c:v>42634</c:v>
                </c:pt>
                <c:pt idx="144">
                  <c:v>42635</c:v>
                </c:pt>
                <c:pt idx="145">
                  <c:v>42636</c:v>
                </c:pt>
                <c:pt idx="146">
                  <c:v>42637</c:v>
                </c:pt>
                <c:pt idx="147">
                  <c:v>42638</c:v>
                </c:pt>
                <c:pt idx="148">
                  <c:v>42639</c:v>
                </c:pt>
                <c:pt idx="149">
                  <c:v>42640</c:v>
                </c:pt>
                <c:pt idx="150">
                  <c:v>42641</c:v>
                </c:pt>
                <c:pt idx="151">
                  <c:v>42642</c:v>
                </c:pt>
                <c:pt idx="152">
                  <c:v>42643</c:v>
                </c:pt>
              </c:numCache>
            </c:numRef>
          </c:cat>
          <c:val>
            <c:numRef>
              <c:f>'All CDD Data'!$D$2:$D$154</c:f>
              <c:numCache>
                <c:formatCode>General</c:formatCode>
                <c:ptCount val="1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2</c:v>
                </c:pt>
                <c:pt idx="19">
                  <c:v>12</c:v>
                </c:pt>
                <c:pt idx="20">
                  <c:v>12</c:v>
                </c:pt>
                <c:pt idx="21">
                  <c:v>12</c:v>
                </c:pt>
                <c:pt idx="22">
                  <c:v>12</c:v>
                </c:pt>
                <c:pt idx="23">
                  <c:v>13</c:v>
                </c:pt>
                <c:pt idx="24">
                  <c:v>13</c:v>
                </c:pt>
                <c:pt idx="25">
                  <c:v>23</c:v>
                </c:pt>
                <c:pt idx="26">
                  <c:v>30</c:v>
                </c:pt>
                <c:pt idx="27">
                  <c:v>30</c:v>
                </c:pt>
                <c:pt idx="28">
                  <c:v>30</c:v>
                </c:pt>
                <c:pt idx="29">
                  <c:v>30</c:v>
                </c:pt>
                <c:pt idx="30">
                  <c:v>36</c:v>
                </c:pt>
                <c:pt idx="31">
                  <c:v>38</c:v>
                </c:pt>
                <c:pt idx="32">
                  <c:v>42</c:v>
                </c:pt>
                <c:pt idx="33">
                  <c:v>42</c:v>
                </c:pt>
                <c:pt idx="34">
                  <c:v>42</c:v>
                </c:pt>
                <c:pt idx="35">
                  <c:v>50</c:v>
                </c:pt>
                <c:pt idx="36">
                  <c:v>59</c:v>
                </c:pt>
                <c:pt idx="37">
                  <c:v>64</c:v>
                </c:pt>
                <c:pt idx="38">
                  <c:v>69</c:v>
                </c:pt>
                <c:pt idx="39">
                  <c:v>70</c:v>
                </c:pt>
                <c:pt idx="40">
                  <c:v>70</c:v>
                </c:pt>
                <c:pt idx="41">
                  <c:v>72</c:v>
                </c:pt>
                <c:pt idx="42">
                  <c:v>72</c:v>
                </c:pt>
                <c:pt idx="43">
                  <c:v>72</c:v>
                </c:pt>
                <c:pt idx="44">
                  <c:v>72</c:v>
                </c:pt>
                <c:pt idx="45">
                  <c:v>75</c:v>
                </c:pt>
                <c:pt idx="46">
                  <c:v>78</c:v>
                </c:pt>
                <c:pt idx="47">
                  <c:v>85</c:v>
                </c:pt>
                <c:pt idx="48">
                  <c:v>88</c:v>
                </c:pt>
                <c:pt idx="49">
                  <c:v>97</c:v>
                </c:pt>
                <c:pt idx="50">
                  <c:v>103</c:v>
                </c:pt>
                <c:pt idx="51">
                  <c:v>108</c:v>
                </c:pt>
                <c:pt idx="52">
                  <c:v>112</c:v>
                </c:pt>
                <c:pt idx="53">
                  <c:v>118</c:v>
                </c:pt>
                <c:pt idx="54">
                  <c:v>126</c:v>
                </c:pt>
                <c:pt idx="55">
                  <c:v>130</c:v>
                </c:pt>
                <c:pt idx="56">
                  <c:v>144</c:v>
                </c:pt>
                <c:pt idx="57">
                  <c:v>156</c:v>
                </c:pt>
                <c:pt idx="58">
                  <c:v>168</c:v>
                </c:pt>
                <c:pt idx="59">
                  <c:v>183</c:v>
                </c:pt>
                <c:pt idx="60">
                  <c:v>191</c:v>
                </c:pt>
                <c:pt idx="61">
                  <c:v>201</c:v>
                </c:pt>
                <c:pt idx="62">
                  <c:v>212</c:v>
                </c:pt>
                <c:pt idx="63">
                  <c:v>226</c:v>
                </c:pt>
                <c:pt idx="64">
                  <c:v>241</c:v>
                </c:pt>
                <c:pt idx="65">
                  <c:v>255</c:v>
                </c:pt>
                <c:pt idx="66">
                  <c:v>275</c:v>
                </c:pt>
                <c:pt idx="67">
                  <c:v>287</c:v>
                </c:pt>
                <c:pt idx="68">
                  <c:v>295</c:v>
                </c:pt>
                <c:pt idx="69">
                  <c:v>304</c:v>
                </c:pt>
                <c:pt idx="70">
                  <c:v>315</c:v>
                </c:pt>
                <c:pt idx="71">
                  <c:v>328</c:v>
                </c:pt>
                <c:pt idx="72">
                  <c:v>345</c:v>
                </c:pt>
                <c:pt idx="73">
                  <c:v>360</c:v>
                </c:pt>
                <c:pt idx="74">
                  <c:v>377</c:v>
                </c:pt>
                <c:pt idx="75">
                  <c:v>389</c:v>
                </c:pt>
                <c:pt idx="76">
                  <c:v>401</c:v>
                </c:pt>
                <c:pt idx="77">
                  <c:v>421</c:v>
                </c:pt>
                <c:pt idx="78">
                  <c:v>429</c:v>
                </c:pt>
                <c:pt idx="79">
                  <c:v>445</c:v>
                </c:pt>
                <c:pt idx="80">
                  <c:v>468</c:v>
                </c:pt>
                <c:pt idx="81">
                  <c:v>490</c:v>
                </c:pt>
                <c:pt idx="82">
                  <c:v>499</c:v>
                </c:pt>
                <c:pt idx="83">
                  <c:v>503</c:v>
                </c:pt>
                <c:pt idx="84">
                  <c:v>512</c:v>
                </c:pt>
                <c:pt idx="85">
                  <c:v>518</c:v>
                </c:pt>
                <c:pt idx="86">
                  <c:v>527</c:v>
                </c:pt>
                <c:pt idx="87">
                  <c:v>540</c:v>
                </c:pt>
                <c:pt idx="88">
                  <c:v>555</c:v>
                </c:pt>
                <c:pt idx="89">
                  <c:v>573</c:v>
                </c:pt>
                <c:pt idx="90">
                  <c:v>592</c:v>
                </c:pt>
                <c:pt idx="91">
                  <c:v>607</c:v>
                </c:pt>
                <c:pt idx="92">
                  <c:v>617</c:v>
                </c:pt>
                <c:pt idx="93">
                  <c:v>626</c:v>
                </c:pt>
                <c:pt idx="94">
                  <c:v>639</c:v>
                </c:pt>
                <c:pt idx="95">
                  <c:v>650</c:v>
                </c:pt>
                <c:pt idx="96">
                  <c:v>656</c:v>
                </c:pt>
                <c:pt idx="97">
                  <c:v>662</c:v>
                </c:pt>
                <c:pt idx="98">
                  <c:v>676</c:v>
                </c:pt>
                <c:pt idx="99">
                  <c:v>689</c:v>
                </c:pt>
                <c:pt idx="100">
                  <c:v>698</c:v>
                </c:pt>
                <c:pt idx="101">
                  <c:v>704</c:v>
                </c:pt>
                <c:pt idx="102">
                  <c:v>706</c:v>
                </c:pt>
                <c:pt idx="103">
                  <c:v>713</c:v>
                </c:pt>
                <c:pt idx="104">
                  <c:v>722</c:v>
                </c:pt>
                <c:pt idx="105">
                  <c:v>731</c:v>
                </c:pt>
                <c:pt idx="106">
                  <c:v>741</c:v>
                </c:pt>
                <c:pt idx="107">
                  <c:v>751</c:v>
                </c:pt>
                <c:pt idx="108">
                  <c:v>764</c:v>
                </c:pt>
                <c:pt idx="109">
                  <c:v>778</c:v>
                </c:pt>
                <c:pt idx="110">
                  <c:v>795</c:v>
                </c:pt>
                <c:pt idx="111">
                  <c:v>808</c:v>
                </c:pt>
                <c:pt idx="112">
                  <c:v>820</c:v>
                </c:pt>
                <c:pt idx="113">
                  <c:v>834</c:v>
                </c:pt>
                <c:pt idx="114">
                  <c:v>839</c:v>
                </c:pt>
                <c:pt idx="115">
                  <c:v>840</c:v>
                </c:pt>
                <c:pt idx="116">
                  <c:v>840</c:v>
                </c:pt>
                <c:pt idx="117">
                  <c:v>840</c:v>
                </c:pt>
                <c:pt idx="118">
                  <c:v>840</c:v>
                </c:pt>
                <c:pt idx="119">
                  <c:v>845</c:v>
                </c:pt>
                <c:pt idx="120">
                  <c:v>852</c:v>
                </c:pt>
                <c:pt idx="121">
                  <c:v>858</c:v>
                </c:pt>
                <c:pt idx="122">
                  <c:v>862</c:v>
                </c:pt>
                <c:pt idx="123">
                  <c:v>863</c:v>
                </c:pt>
                <c:pt idx="124">
                  <c:v>866</c:v>
                </c:pt>
                <c:pt idx="125">
                  <c:v>871</c:v>
                </c:pt>
                <c:pt idx="126">
                  <c:v>878</c:v>
                </c:pt>
                <c:pt idx="127">
                  <c:v>878</c:v>
                </c:pt>
                <c:pt idx="128">
                  <c:v>878</c:v>
                </c:pt>
                <c:pt idx="129">
                  <c:v>878</c:v>
                </c:pt>
                <c:pt idx="130">
                  <c:v>880</c:v>
                </c:pt>
                <c:pt idx="131">
                  <c:v>880</c:v>
                </c:pt>
                <c:pt idx="132">
                  <c:v>882</c:v>
                </c:pt>
                <c:pt idx="133">
                  <c:v>895</c:v>
                </c:pt>
                <c:pt idx="134">
                  <c:v>895</c:v>
                </c:pt>
                <c:pt idx="135">
                  <c:v>895</c:v>
                </c:pt>
                <c:pt idx="136">
                  <c:v>895</c:v>
                </c:pt>
                <c:pt idx="137">
                  <c:v>899</c:v>
                </c:pt>
                <c:pt idx="138">
                  <c:v>899</c:v>
                </c:pt>
                <c:pt idx="139">
                  <c:v>899</c:v>
                </c:pt>
                <c:pt idx="140">
                  <c:v>899</c:v>
                </c:pt>
                <c:pt idx="141">
                  <c:v>899</c:v>
                </c:pt>
                <c:pt idx="142">
                  <c:v>899</c:v>
                </c:pt>
                <c:pt idx="143">
                  <c:v>901</c:v>
                </c:pt>
                <c:pt idx="144">
                  <c:v>905</c:v>
                </c:pt>
                <c:pt idx="145">
                  <c:v>919</c:v>
                </c:pt>
                <c:pt idx="146">
                  <c:v>919</c:v>
                </c:pt>
                <c:pt idx="147">
                  <c:v>919</c:v>
                </c:pt>
                <c:pt idx="148">
                  <c:v>919</c:v>
                </c:pt>
                <c:pt idx="149">
                  <c:v>919</c:v>
                </c:pt>
                <c:pt idx="150">
                  <c:v>921</c:v>
                </c:pt>
                <c:pt idx="151">
                  <c:v>921</c:v>
                </c:pt>
                <c:pt idx="152">
                  <c:v>921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12-466F-852D-E8537BB604A7}"/>
            </c:ext>
          </c:extLst>
        </c:ser>
        <c:ser>
          <c:idx val="3"/>
          <c:order val="3"/>
          <c:tx>
            <c:v>2020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'All CDD Data'!$A$2:$A$154</c:f>
              <c:numCache>
                <c:formatCode>m/d;@</c:formatCode>
                <c:ptCount val="153"/>
                <c:pt idx="0">
                  <c:v>42491</c:v>
                </c:pt>
                <c:pt idx="1">
                  <c:v>42492</c:v>
                </c:pt>
                <c:pt idx="2">
                  <c:v>42493</c:v>
                </c:pt>
                <c:pt idx="3">
                  <c:v>42494</c:v>
                </c:pt>
                <c:pt idx="4">
                  <c:v>42495</c:v>
                </c:pt>
                <c:pt idx="5">
                  <c:v>42496</c:v>
                </c:pt>
                <c:pt idx="6">
                  <c:v>42497</c:v>
                </c:pt>
                <c:pt idx="7">
                  <c:v>42498</c:v>
                </c:pt>
                <c:pt idx="8">
                  <c:v>42499</c:v>
                </c:pt>
                <c:pt idx="9">
                  <c:v>42500</c:v>
                </c:pt>
                <c:pt idx="10">
                  <c:v>42501</c:v>
                </c:pt>
                <c:pt idx="11">
                  <c:v>42502</c:v>
                </c:pt>
                <c:pt idx="12">
                  <c:v>42503</c:v>
                </c:pt>
                <c:pt idx="13">
                  <c:v>42504</c:v>
                </c:pt>
                <c:pt idx="14">
                  <c:v>42505</c:v>
                </c:pt>
                <c:pt idx="15">
                  <c:v>42506</c:v>
                </c:pt>
                <c:pt idx="16">
                  <c:v>42507</c:v>
                </c:pt>
                <c:pt idx="17">
                  <c:v>42508</c:v>
                </c:pt>
                <c:pt idx="18">
                  <c:v>42509</c:v>
                </c:pt>
                <c:pt idx="19">
                  <c:v>42510</c:v>
                </c:pt>
                <c:pt idx="20">
                  <c:v>42511</c:v>
                </c:pt>
                <c:pt idx="21">
                  <c:v>42512</c:v>
                </c:pt>
                <c:pt idx="22">
                  <c:v>42513</c:v>
                </c:pt>
                <c:pt idx="23">
                  <c:v>42514</c:v>
                </c:pt>
                <c:pt idx="24">
                  <c:v>42515</c:v>
                </c:pt>
                <c:pt idx="25">
                  <c:v>42516</c:v>
                </c:pt>
                <c:pt idx="26">
                  <c:v>42517</c:v>
                </c:pt>
                <c:pt idx="27">
                  <c:v>42518</c:v>
                </c:pt>
                <c:pt idx="28">
                  <c:v>42519</c:v>
                </c:pt>
                <c:pt idx="29">
                  <c:v>42520</c:v>
                </c:pt>
                <c:pt idx="30">
                  <c:v>42521</c:v>
                </c:pt>
                <c:pt idx="31">
                  <c:v>42522</c:v>
                </c:pt>
                <c:pt idx="32">
                  <c:v>42523</c:v>
                </c:pt>
                <c:pt idx="33">
                  <c:v>42524</c:v>
                </c:pt>
                <c:pt idx="34">
                  <c:v>42525</c:v>
                </c:pt>
                <c:pt idx="35">
                  <c:v>42526</c:v>
                </c:pt>
                <c:pt idx="36">
                  <c:v>42527</c:v>
                </c:pt>
                <c:pt idx="37">
                  <c:v>42528</c:v>
                </c:pt>
                <c:pt idx="38">
                  <c:v>42529</c:v>
                </c:pt>
                <c:pt idx="39">
                  <c:v>42530</c:v>
                </c:pt>
                <c:pt idx="40">
                  <c:v>42531</c:v>
                </c:pt>
                <c:pt idx="41">
                  <c:v>42532</c:v>
                </c:pt>
                <c:pt idx="42">
                  <c:v>42533</c:v>
                </c:pt>
                <c:pt idx="43">
                  <c:v>42534</c:v>
                </c:pt>
                <c:pt idx="44">
                  <c:v>42535</c:v>
                </c:pt>
                <c:pt idx="45">
                  <c:v>42536</c:v>
                </c:pt>
                <c:pt idx="46">
                  <c:v>42537</c:v>
                </c:pt>
                <c:pt idx="47">
                  <c:v>42538</c:v>
                </c:pt>
                <c:pt idx="48">
                  <c:v>42539</c:v>
                </c:pt>
                <c:pt idx="49">
                  <c:v>42540</c:v>
                </c:pt>
                <c:pt idx="50">
                  <c:v>42541</c:v>
                </c:pt>
                <c:pt idx="51">
                  <c:v>42542</c:v>
                </c:pt>
                <c:pt idx="52">
                  <c:v>42543</c:v>
                </c:pt>
                <c:pt idx="53">
                  <c:v>42544</c:v>
                </c:pt>
                <c:pt idx="54">
                  <c:v>42545</c:v>
                </c:pt>
                <c:pt idx="55">
                  <c:v>42546</c:v>
                </c:pt>
                <c:pt idx="56">
                  <c:v>42547</c:v>
                </c:pt>
                <c:pt idx="57">
                  <c:v>42548</c:v>
                </c:pt>
                <c:pt idx="58">
                  <c:v>42549</c:v>
                </c:pt>
                <c:pt idx="59">
                  <c:v>42550</c:v>
                </c:pt>
                <c:pt idx="60">
                  <c:v>42551</c:v>
                </c:pt>
                <c:pt idx="61">
                  <c:v>42552</c:v>
                </c:pt>
                <c:pt idx="62">
                  <c:v>42553</c:v>
                </c:pt>
                <c:pt idx="63">
                  <c:v>42554</c:v>
                </c:pt>
                <c:pt idx="64">
                  <c:v>42555</c:v>
                </c:pt>
                <c:pt idx="65">
                  <c:v>42556</c:v>
                </c:pt>
                <c:pt idx="66">
                  <c:v>42557</c:v>
                </c:pt>
                <c:pt idx="67">
                  <c:v>42558</c:v>
                </c:pt>
                <c:pt idx="68">
                  <c:v>42559</c:v>
                </c:pt>
                <c:pt idx="69">
                  <c:v>42560</c:v>
                </c:pt>
                <c:pt idx="70">
                  <c:v>42561</c:v>
                </c:pt>
                <c:pt idx="71">
                  <c:v>42562</c:v>
                </c:pt>
                <c:pt idx="72">
                  <c:v>42563</c:v>
                </c:pt>
                <c:pt idx="73">
                  <c:v>42564</c:v>
                </c:pt>
                <c:pt idx="74">
                  <c:v>42565</c:v>
                </c:pt>
                <c:pt idx="75">
                  <c:v>42566</c:v>
                </c:pt>
                <c:pt idx="76">
                  <c:v>42567</c:v>
                </c:pt>
                <c:pt idx="77">
                  <c:v>42568</c:v>
                </c:pt>
                <c:pt idx="78">
                  <c:v>42569</c:v>
                </c:pt>
                <c:pt idx="79">
                  <c:v>42570</c:v>
                </c:pt>
                <c:pt idx="80">
                  <c:v>42571</c:v>
                </c:pt>
                <c:pt idx="81">
                  <c:v>42572</c:v>
                </c:pt>
                <c:pt idx="82">
                  <c:v>42573</c:v>
                </c:pt>
                <c:pt idx="83">
                  <c:v>42574</c:v>
                </c:pt>
                <c:pt idx="84">
                  <c:v>42575</c:v>
                </c:pt>
                <c:pt idx="85">
                  <c:v>42576</c:v>
                </c:pt>
                <c:pt idx="86">
                  <c:v>42577</c:v>
                </c:pt>
                <c:pt idx="87">
                  <c:v>42578</c:v>
                </c:pt>
                <c:pt idx="88">
                  <c:v>42579</c:v>
                </c:pt>
                <c:pt idx="89">
                  <c:v>42580</c:v>
                </c:pt>
                <c:pt idx="90">
                  <c:v>42581</c:v>
                </c:pt>
                <c:pt idx="91">
                  <c:v>42582</c:v>
                </c:pt>
                <c:pt idx="92">
                  <c:v>42583</c:v>
                </c:pt>
                <c:pt idx="93">
                  <c:v>42584</c:v>
                </c:pt>
                <c:pt idx="94">
                  <c:v>42585</c:v>
                </c:pt>
                <c:pt idx="95">
                  <c:v>42586</c:v>
                </c:pt>
                <c:pt idx="96">
                  <c:v>42587</c:v>
                </c:pt>
                <c:pt idx="97">
                  <c:v>42588</c:v>
                </c:pt>
                <c:pt idx="98">
                  <c:v>42589</c:v>
                </c:pt>
                <c:pt idx="99">
                  <c:v>42590</c:v>
                </c:pt>
                <c:pt idx="100">
                  <c:v>42591</c:v>
                </c:pt>
                <c:pt idx="101">
                  <c:v>42592</c:v>
                </c:pt>
                <c:pt idx="102">
                  <c:v>42593</c:v>
                </c:pt>
                <c:pt idx="103">
                  <c:v>42594</c:v>
                </c:pt>
                <c:pt idx="104">
                  <c:v>42595</c:v>
                </c:pt>
                <c:pt idx="105">
                  <c:v>42596</c:v>
                </c:pt>
                <c:pt idx="106">
                  <c:v>42597</c:v>
                </c:pt>
                <c:pt idx="107">
                  <c:v>42598</c:v>
                </c:pt>
                <c:pt idx="108">
                  <c:v>42599</c:v>
                </c:pt>
                <c:pt idx="109">
                  <c:v>42600</c:v>
                </c:pt>
                <c:pt idx="110">
                  <c:v>42601</c:v>
                </c:pt>
                <c:pt idx="111">
                  <c:v>42602</c:v>
                </c:pt>
                <c:pt idx="112">
                  <c:v>42603</c:v>
                </c:pt>
                <c:pt idx="113">
                  <c:v>42604</c:v>
                </c:pt>
                <c:pt idx="114">
                  <c:v>42605</c:v>
                </c:pt>
                <c:pt idx="115">
                  <c:v>42606</c:v>
                </c:pt>
                <c:pt idx="116">
                  <c:v>42607</c:v>
                </c:pt>
                <c:pt idx="117">
                  <c:v>42608</c:v>
                </c:pt>
                <c:pt idx="118">
                  <c:v>42609</c:v>
                </c:pt>
                <c:pt idx="119">
                  <c:v>42610</c:v>
                </c:pt>
                <c:pt idx="120">
                  <c:v>42611</c:v>
                </c:pt>
                <c:pt idx="121">
                  <c:v>42612</c:v>
                </c:pt>
                <c:pt idx="122">
                  <c:v>42613</c:v>
                </c:pt>
                <c:pt idx="123">
                  <c:v>42614</c:v>
                </c:pt>
                <c:pt idx="124">
                  <c:v>42615</c:v>
                </c:pt>
                <c:pt idx="125">
                  <c:v>42616</c:v>
                </c:pt>
                <c:pt idx="126">
                  <c:v>42617</c:v>
                </c:pt>
                <c:pt idx="127">
                  <c:v>42618</c:v>
                </c:pt>
                <c:pt idx="128">
                  <c:v>42619</c:v>
                </c:pt>
                <c:pt idx="129">
                  <c:v>42620</c:v>
                </c:pt>
                <c:pt idx="130">
                  <c:v>42621</c:v>
                </c:pt>
                <c:pt idx="131">
                  <c:v>42622</c:v>
                </c:pt>
                <c:pt idx="132">
                  <c:v>42623</c:v>
                </c:pt>
                <c:pt idx="133">
                  <c:v>42624</c:v>
                </c:pt>
                <c:pt idx="134">
                  <c:v>42625</c:v>
                </c:pt>
                <c:pt idx="135">
                  <c:v>42626</c:v>
                </c:pt>
                <c:pt idx="136">
                  <c:v>42627</c:v>
                </c:pt>
                <c:pt idx="137">
                  <c:v>42628</c:v>
                </c:pt>
                <c:pt idx="138">
                  <c:v>42629</c:v>
                </c:pt>
                <c:pt idx="139">
                  <c:v>42630</c:v>
                </c:pt>
                <c:pt idx="140">
                  <c:v>42631</c:v>
                </c:pt>
                <c:pt idx="141">
                  <c:v>42632</c:v>
                </c:pt>
                <c:pt idx="142">
                  <c:v>42633</c:v>
                </c:pt>
                <c:pt idx="143">
                  <c:v>42634</c:v>
                </c:pt>
                <c:pt idx="144">
                  <c:v>42635</c:v>
                </c:pt>
                <c:pt idx="145">
                  <c:v>42636</c:v>
                </c:pt>
                <c:pt idx="146">
                  <c:v>42637</c:v>
                </c:pt>
                <c:pt idx="147">
                  <c:v>42638</c:v>
                </c:pt>
                <c:pt idx="148">
                  <c:v>42639</c:v>
                </c:pt>
                <c:pt idx="149">
                  <c:v>42640</c:v>
                </c:pt>
                <c:pt idx="150">
                  <c:v>42641</c:v>
                </c:pt>
                <c:pt idx="151">
                  <c:v>42642</c:v>
                </c:pt>
                <c:pt idx="152">
                  <c:v>42643</c:v>
                </c:pt>
              </c:numCache>
            </c:numRef>
          </c:cat>
          <c:val>
            <c:numRef>
              <c:f>'All CDD Data'!$E$2:$E$154</c:f>
              <c:numCache>
                <c:formatCode>General</c:formatCode>
                <c:ptCount val="153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13</c:v>
                </c:pt>
                <c:pt idx="26">
                  <c:v>20</c:v>
                </c:pt>
                <c:pt idx="27">
                  <c:v>26</c:v>
                </c:pt>
                <c:pt idx="28">
                  <c:v>35</c:v>
                </c:pt>
                <c:pt idx="29">
                  <c:v>41</c:v>
                </c:pt>
                <c:pt idx="30">
                  <c:v>41</c:v>
                </c:pt>
                <c:pt idx="31">
                  <c:v>41</c:v>
                </c:pt>
                <c:pt idx="32">
                  <c:v>41</c:v>
                </c:pt>
                <c:pt idx="33">
                  <c:v>45</c:v>
                </c:pt>
                <c:pt idx="34">
                  <c:v>55</c:v>
                </c:pt>
                <c:pt idx="35">
                  <c:v>65</c:v>
                </c:pt>
                <c:pt idx="36">
                  <c:v>75</c:v>
                </c:pt>
                <c:pt idx="37">
                  <c:v>75</c:v>
                </c:pt>
                <c:pt idx="38">
                  <c:v>75</c:v>
                </c:pt>
                <c:pt idx="39">
                  <c:v>83</c:v>
                </c:pt>
                <c:pt idx="40">
                  <c:v>92</c:v>
                </c:pt>
                <c:pt idx="41">
                  <c:v>99</c:v>
                </c:pt>
                <c:pt idx="42">
                  <c:v>109</c:v>
                </c:pt>
                <c:pt idx="43">
                  <c:v>109</c:v>
                </c:pt>
                <c:pt idx="44">
                  <c:v>109</c:v>
                </c:pt>
                <c:pt idx="45">
                  <c:v>109</c:v>
                </c:pt>
                <c:pt idx="46">
                  <c:v>109</c:v>
                </c:pt>
                <c:pt idx="47">
                  <c:v>112</c:v>
                </c:pt>
                <c:pt idx="48">
                  <c:v>123</c:v>
                </c:pt>
                <c:pt idx="49">
                  <c:v>136</c:v>
                </c:pt>
                <c:pt idx="50">
                  <c:v>150</c:v>
                </c:pt>
                <c:pt idx="51">
                  <c:v>164</c:v>
                </c:pt>
                <c:pt idx="52">
                  <c:v>180</c:v>
                </c:pt>
                <c:pt idx="53">
                  <c:v>194</c:v>
                </c:pt>
                <c:pt idx="54">
                  <c:v>208</c:v>
                </c:pt>
                <c:pt idx="55">
                  <c:v>216</c:v>
                </c:pt>
                <c:pt idx="56">
                  <c:v>225</c:v>
                </c:pt>
                <c:pt idx="57">
                  <c:v>229</c:v>
                </c:pt>
                <c:pt idx="58">
                  <c:v>239</c:v>
                </c:pt>
                <c:pt idx="59">
                  <c:v>247</c:v>
                </c:pt>
                <c:pt idx="60">
                  <c:v>253</c:v>
                </c:pt>
                <c:pt idx="61">
                  <c:v>259</c:v>
                </c:pt>
                <c:pt idx="62">
                  <c:v>269</c:v>
                </c:pt>
                <c:pt idx="63">
                  <c:v>280</c:v>
                </c:pt>
                <c:pt idx="64">
                  <c:v>289</c:v>
                </c:pt>
                <c:pt idx="65">
                  <c:v>303</c:v>
                </c:pt>
                <c:pt idx="66">
                  <c:v>315</c:v>
                </c:pt>
                <c:pt idx="67">
                  <c:v>321</c:v>
                </c:pt>
                <c:pt idx="68">
                  <c:v>333</c:v>
                </c:pt>
                <c:pt idx="69">
                  <c:v>351</c:v>
                </c:pt>
                <c:pt idx="70">
                  <c:v>364</c:v>
                </c:pt>
                <c:pt idx="71">
                  <c:v>381</c:v>
                </c:pt>
                <c:pt idx="72">
                  <c:v>397</c:v>
                </c:pt>
                <c:pt idx="73">
                  <c:v>412</c:v>
                </c:pt>
                <c:pt idx="74">
                  <c:v>423</c:v>
                </c:pt>
                <c:pt idx="75">
                  <c:v>431</c:v>
                </c:pt>
                <c:pt idx="76">
                  <c:v>439</c:v>
                </c:pt>
                <c:pt idx="77">
                  <c:v>444</c:v>
                </c:pt>
                <c:pt idx="78">
                  <c:v>458</c:v>
                </c:pt>
                <c:pt idx="79">
                  <c:v>476</c:v>
                </c:pt>
                <c:pt idx="80">
                  <c:v>496</c:v>
                </c:pt>
                <c:pt idx="81">
                  <c:v>512</c:v>
                </c:pt>
                <c:pt idx="82">
                  <c:v>528</c:v>
                </c:pt>
                <c:pt idx="83">
                  <c:v>545</c:v>
                </c:pt>
                <c:pt idx="84">
                  <c:v>556</c:v>
                </c:pt>
                <c:pt idx="85">
                  <c:v>569</c:v>
                </c:pt>
                <c:pt idx="86">
                  <c:v>586</c:v>
                </c:pt>
                <c:pt idx="87">
                  <c:v>606</c:v>
                </c:pt>
                <c:pt idx="88">
                  <c:v>623</c:v>
                </c:pt>
                <c:pt idx="89">
                  <c:v>635</c:v>
                </c:pt>
                <c:pt idx="90">
                  <c:v>654</c:v>
                </c:pt>
                <c:pt idx="91">
                  <c:v>668</c:v>
                </c:pt>
                <c:pt idx="92">
                  <c:v>683</c:v>
                </c:pt>
                <c:pt idx="93">
                  <c:v>697</c:v>
                </c:pt>
                <c:pt idx="94">
                  <c:v>714</c:v>
                </c:pt>
                <c:pt idx="95">
                  <c:v>726</c:v>
                </c:pt>
                <c:pt idx="96">
                  <c:v>738</c:v>
                </c:pt>
                <c:pt idx="97">
                  <c:v>746</c:v>
                </c:pt>
                <c:pt idx="98">
                  <c:v>756</c:v>
                </c:pt>
                <c:pt idx="99">
                  <c:v>769</c:v>
                </c:pt>
                <c:pt idx="100">
                  <c:v>785</c:v>
                </c:pt>
                <c:pt idx="101">
                  <c:v>803</c:v>
                </c:pt>
                <c:pt idx="102">
                  <c:v>820</c:v>
                </c:pt>
                <c:pt idx="103">
                  <c:v>837</c:v>
                </c:pt>
                <c:pt idx="104">
                  <c:v>837</c:v>
                </c:pt>
                <c:pt idx="105">
                  <c:v>849</c:v>
                </c:pt>
                <c:pt idx="106">
                  <c:v>861</c:v>
                </c:pt>
                <c:pt idx="107">
                  <c:v>867</c:v>
                </c:pt>
                <c:pt idx="108">
                  <c:v>870</c:v>
                </c:pt>
                <c:pt idx="109">
                  <c:v>873</c:v>
                </c:pt>
                <c:pt idx="110">
                  <c:v>883</c:v>
                </c:pt>
                <c:pt idx="111">
                  <c:v>885</c:v>
                </c:pt>
                <c:pt idx="112">
                  <c:v>885</c:v>
                </c:pt>
                <c:pt idx="113">
                  <c:v>888</c:v>
                </c:pt>
                <c:pt idx="114">
                  <c:v>897</c:v>
                </c:pt>
                <c:pt idx="115">
                  <c:v>911</c:v>
                </c:pt>
                <c:pt idx="116">
                  <c:v>924</c:v>
                </c:pt>
                <c:pt idx="117">
                  <c:v>939</c:v>
                </c:pt>
                <c:pt idx="118">
                  <c:v>958</c:v>
                </c:pt>
                <c:pt idx="119">
                  <c:v>964</c:v>
                </c:pt>
                <c:pt idx="120">
                  <c:v>972</c:v>
                </c:pt>
                <c:pt idx="121">
                  <c:v>974</c:v>
                </c:pt>
                <c:pt idx="122">
                  <c:v>974</c:v>
                </c:pt>
                <c:pt idx="123">
                  <c:v>977</c:v>
                </c:pt>
                <c:pt idx="124">
                  <c:v>980</c:v>
                </c:pt>
                <c:pt idx="125">
                  <c:v>992</c:v>
                </c:pt>
                <c:pt idx="126">
                  <c:v>998</c:v>
                </c:pt>
                <c:pt idx="127">
                  <c:v>998</c:v>
                </c:pt>
                <c:pt idx="128">
                  <c:v>1002</c:v>
                </c:pt>
                <c:pt idx="129">
                  <c:v>1007</c:v>
                </c:pt>
                <c:pt idx="130">
                  <c:v>1017</c:v>
                </c:pt>
                <c:pt idx="131">
                  <c:v>1026</c:v>
                </c:pt>
                <c:pt idx="132">
                  <c:v>1037</c:v>
                </c:pt>
                <c:pt idx="133">
                  <c:v>1037</c:v>
                </c:pt>
                <c:pt idx="134">
                  <c:v>1037</c:v>
                </c:pt>
                <c:pt idx="135">
                  <c:v>1037</c:v>
                </c:pt>
                <c:pt idx="136">
                  <c:v>1037</c:v>
                </c:pt>
                <c:pt idx="137">
                  <c:v>1037</c:v>
                </c:pt>
                <c:pt idx="138">
                  <c:v>1037</c:v>
                </c:pt>
                <c:pt idx="139">
                  <c:v>1037</c:v>
                </c:pt>
                <c:pt idx="140">
                  <c:v>1037</c:v>
                </c:pt>
                <c:pt idx="141">
                  <c:v>1037</c:v>
                </c:pt>
                <c:pt idx="142">
                  <c:v>1037</c:v>
                </c:pt>
                <c:pt idx="143">
                  <c:v>1037</c:v>
                </c:pt>
                <c:pt idx="144">
                  <c:v>1037</c:v>
                </c:pt>
                <c:pt idx="145">
                  <c:v>1037</c:v>
                </c:pt>
                <c:pt idx="146">
                  <c:v>1037</c:v>
                </c:pt>
                <c:pt idx="147">
                  <c:v>1038</c:v>
                </c:pt>
                <c:pt idx="148">
                  <c:v>1043</c:v>
                </c:pt>
                <c:pt idx="149">
                  <c:v>1052</c:v>
                </c:pt>
                <c:pt idx="150">
                  <c:v>1061</c:v>
                </c:pt>
                <c:pt idx="151">
                  <c:v>1067</c:v>
                </c:pt>
                <c:pt idx="152">
                  <c:v>1067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12-466F-852D-E8537BB604A7}"/>
            </c:ext>
          </c:extLst>
        </c:ser>
        <c:ser>
          <c:idx val="4"/>
          <c:order val="4"/>
          <c:tx>
            <c:v>2021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'All CDD Data'!$A$2:$A$154</c:f>
              <c:numCache>
                <c:formatCode>m/d;@</c:formatCode>
                <c:ptCount val="153"/>
                <c:pt idx="0">
                  <c:v>42491</c:v>
                </c:pt>
                <c:pt idx="1">
                  <c:v>42492</c:v>
                </c:pt>
                <c:pt idx="2">
                  <c:v>42493</c:v>
                </c:pt>
                <c:pt idx="3">
                  <c:v>42494</c:v>
                </c:pt>
                <c:pt idx="4">
                  <c:v>42495</c:v>
                </c:pt>
                <c:pt idx="5">
                  <c:v>42496</c:v>
                </c:pt>
                <c:pt idx="6">
                  <c:v>42497</c:v>
                </c:pt>
                <c:pt idx="7">
                  <c:v>42498</c:v>
                </c:pt>
                <c:pt idx="8">
                  <c:v>42499</c:v>
                </c:pt>
                <c:pt idx="9">
                  <c:v>42500</c:v>
                </c:pt>
                <c:pt idx="10">
                  <c:v>42501</c:v>
                </c:pt>
                <c:pt idx="11">
                  <c:v>42502</c:v>
                </c:pt>
                <c:pt idx="12">
                  <c:v>42503</c:v>
                </c:pt>
                <c:pt idx="13">
                  <c:v>42504</c:v>
                </c:pt>
                <c:pt idx="14">
                  <c:v>42505</c:v>
                </c:pt>
                <c:pt idx="15">
                  <c:v>42506</c:v>
                </c:pt>
                <c:pt idx="16">
                  <c:v>42507</c:v>
                </c:pt>
                <c:pt idx="17">
                  <c:v>42508</c:v>
                </c:pt>
                <c:pt idx="18">
                  <c:v>42509</c:v>
                </c:pt>
                <c:pt idx="19">
                  <c:v>42510</c:v>
                </c:pt>
                <c:pt idx="20">
                  <c:v>42511</c:v>
                </c:pt>
                <c:pt idx="21">
                  <c:v>42512</c:v>
                </c:pt>
                <c:pt idx="22">
                  <c:v>42513</c:v>
                </c:pt>
                <c:pt idx="23">
                  <c:v>42514</c:v>
                </c:pt>
                <c:pt idx="24">
                  <c:v>42515</c:v>
                </c:pt>
                <c:pt idx="25">
                  <c:v>42516</c:v>
                </c:pt>
                <c:pt idx="26">
                  <c:v>42517</c:v>
                </c:pt>
                <c:pt idx="27">
                  <c:v>42518</c:v>
                </c:pt>
                <c:pt idx="28">
                  <c:v>42519</c:v>
                </c:pt>
                <c:pt idx="29">
                  <c:v>42520</c:v>
                </c:pt>
                <c:pt idx="30">
                  <c:v>42521</c:v>
                </c:pt>
                <c:pt idx="31">
                  <c:v>42522</c:v>
                </c:pt>
                <c:pt idx="32">
                  <c:v>42523</c:v>
                </c:pt>
                <c:pt idx="33">
                  <c:v>42524</c:v>
                </c:pt>
                <c:pt idx="34">
                  <c:v>42525</c:v>
                </c:pt>
                <c:pt idx="35">
                  <c:v>42526</c:v>
                </c:pt>
                <c:pt idx="36">
                  <c:v>42527</c:v>
                </c:pt>
                <c:pt idx="37">
                  <c:v>42528</c:v>
                </c:pt>
                <c:pt idx="38">
                  <c:v>42529</c:v>
                </c:pt>
                <c:pt idx="39">
                  <c:v>42530</c:v>
                </c:pt>
                <c:pt idx="40">
                  <c:v>42531</c:v>
                </c:pt>
                <c:pt idx="41">
                  <c:v>42532</c:v>
                </c:pt>
                <c:pt idx="42">
                  <c:v>42533</c:v>
                </c:pt>
                <c:pt idx="43">
                  <c:v>42534</c:v>
                </c:pt>
                <c:pt idx="44">
                  <c:v>42535</c:v>
                </c:pt>
                <c:pt idx="45">
                  <c:v>42536</c:v>
                </c:pt>
                <c:pt idx="46">
                  <c:v>42537</c:v>
                </c:pt>
                <c:pt idx="47">
                  <c:v>42538</c:v>
                </c:pt>
                <c:pt idx="48">
                  <c:v>42539</c:v>
                </c:pt>
                <c:pt idx="49">
                  <c:v>42540</c:v>
                </c:pt>
                <c:pt idx="50">
                  <c:v>42541</c:v>
                </c:pt>
                <c:pt idx="51">
                  <c:v>42542</c:v>
                </c:pt>
                <c:pt idx="52">
                  <c:v>42543</c:v>
                </c:pt>
                <c:pt idx="53">
                  <c:v>42544</c:v>
                </c:pt>
                <c:pt idx="54">
                  <c:v>42545</c:v>
                </c:pt>
                <c:pt idx="55">
                  <c:v>42546</c:v>
                </c:pt>
                <c:pt idx="56">
                  <c:v>42547</c:v>
                </c:pt>
                <c:pt idx="57">
                  <c:v>42548</c:v>
                </c:pt>
                <c:pt idx="58">
                  <c:v>42549</c:v>
                </c:pt>
                <c:pt idx="59">
                  <c:v>42550</c:v>
                </c:pt>
                <c:pt idx="60">
                  <c:v>42551</c:v>
                </c:pt>
                <c:pt idx="61">
                  <c:v>42552</c:v>
                </c:pt>
                <c:pt idx="62">
                  <c:v>42553</c:v>
                </c:pt>
                <c:pt idx="63">
                  <c:v>42554</c:v>
                </c:pt>
                <c:pt idx="64">
                  <c:v>42555</c:v>
                </c:pt>
                <c:pt idx="65">
                  <c:v>42556</c:v>
                </c:pt>
                <c:pt idx="66">
                  <c:v>42557</c:v>
                </c:pt>
                <c:pt idx="67">
                  <c:v>42558</c:v>
                </c:pt>
                <c:pt idx="68">
                  <c:v>42559</c:v>
                </c:pt>
                <c:pt idx="69">
                  <c:v>42560</c:v>
                </c:pt>
                <c:pt idx="70">
                  <c:v>42561</c:v>
                </c:pt>
                <c:pt idx="71">
                  <c:v>42562</c:v>
                </c:pt>
                <c:pt idx="72">
                  <c:v>42563</c:v>
                </c:pt>
                <c:pt idx="73">
                  <c:v>42564</c:v>
                </c:pt>
                <c:pt idx="74">
                  <c:v>42565</c:v>
                </c:pt>
                <c:pt idx="75">
                  <c:v>42566</c:v>
                </c:pt>
                <c:pt idx="76">
                  <c:v>42567</c:v>
                </c:pt>
                <c:pt idx="77">
                  <c:v>42568</c:v>
                </c:pt>
                <c:pt idx="78">
                  <c:v>42569</c:v>
                </c:pt>
                <c:pt idx="79">
                  <c:v>42570</c:v>
                </c:pt>
                <c:pt idx="80">
                  <c:v>42571</c:v>
                </c:pt>
                <c:pt idx="81">
                  <c:v>42572</c:v>
                </c:pt>
                <c:pt idx="82">
                  <c:v>42573</c:v>
                </c:pt>
                <c:pt idx="83">
                  <c:v>42574</c:v>
                </c:pt>
                <c:pt idx="84">
                  <c:v>42575</c:v>
                </c:pt>
                <c:pt idx="85">
                  <c:v>42576</c:v>
                </c:pt>
                <c:pt idx="86">
                  <c:v>42577</c:v>
                </c:pt>
                <c:pt idx="87">
                  <c:v>42578</c:v>
                </c:pt>
                <c:pt idx="88">
                  <c:v>42579</c:v>
                </c:pt>
                <c:pt idx="89">
                  <c:v>42580</c:v>
                </c:pt>
                <c:pt idx="90">
                  <c:v>42581</c:v>
                </c:pt>
                <c:pt idx="91">
                  <c:v>42582</c:v>
                </c:pt>
                <c:pt idx="92">
                  <c:v>42583</c:v>
                </c:pt>
                <c:pt idx="93">
                  <c:v>42584</c:v>
                </c:pt>
                <c:pt idx="94">
                  <c:v>42585</c:v>
                </c:pt>
                <c:pt idx="95">
                  <c:v>42586</c:v>
                </c:pt>
                <c:pt idx="96">
                  <c:v>42587</c:v>
                </c:pt>
                <c:pt idx="97">
                  <c:v>42588</c:v>
                </c:pt>
                <c:pt idx="98">
                  <c:v>42589</c:v>
                </c:pt>
                <c:pt idx="99">
                  <c:v>42590</c:v>
                </c:pt>
                <c:pt idx="100">
                  <c:v>42591</c:v>
                </c:pt>
                <c:pt idx="101">
                  <c:v>42592</c:v>
                </c:pt>
                <c:pt idx="102">
                  <c:v>42593</c:v>
                </c:pt>
                <c:pt idx="103">
                  <c:v>42594</c:v>
                </c:pt>
                <c:pt idx="104">
                  <c:v>42595</c:v>
                </c:pt>
                <c:pt idx="105">
                  <c:v>42596</c:v>
                </c:pt>
                <c:pt idx="106">
                  <c:v>42597</c:v>
                </c:pt>
                <c:pt idx="107">
                  <c:v>42598</c:v>
                </c:pt>
                <c:pt idx="108">
                  <c:v>42599</c:v>
                </c:pt>
                <c:pt idx="109">
                  <c:v>42600</c:v>
                </c:pt>
                <c:pt idx="110">
                  <c:v>42601</c:v>
                </c:pt>
                <c:pt idx="111">
                  <c:v>42602</c:v>
                </c:pt>
                <c:pt idx="112">
                  <c:v>42603</c:v>
                </c:pt>
                <c:pt idx="113">
                  <c:v>42604</c:v>
                </c:pt>
                <c:pt idx="114">
                  <c:v>42605</c:v>
                </c:pt>
                <c:pt idx="115">
                  <c:v>42606</c:v>
                </c:pt>
                <c:pt idx="116">
                  <c:v>42607</c:v>
                </c:pt>
                <c:pt idx="117">
                  <c:v>42608</c:v>
                </c:pt>
                <c:pt idx="118">
                  <c:v>42609</c:v>
                </c:pt>
                <c:pt idx="119">
                  <c:v>42610</c:v>
                </c:pt>
                <c:pt idx="120">
                  <c:v>42611</c:v>
                </c:pt>
                <c:pt idx="121">
                  <c:v>42612</c:v>
                </c:pt>
                <c:pt idx="122">
                  <c:v>42613</c:v>
                </c:pt>
                <c:pt idx="123">
                  <c:v>42614</c:v>
                </c:pt>
                <c:pt idx="124">
                  <c:v>42615</c:v>
                </c:pt>
                <c:pt idx="125">
                  <c:v>42616</c:v>
                </c:pt>
                <c:pt idx="126">
                  <c:v>42617</c:v>
                </c:pt>
                <c:pt idx="127">
                  <c:v>42618</c:v>
                </c:pt>
                <c:pt idx="128">
                  <c:v>42619</c:v>
                </c:pt>
                <c:pt idx="129">
                  <c:v>42620</c:v>
                </c:pt>
                <c:pt idx="130">
                  <c:v>42621</c:v>
                </c:pt>
                <c:pt idx="131">
                  <c:v>42622</c:v>
                </c:pt>
                <c:pt idx="132">
                  <c:v>42623</c:v>
                </c:pt>
                <c:pt idx="133">
                  <c:v>42624</c:v>
                </c:pt>
                <c:pt idx="134">
                  <c:v>42625</c:v>
                </c:pt>
                <c:pt idx="135">
                  <c:v>42626</c:v>
                </c:pt>
                <c:pt idx="136">
                  <c:v>42627</c:v>
                </c:pt>
                <c:pt idx="137">
                  <c:v>42628</c:v>
                </c:pt>
                <c:pt idx="138">
                  <c:v>42629</c:v>
                </c:pt>
                <c:pt idx="139">
                  <c:v>42630</c:v>
                </c:pt>
                <c:pt idx="140">
                  <c:v>42631</c:v>
                </c:pt>
                <c:pt idx="141">
                  <c:v>42632</c:v>
                </c:pt>
                <c:pt idx="142">
                  <c:v>42633</c:v>
                </c:pt>
                <c:pt idx="143">
                  <c:v>42634</c:v>
                </c:pt>
                <c:pt idx="144">
                  <c:v>42635</c:v>
                </c:pt>
                <c:pt idx="145">
                  <c:v>42636</c:v>
                </c:pt>
                <c:pt idx="146">
                  <c:v>42637</c:v>
                </c:pt>
                <c:pt idx="147">
                  <c:v>42638</c:v>
                </c:pt>
                <c:pt idx="148">
                  <c:v>42639</c:v>
                </c:pt>
                <c:pt idx="149">
                  <c:v>42640</c:v>
                </c:pt>
                <c:pt idx="150">
                  <c:v>42641</c:v>
                </c:pt>
                <c:pt idx="151">
                  <c:v>42642</c:v>
                </c:pt>
                <c:pt idx="152">
                  <c:v>42643</c:v>
                </c:pt>
              </c:numCache>
            </c:numRef>
          </c:cat>
          <c:val>
            <c:numRef>
              <c:f>'All CDD Data'!$F$2:$F$154</c:f>
              <c:numCache>
                <c:formatCode>General</c:formatCode>
                <c:ptCount val="1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4</c:v>
                </c:pt>
                <c:pt idx="21">
                  <c:v>12</c:v>
                </c:pt>
                <c:pt idx="22">
                  <c:v>20</c:v>
                </c:pt>
                <c:pt idx="23">
                  <c:v>20</c:v>
                </c:pt>
                <c:pt idx="24">
                  <c:v>20</c:v>
                </c:pt>
                <c:pt idx="25">
                  <c:v>30</c:v>
                </c:pt>
                <c:pt idx="26">
                  <c:v>32</c:v>
                </c:pt>
                <c:pt idx="27">
                  <c:v>32</c:v>
                </c:pt>
                <c:pt idx="28">
                  <c:v>32</c:v>
                </c:pt>
                <c:pt idx="29">
                  <c:v>32</c:v>
                </c:pt>
                <c:pt idx="30">
                  <c:v>32</c:v>
                </c:pt>
                <c:pt idx="31">
                  <c:v>32</c:v>
                </c:pt>
                <c:pt idx="32">
                  <c:v>33</c:v>
                </c:pt>
                <c:pt idx="33">
                  <c:v>33</c:v>
                </c:pt>
                <c:pt idx="34">
                  <c:v>40</c:v>
                </c:pt>
                <c:pt idx="35">
                  <c:v>52</c:v>
                </c:pt>
                <c:pt idx="36">
                  <c:v>66</c:v>
                </c:pt>
                <c:pt idx="37">
                  <c:v>83</c:v>
                </c:pt>
                <c:pt idx="38">
                  <c:v>100</c:v>
                </c:pt>
                <c:pt idx="39">
                  <c:v>115</c:v>
                </c:pt>
                <c:pt idx="40">
                  <c:v>120</c:v>
                </c:pt>
                <c:pt idx="41">
                  <c:v>121</c:v>
                </c:pt>
                <c:pt idx="42">
                  <c:v>124</c:v>
                </c:pt>
                <c:pt idx="43">
                  <c:v>129</c:v>
                </c:pt>
                <c:pt idx="44">
                  <c:v>129</c:v>
                </c:pt>
                <c:pt idx="45">
                  <c:v>135</c:v>
                </c:pt>
                <c:pt idx="46">
                  <c:v>137</c:v>
                </c:pt>
                <c:pt idx="47">
                  <c:v>137</c:v>
                </c:pt>
                <c:pt idx="48">
                  <c:v>139</c:v>
                </c:pt>
                <c:pt idx="49">
                  <c:v>152</c:v>
                </c:pt>
                <c:pt idx="50">
                  <c:v>164</c:v>
                </c:pt>
                <c:pt idx="51">
                  <c:v>177</c:v>
                </c:pt>
                <c:pt idx="52">
                  <c:v>178</c:v>
                </c:pt>
                <c:pt idx="53">
                  <c:v>178</c:v>
                </c:pt>
                <c:pt idx="54">
                  <c:v>178</c:v>
                </c:pt>
                <c:pt idx="55">
                  <c:v>181</c:v>
                </c:pt>
                <c:pt idx="56">
                  <c:v>191</c:v>
                </c:pt>
                <c:pt idx="57">
                  <c:v>207</c:v>
                </c:pt>
                <c:pt idx="58">
                  <c:v>226</c:v>
                </c:pt>
                <c:pt idx="59">
                  <c:v>248</c:v>
                </c:pt>
                <c:pt idx="60">
                  <c:v>265</c:v>
                </c:pt>
                <c:pt idx="61">
                  <c:v>278</c:v>
                </c:pt>
                <c:pt idx="62">
                  <c:v>278</c:v>
                </c:pt>
                <c:pt idx="63">
                  <c:v>278</c:v>
                </c:pt>
                <c:pt idx="64">
                  <c:v>279</c:v>
                </c:pt>
                <c:pt idx="65">
                  <c:v>282</c:v>
                </c:pt>
                <c:pt idx="66">
                  <c:v>297</c:v>
                </c:pt>
                <c:pt idx="67">
                  <c:v>312</c:v>
                </c:pt>
                <c:pt idx="68">
                  <c:v>316</c:v>
                </c:pt>
                <c:pt idx="69">
                  <c:v>327</c:v>
                </c:pt>
                <c:pt idx="70">
                  <c:v>336</c:v>
                </c:pt>
                <c:pt idx="71">
                  <c:v>344</c:v>
                </c:pt>
                <c:pt idx="72">
                  <c:v>348</c:v>
                </c:pt>
                <c:pt idx="73">
                  <c:v>352</c:v>
                </c:pt>
                <c:pt idx="74">
                  <c:v>366</c:v>
                </c:pt>
                <c:pt idx="75">
                  <c:v>379</c:v>
                </c:pt>
                <c:pt idx="76">
                  <c:v>397</c:v>
                </c:pt>
                <c:pt idx="77">
                  <c:v>413</c:v>
                </c:pt>
                <c:pt idx="78">
                  <c:v>425</c:v>
                </c:pt>
                <c:pt idx="79">
                  <c:v>434</c:v>
                </c:pt>
                <c:pt idx="80">
                  <c:v>445</c:v>
                </c:pt>
                <c:pt idx="81">
                  <c:v>454</c:v>
                </c:pt>
                <c:pt idx="82">
                  <c:v>460</c:v>
                </c:pt>
                <c:pt idx="83">
                  <c:v>468</c:v>
                </c:pt>
                <c:pt idx="84">
                  <c:v>474</c:v>
                </c:pt>
                <c:pt idx="85">
                  <c:v>483</c:v>
                </c:pt>
                <c:pt idx="86">
                  <c:v>495</c:v>
                </c:pt>
                <c:pt idx="87">
                  <c:v>507</c:v>
                </c:pt>
                <c:pt idx="88">
                  <c:v>516</c:v>
                </c:pt>
                <c:pt idx="89">
                  <c:v>523</c:v>
                </c:pt>
                <c:pt idx="90">
                  <c:v>530</c:v>
                </c:pt>
                <c:pt idx="91">
                  <c:v>530</c:v>
                </c:pt>
                <c:pt idx="92">
                  <c:v>532</c:v>
                </c:pt>
                <c:pt idx="93">
                  <c:v>539</c:v>
                </c:pt>
                <c:pt idx="94">
                  <c:v>540</c:v>
                </c:pt>
                <c:pt idx="95">
                  <c:v>543</c:v>
                </c:pt>
                <c:pt idx="96">
                  <c:v>549</c:v>
                </c:pt>
                <c:pt idx="97">
                  <c:v>562</c:v>
                </c:pt>
                <c:pt idx="98">
                  <c:v>574</c:v>
                </c:pt>
                <c:pt idx="99">
                  <c:v>588</c:v>
                </c:pt>
                <c:pt idx="100">
                  <c:v>599</c:v>
                </c:pt>
                <c:pt idx="101">
                  <c:v>608</c:v>
                </c:pt>
                <c:pt idx="102">
                  <c:v>626</c:v>
                </c:pt>
                <c:pt idx="103">
                  <c:v>644</c:v>
                </c:pt>
                <c:pt idx="104">
                  <c:v>662</c:v>
                </c:pt>
                <c:pt idx="105">
                  <c:v>676</c:v>
                </c:pt>
                <c:pt idx="106">
                  <c:v>681</c:v>
                </c:pt>
                <c:pt idx="107">
                  <c:v>686</c:v>
                </c:pt>
                <c:pt idx="108">
                  <c:v>693</c:v>
                </c:pt>
                <c:pt idx="109">
                  <c:v>704</c:v>
                </c:pt>
                <c:pt idx="110">
                  <c:v>717</c:v>
                </c:pt>
                <c:pt idx="111">
                  <c:v>729</c:v>
                </c:pt>
                <c:pt idx="112">
                  <c:v>743</c:v>
                </c:pt>
                <c:pt idx="113">
                  <c:v>749</c:v>
                </c:pt>
                <c:pt idx="114">
                  <c:v>755</c:v>
                </c:pt>
                <c:pt idx="115">
                  <c:v>768</c:v>
                </c:pt>
                <c:pt idx="116">
                  <c:v>782</c:v>
                </c:pt>
                <c:pt idx="117">
                  <c:v>798</c:v>
                </c:pt>
                <c:pt idx="118">
                  <c:v>815</c:v>
                </c:pt>
                <c:pt idx="119">
                  <c:v>818</c:v>
                </c:pt>
                <c:pt idx="120">
                  <c:v>820</c:v>
                </c:pt>
                <c:pt idx="121">
                  <c:v>833</c:v>
                </c:pt>
                <c:pt idx="122">
                  <c:v>842</c:v>
                </c:pt>
                <c:pt idx="123">
                  <c:v>842</c:v>
                </c:pt>
                <c:pt idx="124">
                  <c:v>843</c:v>
                </c:pt>
                <c:pt idx="125">
                  <c:v>843</c:v>
                </c:pt>
                <c:pt idx="126">
                  <c:v>843</c:v>
                </c:pt>
                <c:pt idx="127">
                  <c:v>843</c:v>
                </c:pt>
                <c:pt idx="128">
                  <c:v>850</c:v>
                </c:pt>
                <c:pt idx="129">
                  <c:v>852</c:v>
                </c:pt>
                <c:pt idx="130">
                  <c:v>859</c:v>
                </c:pt>
                <c:pt idx="131">
                  <c:v>863</c:v>
                </c:pt>
                <c:pt idx="132">
                  <c:v>863</c:v>
                </c:pt>
                <c:pt idx="133">
                  <c:v>863</c:v>
                </c:pt>
                <c:pt idx="134">
                  <c:v>869</c:v>
                </c:pt>
                <c:pt idx="135">
                  <c:v>875</c:v>
                </c:pt>
                <c:pt idx="136">
                  <c:v>877</c:v>
                </c:pt>
                <c:pt idx="137">
                  <c:v>889</c:v>
                </c:pt>
                <c:pt idx="138">
                  <c:v>894</c:v>
                </c:pt>
                <c:pt idx="139">
                  <c:v>898</c:v>
                </c:pt>
                <c:pt idx="140">
                  <c:v>906</c:v>
                </c:pt>
                <c:pt idx="141">
                  <c:v>906</c:v>
                </c:pt>
                <c:pt idx="142">
                  <c:v>906</c:v>
                </c:pt>
                <c:pt idx="143">
                  <c:v>906</c:v>
                </c:pt>
                <c:pt idx="144">
                  <c:v>912</c:v>
                </c:pt>
                <c:pt idx="145">
                  <c:v>923</c:v>
                </c:pt>
                <c:pt idx="146">
                  <c:v>923</c:v>
                </c:pt>
                <c:pt idx="147">
                  <c:v>923</c:v>
                </c:pt>
                <c:pt idx="148">
                  <c:v>923</c:v>
                </c:pt>
                <c:pt idx="149">
                  <c:v>923</c:v>
                </c:pt>
                <c:pt idx="150">
                  <c:v>923</c:v>
                </c:pt>
                <c:pt idx="151">
                  <c:v>923</c:v>
                </c:pt>
                <c:pt idx="152">
                  <c:v>923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D12-466F-852D-E8537BB604A7}"/>
            </c:ext>
          </c:extLst>
        </c:ser>
        <c:ser>
          <c:idx val="5"/>
          <c:order val="5"/>
          <c:tx>
            <c:v>2022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'All CDD Data'!$A$2:$A$154</c:f>
              <c:numCache>
                <c:formatCode>m/d;@</c:formatCode>
                <c:ptCount val="153"/>
                <c:pt idx="0">
                  <c:v>42491</c:v>
                </c:pt>
                <c:pt idx="1">
                  <c:v>42492</c:v>
                </c:pt>
                <c:pt idx="2">
                  <c:v>42493</c:v>
                </c:pt>
                <c:pt idx="3">
                  <c:v>42494</c:v>
                </c:pt>
                <c:pt idx="4">
                  <c:v>42495</c:v>
                </c:pt>
                <c:pt idx="5">
                  <c:v>42496</c:v>
                </c:pt>
                <c:pt idx="6">
                  <c:v>42497</c:v>
                </c:pt>
                <c:pt idx="7">
                  <c:v>42498</c:v>
                </c:pt>
                <c:pt idx="8">
                  <c:v>42499</c:v>
                </c:pt>
                <c:pt idx="9">
                  <c:v>42500</c:v>
                </c:pt>
                <c:pt idx="10">
                  <c:v>42501</c:v>
                </c:pt>
                <c:pt idx="11">
                  <c:v>42502</c:v>
                </c:pt>
                <c:pt idx="12">
                  <c:v>42503</c:v>
                </c:pt>
                <c:pt idx="13">
                  <c:v>42504</c:v>
                </c:pt>
                <c:pt idx="14">
                  <c:v>42505</c:v>
                </c:pt>
                <c:pt idx="15">
                  <c:v>42506</c:v>
                </c:pt>
                <c:pt idx="16">
                  <c:v>42507</c:v>
                </c:pt>
                <c:pt idx="17">
                  <c:v>42508</c:v>
                </c:pt>
                <c:pt idx="18">
                  <c:v>42509</c:v>
                </c:pt>
                <c:pt idx="19">
                  <c:v>42510</c:v>
                </c:pt>
                <c:pt idx="20">
                  <c:v>42511</c:v>
                </c:pt>
                <c:pt idx="21">
                  <c:v>42512</c:v>
                </c:pt>
                <c:pt idx="22">
                  <c:v>42513</c:v>
                </c:pt>
                <c:pt idx="23">
                  <c:v>42514</c:v>
                </c:pt>
                <c:pt idx="24">
                  <c:v>42515</c:v>
                </c:pt>
                <c:pt idx="25">
                  <c:v>42516</c:v>
                </c:pt>
                <c:pt idx="26">
                  <c:v>42517</c:v>
                </c:pt>
                <c:pt idx="27">
                  <c:v>42518</c:v>
                </c:pt>
                <c:pt idx="28">
                  <c:v>42519</c:v>
                </c:pt>
                <c:pt idx="29">
                  <c:v>42520</c:v>
                </c:pt>
                <c:pt idx="30">
                  <c:v>42521</c:v>
                </c:pt>
                <c:pt idx="31">
                  <c:v>42522</c:v>
                </c:pt>
                <c:pt idx="32">
                  <c:v>42523</c:v>
                </c:pt>
                <c:pt idx="33">
                  <c:v>42524</c:v>
                </c:pt>
                <c:pt idx="34">
                  <c:v>42525</c:v>
                </c:pt>
                <c:pt idx="35">
                  <c:v>42526</c:v>
                </c:pt>
                <c:pt idx="36">
                  <c:v>42527</c:v>
                </c:pt>
                <c:pt idx="37">
                  <c:v>42528</c:v>
                </c:pt>
                <c:pt idx="38">
                  <c:v>42529</c:v>
                </c:pt>
                <c:pt idx="39">
                  <c:v>42530</c:v>
                </c:pt>
                <c:pt idx="40">
                  <c:v>42531</c:v>
                </c:pt>
                <c:pt idx="41">
                  <c:v>42532</c:v>
                </c:pt>
                <c:pt idx="42">
                  <c:v>42533</c:v>
                </c:pt>
                <c:pt idx="43">
                  <c:v>42534</c:v>
                </c:pt>
                <c:pt idx="44">
                  <c:v>42535</c:v>
                </c:pt>
                <c:pt idx="45">
                  <c:v>42536</c:v>
                </c:pt>
                <c:pt idx="46">
                  <c:v>42537</c:v>
                </c:pt>
                <c:pt idx="47">
                  <c:v>42538</c:v>
                </c:pt>
                <c:pt idx="48">
                  <c:v>42539</c:v>
                </c:pt>
                <c:pt idx="49">
                  <c:v>42540</c:v>
                </c:pt>
                <c:pt idx="50">
                  <c:v>42541</c:v>
                </c:pt>
                <c:pt idx="51">
                  <c:v>42542</c:v>
                </c:pt>
                <c:pt idx="52">
                  <c:v>42543</c:v>
                </c:pt>
                <c:pt idx="53">
                  <c:v>42544</c:v>
                </c:pt>
                <c:pt idx="54">
                  <c:v>42545</c:v>
                </c:pt>
                <c:pt idx="55">
                  <c:v>42546</c:v>
                </c:pt>
                <c:pt idx="56">
                  <c:v>42547</c:v>
                </c:pt>
                <c:pt idx="57">
                  <c:v>42548</c:v>
                </c:pt>
                <c:pt idx="58">
                  <c:v>42549</c:v>
                </c:pt>
                <c:pt idx="59">
                  <c:v>42550</c:v>
                </c:pt>
                <c:pt idx="60">
                  <c:v>42551</c:v>
                </c:pt>
                <c:pt idx="61">
                  <c:v>42552</c:v>
                </c:pt>
                <c:pt idx="62">
                  <c:v>42553</c:v>
                </c:pt>
                <c:pt idx="63">
                  <c:v>42554</c:v>
                </c:pt>
                <c:pt idx="64">
                  <c:v>42555</c:v>
                </c:pt>
                <c:pt idx="65">
                  <c:v>42556</c:v>
                </c:pt>
                <c:pt idx="66">
                  <c:v>42557</c:v>
                </c:pt>
                <c:pt idx="67">
                  <c:v>42558</c:v>
                </c:pt>
                <c:pt idx="68">
                  <c:v>42559</c:v>
                </c:pt>
                <c:pt idx="69">
                  <c:v>42560</c:v>
                </c:pt>
                <c:pt idx="70">
                  <c:v>42561</c:v>
                </c:pt>
                <c:pt idx="71">
                  <c:v>42562</c:v>
                </c:pt>
                <c:pt idx="72">
                  <c:v>42563</c:v>
                </c:pt>
                <c:pt idx="73">
                  <c:v>42564</c:v>
                </c:pt>
                <c:pt idx="74">
                  <c:v>42565</c:v>
                </c:pt>
                <c:pt idx="75">
                  <c:v>42566</c:v>
                </c:pt>
                <c:pt idx="76">
                  <c:v>42567</c:v>
                </c:pt>
                <c:pt idx="77">
                  <c:v>42568</c:v>
                </c:pt>
                <c:pt idx="78">
                  <c:v>42569</c:v>
                </c:pt>
                <c:pt idx="79">
                  <c:v>42570</c:v>
                </c:pt>
                <c:pt idx="80">
                  <c:v>42571</c:v>
                </c:pt>
                <c:pt idx="81">
                  <c:v>42572</c:v>
                </c:pt>
                <c:pt idx="82">
                  <c:v>42573</c:v>
                </c:pt>
                <c:pt idx="83">
                  <c:v>42574</c:v>
                </c:pt>
                <c:pt idx="84">
                  <c:v>42575</c:v>
                </c:pt>
                <c:pt idx="85">
                  <c:v>42576</c:v>
                </c:pt>
                <c:pt idx="86">
                  <c:v>42577</c:v>
                </c:pt>
                <c:pt idx="87">
                  <c:v>42578</c:v>
                </c:pt>
                <c:pt idx="88">
                  <c:v>42579</c:v>
                </c:pt>
                <c:pt idx="89">
                  <c:v>42580</c:v>
                </c:pt>
                <c:pt idx="90">
                  <c:v>42581</c:v>
                </c:pt>
                <c:pt idx="91">
                  <c:v>42582</c:v>
                </c:pt>
                <c:pt idx="92">
                  <c:v>42583</c:v>
                </c:pt>
                <c:pt idx="93">
                  <c:v>42584</c:v>
                </c:pt>
                <c:pt idx="94">
                  <c:v>42585</c:v>
                </c:pt>
                <c:pt idx="95">
                  <c:v>42586</c:v>
                </c:pt>
                <c:pt idx="96">
                  <c:v>42587</c:v>
                </c:pt>
                <c:pt idx="97">
                  <c:v>42588</c:v>
                </c:pt>
                <c:pt idx="98">
                  <c:v>42589</c:v>
                </c:pt>
                <c:pt idx="99">
                  <c:v>42590</c:v>
                </c:pt>
                <c:pt idx="100">
                  <c:v>42591</c:v>
                </c:pt>
                <c:pt idx="101">
                  <c:v>42592</c:v>
                </c:pt>
                <c:pt idx="102">
                  <c:v>42593</c:v>
                </c:pt>
                <c:pt idx="103">
                  <c:v>42594</c:v>
                </c:pt>
                <c:pt idx="104">
                  <c:v>42595</c:v>
                </c:pt>
                <c:pt idx="105">
                  <c:v>42596</c:v>
                </c:pt>
                <c:pt idx="106">
                  <c:v>42597</c:v>
                </c:pt>
                <c:pt idx="107">
                  <c:v>42598</c:v>
                </c:pt>
                <c:pt idx="108">
                  <c:v>42599</c:v>
                </c:pt>
                <c:pt idx="109">
                  <c:v>42600</c:v>
                </c:pt>
                <c:pt idx="110">
                  <c:v>42601</c:v>
                </c:pt>
                <c:pt idx="111">
                  <c:v>42602</c:v>
                </c:pt>
                <c:pt idx="112">
                  <c:v>42603</c:v>
                </c:pt>
                <c:pt idx="113">
                  <c:v>42604</c:v>
                </c:pt>
                <c:pt idx="114">
                  <c:v>42605</c:v>
                </c:pt>
                <c:pt idx="115">
                  <c:v>42606</c:v>
                </c:pt>
                <c:pt idx="116">
                  <c:v>42607</c:v>
                </c:pt>
                <c:pt idx="117">
                  <c:v>42608</c:v>
                </c:pt>
                <c:pt idx="118">
                  <c:v>42609</c:v>
                </c:pt>
                <c:pt idx="119">
                  <c:v>42610</c:v>
                </c:pt>
                <c:pt idx="120">
                  <c:v>42611</c:v>
                </c:pt>
                <c:pt idx="121">
                  <c:v>42612</c:v>
                </c:pt>
                <c:pt idx="122">
                  <c:v>42613</c:v>
                </c:pt>
                <c:pt idx="123">
                  <c:v>42614</c:v>
                </c:pt>
                <c:pt idx="124">
                  <c:v>42615</c:v>
                </c:pt>
                <c:pt idx="125">
                  <c:v>42616</c:v>
                </c:pt>
                <c:pt idx="126">
                  <c:v>42617</c:v>
                </c:pt>
                <c:pt idx="127">
                  <c:v>42618</c:v>
                </c:pt>
                <c:pt idx="128">
                  <c:v>42619</c:v>
                </c:pt>
                <c:pt idx="129">
                  <c:v>42620</c:v>
                </c:pt>
                <c:pt idx="130">
                  <c:v>42621</c:v>
                </c:pt>
                <c:pt idx="131">
                  <c:v>42622</c:v>
                </c:pt>
                <c:pt idx="132">
                  <c:v>42623</c:v>
                </c:pt>
                <c:pt idx="133">
                  <c:v>42624</c:v>
                </c:pt>
                <c:pt idx="134">
                  <c:v>42625</c:v>
                </c:pt>
                <c:pt idx="135">
                  <c:v>42626</c:v>
                </c:pt>
                <c:pt idx="136">
                  <c:v>42627</c:v>
                </c:pt>
                <c:pt idx="137">
                  <c:v>42628</c:v>
                </c:pt>
                <c:pt idx="138">
                  <c:v>42629</c:v>
                </c:pt>
                <c:pt idx="139">
                  <c:v>42630</c:v>
                </c:pt>
                <c:pt idx="140">
                  <c:v>42631</c:v>
                </c:pt>
                <c:pt idx="141">
                  <c:v>42632</c:v>
                </c:pt>
                <c:pt idx="142">
                  <c:v>42633</c:v>
                </c:pt>
                <c:pt idx="143">
                  <c:v>42634</c:v>
                </c:pt>
                <c:pt idx="144">
                  <c:v>42635</c:v>
                </c:pt>
                <c:pt idx="145">
                  <c:v>42636</c:v>
                </c:pt>
                <c:pt idx="146">
                  <c:v>42637</c:v>
                </c:pt>
                <c:pt idx="147">
                  <c:v>42638</c:v>
                </c:pt>
                <c:pt idx="148">
                  <c:v>42639</c:v>
                </c:pt>
                <c:pt idx="149">
                  <c:v>42640</c:v>
                </c:pt>
                <c:pt idx="150">
                  <c:v>42641</c:v>
                </c:pt>
                <c:pt idx="151">
                  <c:v>42642</c:v>
                </c:pt>
                <c:pt idx="152">
                  <c:v>42643</c:v>
                </c:pt>
              </c:numCache>
            </c:numRef>
          </c:cat>
          <c:val>
            <c:numRef>
              <c:f>'All CDD Data'!$G$2:$G$154</c:f>
              <c:numCache>
                <c:formatCode>General</c:formatCode>
                <c:ptCount val="1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>
                  <c:v>12</c:v>
                </c:pt>
                <c:pt idx="13">
                  <c:v>22</c:v>
                </c:pt>
                <c:pt idx="14">
                  <c:v>31</c:v>
                </c:pt>
                <c:pt idx="15">
                  <c:v>38</c:v>
                </c:pt>
                <c:pt idx="16">
                  <c:v>38</c:v>
                </c:pt>
                <c:pt idx="17">
                  <c:v>38</c:v>
                </c:pt>
                <c:pt idx="18">
                  <c:v>38</c:v>
                </c:pt>
                <c:pt idx="19">
                  <c:v>38</c:v>
                </c:pt>
                <c:pt idx="20">
                  <c:v>50</c:v>
                </c:pt>
                <c:pt idx="21">
                  <c:v>64</c:v>
                </c:pt>
                <c:pt idx="22">
                  <c:v>65</c:v>
                </c:pt>
                <c:pt idx="23">
                  <c:v>65</c:v>
                </c:pt>
                <c:pt idx="24">
                  <c:v>65</c:v>
                </c:pt>
                <c:pt idx="25">
                  <c:v>65</c:v>
                </c:pt>
                <c:pt idx="26">
                  <c:v>73</c:v>
                </c:pt>
                <c:pt idx="27">
                  <c:v>76</c:v>
                </c:pt>
                <c:pt idx="28">
                  <c:v>77</c:v>
                </c:pt>
                <c:pt idx="29">
                  <c:v>85</c:v>
                </c:pt>
                <c:pt idx="30">
                  <c:v>98</c:v>
                </c:pt>
                <c:pt idx="31">
                  <c:v>98</c:v>
                </c:pt>
                <c:pt idx="32">
                  <c:v>100</c:v>
                </c:pt>
                <c:pt idx="33">
                  <c:v>108</c:v>
                </c:pt>
                <c:pt idx="34">
                  <c:v>114</c:v>
                </c:pt>
                <c:pt idx="35">
                  <c:v>114</c:v>
                </c:pt>
                <c:pt idx="36">
                  <c:v>116</c:v>
                </c:pt>
                <c:pt idx="37">
                  <c:v>120</c:v>
                </c:pt>
                <c:pt idx="38">
                  <c:v>126</c:v>
                </c:pt>
                <c:pt idx="39">
                  <c:v>134</c:v>
                </c:pt>
                <c:pt idx="40">
                  <c:v>137</c:v>
                </c:pt>
                <c:pt idx="41">
                  <c:v>139</c:v>
                </c:pt>
                <c:pt idx="42">
                  <c:v>140</c:v>
                </c:pt>
                <c:pt idx="43">
                  <c:v>151</c:v>
                </c:pt>
                <c:pt idx="44">
                  <c:v>157</c:v>
                </c:pt>
                <c:pt idx="45">
                  <c:v>163</c:v>
                </c:pt>
                <c:pt idx="46">
                  <c:v>167</c:v>
                </c:pt>
                <c:pt idx="47">
                  <c:v>180</c:v>
                </c:pt>
                <c:pt idx="48">
                  <c:v>180</c:v>
                </c:pt>
                <c:pt idx="49">
                  <c:v>180</c:v>
                </c:pt>
                <c:pt idx="50">
                  <c:v>180</c:v>
                </c:pt>
                <c:pt idx="51">
                  <c:v>180</c:v>
                </c:pt>
                <c:pt idx="52">
                  <c:v>180</c:v>
                </c:pt>
                <c:pt idx="53">
                  <c:v>182</c:v>
                </c:pt>
                <c:pt idx="54">
                  <c:v>191</c:v>
                </c:pt>
                <c:pt idx="55">
                  <c:v>202</c:v>
                </c:pt>
                <c:pt idx="56">
                  <c:v>215</c:v>
                </c:pt>
                <c:pt idx="57">
                  <c:v>219</c:v>
                </c:pt>
                <c:pt idx="58">
                  <c:v>224</c:v>
                </c:pt>
                <c:pt idx="59">
                  <c:v>229</c:v>
                </c:pt>
                <c:pt idx="60">
                  <c:v>235</c:v>
                </c:pt>
                <c:pt idx="61">
                  <c:v>249</c:v>
                </c:pt>
                <c:pt idx="62">
                  <c:v>262</c:v>
                </c:pt>
                <c:pt idx="63">
                  <c:v>273</c:v>
                </c:pt>
                <c:pt idx="64">
                  <c:v>279</c:v>
                </c:pt>
                <c:pt idx="65">
                  <c:v>288</c:v>
                </c:pt>
                <c:pt idx="66">
                  <c:v>298</c:v>
                </c:pt>
                <c:pt idx="67">
                  <c:v>305</c:v>
                </c:pt>
                <c:pt idx="68">
                  <c:v>317</c:v>
                </c:pt>
                <c:pt idx="69">
                  <c:v>325</c:v>
                </c:pt>
                <c:pt idx="70">
                  <c:v>330</c:v>
                </c:pt>
                <c:pt idx="71">
                  <c:v>340</c:v>
                </c:pt>
                <c:pt idx="72">
                  <c:v>354</c:v>
                </c:pt>
                <c:pt idx="73">
                  <c:v>366</c:v>
                </c:pt>
                <c:pt idx="74">
                  <c:v>376</c:v>
                </c:pt>
                <c:pt idx="75">
                  <c:v>384</c:v>
                </c:pt>
                <c:pt idx="76">
                  <c:v>391</c:v>
                </c:pt>
                <c:pt idx="77">
                  <c:v>406</c:v>
                </c:pt>
                <c:pt idx="78">
                  <c:v>417</c:v>
                </c:pt>
                <c:pt idx="79">
                  <c:v>434</c:v>
                </c:pt>
                <c:pt idx="80">
                  <c:v>453</c:v>
                </c:pt>
                <c:pt idx="81">
                  <c:v>473</c:v>
                </c:pt>
                <c:pt idx="82">
                  <c:v>491</c:v>
                </c:pt>
                <c:pt idx="83">
                  <c:v>509</c:v>
                </c:pt>
                <c:pt idx="84">
                  <c:v>529</c:v>
                </c:pt>
                <c:pt idx="85">
                  <c:v>544</c:v>
                </c:pt>
                <c:pt idx="86">
                  <c:v>552</c:v>
                </c:pt>
                <c:pt idx="87">
                  <c:v>560</c:v>
                </c:pt>
                <c:pt idx="88">
                  <c:v>573</c:v>
                </c:pt>
                <c:pt idx="89">
                  <c:v>589</c:v>
                </c:pt>
                <c:pt idx="90">
                  <c:v>602</c:v>
                </c:pt>
                <c:pt idx="91">
                  <c:v>611</c:v>
                </c:pt>
                <c:pt idx="92">
                  <c:v>622</c:v>
                </c:pt>
                <c:pt idx="93">
                  <c:v>637</c:v>
                </c:pt>
                <c:pt idx="94">
                  <c:v>650</c:v>
                </c:pt>
                <c:pt idx="95">
                  <c:v>667</c:v>
                </c:pt>
                <c:pt idx="96">
                  <c:v>685</c:v>
                </c:pt>
                <c:pt idx="97">
                  <c:v>704</c:v>
                </c:pt>
                <c:pt idx="98">
                  <c:v>725</c:v>
                </c:pt>
                <c:pt idx="99">
                  <c:v>745</c:v>
                </c:pt>
                <c:pt idx="100">
                  <c:v>765</c:v>
                </c:pt>
                <c:pt idx="101">
                  <c:v>779</c:v>
                </c:pt>
                <c:pt idx="102">
                  <c:v>796</c:v>
                </c:pt>
                <c:pt idx="103">
                  <c:v>803</c:v>
                </c:pt>
                <c:pt idx="104">
                  <c:v>806</c:v>
                </c:pt>
                <c:pt idx="105">
                  <c:v>810</c:v>
                </c:pt>
                <c:pt idx="106">
                  <c:v>817</c:v>
                </c:pt>
                <c:pt idx="107">
                  <c:v>823</c:v>
                </c:pt>
                <c:pt idx="108">
                  <c:v>832</c:v>
                </c:pt>
                <c:pt idx="109">
                  <c:v>842</c:v>
                </c:pt>
                <c:pt idx="110">
                  <c:v>851</c:v>
                </c:pt>
                <c:pt idx="111">
                  <c:v>865</c:v>
                </c:pt>
                <c:pt idx="112">
                  <c:v>877</c:v>
                </c:pt>
                <c:pt idx="113">
                  <c:v>883</c:v>
                </c:pt>
                <c:pt idx="114">
                  <c:v>894</c:v>
                </c:pt>
                <c:pt idx="115">
                  <c:v>907</c:v>
                </c:pt>
                <c:pt idx="116">
                  <c:v>920</c:v>
                </c:pt>
                <c:pt idx="117">
                  <c:v>933</c:v>
                </c:pt>
                <c:pt idx="118">
                  <c:v>944</c:v>
                </c:pt>
                <c:pt idx="119">
                  <c:v>952</c:v>
                </c:pt>
                <c:pt idx="120">
                  <c:v>966</c:v>
                </c:pt>
                <c:pt idx="121">
                  <c:v>982</c:v>
                </c:pt>
                <c:pt idx="122">
                  <c:v>991</c:v>
                </c:pt>
                <c:pt idx="123">
                  <c:v>994</c:v>
                </c:pt>
                <c:pt idx="124">
                  <c:v>994</c:v>
                </c:pt>
                <c:pt idx="125">
                  <c:v>997</c:v>
                </c:pt>
                <c:pt idx="126">
                  <c:v>1007</c:v>
                </c:pt>
                <c:pt idx="127">
                  <c:v>1013</c:v>
                </c:pt>
                <c:pt idx="128">
                  <c:v>1013</c:v>
                </c:pt>
                <c:pt idx="129">
                  <c:v>1015</c:v>
                </c:pt>
                <c:pt idx="130">
                  <c:v>1018</c:v>
                </c:pt>
                <c:pt idx="131">
                  <c:v>1020</c:v>
                </c:pt>
                <c:pt idx="132">
                  <c:v>1026</c:v>
                </c:pt>
                <c:pt idx="133">
                  <c:v>1030</c:v>
                </c:pt>
                <c:pt idx="134">
                  <c:v>1038</c:v>
                </c:pt>
                <c:pt idx="135">
                  <c:v>1045</c:v>
                </c:pt>
                <c:pt idx="136">
                  <c:v>1049</c:v>
                </c:pt>
                <c:pt idx="137">
                  <c:v>1049</c:v>
                </c:pt>
                <c:pt idx="138">
                  <c:v>1049</c:v>
                </c:pt>
                <c:pt idx="139">
                  <c:v>1049</c:v>
                </c:pt>
                <c:pt idx="140">
                  <c:v>1055</c:v>
                </c:pt>
                <c:pt idx="141">
                  <c:v>1064</c:v>
                </c:pt>
                <c:pt idx="142">
                  <c:v>1069</c:v>
                </c:pt>
                <c:pt idx="143">
                  <c:v>1071</c:v>
                </c:pt>
                <c:pt idx="144">
                  <c:v>1071</c:v>
                </c:pt>
                <c:pt idx="145">
                  <c:v>1071</c:v>
                </c:pt>
                <c:pt idx="146">
                  <c:v>1071</c:v>
                </c:pt>
                <c:pt idx="147">
                  <c:v>1071</c:v>
                </c:pt>
                <c:pt idx="148">
                  <c:v>1071</c:v>
                </c:pt>
                <c:pt idx="149">
                  <c:v>1071</c:v>
                </c:pt>
                <c:pt idx="150">
                  <c:v>1071</c:v>
                </c:pt>
                <c:pt idx="151">
                  <c:v>1071</c:v>
                </c:pt>
                <c:pt idx="152">
                  <c:v>1071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D12-466F-852D-E8537BB604A7}"/>
            </c:ext>
          </c:extLst>
        </c:ser>
        <c:ser>
          <c:idx val="6"/>
          <c:order val="6"/>
          <c:tx>
            <c:v>2023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val>
            <c:numRef>
              <c:f>'All CDD Data'!$H$2:$H$154</c:f>
              <c:numCache>
                <c:formatCode>General</c:formatCode>
                <c:ptCount val="1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>
                  <c:v>11</c:v>
                </c:pt>
                <c:pt idx="13">
                  <c:v>11</c:v>
                </c:pt>
                <c:pt idx="14">
                  <c:v>11</c:v>
                </c:pt>
                <c:pt idx="15">
                  <c:v>13</c:v>
                </c:pt>
                <c:pt idx="16">
                  <c:v>13</c:v>
                </c:pt>
                <c:pt idx="17">
                  <c:v>13</c:v>
                </c:pt>
                <c:pt idx="18">
                  <c:v>13</c:v>
                </c:pt>
                <c:pt idx="19">
                  <c:v>13</c:v>
                </c:pt>
                <c:pt idx="20">
                  <c:v>13</c:v>
                </c:pt>
                <c:pt idx="21">
                  <c:v>13</c:v>
                </c:pt>
                <c:pt idx="22">
                  <c:v>13</c:v>
                </c:pt>
                <c:pt idx="23">
                  <c:v>13</c:v>
                </c:pt>
                <c:pt idx="24">
                  <c:v>13</c:v>
                </c:pt>
                <c:pt idx="25">
                  <c:v>13</c:v>
                </c:pt>
                <c:pt idx="26">
                  <c:v>13</c:v>
                </c:pt>
                <c:pt idx="27">
                  <c:v>17</c:v>
                </c:pt>
                <c:pt idx="28">
                  <c:v>22</c:v>
                </c:pt>
                <c:pt idx="29">
                  <c:v>27</c:v>
                </c:pt>
                <c:pt idx="30">
                  <c:v>27</c:v>
                </c:pt>
                <c:pt idx="31">
                  <c:v>34</c:v>
                </c:pt>
                <c:pt idx="32">
                  <c:v>46</c:v>
                </c:pt>
                <c:pt idx="33">
                  <c:v>46</c:v>
                </c:pt>
                <c:pt idx="34">
                  <c:v>46</c:v>
                </c:pt>
                <c:pt idx="35">
                  <c:v>46</c:v>
                </c:pt>
                <c:pt idx="36">
                  <c:v>46</c:v>
                </c:pt>
                <c:pt idx="37">
                  <c:v>46</c:v>
                </c:pt>
                <c:pt idx="38">
                  <c:v>46</c:v>
                </c:pt>
                <c:pt idx="39">
                  <c:v>46</c:v>
                </c:pt>
                <c:pt idx="40">
                  <c:v>46</c:v>
                </c:pt>
                <c:pt idx="41">
                  <c:v>48</c:v>
                </c:pt>
                <c:pt idx="42">
                  <c:v>55</c:v>
                </c:pt>
                <c:pt idx="43">
                  <c:v>60</c:v>
                </c:pt>
                <c:pt idx="44">
                  <c:v>63</c:v>
                </c:pt>
                <c:pt idx="45">
                  <c:v>68</c:v>
                </c:pt>
                <c:pt idx="46">
                  <c:v>71</c:v>
                </c:pt>
                <c:pt idx="47">
                  <c:v>72</c:v>
                </c:pt>
                <c:pt idx="48">
                  <c:v>77</c:v>
                </c:pt>
                <c:pt idx="49">
                  <c:v>80</c:v>
                </c:pt>
                <c:pt idx="50">
                  <c:v>84</c:v>
                </c:pt>
                <c:pt idx="51">
                  <c:v>85</c:v>
                </c:pt>
                <c:pt idx="52">
                  <c:v>86</c:v>
                </c:pt>
                <c:pt idx="53">
                  <c:v>94</c:v>
                </c:pt>
                <c:pt idx="54">
                  <c:v>104</c:v>
                </c:pt>
                <c:pt idx="55">
                  <c:v>118</c:v>
                </c:pt>
                <c:pt idx="56">
                  <c:v>131</c:v>
                </c:pt>
                <c:pt idx="57">
                  <c:v>141</c:v>
                </c:pt>
                <c:pt idx="58">
                  <c:v>152</c:v>
                </c:pt>
                <c:pt idx="59">
                  <c:v>159</c:v>
                </c:pt>
                <c:pt idx="60">
                  <c:v>167</c:v>
                </c:pt>
                <c:pt idx="61">
                  <c:v>177</c:v>
                </c:pt>
                <c:pt idx="62">
                  <c:v>184</c:v>
                </c:pt>
                <c:pt idx="63">
                  <c:v>198</c:v>
                </c:pt>
                <c:pt idx="64">
                  <c:v>208</c:v>
                </c:pt>
                <c:pt idx="65">
                  <c:v>223</c:v>
                </c:pt>
                <c:pt idx="66">
                  <c:v>240</c:v>
                </c:pt>
                <c:pt idx="67">
                  <c:v>256</c:v>
                </c:pt>
                <c:pt idx="68">
                  <c:v>273</c:v>
                </c:pt>
                <c:pt idx="69">
                  <c:v>287</c:v>
                </c:pt>
                <c:pt idx="70">
                  <c:v>297</c:v>
                </c:pt>
                <c:pt idx="71">
                  <c:v>310</c:v>
                </c:pt>
                <c:pt idx="72">
                  <c:v>324</c:v>
                </c:pt>
                <c:pt idx="73">
                  <c:v>338</c:v>
                </c:pt>
                <c:pt idx="74">
                  <c:v>348</c:v>
                </c:pt>
                <c:pt idx="75">
                  <c:v>365</c:v>
                </c:pt>
                <c:pt idx="76">
                  <c:v>376</c:v>
                </c:pt>
                <c:pt idx="77">
                  <c:v>391</c:v>
                </c:pt>
                <c:pt idx="78">
                  <c:v>405</c:v>
                </c:pt>
                <c:pt idx="79">
                  <c:v>417</c:v>
                </c:pt>
                <c:pt idx="80">
                  <c:v>427</c:v>
                </c:pt>
                <c:pt idx="81">
                  <c:v>435</c:v>
                </c:pt>
                <c:pt idx="82">
                  <c:v>443</c:v>
                </c:pt>
                <c:pt idx="83">
                  <c:v>452</c:v>
                </c:pt>
                <c:pt idx="84">
                  <c:v>463</c:v>
                </c:pt>
                <c:pt idx="85">
                  <c:v>476</c:v>
                </c:pt>
                <c:pt idx="86">
                  <c:v>487</c:v>
                </c:pt>
                <c:pt idx="87">
                  <c:v>504</c:v>
                </c:pt>
                <c:pt idx="88">
                  <c:v>520</c:v>
                </c:pt>
                <c:pt idx="89">
                  <c:v>531</c:v>
                </c:pt>
                <c:pt idx="90">
                  <c:v>536</c:v>
                </c:pt>
                <c:pt idx="91">
                  <c:v>541</c:v>
                </c:pt>
                <c:pt idx="92">
                  <c:v>544</c:v>
                </c:pt>
                <c:pt idx="93">
                  <c:v>545</c:v>
                </c:pt>
                <c:pt idx="94">
                  <c:v>549</c:v>
                </c:pt>
                <c:pt idx="95">
                  <c:v>557</c:v>
                </c:pt>
                <c:pt idx="96">
                  <c:v>567</c:v>
                </c:pt>
                <c:pt idx="97">
                  <c:v>575</c:v>
                </c:pt>
                <c:pt idx="98">
                  <c:v>579</c:v>
                </c:pt>
                <c:pt idx="99">
                  <c:v>591</c:v>
                </c:pt>
                <c:pt idx="100">
                  <c:v>603</c:v>
                </c:pt>
                <c:pt idx="101">
                  <c:v>610</c:v>
                </c:pt>
                <c:pt idx="102">
                  <c:v>618</c:v>
                </c:pt>
                <c:pt idx="103">
                  <c:v>625</c:v>
                </c:pt>
                <c:pt idx="104">
                  <c:v>638</c:v>
                </c:pt>
                <c:pt idx="105">
                  <c:v>647</c:v>
                </c:pt>
                <c:pt idx="106">
                  <c:v>653</c:v>
                </c:pt>
                <c:pt idx="107">
                  <c:v>661</c:v>
                </c:pt>
                <c:pt idx="108">
                  <c:v>668</c:v>
                </c:pt>
                <c:pt idx="109">
                  <c:v>676</c:v>
                </c:pt>
                <c:pt idx="110">
                  <c:v>679</c:v>
                </c:pt>
                <c:pt idx="111">
                  <c:v>685</c:v>
                </c:pt>
                <c:pt idx="112">
                  <c:v>695</c:v>
                </c:pt>
                <c:pt idx="113">
                  <c:v>700</c:v>
                </c:pt>
                <c:pt idx="114">
                  <c:v>702</c:v>
                </c:pt>
                <c:pt idx="115">
                  <c:v>702</c:v>
                </c:pt>
                <c:pt idx="116">
                  <c:v>708</c:v>
                </c:pt>
                <c:pt idx="117">
                  <c:v>719</c:v>
                </c:pt>
                <c:pt idx="118">
                  <c:v>726</c:v>
                </c:pt>
                <c:pt idx="119">
                  <c:v>734</c:v>
                </c:pt>
                <c:pt idx="120">
                  <c:v>742</c:v>
                </c:pt>
                <c:pt idx="121">
                  <c:v>752</c:v>
                </c:pt>
                <c:pt idx="122">
                  <c:v>754</c:v>
                </c:pt>
                <c:pt idx="123">
                  <c:v>754</c:v>
                </c:pt>
                <c:pt idx="124">
                  <c:v>757</c:v>
                </c:pt>
                <c:pt idx="125">
                  <c:v>768</c:v>
                </c:pt>
                <c:pt idx="126">
                  <c:v>780</c:v>
                </c:pt>
                <c:pt idx="127">
                  <c:v>796</c:v>
                </c:pt>
                <c:pt idx="128">
                  <c:v>812</c:v>
                </c:pt>
                <c:pt idx="129">
                  <c:v>829</c:v>
                </c:pt>
                <c:pt idx="130">
                  <c:v>843</c:v>
                </c:pt>
                <c:pt idx="131">
                  <c:v>856</c:v>
                </c:pt>
                <c:pt idx="132">
                  <c:v>864</c:v>
                </c:pt>
                <c:pt idx="133">
                  <c:v>876</c:v>
                </c:pt>
                <c:pt idx="134">
                  <c:v>887</c:v>
                </c:pt>
                <c:pt idx="135">
                  <c:v>892</c:v>
                </c:pt>
                <c:pt idx="136">
                  <c:v>894</c:v>
                </c:pt>
                <c:pt idx="137">
                  <c:v>894</c:v>
                </c:pt>
                <c:pt idx="138">
                  <c:v>894</c:v>
                </c:pt>
                <c:pt idx="139">
                  <c:v>894</c:v>
                </c:pt>
                <c:pt idx="140">
                  <c:v>894</c:v>
                </c:pt>
                <c:pt idx="141">
                  <c:v>895</c:v>
                </c:pt>
                <c:pt idx="142">
                  <c:v>895</c:v>
                </c:pt>
                <c:pt idx="143">
                  <c:v>895</c:v>
                </c:pt>
                <c:pt idx="144">
                  <c:v>895</c:v>
                </c:pt>
                <c:pt idx="145">
                  <c:v>895</c:v>
                </c:pt>
                <c:pt idx="146">
                  <c:v>895</c:v>
                </c:pt>
                <c:pt idx="147">
                  <c:v>895</c:v>
                </c:pt>
                <c:pt idx="148">
                  <c:v>895</c:v>
                </c:pt>
                <c:pt idx="149">
                  <c:v>895</c:v>
                </c:pt>
                <c:pt idx="150">
                  <c:v>895</c:v>
                </c:pt>
                <c:pt idx="151">
                  <c:v>895</c:v>
                </c:pt>
                <c:pt idx="152">
                  <c:v>895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D12-466F-852D-E8537BB604A7}"/>
            </c:ext>
          </c:extLst>
        </c:ser>
        <c:ser>
          <c:idx val="7"/>
          <c:order val="7"/>
          <c:tx>
            <c:v>2024</c:v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val>
            <c:numRef>
              <c:f>'All CDD Data'!$I$2:$I$154</c:f>
              <c:numCache>
                <c:formatCode>General</c:formatCode>
                <c:ptCount val="153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9</c:v>
                </c:pt>
                <c:pt idx="14">
                  <c:v>9</c:v>
                </c:pt>
                <c:pt idx="15">
                  <c:v>9</c:v>
                </c:pt>
                <c:pt idx="16">
                  <c:v>11</c:v>
                </c:pt>
                <c:pt idx="17">
                  <c:v>11</c:v>
                </c:pt>
                <c:pt idx="18">
                  <c:v>11</c:v>
                </c:pt>
                <c:pt idx="19">
                  <c:v>13</c:v>
                </c:pt>
                <c:pt idx="20">
                  <c:v>21</c:v>
                </c:pt>
                <c:pt idx="21">
                  <c:v>33</c:v>
                </c:pt>
                <c:pt idx="22">
                  <c:v>43</c:v>
                </c:pt>
                <c:pt idx="23">
                  <c:v>51</c:v>
                </c:pt>
                <c:pt idx="24">
                  <c:v>56</c:v>
                </c:pt>
                <c:pt idx="25">
                  <c:v>67</c:v>
                </c:pt>
                <c:pt idx="26">
                  <c:v>75</c:v>
                </c:pt>
                <c:pt idx="27">
                  <c:v>84</c:v>
                </c:pt>
                <c:pt idx="28">
                  <c:v>89</c:v>
                </c:pt>
                <c:pt idx="29">
                  <c:v>89</c:v>
                </c:pt>
                <c:pt idx="30">
                  <c:v>89</c:v>
                </c:pt>
                <c:pt idx="31">
                  <c:v>92</c:v>
                </c:pt>
                <c:pt idx="32">
                  <c:v>97</c:v>
                </c:pt>
                <c:pt idx="33">
                  <c:v>109</c:v>
                </c:pt>
                <c:pt idx="34">
                  <c:v>117</c:v>
                </c:pt>
                <c:pt idx="35">
                  <c:v>127</c:v>
                </c:pt>
                <c:pt idx="36">
                  <c:v>136</c:v>
                </c:pt>
                <c:pt idx="37">
                  <c:v>146</c:v>
                </c:pt>
                <c:pt idx="38">
                  <c:v>149</c:v>
                </c:pt>
                <c:pt idx="39">
                  <c:v>152</c:v>
                </c:pt>
                <c:pt idx="40">
                  <c:v>153</c:v>
                </c:pt>
                <c:pt idx="41">
                  <c:v>153</c:v>
                </c:pt>
                <c:pt idx="42">
                  <c:v>156</c:v>
                </c:pt>
                <c:pt idx="43">
                  <c:v>164</c:v>
                </c:pt>
                <c:pt idx="44">
                  <c:v>174</c:v>
                </c:pt>
                <c:pt idx="45">
                  <c:v>180</c:v>
                </c:pt>
                <c:pt idx="46">
                  <c:v>181</c:v>
                </c:pt>
                <c:pt idx="47">
                  <c:v>191</c:v>
                </c:pt>
                <c:pt idx="48">
                  <c:v>208</c:v>
                </c:pt>
                <c:pt idx="49">
                  <c:v>227</c:v>
                </c:pt>
                <c:pt idx="50">
                  <c:v>247</c:v>
                </c:pt>
                <c:pt idx="51">
                  <c:v>265</c:v>
                </c:pt>
                <c:pt idx="52">
                  <c:v>279</c:v>
                </c:pt>
                <c:pt idx="53">
                  <c:v>294</c:v>
                </c:pt>
                <c:pt idx="54">
                  <c:v>305</c:v>
                </c:pt>
                <c:pt idx="55">
                  <c:v>317</c:v>
                </c:pt>
                <c:pt idx="56">
                  <c:v>333</c:v>
                </c:pt>
                <c:pt idx="57">
                  <c:v>342</c:v>
                </c:pt>
                <c:pt idx="58">
                  <c:v>344</c:v>
                </c:pt>
                <c:pt idx="59">
                  <c:v>352</c:v>
                </c:pt>
                <c:pt idx="60">
                  <c:v>367</c:v>
                </c:pt>
                <c:pt idx="61">
                  <c:v>374</c:v>
                </c:pt>
                <c:pt idx="62">
                  <c:v>382</c:v>
                </c:pt>
                <c:pt idx="63">
                  <c:v>391</c:v>
                </c:pt>
                <c:pt idx="64">
                  <c:v>401</c:v>
                </c:pt>
                <c:pt idx="65">
                  <c:v>418</c:v>
                </c:pt>
                <c:pt idx="66">
                  <c:v>436</c:v>
                </c:pt>
                <c:pt idx="67">
                  <c:v>455</c:v>
                </c:pt>
                <c:pt idx="68">
                  <c:v>472</c:v>
                </c:pt>
                <c:pt idx="69">
                  <c:v>493</c:v>
                </c:pt>
                <c:pt idx="70">
                  <c:v>512</c:v>
                </c:pt>
                <c:pt idx="71">
                  <c:v>532</c:v>
                </c:pt>
                <c:pt idx="72">
                  <c:v>547</c:v>
                </c:pt>
                <c:pt idx="73">
                  <c:v>564</c:v>
                </c:pt>
                <c:pt idx="74">
                  <c:v>580</c:v>
                </c:pt>
                <c:pt idx="75">
                  <c:v>601</c:v>
                </c:pt>
                <c:pt idx="76">
                  <c:v>621</c:v>
                </c:pt>
                <c:pt idx="77">
                  <c:v>638</c:v>
                </c:pt>
                <c:pt idx="78">
                  <c:v>652</c:v>
                </c:pt>
                <c:pt idx="79">
                  <c:v>661</c:v>
                </c:pt>
                <c:pt idx="80">
                  <c:v>671</c:v>
                </c:pt>
                <c:pt idx="81">
                  <c:v>686</c:v>
                </c:pt>
                <c:pt idx="82">
                  <c:v>697</c:v>
                </c:pt>
                <c:pt idx="83">
                  <c:v>707</c:v>
                </c:pt>
                <c:pt idx="84">
                  <c:v>718</c:v>
                </c:pt>
                <c:pt idx="85">
                  <c:v>731</c:v>
                </c:pt>
                <c:pt idx="86">
                  <c:v>742</c:v>
                </c:pt>
                <c:pt idx="87">
                  <c:v>751</c:v>
                </c:pt>
                <c:pt idx="88">
                  <c:v>761</c:v>
                </c:pt>
                <c:pt idx="89">
                  <c:v>767</c:v>
                </c:pt>
                <c:pt idx="90">
                  <c:v>783</c:v>
                </c:pt>
                <c:pt idx="91">
                  <c:v>800</c:v>
                </c:pt>
                <c:pt idx="92">
                  <c:v>819</c:v>
                </c:pt>
                <c:pt idx="93">
                  <c:v>837</c:v>
                </c:pt>
                <c:pt idx="94">
                  <c:v>856</c:v>
                </c:pt>
                <c:pt idx="95">
                  <c:v>870</c:v>
                </c:pt>
                <c:pt idx="96">
                  <c:v>885</c:v>
                </c:pt>
                <c:pt idx="97">
                  <c:v>893</c:v>
                </c:pt>
                <c:pt idx="98">
                  <c:v>895</c:v>
                </c:pt>
                <c:pt idx="99">
                  <c:v>899</c:v>
                </c:pt>
                <c:pt idx="100">
                  <c:v>911</c:v>
                </c:pt>
                <c:pt idx="101">
                  <c:v>926</c:v>
                </c:pt>
                <c:pt idx="102">
                  <c:v>934</c:v>
                </c:pt>
                <c:pt idx="103">
                  <c:v>940</c:v>
                </c:pt>
                <c:pt idx="104">
                  <c:v>947</c:v>
                </c:pt>
                <c:pt idx="105">
                  <c:v>957</c:v>
                </c:pt>
                <c:pt idx="106">
                  <c:v>968</c:v>
                </c:pt>
                <c:pt idx="107">
                  <c:v>978</c:v>
                </c:pt>
                <c:pt idx="108">
                  <c:v>989</c:v>
                </c:pt>
                <c:pt idx="109">
                  <c:v>994</c:v>
                </c:pt>
                <c:pt idx="110">
                  <c:v>1005</c:v>
                </c:pt>
                <c:pt idx="111">
                  <c:v>1005</c:v>
                </c:pt>
                <c:pt idx="112">
                  <c:v>1005</c:v>
                </c:pt>
                <c:pt idx="113">
                  <c:v>1006</c:v>
                </c:pt>
                <c:pt idx="114">
                  <c:v>1011</c:v>
                </c:pt>
                <c:pt idx="115">
                  <c:v>1018</c:v>
                </c:pt>
                <c:pt idx="116">
                  <c:v>1026</c:v>
                </c:pt>
                <c:pt idx="117">
                  <c:v>1034</c:v>
                </c:pt>
                <c:pt idx="118">
                  <c:v>1042</c:v>
                </c:pt>
                <c:pt idx="119">
                  <c:v>1058</c:v>
                </c:pt>
                <c:pt idx="120">
                  <c:v>1063</c:v>
                </c:pt>
                <c:pt idx="121">
                  <c:v>1067</c:v>
                </c:pt>
                <c:pt idx="122">
                  <c:v>1074</c:v>
                </c:pt>
                <c:pt idx="123">
                  <c:v>1088</c:v>
                </c:pt>
                <c:pt idx="124">
                  <c:v>1092</c:v>
                </c:pt>
                <c:pt idx="125">
                  <c:v>1092</c:v>
                </c:pt>
                <c:pt idx="126">
                  <c:v>1093</c:v>
                </c:pt>
                <c:pt idx="127">
                  <c:v>1095</c:v>
                </c:pt>
                <c:pt idx="128">
                  <c:v>1097</c:v>
                </c:pt>
                <c:pt idx="129">
                  <c:v>1098</c:v>
                </c:pt>
                <c:pt idx="130">
                  <c:v>1098</c:v>
                </c:pt>
                <c:pt idx="131">
                  <c:v>1098</c:v>
                </c:pt>
                <c:pt idx="132">
                  <c:v>1100</c:v>
                </c:pt>
                <c:pt idx="133">
                  <c:v>1100</c:v>
                </c:pt>
                <c:pt idx="134">
                  <c:v>1102</c:v>
                </c:pt>
                <c:pt idx="135">
                  <c:v>1107</c:v>
                </c:pt>
                <c:pt idx="136">
                  <c:v>1116</c:v>
                </c:pt>
                <c:pt idx="137">
                  <c:v>1122</c:v>
                </c:pt>
                <c:pt idx="138">
                  <c:v>1125</c:v>
                </c:pt>
                <c:pt idx="139">
                  <c:v>1130</c:v>
                </c:pt>
                <c:pt idx="140">
                  <c:v>1131</c:v>
                </c:pt>
                <c:pt idx="141">
                  <c:v>1140</c:v>
                </c:pt>
                <c:pt idx="142">
                  <c:v>1146</c:v>
                </c:pt>
                <c:pt idx="143">
                  <c:v>1147</c:v>
                </c:pt>
                <c:pt idx="144">
                  <c:v>1147</c:v>
                </c:pt>
                <c:pt idx="145">
                  <c:v>1147</c:v>
                </c:pt>
                <c:pt idx="146">
                  <c:v>1147</c:v>
                </c:pt>
                <c:pt idx="147">
                  <c:v>1147</c:v>
                </c:pt>
                <c:pt idx="148">
                  <c:v>1149</c:v>
                </c:pt>
                <c:pt idx="149">
                  <c:v>1156</c:v>
                </c:pt>
                <c:pt idx="150">
                  <c:v>1161</c:v>
                </c:pt>
                <c:pt idx="151">
                  <c:v>1161</c:v>
                </c:pt>
                <c:pt idx="152">
                  <c:v>1161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D12-466F-852D-E8537BB604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473344"/>
        <c:axId val="17847373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2017</c:v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'All CDD Data'!$A$2:$A$154</c15:sqref>
                        </c15:formulaRef>
                      </c:ext>
                    </c:extLst>
                    <c:numCache>
                      <c:formatCode>m/d;@</c:formatCode>
                      <c:ptCount val="153"/>
                      <c:pt idx="0">
                        <c:v>42491</c:v>
                      </c:pt>
                      <c:pt idx="1">
                        <c:v>42492</c:v>
                      </c:pt>
                      <c:pt idx="2">
                        <c:v>42493</c:v>
                      </c:pt>
                      <c:pt idx="3">
                        <c:v>42494</c:v>
                      </c:pt>
                      <c:pt idx="4">
                        <c:v>42495</c:v>
                      </c:pt>
                      <c:pt idx="5">
                        <c:v>42496</c:v>
                      </c:pt>
                      <c:pt idx="6">
                        <c:v>42497</c:v>
                      </c:pt>
                      <c:pt idx="7">
                        <c:v>42498</c:v>
                      </c:pt>
                      <c:pt idx="8">
                        <c:v>42499</c:v>
                      </c:pt>
                      <c:pt idx="9">
                        <c:v>42500</c:v>
                      </c:pt>
                      <c:pt idx="10">
                        <c:v>42501</c:v>
                      </c:pt>
                      <c:pt idx="11">
                        <c:v>42502</c:v>
                      </c:pt>
                      <c:pt idx="12">
                        <c:v>42503</c:v>
                      </c:pt>
                      <c:pt idx="13">
                        <c:v>42504</c:v>
                      </c:pt>
                      <c:pt idx="14">
                        <c:v>42505</c:v>
                      </c:pt>
                      <c:pt idx="15">
                        <c:v>42506</c:v>
                      </c:pt>
                      <c:pt idx="16">
                        <c:v>42507</c:v>
                      </c:pt>
                      <c:pt idx="17">
                        <c:v>42508</c:v>
                      </c:pt>
                      <c:pt idx="18">
                        <c:v>42509</c:v>
                      </c:pt>
                      <c:pt idx="19">
                        <c:v>42510</c:v>
                      </c:pt>
                      <c:pt idx="20">
                        <c:v>42511</c:v>
                      </c:pt>
                      <c:pt idx="21">
                        <c:v>42512</c:v>
                      </c:pt>
                      <c:pt idx="22">
                        <c:v>42513</c:v>
                      </c:pt>
                      <c:pt idx="23">
                        <c:v>42514</c:v>
                      </c:pt>
                      <c:pt idx="24">
                        <c:v>42515</c:v>
                      </c:pt>
                      <c:pt idx="25">
                        <c:v>42516</c:v>
                      </c:pt>
                      <c:pt idx="26">
                        <c:v>42517</c:v>
                      </c:pt>
                      <c:pt idx="27">
                        <c:v>42518</c:v>
                      </c:pt>
                      <c:pt idx="28">
                        <c:v>42519</c:v>
                      </c:pt>
                      <c:pt idx="29">
                        <c:v>42520</c:v>
                      </c:pt>
                      <c:pt idx="30">
                        <c:v>42521</c:v>
                      </c:pt>
                      <c:pt idx="31">
                        <c:v>42522</c:v>
                      </c:pt>
                      <c:pt idx="32">
                        <c:v>42523</c:v>
                      </c:pt>
                      <c:pt idx="33">
                        <c:v>42524</c:v>
                      </c:pt>
                      <c:pt idx="34">
                        <c:v>42525</c:v>
                      </c:pt>
                      <c:pt idx="35">
                        <c:v>42526</c:v>
                      </c:pt>
                      <c:pt idx="36">
                        <c:v>42527</c:v>
                      </c:pt>
                      <c:pt idx="37">
                        <c:v>42528</c:v>
                      </c:pt>
                      <c:pt idx="38">
                        <c:v>42529</c:v>
                      </c:pt>
                      <c:pt idx="39">
                        <c:v>42530</c:v>
                      </c:pt>
                      <c:pt idx="40">
                        <c:v>42531</c:v>
                      </c:pt>
                      <c:pt idx="41">
                        <c:v>42532</c:v>
                      </c:pt>
                      <c:pt idx="42">
                        <c:v>42533</c:v>
                      </c:pt>
                      <c:pt idx="43">
                        <c:v>42534</c:v>
                      </c:pt>
                      <c:pt idx="44">
                        <c:v>42535</c:v>
                      </c:pt>
                      <c:pt idx="45">
                        <c:v>42536</c:v>
                      </c:pt>
                      <c:pt idx="46">
                        <c:v>42537</c:v>
                      </c:pt>
                      <c:pt idx="47">
                        <c:v>42538</c:v>
                      </c:pt>
                      <c:pt idx="48">
                        <c:v>42539</c:v>
                      </c:pt>
                      <c:pt idx="49">
                        <c:v>42540</c:v>
                      </c:pt>
                      <c:pt idx="50">
                        <c:v>42541</c:v>
                      </c:pt>
                      <c:pt idx="51">
                        <c:v>42542</c:v>
                      </c:pt>
                      <c:pt idx="52">
                        <c:v>42543</c:v>
                      </c:pt>
                      <c:pt idx="53">
                        <c:v>42544</c:v>
                      </c:pt>
                      <c:pt idx="54">
                        <c:v>42545</c:v>
                      </c:pt>
                      <c:pt idx="55">
                        <c:v>42546</c:v>
                      </c:pt>
                      <c:pt idx="56">
                        <c:v>42547</c:v>
                      </c:pt>
                      <c:pt idx="57">
                        <c:v>42548</c:v>
                      </c:pt>
                      <c:pt idx="58">
                        <c:v>42549</c:v>
                      </c:pt>
                      <c:pt idx="59">
                        <c:v>42550</c:v>
                      </c:pt>
                      <c:pt idx="60">
                        <c:v>42551</c:v>
                      </c:pt>
                      <c:pt idx="61">
                        <c:v>42552</c:v>
                      </c:pt>
                      <c:pt idx="62">
                        <c:v>42553</c:v>
                      </c:pt>
                      <c:pt idx="63">
                        <c:v>42554</c:v>
                      </c:pt>
                      <c:pt idx="64">
                        <c:v>42555</c:v>
                      </c:pt>
                      <c:pt idx="65">
                        <c:v>42556</c:v>
                      </c:pt>
                      <c:pt idx="66">
                        <c:v>42557</c:v>
                      </c:pt>
                      <c:pt idx="67">
                        <c:v>42558</c:v>
                      </c:pt>
                      <c:pt idx="68">
                        <c:v>42559</c:v>
                      </c:pt>
                      <c:pt idx="69">
                        <c:v>42560</c:v>
                      </c:pt>
                      <c:pt idx="70">
                        <c:v>42561</c:v>
                      </c:pt>
                      <c:pt idx="71">
                        <c:v>42562</c:v>
                      </c:pt>
                      <c:pt idx="72">
                        <c:v>42563</c:v>
                      </c:pt>
                      <c:pt idx="73">
                        <c:v>42564</c:v>
                      </c:pt>
                      <c:pt idx="74">
                        <c:v>42565</c:v>
                      </c:pt>
                      <c:pt idx="75">
                        <c:v>42566</c:v>
                      </c:pt>
                      <c:pt idx="76">
                        <c:v>42567</c:v>
                      </c:pt>
                      <c:pt idx="77">
                        <c:v>42568</c:v>
                      </c:pt>
                      <c:pt idx="78">
                        <c:v>42569</c:v>
                      </c:pt>
                      <c:pt idx="79">
                        <c:v>42570</c:v>
                      </c:pt>
                      <c:pt idx="80">
                        <c:v>42571</c:v>
                      </c:pt>
                      <c:pt idx="81">
                        <c:v>42572</c:v>
                      </c:pt>
                      <c:pt idx="82">
                        <c:v>42573</c:v>
                      </c:pt>
                      <c:pt idx="83">
                        <c:v>42574</c:v>
                      </c:pt>
                      <c:pt idx="84">
                        <c:v>42575</c:v>
                      </c:pt>
                      <c:pt idx="85">
                        <c:v>42576</c:v>
                      </c:pt>
                      <c:pt idx="86">
                        <c:v>42577</c:v>
                      </c:pt>
                      <c:pt idx="87">
                        <c:v>42578</c:v>
                      </c:pt>
                      <c:pt idx="88">
                        <c:v>42579</c:v>
                      </c:pt>
                      <c:pt idx="89">
                        <c:v>42580</c:v>
                      </c:pt>
                      <c:pt idx="90">
                        <c:v>42581</c:v>
                      </c:pt>
                      <c:pt idx="91">
                        <c:v>42582</c:v>
                      </c:pt>
                      <c:pt idx="92">
                        <c:v>42583</c:v>
                      </c:pt>
                      <c:pt idx="93">
                        <c:v>42584</c:v>
                      </c:pt>
                      <c:pt idx="94">
                        <c:v>42585</c:v>
                      </c:pt>
                      <c:pt idx="95">
                        <c:v>42586</c:v>
                      </c:pt>
                      <c:pt idx="96">
                        <c:v>42587</c:v>
                      </c:pt>
                      <c:pt idx="97">
                        <c:v>42588</c:v>
                      </c:pt>
                      <c:pt idx="98">
                        <c:v>42589</c:v>
                      </c:pt>
                      <c:pt idx="99">
                        <c:v>42590</c:v>
                      </c:pt>
                      <c:pt idx="100">
                        <c:v>42591</c:v>
                      </c:pt>
                      <c:pt idx="101">
                        <c:v>42592</c:v>
                      </c:pt>
                      <c:pt idx="102">
                        <c:v>42593</c:v>
                      </c:pt>
                      <c:pt idx="103">
                        <c:v>42594</c:v>
                      </c:pt>
                      <c:pt idx="104">
                        <c:v>42595</c:v>
                      </c:pt>
                      <c:pt idx="105">
                        <c:v>42596</c:v>
                      </c:pt>
                      <c:pt idx="106">
                        <c:v>42597</c:v>
                      </c:pt>
                      <c:pt idx="107">
                        <c:v>42598</c:v>
                      </c:pt>
                      <c:pt idx="108">
                        <c:v>42599</c:v>
                      </c:pt>
                      <c:pt idx="109">
                        <c:v>42600</c:v>
                      </c:pt>
                      <c:pt idx="110">
                        <c:v>42601</c:v>
                      </c:pt>
                      <c:pt idx="111">
                        <c:v>42602</c:v>
                      </c:pt>
                      <c:pt idx="112">
                        <c:v>42603</c:v>
                      </c:pt>
                      <c:pt idx="113">
                        <c:v>42604</c:v>
                      </c:pt>
                      <c:pt idx="114">
                        <c:v>42605</c:v>
                      </c:pt>
                      <c:pt idx="115">
                        <c:v>42606</c:v>
                      </c:pt>
                      <c:pt idx="116">
                        <c:v>42607</c:v>
                      </c:pt>
                      <c:pt idx="117">
                        <c:v>42608</c:v>
                      </c:pt>
                      <c:pt idx="118">
                        <c:v>42609</c:v>
                      </c:pt>
                      <c:pt idx="119">
                        <c:v>42610</c:v>
                      </c:pt>
                      <c:pt idx="120">
                        <c:v>42611</c:v>
                      </c:pt>
                      <c:pt idx="121">
                        <c:v>42612</c:v>
                      </c:pt>
                      <c:pt idx="122">
                        <c:v>42613</c:v>
                      </c:pt>
                      <c:pt idx="123">
                        <c:v>42614</c:v>
                      </c:pt>
                      <c:pt idx="124">
                        <c:v>42615</c:v>
                      </c:pt>
                      <c:pt idx="125">
                        <c:v>42616</c:v>
                      </c:pt>
                      <c:pt idx="126">
                        <c:v>42617</c:v>
                      </c:pt>
                      <c:pt idx="127">
                        <c:v>42618</c:v>
                      </c:pt>
                      <c:pt idx="128">
                        <c:v>42619</c:v>
                      </c:pt>
                      <c:pt idx="129">
                        <c:v>42620</c:v>
                      </c:pt>
                      <c:pt idx="130">
                        <c:v>42621</c:v>
                      </c:pt>
                      <c:pt idx="131">
                        <c:v>42622</c:v>
                      </c:pt>
                      <c:pt idx="132">
                        <c:v>42623</c:v>
                      </c:pt>
                      <c:pt idx="133">
                        <c:v>42624</c:v>
                      </c:pt>
                      <c:pt idx="134">
                        <c:v>42625</c:v>
                      </c:pt>
                      <c:pt idx="135">
                        <c:v>42626</c:v>
                      </c:pt>
                      <c:pt idx="136">
                        <c:v>42627</c:v>
                      </c:pt>
                      <c:pt idx="137">
                        <c:v>42628</c:v>
                      </c:pt>
                      <c:pt idx="138">
                        <c:v>42629</c:v>
                      </c:pt>
                      <c:pt idx="139">
                        <c:v>42630</c:v>
                      </c:pt>
                      <c:pt idx="140">
                        <c:v>42631</c:v>
                      </c:pt>
                      <c:pt idx="141">
                        <c:v>42632</c:v>
                      </c:pt>
                      <c:pt idx="142">
                        <c:v>42633</c:v>
                      </c:pt>
                      <c:pt idx="143">
                        <c:v>42634</c:v>
                      </c:pt>
                      <c:pt idx="144">
                        <c:v>42635</c:v>
                      </c:pt>
                      <c:pt idx="145">
                        <c:v>42636</c:v>
                      </c:pt>
                      <c:pt idx="146">
                        <c:v>42637</c:v>
                      </c:pt>
                      <c:pt idx="147">
                        <c:v>42638</c:v>
                      </c:pt>
                      <c:pt idx="148">
                        <c:v>42639</c:v>
                      </c:pt>
                      <c:pt idx="149">
                        <c:v>42640</c:v>
                      </c:pt>
                      <c:pt idx="150">
                        <c:v>42641</c:v>
                      </c:pt>
                      <c:pt idx="151">
                        <c:v>42642</c:v>
                      </c:pt>
                      <c:pt idx="152">
                        <c:v>42643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'All CDD Data'!$B$2:$B$154</c15:sqref>
                        </c15:formulaRef>
                      </c:ext>
                    </c:extLst>
                    <c:numCache>
                      <c:formatCode>General</c:formatCode>
                      <c:ptCount val="15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10</c:v>
                      </c:pt>
                      <c:pt idx="17">
                        <c:v>27</c:v>
                      </c:pt>
                      <c:pt idx="18">
                        <c:v>37</c:v>
                      </c:pt>
                      <c:pt idx="19">
                        <c:v>37</c:v>
                      </c:pt>
                      <c:pt idx="20">
                        <c:v>37</c:v>
                      </c:pt>
                      <c:pt idx="21">
                        <c:v>37</c:v>
                      </c:pt>
                      <c:pt idx="22">
                        <c:v>37</c:v>
                      </c:pt>
                      <c:pt idx="23">
                        <c:v>37</c:v>
                      </c:pt>
                      <c:pt idx="24">
                        <c:v>37</c:v>
                      </c:pt>
                      <c:pt idx="25">
                        <c:v>37</c:v>
                      </c:pt>
                      <c:pt idx="26">
                        <c:v>37</c:v>
                      </c:pt>
                      <c:pt idx="27">
                        <c:v>37</c:v>
                      </c:pt>
                      <c:pt idx="28">
                        <c:v>37</c:v>
                      </c:pt>
                      <c:pt idx="29">
                        <c:v>37</c:v>
                      </c:pt>
                      <c:pt idx="30">
                        <c:v>37</c:v>
                      </c:pt>
                      <c:pt idx="31">
                        <c:v>38</c:v>
                      </c:pt>
                      <c:pt idx="32">
                        <c:v>38</c:v>
                      </c:pt>
                      <c:pt idx="33">
                        <c:v>38</c:v>
                      </c:pt>
                      <c:pt idx="34">
                        <c:v>38</c:v>
                      </c:pt>
                      <c:pt idx="35">
                        <c:v>38</c:v>
                      </c:pt>
                      <c:pt idx="36">
                        <c:v>38</c:v>
                      </c:pt>
                      <c:pt idx="37">
                        <c:v>38</c:v>
                      </c:pt>
                      <c:pt idx="38">
                        <c:v>38</c:v>
                      </c:pt>
                      <c:pt idx="39">
                        <c:v>38</c:v>
                      </c:pt>
                      <c:pt idx="40">
                        <c:v>44</c:v>
                      </c:pt>
                      <c:pt idx="41">
                        <c:v>58</c:v>
                      </c:pt>
                      <c:pt idx="42">
                        <c:v>73</c:v>
                      </c:pt>
                      <c:pt idx="43">
                        <c:v>90</c:v>
                      </c:pt>
                      <c:pt idx="44">
                        <c:v>97</c:v>
                      </c:pt>
                      <c:pt idx="45">
                        <c:v>97</c:v>
                      </c:pt>
                      <c:pt idx="46">
                        <c:v>98</c:v>
                      </c:pt>
                      <c:pt idx="47">
                        <c:v>102</c:v>
                      </c:pt>
                      <c:pt idx="48">
                        <c:v>114</c:v>
                      </c:pt>
                      <c:pt idx="49">
                        <c:v>127</c:v>
                      </c:pt>
                      <c:pt idx="50">
                        <c:v>138</c:v>
                      </c:pt>
                      <c:pt idx="51">
                        <c:v>146</c:v>
                      </c:pt>
                      <c:pt idx="52">
                        <c:v>151</c:v>
                      </c:pt>
                      <c:pt idx="53">
                        <c:v>165</c:v>
                      </c:pt>
                      <c:pt idx="54">
                        <c:v>178</c:v>
                      </c:pt>
                      <c:pt idx="55">
                        <c:v>184</c:v>
                      </c:pt>
                      <c:pt idx="56">
                        <c:v>186</c:v>
                      </c:pt>
                      <c:pt idx="57">
                        <c:v>186</c:v>
                      </c:pt>
                      <c:pt idx="58">
                        <c:v>186</c:v>
                      </c:pt>
                      <c:pt idx="59">
                        <c:v>191</c:v>
                      </c:pt>
                      <c:pt idx="60">
                        <c:v>203</c:v>
                      </c:pt>
                      <c:pt idx="61">
                        <c:v>215</c:v>
                      </c:pt>
                      <c:pt idx="62">
                        <c:v>230</c:v>
                      </c:pt>
                      <c:pt idx="63">
                        <c:v>240</c:v>
                      </c:pt>
                      <c:pt idx="64">
                        <c:v>247</c:v>
                      </c:pt>
                      <c:pt idx="65">
                        <c:v>254</c:v>
                      </c:pt>
                      <c:pt idx="66">
                        <c:v>260</c:v>
                      </c:pt>
                      <c:pt idx="67">
                        <c:v>263</c:v>
                      </c:pt>
                      <c:pt idx="68">
                        <c:v>274</c:v>
                      </c:pt>
                      <c:pt idx="69">
                        <c:v>280</c:v>
                      </c:pt>
                      <c:pt idx="70">
                        <c:v>288</c:v>
                      </c:pt>
                      <c:pt idx="71">
                        <c:v>300</c:v>
                      </c:pt>
                      <c:pt idx="72">
                        <c:v>313</c:v>
                      </c:pt>
                      <c:pt idx="73">
                        <c:v>322</c:v>
                      </c:pt>
                      <c:pt idx="74">
                        <c:v>322</c:v>
                      </c:pt>
                      <c:pt idx="75">
                        <c:v>331</c:v>
                      </c:pt>
                      <c:pt idx="76">
                        <c:v>341</c:v>
                      </c:pt>
                      <c:pt idx="77">
                        <c:v>352</c:v>
                      </c:pt>
                      <c:pt idx="78">
                        <c:v>368</c:v>
                      </c:pt>
                      <c:pt idx="79">
                        <c:v>385</c:v>
                      </c:pt>
                      <c:pt idx="80">
                        <c:v>402</c:v>
                      </c:pt>
                      <c:pt idx="81">
                        <c:v>416</c:v>
                      </c:pt>
                      <c:pt idx="82">
                        <c:v>426</c:v>
                      </c:pt>
                      <c:pt idx="83">
                        <c:v>436</c:v>
                      </c:pt>
                      <c:pt idx="84">
                        <c:v>436</c:v>
                      </c:pt>
                      <c:pt idx="85">
                        <c:v>436</c:v>
                      </c:pt>
                      <c:pt idx="86">
                        <c:v>438</c:v>
                      </c:pt>
                      <c:pt idx="87">
                        <c:v>440</c:v>
                      </c:pt>
                      <c:pt idx="88">
                        <c:v>448</c:v>
                      </c:pt>
                      <c:pt idx="89">
                        <c:v>451</c:v>
                      </c:pt>
                      <c:pt idx="90">
                        <c:v>454</c:v>
                      </c:pt>
                      <c:pt idx="91">
                        <c:v>461</c:v>
                      </c:pt>
                      <c:pt idx="92">
                        <c:v>472</c:v>
                      </c:pt>
                      <c:pt idx="93">
                        <c:v>485</c:v>
                      </c:pt>
                      <c:pt idx="94">
                        <c:v>496</c:v>
                      </c:pt>
                      <c:pt idx="95">
                        <c:v>509</c:v>
                      </c:pt>
                      <c:pt idx="96">
                        <c:v>517</c:v>
                      </c:pt>
                      <c:pt idx="97">
                        <c:v>521</c:v>
                      </c:pt>
                      <c:pt idx="98">
                        <c:v>521</c:v>
                      </c:pt>
                      <c:pt idx="99">
                        <c:v>527</c:v>
                      </c:pt>
                      <c:pt idx="100">
                        <c:v>532</c:v>
                      </c:pt>
                      <c:pt idx="101">
                        <c:v>541</c:v>
                      </c:pt>
                      <c:pt idx="102">
                        <c:v>549</c:v>
                      </c:pt>
                      <c:pt idx="103">
                        <c:v>556</c:v>
                      </c:pt>
                      <c:pt idx="104">
                        <c:v>567</c:v>
                      </c:pt>
                      <c:pt idx="105">
                        <c:v>572</c:v>
                      </c:pt>
                      <c:pt idx="106">
                        <c:v>580</c:v>
                      </c:pt>
                      <c:pt idx="107">
                        <c:v>589</c:v>
                      </c:pt>
                      <c:pt idx="108">
                        <c:v>593</c:v>
                      </c:pt>
                      <c:pt idx="109">
                        <c:v>603</c:v>
                      </c:pt>
                      <c:pt idx="110">
                        <c:v>617</c:v>
                      </c:pt>
                      <c:pt idx="111">
                        <c:v>627</c:v>
                      </c:pt>
                      <c:pt idx="112">
                        <c:v>636</c:v>
                      </c:pt>
                      <c:pt idx="113">
                        <c:v>651</c:v>
                      </c:pt>
                      <c:pt idx="114">
                        <c:v>657</c:v>
                      </c:pt>
                      <c:pt idx="115">
                        <c:v>659</c:v>
                      </c:pt>
                      <c:pt idx="116">
                        <c:v>661</c:v>
                      </c:pt>
                      <c:pt idx="117">
                        <c:v>661</c:v>
                      </c:pt>
                      <c:pt idx="118">
                        <c:v>661</c:v>
                      </c:pt>
                      <c:pt idx="119">
                        <c:v>661</c:v>
                      </c:pt>
                      <c:pt idx="120">
                        <c:v>661</c:v>
                      </c:pt>
                      <c:pt idx="121">
                        <c:v>663</c:v>
                      </c:pt>
                      <c:pt idx="122">
                        <c:v>664</c:v>
                      </c:pt>
                      <c:pt idx="123">
                        <c:v>664</c:v>
                      </c:pt>
                      <c:pt idx="124">
                        <c:v>664</c:v>
                      </c:pt>
                      <c:pt idx="125">
                        <c:v>664</c:v>
                      </c:pt>
                      <c:pt idx="126">
                        <c:v>668</c:v>
                      </c:pt>
                      <c:pt idx="127">
                        <c:v>679</c:v>
                      </c:pt>
                      <c:pt idx="128">
                        <c:v>679</c:v>
                      </c:pt>
                      <c:pt idx="129">
                        <c:v>679</c:v>
                      </c:pt>
                      <c:pt idx="130">
                        <c:v>679</c:v>
                      </c:pt>
                      <c:pt idx="131">
                        <c:v>679</c:v>
                      </c:pt>
                      <c:pt idx="132">
                        <c:v>679</c:v>
                      </c:pt>
                      <c:pt idx="133">
                        <c:v>679</c:v>
                      </c:pt>
                      <c:pt idx="134">
                        <c:v>682</c:v>
                      </c:pt>
                      <c:pt idx="135">
                        <c:v>684</c:v>
                      </c:pt>
                      <c:pt idx="136">
                        <c:v>692</c:v>
                      </c:pt>
                      <c:pt idx="137">
                        <c:v>701</c:v>
                      </c:pt>
                      <c:pt idx="138">
                        <c:v>708</c:v>
                      </c:pt>
                      <c:pt idx="139">
                        <c:v>716</c:v>
                      </c:pt>
                      <c:pt idx="140">
                        <c:v>721</c:v>
                      </c:pt>
                      <c:pt idx="141">
                        <c:v>727</c:v>
                      </c:pt>
                      <c:pt idx="142">
                        <c:v>736</c:v>
                      </c:pt>
                      <c:pt idx="143">
                        <c:v>742</c:v>
                      </c:pt>
                      <c:pt idx="144">
                        <c:v>747</c:v>
                      </c:pt>
                      <c:pt idx="145">
                        <c:v>757</c:v>
                      </c:pt>
                      <c:pt idx="146">
                        <c:v>768</c:v>
                      </c:pt>
                      <c:pt idx="147">
                        <c:v>781</c:v>
                      </c:pt>
                      <c:pt idx="148">
                        <c:v>793</c:v>
                      </c:pt>
                      <c:pt idx="149">
                        <c:v>805</c:v>
                      </c:pt>
                      <c:pt idx="150">
                        <c:v>806</c:v>
                      </c:pt>
                      <c:pt idx="151">
                        <c:v>806</c:v>
                      </c:pt>
                      <c:pt idx="152">
                        <c:v>806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3D12-466F-852D-E8537BB604A7}"/>
                  </c:ext>
                </c:extLst>
              </c15:ser>
            </c15:filteredLineSeries>
          </c:ext>
        </c:extLst>
      </c:lineChart>
      <c:dateAx>
        <c:axId val="178473344"/>
        <c:scaling>
          <c:orientation val="minMax"/>
        </c:scaling>
        <c:delete val="0"/>
        <c:axPos val="b"/>
        <c:numFmt formatCode="m/d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473736"/>
        <c:crosses val="autoZero"/>
        <c:auto val="1"/>
        <c:lblOffset val="100"/>
        <c:baseTimeUnit val="days"/>
        <c:majorUnit val="7"/>
        <c:majorTimeUnit val="days"/>
      </c:dateAx>
      <c:valAx>
        <c:axId val="178473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Number of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47334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455628893666637"/>
          <c:y val="0.83059879321770036"/>
          <c:w val="0.45201862449911889"/>
          <c:h val="4.14901892301255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73BFD-BE1C-4A88-9DFE-32DF9FFC227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DC844-B6CA-49AC-BF8F-4A74A932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3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33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8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42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6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22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56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01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44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37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31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7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75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5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71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89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41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02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4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16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32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52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70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766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70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672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449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602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842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05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107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97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551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928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273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477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087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57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943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253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868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065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12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571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01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579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67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337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297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432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724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203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017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69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104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059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632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651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856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5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3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90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6791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C844-B6CA-49AC-BF8F-4A74A9323C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E7651-D10F-4C71-BDEA-219ED61513DC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95421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A448-32CE-49EB-A437-1B359F5D29BC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70274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7C09-460D-4E3F-AFCF-D93444A00009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07120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536E-2146-4787-ADA6-7276997CF992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53710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2FA6-342D-4063-9457-998F227B620B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94667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6601-FFC8-4C7D-90B2-D3FD3AF31FDB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6044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9C1B-CCB5-416C-8A10-E4D0888F1539}" type="datetime1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41047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0BDC-D805-44DC-9C5E-6EB824ADB201}" type="datetime1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5105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09F3-B4B7-4D2C-984C-91D00BB547CF}" type="datetime1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20854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C2BB-1A5B-4DF9-ADC0-539940C383DF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76657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95E3-FBCC-4679-9B57-B4B7BF845405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95119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17629-E2C2-4462-AB8C-EBA5C5BBFFED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777B1-EE5C-463D-9298-EF8DB23D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5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622758"/>
            <a:ext cx="12192000" cy="1264303"/>
          </a:xfrm>
          <a:prstGeom prst="rect">
            <a:avLst/>
          </a:prstGeom>
          <a:solidFill>
            <a:srgbClr val="C0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002A7E"/>
                </a:solidFill>
                <a:latin typeface="+mj-lt"/>
                <a:ea typeface="+mj-ea"/>
                <a:cs typeface="+mj-cs"/>
              </a:rPr>
              <a:t>Michael Geigert</a:t>
            </a:r>
          </a:p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002A7E"/>
                </a:solidFill>
                <a:latin typeface="+mj-lt"/>
                <a:ea typeface="+mj-ea"/>
                <a:cs typeface="+mj-cs"/>
              </a:rPr>
              <a:t>Bureau of Air Management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641" y="5789672"/>
            <a:ext cx="925821" cy="9304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169017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Focus Group Evaluation</a:t>
            </a:r>
            <a:br>
              <a:rPr lang="en-US" dirty="0"/>
            </a:br>
            <a:r>
              <a:rPr lang="en-US" dirty="0"/>
              <a:t>CMAQ</a:t>
            </a:r>
            <a:br>
              <a:rPr lang="en-US" dirty="0"/>
            </a:br>
            <a:r>
              <a:rPr lang="en-US" dirty="0"/>
              <a:t>PM2.5 and Ozone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DBF1E-E3A9-4F91-9400-7D46451AD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r="4764"/>
          <a:stretch/>
        </p:blipFill>
        <p:spPr>
          <a:xfrm>
            <a:off x="88232" y="5735637"/>
            <a:ext cx="3344779" cy="105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35763"/>
      </p:ext>
    </p:extLst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3,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060" y="5953525"/>
            <a:ext cx="10765466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This was a widespread coastal event, extending into northwest Connecticut. A high of 81 ppb was recorded at Stratford.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CA5248-37C6-4E65-A4E4-0E5F5C9C3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70" y="1070353"/>
            <a:ext cx="9535856" cy="48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47006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3,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452219"/>
            <a:ext cx="11841480" cy="8056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 HMS smoke plume was analyzed over the East Coast, with the </a:t>
            </a:r>
            <a:r>
              <a:rPr lang="en-US" dirty="0" err="1"/>
              <a:t>Redhook</a:t>
            </a:r>
            <a:r>
              <a:rPr lang="en-US" dirty="0"/>
              <a:t> NY backscatter LIDAR showing a light smoke plume reaching the surface.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43A25-8159-4E1A-9B11-AF1D7EC5EE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8"/>
          <a:stretch/>
        </p:blipFill>
        <p:spPr>
          <a:xfrm>
            <a:off x="1" y="937260"/>
            <a:ext cx="6256020" cy="4259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EDA9D-7EEA-4A54-B448-B772D6592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226" y="1023627"/>
            <a:ext cx="5934474" cy="40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49989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it-IT" dirty="0"/>
              <a:t>June 3, 2024 Ozone Model Performance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5729277"/>
            <a:ext cx="1219200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latin typeface="+mj-lt"/>
              </a:rPr>
              <a:t>On this day, both models greatly under estimated the ozone levels. Smoke?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00BE0-1728-4EF3-8F54-9816ABA09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2" t="24853" r="27625"/>
          <a:stretch/>
        </p:blipFill>
        <p:spPr>
          <a:xfrm>
            <a:off x="7094220" y="805649"/>
            <a:ext cx="5097780" cy="4235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D99C8-43B2-4710-A180-43B41010C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2" t="25800" r="28125"/>
          <a:stretch/>
        </p:blipFill>
        <p:spPr>
          <a:xfrm>
            <a:off x="0" y="805649"/>
            <a:ext cx="5036820" cy="4182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9F2ACE-62DA-48AF-A584-7FE15BDE3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480" y="2770278"/>
            <a:ext cx="3200400" cy="274973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6432E6-B5F0-419A-9250-715F292F489D}"/>
              </a:ext>
            </a:extLst>
          </p:cNvPr>
          <p:cNvSpPr txBox="1"/>
          <p:nvPr/>
        </p:nvSpPr>
        <p:spPr>
          <a:xfrm>
            <a:off x="1892405" y="4236978"/>
            <a:ext cx="26372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3, 2024 06z Ozone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DA3AE-4CA4-45C6-96A8-167B4370049C}"/>
              </a:ext>
            </a:extLst>
          </p:cNvPr>
          <p:cNvSpPr txBox="1"/>
          <p:nvPr/>
        </p:nvSpPr>
        <p:spPr>
          <a:xfrm>
            <a:off x="9197341" y="4236978"/>
            <a:ext cx="288526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3, 2024 06z Ozone BC</a:t>
            </a:r>
          </a:p>
        </p:txBody>
      </p:sp>
    </p:spTree>
    <p:extLst>
      <p:ext uri="{BB962C8B-B14F-4D97-AF65-F5344CB8AC3E}">
        <p14:creationId xmlns:p14="http://schemas.microsoft.com/office/powerpoint/2010/main" val="1071140521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2-4, 2024 Ozone Model Stratford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9216" y="5916484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raw model performed the beat for this episode, but June 3</a:t>
            </a:r>
            <a:r>
              <a:rPr lang="en-US" baseline="30000" dirty="0"/>
              <a:t>rd</a:t>
            </a:r>
            <a:r>
              <a:rPr lang="en-US" dirty="0"/>
              <a:t> was modeled much too low in both versions.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7D8BE-7DDD-401B-B2C7-0142E0C25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05649"/>
            <a:ext cx="10985944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23479"/>
      </p:ext>
    </p:extLst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6895" y="5712759"/>
            <a:ext cx="11017876" cy="1115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June 4</a:t>
            </a:r>
            <a:r>
              <a:rPr lang="en-US" sz="3200" baseline="30000" dirty="0"/>
              <a:t>th</a:t>
            </a:r>
            <a:r>
              <a:rPr lang="en-US" sz="3200" dirty="0"/>
              <a:t> only had one exceedance in far western Connecticut.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401BE1AB-DA97-4F37-A6B5-196769C6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4, 2024 Ozone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CB9DCD-65C9-4FF5-B6EA-F7C9C8E76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35" y="805649"/>
            <a:ext cx="9526329" cy="482032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0FC05A-F2F3-46E9-BE12-B5A1E3D6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73077"/>
      </p:ext>
    </p:extLst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56C226-370F-404B-A189-97C9622EB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5" t="41407" r="27860"/>
          <a:stretch/>
        </p:blipFill>
        <p:spPr>
          <a:xfrm>
            <a:off x="7408188" y="882734"/>
            <a:ext cx="4754880" cy="3332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495969-389F-4947-8F12-3DA61F22E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5" t="41407" r="27860"/>
          <a:stretch/>
        </p:blipFill>
        <p:spPr>
          <a:xfrm>
            <a:off x="103320" y="882734"/>
            <a:ext cx="4754880" cy="33327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4,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320" y="5095535"/>
            <a:ext cx="1166958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raw model had the USG displaced too far south.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49F5F-BB07-42E0-83DD-465FEFFCF09E}"/>
              </a:ext>
            </a:extLst>
          </p:cNvPr>
          <p:cNvSpPr txBox="1"/>
          <p:nvPr/>
        </p:nvSpPr>
        <p:spPr>
          <a:xfrm>
            <a:off x="2177509" y="3673098"/>
            <a:ext cx="26372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4, 2024 06z Ozone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03DD5F-5DDC-4497-BD1A-7C4187C40040}"/>
              </a:ext>
            </a:extLst>
          </p:cNvPr>
          <p:cNvSpPr txBox="1"/>
          <p:nvPr/>
        </p:nvSpPr>
        <p:spPr>
          <a:xfrm>
            <a:off x="9144001" y="3627205"/>
            <a:ext cx="288526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4, 2024 06z Ozone BC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E53CC-D433-4E97-AD9C-5D1FFBA3B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497" y="882734"/>
            <a:ext cx="2286000" cy="25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31096"/>
      </p:ext>
    </p:extLst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2-4, 2024 Ozone Model Danbury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4972" y="5916484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Both models missed the ozone exceedance at Danbury.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AEFE7-BA34-43F6-9C65-C1F51961D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05649"/>
            <a:ext cx="10985944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71952"/>
      </p:ext>
    </p:extLst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en-US" dirty="0"/>
              <a:t>June 13, 2024 Ozone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5950245"/>
            <a:ext cx="1219200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300" b="1" dirty="0">
                <a:effectLst/>
                <a:latin typeface="+mj-lt"/>
              </a:rPr>
              <a:t>This was another widespread exceedance across the State. East Hartford was the highest at 75 ppb.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074BA-09B5-4288-944D-19BE11752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649"/>
            <a:ext cx="12192000" cy="501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5346"/>
      </p:ext>
    </p:extLst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8BA97-3025-426A-9107-F011CFAC8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47" y="670302"/>
            <a:ext cx="8861817" cy="502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13,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969" y="5755588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model totally missed the ozone exceedances on this day.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49F5F-BB07-42E0-83DD-465FEFFCF09E}"/>
              </a:ext>
            </a:extLst>
          </p:cNvPr>
          <p:cNvSpPr txBox="1"/>
          <p:nvPr/>
        </p:nvSpPr>
        <p:spPr>
          <a:xfrm>
            <a:off x="9327352" y="5072590"/>
            <a:ext cx="276903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13, 2024 06z Ozone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E24D1B-FA62-4499-BCEE-1FCE48BBC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3" y="840740"/>
            <a:ext cx="4221997" cy="44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40185"/>
      </p:ext>
    </p:extLst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13, 2024 Ozone Model East Hartford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1636" y="5916484"/>
            <a:ext cx="10985944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East Hartford monitor had the highest 1-hour ozone.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BE7AD9-14D5-481A-8929-58BD234CE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43200"/>
            <a:ext cx="10985944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09016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2900" y="1253330"/>
            <a:ext cx="10874873" cy="4995069"/>
          </a:xfrm>
        </p:spPr>
        <p:txBody>
          <a:bodyPr>
            <a:normAutofit/>
          </a:bodyPr>
          <a:lstStyle/>
          <a:p>
            <a:r>
              <a:rPr lang="en-US" sz="3200" dirty="0"/>
              <a:t>The summer of 2024 was the warmest over the past 6 years, with June being the hottest month.</a:t>
            </a:r>
          </a:p>
          <a:p>
            <a:r>
              <a:rPr lang="en-US" sz="3200" dirty="0"/>
              <a:t>Surface PM2.5 levels due to smoke were lower than last year, but likely raised ozone levels at the surface on several occasions.</a:t>
            </a:r>
          </a:p>
          <a:p>
            <a:r>
              <a:rPr lang="en-US" sz="3200" dirty="0"/>
              <a:t>Most of the ozone episodes were well modeled with fewer false alarms than last year.</a:t>
            </a:r>
          </a:p>
          <a:p>
            <a:r>
              <a:rPr lang="en-US" sz="3200" dirty="0"/>
              <a:t>During August, the PM2.5 BC model retained moderate levels for several days, even though good air quality was being monitored.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28389"/>
      </p:ext>
    </p:extLst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18,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6062" y="5933477"/>
            <a:ext cx="10657268" cy="8056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These ozone exceedance occurred well inland, being pushed northward by the Atlantic southerlies.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33CC9D-8DE7-4DFD-BE95-2A96CCDA8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5" y="805649"/>
            <a:ext cx="6585230" cy="502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C8FBC-308B-4E11-8B6B-74955C966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827" y="1303020"/>
            <a:ext cx="5248468" cy="314801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3153414"/>
      </p:ext>
    </p:extLst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EAD871-BFF0-43BC-B55D-D3768B2098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7"/>
          <a:stretch/>
        </p:blipFill>
        <p:spPr>
          <a:xfrm>
            <a:off x="73496" y="805649"/>
            <a:ext cx="4754880" cy="3707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1630AF-8B16-471F-9D6B-3B8091F988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7" r="784"/>
          <a:stretch/>
        </p:blipFill>
        <p:spPr>
          <a:xfrm>
            <a:off x="7363626" y="805649"/>
            <a:ext cx="4754880" cy="37697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18,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496" y="4878439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Both models captured the ozone plume very well.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06275-FBAD-457B-86F3-29D0F02CC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499" y="1371426"/>
            <a:ext cx="2468880" cy="22202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73220D-A275-479C-BF67-C37A3B4373FF}"/>
              </a:ext>
            </a:extLst>
          </p:cNvPr>
          <p:cNvSpPr txBox="1"/>
          <p:nvPr/>
        </p:nvSpPr>
        <p:spPr>
          <a:xfrm>
            <a:off x="2007031" y="4050503"/>
            <a:ext cx="273803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18, 2024 06z Ozone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B4159E-2BE1-4691-ABD9-33EA2B829A5E}"/>
              </a:ext>
            </a:extLst>
          </p:cNvPr>
          <p:cNvSpPr txBox="1"/>
          <p:nvPr/>
        </p:nvSpPr>
        <p:spPr>
          <a:xfrm>
            <a:off x="9048380" y="4112546"/>
            <a:ext cx="304800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18, 2024 06z Ozone BC</a:t>
            </a:r>
          </a:p>
        </p:txBody>
      </p:sp>
    </p:spTree>
    <p:extLst>
      <p:ext uri="{BB962C8B-B14F-4D97-AF65-F5344CB8AC3E}">
        <p14:creationId xmlns:p14="http://schemas.microsoft.com/office/powerpoint/2010/main" val="2718488082"/>
      </p:ext>
    </p:extLst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18-20, 2024 Ozone Model East Hartford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9216" y="5916484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Both models did well for June 18-19, but missed the ozone spike on June 20</a:t>
            </a:r>
            <a:r>
              <a:rPr lang="en-US" sz="2400" baseline="30000" dirty="0"/>
              <a:t>th</a:t>
            </a:r>
            <a:r>
              <a:rPr lang="en-US" sz="2400" dirty="0"/>
              <a:t> over East Hartford on Day 3.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379468-86A0-4DFC-A3DA-000D6F76B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15145"/>
            <a:ext cx="1098594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84736"/>
      </p:ext>
    </p:extLst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19,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0304" y="6052351"/>
            <a:ext cx="10657268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highest ozone levels once again occurred well inland.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D6DCE-6600-4D7C-9F8D-B9AC36AB8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691" y="805649"/>
            <a:ext cx="657061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10603"/>
      </p:ext>
    </p:extLst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150521B-0405-4DC0-8D50-0DC62C74F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4"/>
          <a:stretch/>
        </p:blipFill>
        <p:spPr>
          <a:xfrm>
            <a:off x="59926" y="805649"/>
            <a:ext cx="4754880" cy="3728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C4821-50CD-4719-B113-36F4D54FCB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0"/>
          <a:stretch/>
        </p:blipFill>
        <p:spPr>
          <a:xfrm>
            <a:off x="7377194" y="806814"/>
            <a:ext cx="4754880" cy="36927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19,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1669" y="5054347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Both models did well for placement and concentrations.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24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7BFD0-EF4C-4877-AA13-A6FCB682013A}"/>
              </a:ext>
            </a:extLst>
          </p:cNvPr>
          <p:cNvSpPr txBox="1"/>
          <p:nvPr/>
        </p:nvSpPr>
        <p:spPr>
          <a:xfrm>
            <a:off x="2061275" y="4078111"/>
            <a:ext cx="275353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19, 2024 06z Ozone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249053-BB43-480A-B8BC-7A8844FB9027}"/>
              </a:ext>
            </a:extLst>
          </p:cNvPr>
          <p:cNvSpPr txBox="1"/>
          <p:nvPr/>
        </p:nvSpPr>
        <p:spPr>
          <a:xfrm>
            <a:off x="9004516" y="4073208"/>
            <a:ext cx="305575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19, 2024 06z Ozone BC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E8F46B-ACA9-4FF5-8E99-FCF9724E1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280" y="1216736"/>
            <a:ext cx="2377440" cy="23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92650"/>
      </p:ext>
    </p:extLst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19-21, 2024 Ozone Model East Hartford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9216" y="5916484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Day 2 over East Hartford is once again modeled much too low.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10777B1-EE5C-463D-9298-EF8DB23DDD84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D90C3-85B5-466D-9303-B44506770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25883"/>
            <a:ext cx="1098594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94157"/>
      </p:ext>
    </p:extLst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20,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4017" y="6052351"/>
            <a:ext cx="10657268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June 20</a:t>
            </a:r>
            <a:r>
              <a:rPr lang="en-US" sz="2400" baseline="30000" dirty="0"/>
              <a:t>th</a:t>
            </a:r>
            <a:r>
              <a:rPr lang="en-US" sz="2400" dirty="0"/>
              <a:t> was the highest ozone day over Connecticut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5A5E4-DCD5-4A9F-B230-A8736FC1E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64" y="805649"/>
            <a:ext cx="656861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67147"/>
      </p:ext>
    </p:extLst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ED95B6-9EB8-45DF-A226-B9EF5310A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/>
          <a:stretch/>
        </p:blipFill>
        <p:spPr>
          <a:xfrm>
            <a:off x="0" y="769422"/>
            <a:ext cx="4846320" cy="3756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7F8F7-E7F6-4582-B641-81C4B9D5CC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/>
          <a:stretch/>
        </p:blipFill>
        <p:spPr>
          <a:xfrm>
            <a:off x="7345680" y="787254"/>
            <a:ext cx="4846320" cy="37679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20,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969" y="5755588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Models had good placement, but levels were too low.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27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7BFD0-EF4C-4877-AA13-A6FCB682013A}"/>
              </a:ext>
            </a:extLst>
          </p:cNvPr>
          <p:cNvSpPr txBox="1"/>
          <p:nvPr/>
        </p:nvSpPr>
        <p:spPr>
          <a:xfrm>
            <a:off x="2038028" y="4027315"/>
            <a:ext cx="275353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20, 2024 06z Ozone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249053-BB43-480A-B8BC-7A8844FB9027}"/>
              </a:ext>
            </a:extLst>
          </p:cNvPr>
          <p:cNvSpPr txBox="1"/>
          <p:nvPr/>
        </p:nvSpPr>
        <p:spPr>
          <a:xfrm>
            <a:off x="9074257" y="4027315"/>
            <a:ext cx="305575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20, 2024 06z Ozone BC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31844-4ECD-4BEC-AAC3-15FCE8998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213540"/>
            <a:ext cx="2286000" cy="24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73482"/>
      </p:ext>
    </p:extLst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20, 2024 Ozone Model East Hartford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9216" y="5916484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Ozone levels were somewhat higher than previous runs, but still too low.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180BD-3C8B-4023-B501-3642EE8C8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15766"/>
            <a:ext cx="1098594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46441"/>
      </p:ext>
    </p:extLst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20, 2024 smoke 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00" y="967212"/>
            <a:ext cx="4085338" cy="335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HMS smoke analysis confirms the presence of a smoke plume overhead. The NY </a:t>
            </a:r>
            <a:r>
              <a:rPr lang="en-US" dirty="0" err="1"/>
              <a:t>Redhook</a:t>
            </a:r>
            <a:r>
              <a:rPr lang="en-US" dirty="0"/>
              <a:t> backscatter LIDAR shows smoke aerosols reaching the surface.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883A5-449D-4193-81CF-954075938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6" y="805649"/>
            <a:ext cx="7281389" cy="4251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958B2-76B2-495D-AE4C-66AEA9148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792" y="4429545"/>
            <a:ext cx="7689768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9938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en-US" dirty="0"/>
              <a:t>2024 Ozone Exceedance Summary 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5720720"/>
            <a:ext cx="1219200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latin typeface="+mj-lt"/>
              </a:rPr>
              <a:t>Connecticut had 23 ozone exceedance days with the highest levels occurring in June.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5A488-E5D1-41F8-BCFE-8F30356B7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05649"/>
            <a:ext cx="10972800" cy="45536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8120369"/>
      </p:ext>
    </p:extLst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21,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9622" y="5915825"/>
            <a:ext cx="10657268" cy="8056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June 21</a:t>
            </a:r>
            <a:r>
              <a:rPr lang="en-US" baseline="30000" dirty="0"/>
              <a:t>st</a:t>
            </a:r>
            <a:r>
              <a:rPr lang="en-US" dirty="0"/>
              <a:t> monitored high ozone levels along the Connecticut coast. Westport had a high of 87 ppb.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70C3E-FDDA-499C-981D-466899703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570" y="805649"/>
            <a:ext cx="740778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71781"/>
      </p:ext>
    </p:extLst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8320B0-9AC1-442F-A4FE-EB9CEDCB5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/>
          <a:stretch/>
        </p:blipFill>
        <p:spPr>
          <a:xfrm>
            <a:off x="0" y="793607"/>
            <a:ext cx="4846320" cy="3782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E61EE2-887B-400E-B590-F41C81F22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/>
          <a:stretch/>
        </p:blipFill>
        <p:spPr>
          <a:xfrm>
            <a:off x="7345680" y="793607"/>
            <a:ext cx="4846320" cy="37580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21,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110" y="4774979"/>
            <a:ext cx="11375369" cy="8797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The BC version was lower than what was observed, so the raw model is preferred.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4917C-F43A-4471-8B79-28496E6A5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387782"/>
            <a:ext cx="2286000" cy="2057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136FE8-4302-471A-93B1-70D971873B93}"/>
              </a:ext>
            </a:extLst>
          </p:cNvPr>
          <p:cNvSpPr txBox="1"/>
          <p:nvPr/>
        </p:nvSpPr>
        <p:spPr>
          <a:xfrm>
            <a:off x="2038028" y="4027315"/>
            <a:ext cx="275353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21, 2024 06z Ozone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1E2D7-76E4-4877-B1B8-A062ADC3BFC1}"/>
              </a:ext>
            </a:extLst>
          </p:cNvPr>
          <p:cNvSpPr txBox="1"/>
          <p:nvPr/>
        </p:nvSpPr>
        <p:spPr>
          <a:xfrm>
            <a:off x="9074257" y="4027315"/>
            <a:ext cx="305575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21, 2024 06z Ozone BC</a:t>
            </a:r>
          </a:p>
        </p:txBody>
      </p:sp>
    </p:spTree>
    <p:extLst>
      <p:ext uri="{BB962C8B-B14F-4D97-AF65-F5344CB8AC3E}">
        <p14:creationId xmlns:p14="http://schemas.microsoft.com/office/powerpoint/2010/main" val="3605982867"/>
      </p:ext>
    </p:extLst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21-22, 2024 Ozone Model Westport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9216" y="5916484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raw model performed the best for Westport day 1, but was too high for day 2.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4FA05-D198-44CD-9B5C-05516BEDC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25883"/>
            <a:ext cx="1098594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80291"/>
      </p:ext>
    </p:extLst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22,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8421" y="5953525"/>
            <a:ext cx="10657268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On June 22</a:t>
            </a:r>
            <a:r>
              <a:rPr lang="en-US" baseline="30000" dirty="0"/>
              <a:t>nd</a:t>
            </a:r>
            <a:r>
              <a:rPr lang="en-US" dirty="0"/>
              <a:t>, Westport had the highest ozone at 86 ppb.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BF9A4-B39C-4407-8545-39895CAB5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34" y="805649"/>
            <a:ext cx="742173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81573"/>
      </p:ext>
    </p:extLst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22C910-A26D-4A0D-A846-66F1BE84BB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7"/>
          <a:stretch/>
        </p:blipFill>
        <p:spPr>
          <a:xfrm>
            <a:off x="7345680" y="805649"/>
            <a:ext cx="4846320" cy="3764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16C8D0-321B-4F78-AD43-9ABA4818B7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6"/>
          <a:stretch/>
        </p:blipFill>
        <p:spPr>
          <a:xfrm>
            <a:off x="22860" y="805649"/>
            <a:ext cx="4846320" cy="37599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22,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6532" y="4988543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raw model better captured the high ozone at Westport.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34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4C633-7C54-436F-8FBC-B329C0444C19}"/>
              </a:ext>
            </a:extLst>
          </p:cNvPr>
          <p:cNvSpPr txBox="1"/>
          <p:nvPr/>
        </p:nvSpPr>
        <p:spPr>
          <a:xfrm>
            <a:off x="2038028" y="4027315"/>
            <a:ext cx="275353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22, 2024 06z Ozone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51A49C-2A8E-43B5-9520-D39E9875F849}"/>
              </a:ext>
            </a:extLst>
          </p:cNvPr>
          <p:cNvSpPr txBox="1"/>
          <p:nvPr/>
        </p:nvSpPr>
        <p:spPr>
          <a:xfrm>
            <a:off x="9074257" y="4027315"/>
            <a:ext cx="305575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22, 2024 06z Ozone BC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7E30B-907C-4B07-B8CA-996283482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202414"/>
            <a:ext cx="2286000" cy="24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64894"/>
      </p:ext>
    </p:extLst>
  </p:cSld>
  <p:clrMapOvr>
    <a:masterClrMapping/>
  </p:clrMapOvr>
  <p:transition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277037-D91C-4CBA-BEC1-5D7ED7FD2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05649"/>
            <a:ext cx="10985944" cy="50906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22,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3589" y="5916484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day 1 model run for Westport shows the BC version being too low.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60639"/>
      </p:ext>
    </p:extLst>
  </p:cSld>
  <p:clrMapOvr>
    <a:masterClrMapping/>
  </p:clrMapOvr>
  <p:transition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July 15,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6052350"/>
            <a:ext cx="10834897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This was the beginning of a 3-day episode. The highest ozone was 81 ppb at Stratford.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E6565-6087-40D1-AC39-927BE6472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805649"/>
            <a:ext cx="838200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79439"/>
      </p:ext>
    </p:extLst>
  </p:cSld>
  <p:clrMapOvr>
    <a:masterClrMapping/>
  </p:clrMapOvr>
  <p:transition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C0C4ED-DE91-4CC3-B5D4-A49C49020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5"/>
          <a:stretch/>
        </p:blipFill>
        <p:spPr>
          <a:xfrm>
            <a:off x="-8136" y="805649"/>
            <a:ext cx="4846320" cy="4985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4627D3-B2DE-4147-98C2-92759A2BC9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5"/>
          <a:stretch/>
        </p:blipFill>
        <p:spPr>
          <a:xfrm>
            <a:off x="7328374" y="812358"/>
            <a:ext cx="4846320" cy="49432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July 15,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0067" y="5942551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For this case, the BC version was more accurate than the raw version.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37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4C633-7C54-436F-8FBC-B329C0444C19}"/>
              </a:ext>
            </a:extLst>
          </p:cNvPr>
          <p:cNvSpPr txBox="1"/>
          <p:nvPr/>
        </p:nvSpPr>
        <p:spPr>
          <a:xfrm>
            <a:off x="2084653" y="5155423"/>
            <a:ext cx="275353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July 15, 2024 06z Ozone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51A49C-2A8E-43B5-9520-D39E9875F849}"/>
              </a:ext>
            </a:extLst>
          </p:cNvPr>
          <p:cNvSpPr txBox="1"/>
          <p:nvPr/>
        </p:nvSpPr>
        <p:spPr>
          <a:xfrm>
            <a:off x="9047382" y="5155640"/>
            <a:ext cx="305575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July 15, 2024 06z Ozone BC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1D1CA6-4236-4CF7-9E0A-4F100AD52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279" y="1260528"/>
            <a:ext cx="2286000" cy="268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93114"/>
      </p:ext>
    </p:extLst>
  </p:cSld>
  <p:clrMapOvr>
    <a:masterClrMapping/>
  </p:clrMapOvr>
  <p:transition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July 15-17,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3589" y="5945889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On July 15</a:t>
            </a:r>
            <a:r>
              <a:rPr lang="en-US" sz="2400" baseline="30000" dirty="0"/>
              <a:t>th</a:t>
            </a:r>
            <a:r>
              <a:rPr lang="en-US" sz="2400" dirty="0"/>
              <a:t>, the Greenwich monitor had a sudden dip that confounded the models. There was a sudden spike on Day 2 that both models missed.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996C4-B8F6-4C3C-8275-DF55F26CE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05649"/>
            <a:ext cx="1098594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02666"/>
      </p:ext>
    </p:extLst>
  </p:cSld>
  <p:clrMapOvr>
    <a:masterClrMapping/>
  </p:clrMapOvr>
  <p:transition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July 16,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6534" y="5857260"/>
            <a:ext cx="10657268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July 16</a:t>
            </a:r>
            <a:r>
              <a:rPr lang="en-US" sz="2400" baseline="30000" dirty="0"/>
              <a:t>th</a:t>
            </a:r>
            <a:r>
              <a:rPr lang="en-US" sz="2400" dirty="0"/>
              <a:t> was a widespread event, with Westport being the highest at 85 ppb.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C47C3A-0E42-4E02-9DF4-8B9EC9D6B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87" y="828060"/>
            <a:ext cx="770836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07391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Ozone Site Exceedances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2720" y="5916484"/>
            <a:ext cx="10819139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Connecticut had more site exceedances in 2024 than the past 5 years. This surpassed 2023, when smoke was more of an issue.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8FB8AE0-1505-4029-4C62-8E0095477A56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47482681"/>
              </p:ext>
            </p:extLst>
          </p:nvPr>
        </p:nvGraphicFramePr>
        <p:xfrm>
          <a:off x="1524000" y="805649"/>
          <a:ext cx="9144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5098204"/>
      </p:ext>
    </p:extLst>
  </p:cSld>
  <p:clrMapOvr>
    <a:masterClrMapping/>
  </p:clrMapOvr>
  <p:transition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July 16,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8358" y="5615741"/>
            <a:ext cx="6166646" cy="1105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Smoke was again present on the HMS analysis. The early morning satellite image also showed smoke.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30F7FE-E9E9-4F08-8398-EBF890993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15"/>
          <a:stretch/>
        </p:blipFill>
        <p:spPr>
          <a:xfrm>
            <a:off x="356074" y="950429"/>
            <a:ext cx="8086886" cy="4423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CFEFB-4420-45EB-9F16-7AF46708E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860" y="3632939"/>
            <a:ext cx="5613782" cy="302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87002"/>
      </p:ext>
    </p:extLst>
  </p:cSld>
  <p:clrMapOvr>
    <a:masterClrMapping/>
  </p:clrMapOvr>
  <p:transition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3D1A9B-44D6-4885-8C31-67C945AEB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5"/>
          <a:stretch/>
        </p:blipFill>
        <p:spPr>
          <a:xfrm>
            <a:off x="7319720" y="805649"/>
            <a:ext cx="4846320" cy="5141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CBE175-8B16-4E16-ABFE-5C718F329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5"/>
          <a:stretch/>
        </p:blipFill>
        <p:spPr>
          <a:xfrm>
            <a:off x="25960" y="805649"/>
            <a:ext cx="4846320" cy="51419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July 16,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960" y="5995038"/>
            <a:ext cx="10733803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raw version best captured the widespread event and the high ozone at the Westport monitor.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41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4C633-7C54-436F-8FBC-B329C0444C19}"/>
              </a:ext>
            </a:extLst>
          </p:cNvPr>
          <p:cNvSpPr txBox="1"/>
          <p:nvPr/>
        </p:nvSpPr>
        <p:spPr>
          <a:xfrm>
            <a:off x="2022125" y="5172303"/>
            <a:ext cx="275353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July 16, 2024 06z Ozone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51A49C-2A8E-43B5-9520-D39E9875F849}"/>
              </a:ext>
            </a:extLst>
          </p:cNvPr>
          <p:cNvSpPr txBox="1"/>
          <p:nvPr/>
        </p:nvSpPr>
        <p:spPr>
          <a:xfrm>
            <a:off x="8931134" y="5172303"/>
            <a:ext cx="305575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dirty="0"/>
              <a:t>July 16</a:t>
            </a:r>
            <a:r>
              <a:rPr lang="en-US" sz="2000" b="1" dirty="0">
                <a:effectLst/>
                <a:latin typeface="+mj-lt"/>
              </a:rPr>
              <a:t>, 2024 06z Ozone BC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8C262-1D98-4501-8C8E-8838A1C3C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889821"/>
            <a:ext cx="2286000" cy="227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80389"/>
      </p:ext>
    </p:extLst>
  </p:cSld>
  <p:clrMapOvr>
    <a:masterClrMapping/>
  </p:clrMapOvr>
  <p:transition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July 16-18,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9309" y="5978269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Both models performed in a similar fashion, but they missed the day 1 ozone spike, possibly due to smoke enhancement.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1D41A-2FE5-4DDF-A0A8-D1C9CBEFC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05649"/>
            <a:ext cx="1098594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5318"/>
      </p:ext>
    </p:extLst>
  </p:cSld>
  <p:clrMapOvr>
    <a:masterClrMapping/>
  </p:clrMapOvr>
  <p:transition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July 17,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6061" y="5953525"/>
            <a:ext cx="10657268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June 17</a:t>
            </a:r>
            <a:r>
              <a:rPr lang="en-US" sz="2400" baseline="30000" dirty="0"/>
              <a:t>th</a:t>
            </a:r>
            <a:r>
              <a:rPr lang="en-US" sz="2400" dirty="0"/>
              <a:t> only had a few ozone exceedances around NYC. Danbury and Greenwich both monitored 73 ppb.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F35A32-56E4-47FE-BA34-F0FB3769C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4" y="805649"/>
            <a:ext cx="955028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67050"/>
      </p:ext>
    </p:extLst>
  </p:cSld>
  <p:clrMapOvr>
    <a:masterClrMapping/>
  </p:clrMapOvr>
  <p:transition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C34EF0-8C8B-4397-92BC-97F31C5C2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6"/>
          <a:stretch/>
        </p:blipFill>
        <p:spPr>
          <a:xfrm>
            <a:off x="7345680" y="827914"/>
            <a:ext cx="4846320" cy="5140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E64568-5BFA-496F-8B31-5A9738AD7D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3"/>
          <a:stretch/>
        </p:blipFill>
        <p:spPr>
          <a:xfrm>
            <a:off x="0" y="805649"/>
            <a:ext cx="4846320" cy="51241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July 17,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8680" y="6060582"/>
            <a:ext cx="10515600" cy="6748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raw model was too high and the BC was too low, but did well for Greenwich.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44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4C633-7C54-436F-8FBC-B329C0444C19}"/>
              </a:ext>
            </a:extLst>
          </p:cNvPr>
          <p:cNvSpPr txBox="1"/>
          <p:nvPr/>
        </p:nvSpPr>
        <p:spPr>
          <a:xfrm>
            <a:off x="1871050" y="4971900"/>
            <a:ext cx="275353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July 17, 2024 06z Ozone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51A49C-2A8E-43B5-9520-D39E9875F849}"/>
              </a:ext>
            </a:extLst>
          </p:cNvPr>
          <p:cNvSpPr txBox="1"/>
          <p:nvPr/>
        </p:nvSpPr>
        <p:spPr>
          <a:xfrm>
            <a:off x="9050403" y="4971900"/>
            <a:ext cx="305575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July 17, 2024 06z Ozone BC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BF496-FC29-4B98-A1EA-6635BCFA6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056312"/>
            <a:ext cx="2286000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1019"/>
      </p:ext>
    </p:extLst>
  </p:cSld>
  <p:clrMapOvr>
    <a:masterClrMapping/>
  </p:clrMapOvr>
  <p:transition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July 17-18,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969" y="5916484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This shows the raw model being much too high for Greenwich and the BC being very close.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F0022-63D4-451C-96AB-64E48D82E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05649"/>
            <a:ext cx="1098594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48206"/>
      </p:ext>
    </p:extLst>
  </p:cSld>
  <p:clrMapOvr>
    <a:masterClrMapping/>
  </p:clrMapOvr>
  <p:transition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August 25,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5591" y="5915825"/>
            <a:ext cx="10657268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August 25</a:t>
            </a:r>
            <a:r>
              <a:rPr lang="en-US" sz="2400" baseline="30000" dirty="0"/>
              <a:t>th</a:t>
            </a:r>
            <a:r>
              <a:rPr lang="en-US" sz="2400" dirty="0"/>
              <a:t> was a coastal event with Greenwich being the highest at 75 ppb.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D5C046-4723-4088-BD9B-D56DC9492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46" y="805649"/>
            <a:ext cx="950151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57528"/>
      </p:ext>
    </p:extLst>
  </p:cSld>
  <p:clrMapOvr>
    <a:masterClrMapping/>
  </p:clrMapOvr>
  <p:transition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6B34B2-3A09-45E2-AD51-FD76CAB1B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2" r="1092" b="22995"/>
          <a:stretch/>
        </p:blipFill>
        <p:spPr>
          <a:xfrm>
            <a:off x="0" y="790637"/>
            <a:ext cx="4846320" cy="4161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D7427C-9B52-4053-A578-38BC0E3B3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4" r="1423" b="22995"/>
          <a:stretch/>
        </p:blipFill>
        <p:spPr>
          <a:xfrm>
            <a:off x="7318498" y="824493"/>
            <a:ext cx="4846320" cy="41619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August 25,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909" y="5319642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raw version captured the event well, while BC was much too low.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47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7BFD0-EF4C-4877-AA13-A6FCB682013A}"/>
              </a:ext>
            </a:extLst>
          </p:cNvPr>
          <p:cNvSpPr txBox="1"/>
          <p:nvPr/>
        </p:nvSpPr>
        <p:spPr>
          <a:xfrm>
            <a:off x="1735283" y="4483741"/>
            <a:ext cx="296522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August 25, 2024 06z Ozone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249053-BB43-480A-B8BC-7A8844FB9027}"/>
              </a:ext>
            </a:extLst>
          </p:cNvPr>
          <p:cNvSpPr txBox="1"/>
          <p:nvPr/>
        </p:nvSpPr>
        <p:spPr>
          <a:xfrm>
            <a:off x="8773331" y="4429348"/>
            <a:ext cx="339148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dirty="0"/>
              <a:t>August 25</a:t>
            </a:r>
            <a:r>
              <a:rPr lang="en-US" sz="2000" b="1" dirty="0">
                <a:effectLst/>
                <a:latin typeface="+mj-lt"/>
              </a:rPr>
              <a:t>, 2024 06z Ozone BC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1FD86-4CB5-46F9-B4AA-84D205C84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789" y="1286677"/>
            <a:ext cx="2286000" cy="23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729"/>
      </p:ext>
    </p:extLst>
  </p:cSld>
  <p:clrMapOvr>
    <a:masterClrMapping/>
  </p:clrMapOvr>
  <p:transition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August 25-27,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968" y="5916484"/>
            <a:ext cx="10795891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There was a growing spread of &gt;10 ppb between the raw and BC at Greenwich. Both models were much too low on day 2.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48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CD306B-68C7-4F73-B48B-078B32E1D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15766"/>
            <a:ext cx="1098594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44216"/>
      </p:ext>
    </p:extLst>
  </p:cSld>
  <p:clrMapOvr>
    <a:masterClrMapping/>
  </p:clrMapOvr>
  <p:transition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August 26,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6062" y="5915825"/>
            <a:ext cx="10657268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Only two Connecticut monitors exceeded on August 26</a:t>
            </a:r>
            <a:r>
              <a:rPr lang="en-US" sz="2400" baseline="30000" dirty="0"/>
              <a:t>th</a:t>
            </a:r>
            <a:r>
              <a:rPr lang="en-US" sz="2400" dirty="0"/>
              <a:t>, with Westport at 72 ppb.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0E4D2-61AF-40B0-B43B-BC34917C1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2" y="805649"/>
            <a:ext cx="947788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7325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Cooling Degree Days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" y="5978269"/>
            <a:ext cx="10748432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This was the warmest summer since 2018 for cooling degree days, which may have been a factor for the increase in site exceedances.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306210"/>
              </p:ext>
            </p:extLst>
          </p:nvPr>
        </p:nvGraphicFramePr>
        <p:xfrm>
          <a:off x="609600" y="805649"/>
          <a:ext cx="10972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14201140"/>
      </p:ext>
    </p:extLst>
  </p:cSld>
  <p:clrMapOvr>
    <a:masterClrMapping/>
  </p:clrMapOvr>
  <p:transition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33F3A9-2BBA-4363-9808-D7128CF1E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7" r="2633" b="21333"/>
          <a:stretch/>
        </p:blipFill>
        <p:spPr>
          <a:xfrm>
            <a:off x="7345680" y="805651"/>
            <a:ext cx="4846320" cy="4184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DA9629-9B20-4DA6-8A19-7BAC900C0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5" r="2763" b="21333"/>
          <a:stretch/>
        </p:blipFill>
        <p:spPr>
          <a:xfrm>
            <a:off x="0" y="805650"/>
            <a:ext cx="4846320" cy="41843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August 26,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969" y="5755588"/>
            <a:ext cx="10515600" cy="879731"/>
          </a:xfrm>
        </p:spPr>
        <p:txBody>
          <a:bodyPr>
            <a:normAutofit/>
          </a:bodyPr>
          <a:lstStyle/>
          <a:p>
            <a:r>
              <a:rPr lang="en-US" sz="2400" dirty="0"/>
              <a:t>The raw version was most correct on this day, with the BC version much too low.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50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7BFD0-EF4C-4877-AA13-A6FCB682013A}"/>
              </a:ext>
            </a:extLst>
          </p:cNvPr>
          <p:cNvSpPr txBox="1"/>
          <p:nvPr/>
        </p:nvSpPr>
        <p:spPr>
          <a:xfrm>
            <a:off x="1867934" y="4191259"/>
            <a:ext cx="297838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August 26, </a:t>
            </a:r>
            <a:r>
              <a:rPr lang="en-US" sz="2000" b="1" dirty="0">
                <a:effectLst/>
                <a:latin typeface="+mj-lt"/>
              </a:rPr>
              <a:t>2024 06z Ozone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249053-BB43-480A-B8BC-7A8844FB9027}"/>
              </a:ext>
            </a:extLst>
          </p:cNvPr>
          <p:cNvSpPr txBox="1"/>
          <p:nvPr/>
        </p:nvSpPr>
        <p:spPr>
          <a:xfrm>
            <a:off x="8778240" y="4191259"/>
            <a:ext cx="329674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August 26, </a:t>
            </a:r>
            <a:r>
              <a:rPr lang="en-US" sz="2000" b="1" dirty="0">
                <a:effectLst/>
                <a:latin typeface="+mj-lt"/>
              </a:rPr>
              <a:t>2024 06z Ozone BC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651A44-F4D3-4930-8A52-EEEB4A686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384" y="1571203"/>
            <a:ext cx="2243312" cy="251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4384"/>
      </p:ext>
    </p:extLst>
  </p:cSld>
  <p:clrMapOvr>
    <a:masterClrMapping/>
  </p:clrMapOvr>
  <p:transition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August 28, 2024 Ozone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6062" y="5967217"/>
            <a:ext cx="10657268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ozone was highest on east coastal Connecticut, with Madison at 82 ppb.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E9EE7-BD84-4DAE-BBFF-F447F9AAB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85" y="805649"/>
            <a:ext cx="95220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58892"/>
      </p:ext>
    </p:extLst>
  </p:cSld>
  <p:clrMapOvr>
    <a:masterClrMapping/>
  </p:clrMapOvr>
  <p:transition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DD296A-4BE4-4A9F-9441-3AA6BD87D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5" r="2070" b="20666"/>
          <a:stretch/>
        </p:blipFill>
        <p:spPr>
          <a:xfrm>
            <a:off x="7341869" y="805649"/>
            <a:ext cx="4846320" cy="4179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05C983-30EA-4CC4-A814-3C17CC09CB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6" r="2141" b="21444"/>
          <a:stretch/>
        </p:blipFill>
        <p:spPr>
          <a:xfrm>
            <a:off x="3811" y="793947"/>
            <a:ext cx="4846320" cy="41733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August 28,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8829" y="5476619"/>
            <a:ext cx="105156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Both models vastly under estimated the ozone levels on this day.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52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7BFD0-EF4C-4877-AA13-A6FCB682013A}"/>
              </a:ext>
            </a:extLst>
          </p:cNvPr>
          <p:cNvSpPr txBox="1"/>
          <p:nvPr/>
        </p:nvSpPr>
        <p:spPr>
          <a:xfrm>
            <a:off x="1813561" y="4410244"/>
            <a:ext cx="294790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August 28, </a:t>
            </a:r>
            <a:r>
              <a:rPr lang="en-US" sz="2000" b="1" dirty="0">
                <a:effectLst/>
                <a:latin typeface="+mj-lt"/>
              </a:rPr>
              <a:t>2024 06z Ozone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249053-BB43-480A-B8BC-7A8844FB9027}"/>
              </a:ext>
            </a:extLst>
          </p:cNvPr>
          <p:cNvSpPr txBox="1"/>
          <p:nvPr/>
        </p:nvSpPr>
        <p:spPr>
          <a:xfrm>
            <a:off x="8823960" y="4410244"/>
            <a:ext cx="327278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August 28, </a:t>
            </a:r>
            <a:r>
              <a:rPr lang="en-US" sz="2000" b="1" dirty="0">
                <a:effectLst/>
                <a:latin typeface="+mj-lt"/>
              </a:rPr>
              <a:t>2024 06z Ozone BC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76711B-72F8-47C1-B606-886417946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174432"/>
            <a:ext cx="2286000" cy="244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95733"/>
      </p:ext>
    </p:extLst>
  </p:cSld>
  <p:clrMapOvr>
    <a:masterClrMapping/>
  </p:clrMapOvr>
  <p:transition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August 28,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0564" y="5915825"/>
            <a:ext cx="10657268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Both models were about 20 ppb too low for Day 2 at Madison.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8AAEB-7C2F-4897-99FD-2C025613B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815436"/>
            <a:ext cx="1098594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90450"/>
      </p:ext>
    </p:extLst>
  </p:cSld>
  <p:clrMapOvr>
    <a:masterClrMapping/>
  </p:clrMapOvr>
  <p:transition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August 28, 2024 Smoke 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0564" y="5915825"/>
            <a:ext cx="10657268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Once again, there was a vast smoke plume being reported that may have enhanced the ozone levels.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37E3F-A641-4E0B-958A-11FEA98D5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" y="904744"/>
            <a:ext cx="10847832" cy="461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81194"/>
      </p:ext>
    </p:extLst>
  </p:cSld>
  <p:clrMapOvr>
    <a:masterClrMapping/>
  </p:clrMapOvr>
  <p:transition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en-US" dirty="0"/>
              <a:t>Ozone Over Predictions July 8,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5615973"/>
            <a:ext cx="12192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effectLst/>
                <a:latin typeface="+mj-lt"/>
              </a:rPr>
              <a:t>There were no exceedances on this day. The BC version correctly lowered the ozone values for Connecticut.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E41337-28E7-47D1-B6D6-C5B0F90F5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9" y="922020"/>
            <a:ext cx="4572000" cy="3065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EEABA-D935-4925-8F02-55D06ACE6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"/>
          <a:stretch/>
        </p:blipFill>
        <p:spPr>
          <a:xfrm>
            <a:off x="7540632" y="833701"/>
            <a:ext cx="4572000" cy="2967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BD2657-EE4D-4EAF-8F9C-E1E46A1954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93" t="491" r="14684" b="18750"/>
          <a:stretch/>
        </p:blipFill>
        <p:spPr>
          <a:xfrm>
            <a:off x="3844932" y="2538778"/>
            <a:ext cx="4381500" cy="27569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0E288E-14DD-4ECC-8124-9380FEE54784}"/>
              </a:ext>
            </a:extLst>
          </p:cNvPr>
          <p:cNvSpPr txBox="1"/>
          <p:nvPr/>
        </p:nvSpPr>
        <p:spPr>
          <a:xfrm>
            <a:off x="318219" y="1212985"/>
            <a:ext cx="294790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July 8, </a:t>
            </a:r>
            <a:r>
              <a:rPr lang="en-US" sz="2000" b="1" dirty="0">
                <a:effectLst/>
                <a:latin typeface="+mj-lt"/>
              </a:rPr>
              <a:t>2024 06z Ozone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F3EEAC-7B88-40AB-B11E-1AC35A7289F7}"/>
              </a:ext>
            </a:extLst>
          </p:cNvPr>
          <p:cNvSpPr txBox="1"/>
          <p:nvPr/>
        </p:nvSpPr>
        <p:spPr>
          <a:xfrm>
            <a:off x="7632072" y="1208705"/>
            <a:ext cx="327278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July 8, </a:t>
            </a:r>
            <a:r>
              <a:rPr lang="en-US" sz="2000" b="1" dirty="0">
                <a:effectLst/>
                <a:latin typeface="+mj-lt"/>
              </a:rPr>
              <a:t>2024 06z Ozone BC</a:t>
            </a:r>
          </a:p>
        </p:txBody>
      </p:sp>
    </p:spTree>
    <p:extLst>
      <p:ext uri="{BB962C8B-B14F-4D97-AF65-F5344CB8AC3E}">
        <p14:creationId xmlns:p14="http://schemas.microsoft.com/office/powerpoint/2010/main" val="1926151880"/>
      </p:ext>
    </p:extLst>
  </p:cSld>
  <p:clrMapOvr>
    <a:masterClrMapping/>
  </p:clrMapOvr>
  <p:transition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en-US" dirty="0"/>
              <a:t>Ozone Over Predictions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4872619"/>
            <a:ext cx="12192000" cy="8002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300" b="1" dirty="0">
                <a:effectLst/>
                <a:latin typeface="+mj-lt"/>
              </a:rPr>
              <a:t>Only Cornwall exceeded on July 9</a:t>
            </a:r>
            <a:r>
              <a:rPr lang="en-US" sz="2300" b="1" baseline="30000" dirty="0">
                <a:effectLst/>
                <a:latin typeface="+mj-lt"/>
              </a:rPr>
              <a:t>th</a:t>
            </a:r>
            <a:r>
              <a:rPr lang="en-US" sz="2300" b="1" dirty="0">
                <a:effectLst/>
                <a:latin typeface="+mj-lt"/>
              </a:rPr>
              <a:t> at 72 ppb. The raw version was too widespread while the BC was more accurate, but displaced to the south.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654056-8D8B-4BEF-A69C-F6EEE7F1A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4" b="23915"/>
          <a:stretch/>
        </p:blipFill>
        <p:spPr>
          <a:xfrm>
            <a:off x="91440" y="805649"/>
            <a:ext cx="3749040" cy="3810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910866-96FF-4F75-B75D-127B50A69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49"/>
          <a:stretch/>
        </p:blipFill>
        <p:spPr>
          <a:xfrm>
            <a:off x="3901440" y="1129802"/>
            <a:ext cx="4297680" cy="35023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A9DF67-1A07-479A-A73E-7BAAD2550D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5" b="26354"/>
          <a:stretch/>
        </p:blipFill>
        <p:spPr>
          <a:xfrm>
            <a:off x="8229600" y="805649"/>
            <a:ext cx="3931920" cy="38264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A2C365-8746-484B-A2EB-3C55CDC45F9F}"/>
              </a:ext>
            </a:extLst>
          </p:cNvPr>
          <p:cNvSpPr txBox="1"/>
          <p:nvPr/>
        </p:nvSpPr>
        <p:spPr>
          <a:xfrm>
            <a:off x="165819" y="1289106"/>
            <a:ext cx="294790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July 9, </a:t>
            </a:r>
            <a:r>
              <a:rPr lang="en-US" sz="2000" b="1" dirty="0">
                <a:effectLst/>
                <a:latin typeface="+mj-lt"/>
              </a:rPr>
              <a:t>2024 06z Ozone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F2B252-3823-41AE-817E-9A65ECA63F27}"/>
              </a:ext>
            </a:extLst>
          </p:cNvPr>
          <p:cNvSpPr txBox="1"/>
          <p:nvPr/>
        </p:nvSpPr>
        <p:spPr>
          <a:xfrm>
            <a:off x="8229600" y="1289106"/>
            <a:ext cx="327278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July 9, </a:t>
            </a:r>
            <a:r>
              <a:rPr lang="en-US" sz="2000" b="1" dirty="0">
                <a:effectLst/>
                <a:latin typeface="+mj-lt"/>
              </a:rPr>
              <a:t>2024 06z Ozone BC</a:t>
            </a:r>
          </a:p>
        </p:txBody>
      </p:sp>
    </p:spTree>
    <p:extLst>
      <p:ext uri="{BB962C8B-B14F-4D97-AF65-F5344CB8AC3E}">
        <p14:creationId xmlns:p14="http://schemas.microsoft.com/office/powerpoint/2010/main" val="3591572375"/>
      </p:ext>
    </p:extLst>
  </p:cSld>
  <p:clrMapOvr>
    <a:masterClrMapping/>
  </p:clrMapOvr>
  <p:transition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33F23A-8389-487D-BCE5-66CA10D47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1" b="32778"/>
          <a:stretch/>
        </p:blipFill>
        <p:spPr>
          <a:xfrm>
            <a:off x="0" y="805649"/>
            <a:ext cx="4754880" cy="34085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en-US" dirty="0"/>
              <a:t>Ozone Over Predictions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5503132"/>
            <a:ext cx="121920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effectLst/>
                <a:latin typeface="+mj-lt"/>
              </a:rPr>
              <a:t>There were no exceedances on this day. The BC was still too high along the coast.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7A71CB-94AC-49AB-B443-58E6B034F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3" b="32778"/>
          <a:stretch/>
        </p:blipFill>
        <p:spPr>
          <a:xfrm>
            <a:off x="7437120" y="805649"/>
            <a:ext cx="4754880" cy="340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200038-AAC1-4FB1-BDAD-6431D0243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080" y="2094540"/>
            <a:ext cx="3291840" cy="26833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6B9C51-5A06-43E3-8048-ECAFA0796742}"/>
              </a:ext>
            </a:extLst>
          </p:cNvPr>
          <p:cNvSpPr txBox="1"/>
          <p:nvPr/>
        </p:nvSpPr>
        <p:spPr>
          <a:xfrm>
            <a:off x="1308819" y="3725500"/>
            <a:ext cx="294790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August 3, </a:t>
            </a:r>
            <a:r>
              <a:rPr lang="en-US" sz="2000" b="1" dirty="0">
                <a:effectLst/>
                <a:latin typeface="+mj-lt"/>
              </a:rPr>
              <a:t>2024 06z Ozone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0D9FE7-CBC1-4471-84BC-D4E463FDA145}"/>
              </a:ext>
            </a:extLst>
          </p:cNvPr>
          <p:cNvSpPr txBox="1"/>
          <p:nvPr/>
        </p:nvSpPr>
        <p:spPr>
          <a:xfrm>
            <a:off x="9064633" y="3725500"/>
            <a:ext cx="312736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August 3, </a:t>
            </a:r>
            <a:r>
              <a:rPr lang="en-US" sz="2000" b="1" dirty="0">
                <a:effectLst/>
                <a:latin typeface="+mj-lt"/>
              </a:rPr>
              <a:t>2024 06z Ozone BC</a:t>
            </a:r>
          </a:p>
        </p:txBody>
      </p:sp>
    </p:spTree>
    <p:extLst>
      <p:ext uri="{BB962C8B-B14F-4D97-AF65-F5344CB8AC3E}">
        <p14:creationId xmlns:p14="http://schemas.microsoft.com/office/powerpoint/2010/main" val="2382175765"/>
      </p:ext>
    </p:extLst>
  </p:cSld>
  <p:clrMapOvr>
    <a:masterClrMapping/>
  </p:clrMapOvr>
  <p:transition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en-US" dirty="0"/>
              <a:t>PM2.5 Model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5318145"/>
            <a:ext cx="12192000" cy="8002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300" b="1" dirty="0">
                <a:effectLst/>
                <a:latin typeface="+mj-lt"/>
              </a:rPr>
              <a:t>Although there was a smoke plume overhead, the surface PM2.5 levels were modeled too high over the Northeast states.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3DF9-3D87-4F70-99B0-4CBE04640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07" y="805649"/>
            <a:ext cx="6928785" cy="4130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169FBF-F858-41F3-AE7B-C91A452BA1AF}"/>
              </a:ext>
            </a:extLst>
          </p:cNvPr>
          <p:cNvSpPr txBox="1"/>
          <p:nvPr/>
        </p:nvSpPr>
        <p:spPr>
          <a:xfrm>
            <a:off x="8233520" y="1211188"/>
            <a:ext cx="294790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July 31, </a:t>
            </a:r>
            <a:r>
              <a:rPr lang="en-US" sz="2000" b="1" dirty="0">
                <a:effectLst/>
                <a:latin typeface="+mj-lt"/>
              </a:rPr>
              <a:t>2024 06z PM2.5 BC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92FB40-9F59-4470-AE0B-09F56FE8B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44" y="1411243"/>
            <a:ext cx="5957356" cy="380361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490FF7-7FCB-464E-97B9-B8F039C1DD38}"/>
              </a:ext>
            </a:extLst>
          </p:cNvPr>
          <p:cNvSpPr txBox="1"/>
          <p:nvPr/>
        </p:nvSpPr>
        <p:spPr>
          <a:xfrm>
            <a:off x="4789170" y="6024264"/>
            <a:ext cx="2613660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latin typeface="+mj-lt"/>
              </a:rPr>
              <a:t>Over Prediction</a:t>
            </a:r>
          </a:p>
        </p:txBody>
      </p:sp>
    </p:spTree>
    <p:extLst>
      <p:ext uri="{BB962C8B-B14F-4D97-AF65-F5344CB8AC3E}">
        <p14:creationId xmlns:p14="http://schemas.microsoft.com/office/powerpoint/2010/main" val="589694309"/>
      </p:ext>
    </p:extLst>
  </p:cSld>
  <p:clrMapOvr>
    <a:masterClrMapping/>
  </p:clrMapOvr>
  <p:transition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en-US" dirty="0"/>
              <a:t>PM2.5 Model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5143629"/>
            <a:ext cx="12192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effectLst/>
                <a:latin typeface="+mj-lt"/>
              </a:rPr>
              <a:t>Moderate PM2.5 levels were monitored across New England. The PM2.5 BC model was forecasting mostly good levels.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59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28097B-3072-4745-84BA-4FEE49CEA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11835"/>
          <a:stretch/>
        </p:blipFill>
        <p:spPr>
          <a:xfrm>
            <a:off x="6332220" y="805649"/>
            <a:ext cx="5585460" cy="40178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47DFCB-9C17-4268-BF8D-AA2A269D8410}"/>
              </a:ext>
            </a:extLst>
          </p:cNvPr>
          <p:cNvSpPr txBox="1"/>
          <p:nvPr/>
        </p:nvSpPr>
        <p:spPr>
          <a:xfrm>
            <a:off x="7429500" y="1109648"/>
            <a:ext cx="345947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August 14, </a:t>
            </a:r>
            <a:r>
              <a:rPr lang="en-US" sz="2000" b="1" dirty="0">
                <a:effectLst/>
                <a:latin typeface="+mj-lt"/>
              </a:rPr>
              <a:t>2024 06z PM2.5 BC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98505F-01A5-4E60-AF26-8652ECB7E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5649"/>
            <a:ext cx="6155344" cy="40178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BDF83B-89BF-41F7-AF88-C36F1874911F}"/>
              </a:ext>
            </a:extLst>
          </p:cNvPr>
          <p:cNvSpPr txBox="1"/>
          <p:nvPr/>
        </p:nvSpPr>
        <p:spPr>
          <a:xfrm>
            <a:off x="4789170" y="6024264"/>
            <a:ext cx="2613660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latin typeface="+mj-lt"/>
              </a:rPr>
              <a:t>Under Prediction</a:t>
            </a:r>
          </a:p>
        </p:txBody>
      </p:sp>
    </p:spTree>
    <p:extLst>
      <p:ext uri="{BB962C8B-B14F-4D97-AF65-F5344CB8AC3E}">
        <p14:creationId xmlns:p14="http://schemas.microsoft.com/office/powerpoint/2010/main" val="2730446710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Monthly Temperature Departures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7638" y="4659586"/>
            <a:ext cx="11811001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May was well above normal for the entire Northeast, with temperatures cooling to near normal levels by August.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8028C-A33B-457C-B9A7-B3226C972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899"/>
            <a:ext cx="3017520" cy="2912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A6D375-8C6B-4711-B756-DB930BDA7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1" y="929899"/>
            <a:ext cx="3017520" cy="2912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C82CA-C18E-4F6B-97B9-19C1988CF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29899"/>
            <a:ext cx="3017520" cy="2912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677E21-CDE2-467B-9021-1AE8CC6AA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4479" y="929899"/>
            <a:ext cx="3017520" cy="291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31810"/>
      </p:ext>
    </p:extLst>
  </p:cSld>
  <p:clrMapOvr>
    <a:masterClrMapping/>
  </p:clrMapOvr>
  <p:transition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en-US" dirty="0"/>
              <a:t>PM2.5 Model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5504025"/>
            <a:ext cx="1219200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300" b="1" dirty="0">
                <a:effectLst/>
                <a:latin typeface="+mj-lt"/>
              </a:rPr>
              <a:t>By August 15</a:t>
            </a:r>
            <a:r>
              <a:rPr lang="en-US" sz="2300" b="1" baseline="30000" dirty="0">
                <a:effectLst/>
                <a:latin typeface="+mj-lt"/>
              </a:rPr>
              <a:t>th</a:t>
            </a:r>
            <a:r>
              <a:rPr lang="en-US" sz="2300" b="1" dirty="0">
                <a:effectLst/>
                <a:latin typeface="+mj-lt"/>
              </a:rPr>
              <a:t>, the model was showing some moderates, while every monitor was at moderate levels.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2FC355-9D6D-4429-B96C-BFE4BC8E60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2862"/>
          <a:stretch/>
        </p:blipFill>
        <p:spPr>
          <a:xfrm>
            <a:off x="6438900" y="805649"/>
            <a:ext cx="5594985" cy="4619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04AFF-B262-4872-91E0-C541834E0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5" y="1097280"/>
            <a:ext cx="6221730" cy="4030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1DF833-BA2D-4CA7-BB17-AE7D2C9A40E7}"/>
              </a:ext>
            </a:extLst>
          </p:cNvPr>
          <p:cNvSpPr txBox="1"/>
          <p:nvPr/>
        </p:nvSpPr>
        <p:spPr>
          <a:xfrm>
            <a:off x="8732521" y="5001609"/>
            <a:ext cx="336041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August 15, </a:t>
            </a:r>
            <a:r>
              <a:rPr lang="en-US" sz="2000" b="1" dirty="0">
                <a:effectLst/>
                <a:latin typeface="+mj-lt"/>
              </a:rPr>
              <a:t>2024 06z PM2.5 BC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6F27F-F32F-4EBC-9F7E-A0C945F589F9}"/>
              </a:ext>
            </a:extLst>
          </p:cNvPr>
          <p:cNvSpPr txBox="1"/>
          <p:nvPr/>
        </p:nvSpPr>
        <p:spPr>
          <a:xfrm>
            <a:off x="4789170" y="6222067"/>
            <a:ext cx="2613660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latin typeface="+mj-lt"/>
              </a:rPr>
              <a:t>Under Prediction</a:t>
            </a:r>
          </a:p>
        </p:txBody>
      </p:sp>
    </p:spTree>
    <p:extLst>
      <p:ext uri="{BB962C8B-B14F-4D97-AF65-F5344CB8AC3E}">
        <p14:creationId xmlns:p14="http://schemas.microsoft.com/office/powerpoint/2010/main" val="3668169232"/>
      </p:ext>
    </p:extLst>
  </p:cSld>
  <p:clrMapOvr>
    <a:masterClrMapping/>
  </p:clrMapOvr>
  <p:transition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en-US" dirty="0"/>
              <a:t>PM2.5 Model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5510825"/>
            <a:ext cx="121920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effectLst/>
                <a:latin typeface="+mj-lt"/>
              </a:rPr>
              <a:t>By August 17</a:t>
            </a:r>
            <a:r>
              <a:rPr lang="en-US" sz="2400" b="1" baseline="30000" dirty="0">
                <a:effectLst/>
                <a:latin typeface="+mj-lt"/>
              </a:rPr>
              <a:t>th</a:t>
            </a:r>
            <a:r>
              <a:rPr lang="en-US" sz="2400" b="1" dirty="0">
                <a:effectLst/>
                <a:latin typeface="+mj-lt"/>
              </a:rPr>
              <a:t>, the model was forecasting moderate PM2.5, just slightly below monitored levels.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279-D67A-4AC9-96BA-A7096463C6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52" y="805649"/>
            <a:ext cx="5604866" cy="4122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95A77F-5670-4D77-A7ED-478B8CD25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80" y="902970"/>
            <a:ext cx="6208592" cy="4587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CA16A-A759-472D-8411-A771BE8A0C0E}"/>
              </a:ext>
            </a:extLst>
          </p:cNvPr>
          <p:cNvSpPr txBox="1"/>
          <p:nvPr/>
        </p:nvSpPr>
        <p:spPr>
          <a:xfrm>
            <a:off x="8696701" y="4452693"/>
            <a:ext cx="336041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August 17, </a:t>
            </a:r>
            <a:r>
              <a:rPr lang="en-US" sz="2000" b="1" dirty="0">
                <a:effectLst/>
                <a:latin typeface="+mj-lt"/>
              </a:rPr>
              <a:t>2024 06z PM2.5 BC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B3DE5D-6397-4862-A909-214107195FA6}"/>
              </a:ext>
            </a:extLst>
          </p:cNvPr>
          <p:cNvSpPr txBox="1"/>
          <p:nvPr/>
        </p:nvSpPr>
        <p:spPr>
          <a:xfrm>
            <a:off x="4789170" y="6222067"/>
            <a:ext cx="2366010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latin typeface="+mj-lt"/>
              </a:rPr>
              <a:t>Good Forecast</a:t>
            </a:r>
          </a:p>
        </p:txBody>
      </p:sp>
    </p:spTree>
    <p:extLst>
      <p:ext uri="{BB962C8B-B14F-4D97-AF65-F5344CB8AC3E}">
        <p14:creationId xmlns:p14="http://schemas.microsoft.com/office/powerpoint/2010/main" val="1192734325"/>
      </p:ext>
    </p:extLst>
  </p:cSld>
  <p:clrMapOvr>
    <a:masterClrMapping/>
  </p:clrMapOvr>
  <p:transition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en-US" dirty="0"/>
              <a:t>August 18</a:t>
            </a:r>
            <a:r>
              <a:rPr lang="en-US" baseline="30000" dirty="0"/>
              <a:t>th</a:t>
            </a:r>
            <a:r>
              <a:rPr lang="en-US" dirty="0"/>
              <a:t> Rainfall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5732527"/>
            <a:ext cx="1219200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300" b="1" dirty="0">
                <a:effectLst/>
                <a:latin typeface="+mj-lt"/>
              </a:rPr>
              <a:t>On August 18</a:t>
            </a:r>
            <a:r>
              <a:rPr lang="en-US" sz="2300" b="1" baseline="30000" dirty="0">
                <a:effectLst/>
                <a:latin typeface="+mj-lt"/>
              </a:rPr>
              <a:t>th</a:t>
            </a:r>
            <a:r>
              <a:rPr lang="en-US" sz="2300" b="1" dirty="0">
                <a:effectLst/>
                <a:latin typeface="+mj-lt"/>
              </a:rPr>
              <a:t>, historic rainfalls occurred over parts of Connecticut, greatly reducing the PM2.5 levels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8B36A-1507-46C5-91E3-82185614B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7" y="805649"/>
            <a:ext cx="11041672" cy="47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56737"/>
      </p:ext>
    </p:extLst>
  </p:cSld>
  <p:clrMapOvr>
    <a:masterClrMapping/>
  </p:clrMapOvr>
  <p:transition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en-US" dirty="0"/>
              <a:t>PM2.5 Model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5276227"/>
            <a:ext cx="12192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effectLst/>
                <a:latin typeface="+mj-lt"/>
              </a:rPr>
              <a:t>On August 19</a:t>
            </a:r>
            <a:r>
              <a:rPr lang="en-US" sz="2400" b="1" baseline="30000" dirty="0">
                <a:effectLst/>
                <a:latin typeface="+mj-lt"/>
              </a:rPr>
              <a:t>th</a:t>
            </a:r>
            <a:r>
              <a:rPr lang="en-US" sz="2400" b="1" dirty="0">
                <a:effectLst/>
                <a:latin typeface="+mj-lt"/>
              </a:rPr>
              <a:t>, the model was still holding on the moderate levels, while very low PM2.5 levels were being monitored.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63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1E3C5-59A1-4305-A034-76BF447E5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05649"/>
            <a:ext cx="5749921" cy="4272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6DC2A-2B8D-4416-ABC3-E5523912F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921"/>
            <a:ext cx="5992271" cy="41681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3F5490-9705-4E32-96B3-81587F4C64A3}"/>
              </a:ext>
            </a:extLst>
          </p:cNvPr>
          <p:cNvSpPr txBox="1"/>
          <p:nvPr/>
        </p:nvSpPr>
        <p:spPr>
          <a:xfrm>
            <a:off x="8485502" y="4566012"/>
            <a:ext cx="336041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August 19, </a:t>
            </a:r>
            <a:r>
              <a:rPr lang="en-US" sz="2000" b="1" dirty="0">
                <a:effectLst/>
                <a:latin typeface="+mj-lt"/>
              </a:rPr>
              <a:t>2024 06z PM2.5 BC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21F2F-2B2B-4712-83AC-C4DB9699B414}"/>
              </a:ext>
            </a:extLst>
          </p:cNvPr>
          <p:cNvSpPr txBox="1"/>
          <p:nvPr/>
        </p:nvSpPr>
        <p:spPr>
          <a:xfrm>
            <a:off x="4789170" y="6222067"/>
            <a:ext cx="2613660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latin typeface="+mj-lt"/>
              </a:rPr>
              <a:t>Over Prediction</a:t>
            </a:r>
          </a:p>
        </p:txBody>
      </p:sp>
    </p:spTree>
    <p:extLst>
      <p:ext uri="{BB962C8B-B14F-4D97-AF65-F5344CB8AC3E}">
        <p14:creationId xmlns:p14="http://schemas.microsoft.com/office/powerpoint/2010/main" val="2664337918"/>
      </p:ext>
    </p:extLst>
  </p:cSld>
  <p:clrMapOvr>
    <a:masterClrMapping/>
  </p:clrMapOvr>
  <p:transition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PM2.5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96307"/>
            <a:ext cx="12191999" cy="80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On August 20</a:t>
            </a:r>
            <a:r>
              <a:rPr lang="en-US" sz="2400" baseline="30000" dirty="0"/>
              <a:t>th</a:t>
            </a:r>
            <a:r>
              <a:rPr lang="en-US" sz="2400" dirty="0"/>
              <a:t>, the model was still mostly moderate, while very low PM2.5 levels were being monitored.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64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56E9B0-8E25-41F0-9408-E0E99C668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5" r="-1" b="16444"/>
          <a:stretch/>
        </p:blipFill>
        <p:spPr>
          <a:xfrm>
            <a:off x="6095999" y="793691"/>
            <a:ext cx="5905501" cy="4453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B5A69-FFC4-4643-B003-884F19312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13" y="1051560"/>
            <a:ext cx="578906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81D5C-90D9-44F7-B506-53A3FB14B4B1}"/>
              </a:ext>
            </a:extLst>
          </p:cNvPr>
          <p:cNvSpPr txBox="1"/>
          <p:nvPr/>
        </p:nvSpPr>
        <p:spPr>
          <a:xfrm>
            <a:off x="8610600" y="4824074"/>
            <a:ext cx="336041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August 20, </a:t>
            </a:r>
            <a:r>
              <a:rPr lang="en-US" sz="2000" b="1" dirty="0">
                <a:effectLst/>
                <a:latin typeface="+mj-lt"/>
              </a:rPr>
              <a:t>2024 06z PM2.5 BC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A9E611-46A3-4563-BA73-F273BD63B306}"/>
              </a:ext>
            </a:extLst>
          </p:cNvPr>
          <p:cNvSpPr txBox="1"/>
          <p:nvPr/>
        </p:nvSpPr>
        <p:spPr>
          <a:xfrm>
            <a:off x="4789170" y="6222067"/>
            <a:ext cx="2613660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latin typeface="+mj-lt"/>
              </a:rPr>
              <a:t>Over Prediction</a:t>
            </a:r>
          </a:p>
        </p:txBody>
      </p:sp>
    </p:spTree>
    <p:extLst>
      <p:ext uri="{BB962C8B-B14F-4D97-AF65-F5344CB8AC3E}">
        <p14:creationId xmlns:p14="http://schemas.microsoft.com/office/powerpoint/2010/main" val="2051345585"/>
      </p:ext>
    </p:extLst>
  </p:cSld>
  <p:clrMapOvr>
    <a:masterClrMapping/>
  </p:clrMapOvr>
  <p:transition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7321" y="913700"/>
            <a:ext cx="11917358" cy="5442650"/>
          </a:xfrm>
        </p:spPr>
        <p:txBody>
          <a:bodyPr>
            <a:normAutofit/>
          </a:bodyPr>
          <a:lstStyle/>
          <a:p>
            <a:r>
              <a:rPr lang="en-US" dirty="0"/>
              <a:t>The ozone models performed much more consistently this year, with the BC version very close to the raw during a few episodes. </a:t>
            </a:r>
          </a:p>
          <a:p>
            <a:r>
              <a:rPr lang="en-US" dirty="0"/>
              <a:t>During other episodes the BC was bias lower by 10 ppb or more, which caused it to under predict during widespread events.</a:t>
            </a:r>
          </a:p>
          <a:p>
            <a:r>
              <a:rPr lang="en-US" dirty="0"/>
              <a:t>There appeared to be less false alarms than last year for ozone.</a:t>
            </a:r>
          </a:p>
          <a:p>
            <a:r>
              <a:rPr lang="en-US" dirty="0"/>
              <a:t>The urban plume enhancement downwind of NYC that I observed last year, did not seem to be happening this year.</a:t>
            </a:r>
          </a:p>
          <a:p>
            <a:r>
              <a:rPr lang="en-US" dirty="0"/>
              <a:t>There were some sudden spikes in monitored ozone, likely due to smoke enhancement that the models could not predict.</a:t>
            </a:r>
          </a:p>
          <a:p>
            <a:r>
              <a:rPr lang="en-US" dirty="0"/>
              <a:t>The PM2.5 BC is usually very reliable, but during mid-August it began over-predicting PM2.5 levels, possibly because of missing the rain event or from recirculation from off the domain.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5B0EB-8F6B-4B7F-BF10-A367F61E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02990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Ozone Model Evaluation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4528" y="1496008"/>
            <a:ext cx="11496931" cy="3594152"/>
          </a:xfrm>
        </p:spPr>
        <p:txBody>
          <a:bodyPr>
            <a:normAutofit/>
          </a:bodyPr>
          <a:lstStyle/>
          <a:p>
            <a:r>
              <a:rPr lang="en-US" sz="3200" dirty="0"/>
              <a:t>The upcoming slides are from selected ozone episodes throughout the summer.</a:t>
            </a:r>
          </a:p>
          <a:p>
            <a:r>
              <a:rPr lang="en-US" sz="3200" dirty="0"/>
              <a:t>The images from the ‘raw’ model output are compared to that from the bias corrected.</a:t>
            </a:r>
          </a:p>
          <a:p>
            <a:r>
              <a:rPr lang="en-US" sz="3200" dirty="0"/>
              <a:t>All images are from the 06z Day 1 model run.</a:t>
            </a:r>
          </a:p>
          <a:p>
            <a:r>
              <a:rPr lang="en-US" sz="3200" dirty="0"/>
              <a:t>Time series graphs are included showing comparisons with observed data for sites of interest.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28819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r>
              <a:rPr lang="en-US" dirty="0"/>
              <a:t>June 2, 2024 Ozone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CF7A2-2C33-45B7-87C1-545C5F069850}"/>
              </a:ext>
            </a:extLst>
          </p:cNvPr>
          <p:cNvSpPr txBox="1"/>
          <p:nvPr/>
        </p:nvSpPr>
        <p:spPr>
          <a:xfrm>
            <a:off x="0" y="6052351"/>
            <a:ext cx="12192000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300" b="1" dirty="0">
                <a:effectLst/>
                <a:latin typeface="+mj-lt"/>
              </a:rPr>
              <a:t>Three sites in Connecticut exceeded the 70 ppb NAAQS, surrounded by a large area of moderate ozone.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FB031-F1FA-4113-9860-9EE564ED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B0F05-0393-4FA4-95C7-84484337F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61" y="1023602"/>
            <a:ext cx="9507277" cy="48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2850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5649"/>
          </a:xfr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/>
              <a:t>June 2, 2024 Ozone Model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7869" y="4821413"/>
            <a:ext cx="11791400" cy="87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raw output showed USG levels, albeit displaced too far south. The BC output was much too low.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B077F-CF12-4017-91D3-638BB210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777B1-EE5C-463D-9298-EF8DB23DDD8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E140F3-268D-400A-A0BA-DCD21D90E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9" t="41951" r="27796"/>
          <a:stretch/>
        </p:blipFill>
        <p:spPr>
          <a:xfrm>
            <a:off x="67679" y="896607"/>
            <a:ext cx="4754880" cy="3285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DE51EF-54C1-4F3E-9DB1-6FF5119DF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t="41667" r="27693"/>
          <a:stretch/>
        </p:blipFill>
        <p:spPr>
          <a:xfrm>
            <a:off x="7369442" y="896607"/>
            <a:ext cx="4754880" cy="3301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249F5F-BB07-42E0-83DD-465FEFFCF09E}"/>
              </a:ext>
            </a:extLst>
          </p:cNvPr>
          <p:cNvSpPr txBox="1"/>
          <p:nvPr/>
        </p:nvSpPr>
        <p:spPr>
          <a:xfrm>
            <a:off x="2177509" y="3673098"/>
            <a:ext cx="26372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2, 2024 06z Ozone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03DD5F-5DDC-4497-BD1A-7C4187C40040}"/>
              </a:ext>
            </a:extLst>
          </p:cNvPr>
          <p:cNvSpPr txBox="1"/>
          <p:nvPr/>
        </p:nvSpPr>
        <p:spPr>
          <a:xfrm>
            <a:off x="9144001" y="3627205"/>
            <a:ext cx="288526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+mj-lt"/>
              </a:rPr>
              <a:t>June 2, 2024 06z Ozone BC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6544E6-9CE5-42CE-B805-11DAAFF92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355906"/>
            <a:ext cx="2286000" cy="227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41993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effectLst/>
      </a:spPr>
      <a:bodyPr/>
      <a:lstStyle>
        <a:defPPr marL="0" indent="0">
          <a:buNone/>
          <a:defRPr sz="2000" b="1" dirty="0" smtClean="0">
            <a:effectLst/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973ACD3-961D-40CB-8F46-A905587D12A1}" vid="{111197A8-08D6-4E33-B97B-7074ACF495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DEEP Geigert</Template>
  <TotalTime>15939</TotalTime>
  <Words>2127</Words>
  <Application>Microsoft Office PowerPoint</Application>
  <PresentationFormat>Widescreen</PresentationFormat>
  <Paragraphs>325</Paragraphs>
  <Slides>65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Times New Roman</vt:lpstr>
      <vt:lpstr>Office Theme</vt:lpstr>
      <vt:lpstr>Focus Group Evaluation CMAQ PM2.5 and Ozone 2024</vt:lpstr>
      <vt:lpstr>Introduction</vt:lpstr>
      <vt:lpstr>2024 Ozone Exceedance Summary Table</vt:lpstr>
      <vt:lpstr>Ozone Site Exceedances</vt:lpstr>
      <vt:lpstr>Cooling Degree Days</vt:lpstr>
      <vt:lpstr>Monthly Temperature Departures</vt:lpstr>
      <vt:lpstr>Ozone Model Evaluation</vt:lpstr>
      <vt:lpstr>June 2, 2024 Ozone</vt:lpstr>
      <vt:lpstr>June 2, 2024 Ozone Model Performance</vt:lpstr>
      <vt:lpstr>June 3, 2024 Ozone</vt:lpstr>
      <vt:lpstr>June 3, 2024 Ozone</vt:lpstr>
      <vt:lpstr>June 3, 2024 Ozone Model Performance</vt:lpstr>
      <vt:lpstr>June 2-4, 2024 Ozone Model Stratford</vt:lpstr>
      <vt:lpstr>June 4, 2024 Ozone</vt:lpstr>
      <vt:lpstr>June 4, 2024 Ozone Model Performance</vt:lpstr>
      <vt:lpstr>June 2-4, 2024 Ozone Model Danbury</vt:lpstr>
      <vt:lpstr>June 13, 2024 Ozone</vt:lpstr>
      <vt:lpstr>June 13, 2024 Ozone Model Performance</vt:lpstr>
      <vt:lpstr>June 13, 2024 Ozone Model East Hartford</vt:lpstr>
      <vt:lpstr>June 18, 2024 Ozone</vt:lpstr>
      <vt:lpstr>June 18, 2024 Ozone Model Performance</vt:lpstr>
      <vt:lpstr>June 18-20, 2024 Ozone Model East Hartford</vt:lpstr>
      <vt:lpstr>June 19, 2024 Ozone</vt:lpstr>
      <vt:lpstr>June 19, 2024 Ozone Model Performance</vt:lpstr>
      <vt:lpstr>June 19-21, 2024 Ozone Model East Hartford</vt:lpstr>
      <vt:lpstr>June 20, 2024 Ozone</vt:lpstr>
      <vt:lpstr>June 20, 2024 Ozone Model Performance</vt:lpstr>
      <vt:lpstr>June 20, 2024 Ozone Model East Hartford</vt:lpstr>
      <vt:lpstr>June 20, 2024 smoke Analysis</vt:lpstr>
      <vt:lpstr>June 21, 2024 Ozone</vt:lpstr>
      <vt:lpstr>June 21, 2024 Ozone Model Performance</vt:lpstr>
      <vt:lpstr>June 21-22, 2024 Ozone Model Westport</vt:lpstr>
      <vt:lpstr>June 22, 2024 Ozone</vt:lpstr>
      <vt:lpstr>June 22, 2024 Ozone Model Performance</vt:lpstr>
      <vt:lpstr>June 22, 2024 Ozone Model Performance</vt:lpstr>
      <vt:lpstr>July 15, 2024 Ozone</vt:lpstr>
      <vt:lpstr>July 15, 2024 Ozone Model Performance</vt:lpstr>
      <vt:lpstr>July 15-17, 2024 Ozone Model Performance</vt:lpstr>
      <vt:lpstr>July 16, 2024 Ozone</vt:lpstr>
      <vt:lpstr>July 16, 2024 Ozone</vt:lpstr>
      <vt:lpstr>July 16, 2024 Ozone Model Performance</vt:lpstr>
      <vt:lpstr>July 16-18, 2024 Ozone Model Performance</vt:lpstr>
      <vt:lpstr>July 17, 2024 Ozone</vt:lpstr>
      <vt:lpstr>July 17, 2024 Ozone Model Performance</vt:lpstr>
      <vt:lpstr>July 17-18, 2024 Ozone Model Performance</vt:lpstr>
      <vt:lpstr>August 25, 2024 Ozone</vt:lpstr>
      <vt:lpstr>August 25, 2024 Ozone Model Performance</vt:lpstr>
      <vt:lpstr>August 25-27, 2024 Ozone Model Performance</vt:lpstr>
      <vt:lpstr>August 26, 2024 Ozone</vt:lpstr>
      <vt:lpstr>August 26, 2024 Ozone Model Performance</vt:lpstr>
      <vt:lpstr>August 28, 2024 Ozone</vt:lpstr>
      <vt:lpstr>August 28, 2024 Ozone Model Performance</vt:lpstr>
      <vt:lpstr>August 28, 2024 Ozone Model Performance</vt:lpstr>
      <vt:lpstr>August 28, 2024 Smoke Analysis</vt:lpstr>
      <vt:lpstr>Ozone Over Predictions July 8, 2024</vt:lpstr>
      <vt:lpstr>Ozone Over Predictions</vt:lpstr>
      <vt:lpstr>Ozone Over Predictions</vt:lpstr>
      <vt:lpstr>PM2.5 Model Performance</vt:lpstr>
      <vt:lpstr>PM2.5 Model Performance</vt:lpstr>
      <vt:lpstr>PM2.5 Model Performance</vt:lpstr>
      <vt:lpstr>PM2.5 Model Performance</vt:lpstr>
      <vt:lpstr>August 18th Rainfall</vt:lpstr>
      <vt:lpstr>PM2.5 Model Performance</vt:lpstr>
      <vt:lpstr>PM2.5 Model Performance</vt:lpstr>
      <vt:lpstr>Conclusions</vt:lpstr>
    </vt:vector>
  </TitlesOfParts>
  <Company>CTDEEP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CMAQ V70C82 July 15-18, 2023</dc:title>
  <dc:creator>Michael Geigert</dc:creator>
  <cp:lastModifiedBy>Michael Geigert</cp:lastModifiedBy>
  <cp:revision>179</cp:revision>
  <dcterms:created xsi:type="dcterms:W3CDTF">2023-08-03T16:54:12Z</dcterms:created>
  <dcterms:modified xsi:type="dcterms:W3CDTF">2024-10-03T21:47:20Z</dcterms:modified>
</cp:coreProperties>
</file>