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0"/>
  </p:notesMasterIdLst>
  <p:handoutMasterIdLst>
    <p:handoutMasterId r:id="rId31"/>
  </p:handoutMasterIdLst>
  <p:sldIdLst>
    <p:sldId id="267" r:id="rId3"/>
    <p:sldId id="384" r:id="rId4"/>
    <p:sldId id="279" r:id="rId5"/>
    <p:sldId id="286" r:id="rId6"/>
    <p:sldId id="315" r:id="rId7"/>
    <p:sldId id="316" r:id="rId8"/>
    <p:sldId id="318" r:id="rId9"/>
    <p:sldId id="319" r:id="rId10"/>
    <p:sldId id="387" r:id="rId11"/>
    <p:sldId id="321" r:id="rId12"/>
    <p:sldId id="391" r:id="rId13"/>
    <p:sldId id="394" r:id="rId14"/>
    <p:sldId id="393" r:id="rId15"/>
    <p:sldId id="367" r:id="rId16"/>
    <p:sldId id="389" r:id="rId17"/>
    <p:sldId id="390" r:id="rId18"/>
    <p:sldId id="331" r:id="rId19"/>
    <p:sldId id="396" r:id="rId20"/>
    <p:sldId id="332" r:id="rId21"/>
    <p:sldId id="353" r:id="rId22"/>
    <p:sldId id="397" r:id="rId23"/>
    <p:sldId id="260" r:id="rId24"/>
    <p:sldId id="261" r:id="rId25"/>
    <p:sldId id="266" r:id="rId26"/>
    <p:sldId id="259" r:id="rId27"/>
    <p:sldId id="262" r:id="rId28"/>
    <p:sldId id="265" r:id="rId29"/>
  </p:sldIdLst>
  <p:sldSz cx="12192000" cy="6858000"/>
  <p:notesSz cx="6858000" cy="9144000"/>
  <p:defaultTextStyle>
    <a:defPPr>
      <a:defRPr lang="en-US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C48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9" d="100"/>
          <a:sy n="79" d="100"/>
        </p:scale>
        <p:origin x="90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1" d="100"/>
          <a:sy n="71" d="100"/>
        </p:scale>
        <p:origin x="2952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mde-nas\departments\ARMA\AIRMON\CONFs,%20COMMITTEES,%20&amp;%20MTGS\NOAA\NOAAForecastFocusGroup2024\Data\MD_OP_12z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mde-nas\departments\ARMA\AIRMON\CONFs,%20COMMITTEES,%20&amp;%20MTGS\NOAA\NOAAForecastFocusGroup2024\Data\MD_OP_12z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mde-nas\departments\ARMA\AIRMON\CONFs,%20COMMITTEES,%20&amp;%20MTGS\NOAA\NOAAForecastFocusGroup2024\Data\MD_OP_12z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684562884517311E-2"/>
          <c:y val="3.9790280452231604E-2"/>
          <c:w val="0.91846348409733769"/>
          <c:h val="0.92041943909553681"/>
        </c:manualLayout>
      </c:layout>
      <c:lineChart>
        <c:grouping val="standard"/>
        <c:varyColors val="0"/>
        <c:ser>
          <c:idx val="0"/>
          <c:order val="0"/>
          <c:tx>
            <c:strRef>
              <c:f>DAY2_OP_DIFF!$A$3</c:f>
              <c:strCache>
                <c:ptCount val="1"/>
                <c:pt idx="0">
                  <c:v>240051007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DAY2_OP_DIFF!$D$2:$FT$2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DAY2_OP_DIFF!$D$3:$FT$3</c:f>
              <c:numCache>
                <c:formatCode>General</c:formatCode>
                <c:ptCount val="173"/>
                <c:pt idx="0">
                  <c:v>-4.7999999999999972</c:v>
                </c:pt>
                <c:pt idx="1">
                  <c:v>-11.409999999999997</c:v>
                </c:pt>
                <c:pt idx="2">
                  <c:v>-6.990000000000002</c:v>
                </c:pt>
                <c:pt idx="3">
                  <c:v>11.219999999999999</c:v>
                </c:pt>
                <c:pt idx="4">
                  <c:v>8.2000000000000028</c:v>
                </c:pt>
                <c:pt idx="5">
                  <c:v>1.259999999999998</c:v>
                </c:pt>
                <c:pt idx="6">
                  <c:v>-2.4099999999999966</c:v>
                </c:pt>
                <c:pt idx="7">
                  <c:v>-2.1700000000000017</c:v>
                </c:pt>
                <c:pt idx="8">
                  <c:v>-3.0700000000000003</c:v>
                </c:pt>
                <c:pt idx="9">
                  <c:v>-15.899999999999999</c:v>
                </c:pt>
                <c:pt idx="10">
                  <c:v>-4</c:v>
                </c:pt>
                <c:pt idx="11">
                  <c:v>3.9999999999999147E-2</c:v>
                </c:pt>
                <c:pt idx="12">
                  <c:v>-5.7700000000000031</c:v>
                </c:pt>
                <c:pt idx="13">
                  <c:v>-4.759999999999998</c:v>
                </c:pt>
                <c:pt idx="14">
                  <c:v>-5.8800000000000026</c:v>
                </c:pt>
                <c:pt idx="15">
                  <c:v>-8.759999999999998</c:v>
                </c:pt>
                <c:pt idx="16">
                  <c:v>-16.55</c:v>
                </c:pt>
                <c:pt idx="17">
                  <c:v>11.270000000000003</c:v>
                </c:pt>
                <c:pt idx="18">
                  <c:v>8.6899999999999977</c:v>
                </c:pt>
                <c:pt idx="19">
                  <c:v>-0.86999999999999744</c:v>
                </c:pt>
                <c:pt idx="20">
                  <c:v>10.18</c:v>
                </c:pt>
                <c:pt idx="21">
                  <c:v>-1.1300000000000026</c:v>
                </c:pt>
                <c:pt idx="22">
                  <c:v>3.009999999999998</c:v>
                </c:pt>
                <c:pt idx="23">
                  <c:v>-1.8800000000000026</c:v>
                </c:pt>
                <c:pt idx="24">
                  <c:v>8.6599999999999966</c:v>
                </c:pt>
                <c:pt idx="25">
                  <c:v>6.3900000000000006</c:v>
                </c:pt>
                <c:pt idx="26">
                  <c:v>2.7100000000000009</c:v>
                </c:pt>
                <c:pt idx="27">
                  <c:v>-0.84000000000000341</c:v>
                </c:pt>
                <c:pt idx="28">
                  <c:v>-1.0799999999999983</c:v>
                </c:pt>
                <c:pt idx="29">
                  <c:v>-2.8299999999999983</c:v>
                </c:pt>
                <c:pt idx="30">
                  <c:v>-1.9200000000000017</c:v>
                </c:pt>
                <c:pt idx="31">
                  <c:v>-4.1599999999999966</c:v>
                </c:pt>
                <c:pt idx="32">
                  <c:v>2.6499999999999986</c:v>
                </c:pt>
                <c:pt idx="33">
                  <c:v>1.129999999999999</c:v>
                </c:pt>
                <c:pt idx="34">
                  <c:v>4.6700000000000017</c:v>
                </c:pt>
                <c:pt idx="35">
                  <c:v>27.950000000000003</c:v>
                </c:pt>
                <c:pt idx="36">
                  <c:v>19.86</c:v>
                </c:pt>
                <c:pt idx="37">
                  <c:v>2.1099999999999994</c:v>
                </c:pt>
                <c:pt idx="38">
                  <c:v>-16.89</c:v>
                </c:pt>
                <c:pt idx="39">
                  <c:v>10.200000000000003</c:v>
                </c:pt>
                <c:pt idx="40">
                  <c:v>5.1599999999999966</c:v>
                </c:pt>
                <c:pt idx="41">
                  <c:v>9.2800000000000011</c:v>
                </c:pt>
                <c:pt idx="42">
                  <c:v>6.259999999999998</c:v>
                </c:pt>
                <c:pt idx="43">
                  <c:v>-1.6400000000000006</c:v>
                </c:pt>
                <c:pt idx="44">
                  <c:v>-5.8599999999999994</c:v>
                </c:pt>
                <c:pt idx="45">
                  <c:v>-4.1499999999999986</c:v>
                </c:pt>
                <c:pt idx="46">
                  <c:v>6.5499999999999972</c:v>
                </c:pt>
                <c:pt idx="47">
                  <c:v>-8.68</c:v>
                </c:pt>
                <c:pt idx="48">
                  <c:v>8.5300000000000011</c:v>
                </c:pt>
                <c:pt idx="49">
                  <c:v>11.07</c:v>
                </c:pt>
                <c:pt idx="50">
                  <c:v>11.319999999999993</c:v>
                </c:pt>
                <c:pt idx="51">
                  <c:v>5.2399999999999949</c:v>
                </c:pt>
                <c:pt idx="52">
                  <c:v>4.3699999999999974</c:v>
                </c:pt>
                <c:pt idx="53">
                  <c:v>-3.3299999999999983</c:v>
                </c:pt>
                <c:pt idx="54">
                  <c:v>-4.9599999999999937</c:v>
                </c:pt>
                <c:pt idx="55">
                  <c:v>8.4500000000000028</c:v>
                </c:pt>
                <c:pt idx="56">
                  <c:v>14.409999999999997</c:v>
                </c:pt>
                <c:pt idx="57">
                  <c:v>-8.75</c:v>
                </c:pt>
                <c:pt idx="58">
                  <c:v>-4.3299999999999983</c:v>
                </c:pt>
                <c:pt idx="59">
                  <c:v>-9.5600000000000023</c:v>
                </c:pt>
                <c:pt idx="60">
                  <c:v>-10.490000000000002</c:v>
                </c:pt>
                <c:pt idx="61">
                  <c:v>-15.920000000000002</c:v>
                </c:pt>
                <c:pt idx="62">
                  <c:v>-13.850000000000001</c:v>
                </c:pt>
                <c:pt idx="63">
                  <c:v>0.13000000000000256</c:v>
                </c:pt>
                <c:pt idx="64">
                  <c:v>-3.6499999999999986</c:v>
                </c:pt>
                <c:pt idx="65">
                  <c:v>21.07</c:v>
                </c:pt>
                <c:pt idx="66">
                  <c:v>5.990000000000002</c:v>
                </c:pt>
                <c:pt idx="67">
                  <c:v>-12.990000000000002</c:v>
                </c:pt>
                <c:pt idx="68">
                  <c:v>-12.810000000000002</c:v>
                </c:pt>
                <c:pt idx="69">
                  <c:v>-7.2199999999999989</c:v>
                </c:pt>
                <c:pt idx="70">
                  <c:v>-9.5399999999999991</c:v>
                </c:pt>
                <c:pt idx="71">
                  <c:v>7.2100000000000009</c:v>
                </c:pt>
                <c:pt idx="72">
                  <c:v>-8.5799999999999983</c:v>
                </c:pt>
                <c:pt idx="73">
                  <c:v>-3.9500000000000028</c:v>
                </c:pt>
                <c:pt idx="74">
                  <c:v>-7.8400000000000034</c:v>
                </c:pt>
                <c:pt idx="75">
                  <c:v>-13.630000000000003</c:v>
                </c:pt>
                <c:pt idx="76">
                  <c:v>-8.240000000000002</c:v>
                </c:pt>
                <c:pt idx="77">
                  <c:v>3.5799999999999983</c:v>
                </c:pt>
                <c:pt idx="78">
                  <c:v>-6.25</c:v>
                </c:pt>
                <c:pt idx="79">
                  <c:v>-5.2899999999999991</c:v>
                </c:pt>
                <c:pt idx="80">
                  <c:v>-8.3400000000000034</c:v>
                </c:pt>
                <c:pt idx="81">
                  <c:v>0.86999999999999744</c:v>
                </c:pt>
                <c:pt idx="82">
                  <c:v>-0.56000000000000227</c:v>
                </c:pt>
                <c:pt idx="83">
                  <c:v>5.6199999999999974</c:v>
                </c:pt>
                <c:pt idx="84">
                  <c:v>-7.0499999999999972</c:v>
                </c:pt>
                <c:pt idx="85">
                  <c:v>3.9999999999999147E-2</c:v>
                </c:pt>
                <c:pt idx="86">
                  <c:v>-7.7899999999999991</c:v>
                </c:pt>
                <c:pt idx="87">
                  <c:v>-10.090000000000003</c:v>
                </c:pt>
                <c:pt idx="88">
                  <c:v>-3.6499999999999986</c:v>
                </c:pt>
                <c:pt idx="89">
                  <c:v>-0.21999999999999886</c:v>
                </c:pt>
                <c:pt idx="90">
                  <c:v>3.3699999999999974</c:v>
                </c:pt>
                <c:pt idx="91">
                  <c:v>-1.4600000000000009</c:v>
                </c:pt>
                <c:pt idx="92">
                  <c:v>-7.1199999999999974</c:v>
                </c:pt>
                <c:pt idx="93">
                  <c:v>4.6400000000000006</c:v>
                </c:pt>
                <c:pt idx="94">
                  <c:v>-0.67000000000000171</c:v>
                </c:pt>
                <c:pt idx="95">
                  <c:v>6.8299999999999983</c:v>
                </c:pt>
                <c:pt idx="96">
                  <c:v>-3.5300000000000011</c:v>
                </c:pt>
                <c:pt idx="97">
                  <c:v>-5.7100000000000009</c:v>
                </c:pt>
                <c:pt idx="98">
                  <c:v>1.2600000000000051</c:v>
                </c:pt>
                <c:pt idx="99">
                  <c:v>14.579999999999998</c:v>
                </c:pt>
                <c:pt idx="100">
                  <c:v>4.2899999999999991</c:v>
                </c:pt>
                <c:pt idx="101">
                  <c:v>-7.8699999999999974</c:v>
                </c:pt>
                <c:pt idx="102">
                  <c:v>-3.8200000000000003</c:v>
                </c:pt>
                <c:pt idx="103">
                  <c:v>4.2100000000000009</c:v>
                </c:pt>
                <c:pt idx="104">
                  <c:v>0.84000000000000341</c:v>
                </c:pt>
                <c:pt idx="105">
                  <c:v>-6.1099999999999994</c:v>
                </c:pt>
                <c:pt idx="106">
                  <c:v>-6.1099999999999994</c:v>
                </c:pt>
                <c:pt idx="107">
                  <c:v>-10.54</c:v>
                </c:pt>
                <c:pt idx="108">
                  <c:v>1.8900000000000006</c:v>
                </c:pt>
                <c:pt idx="109">
                  <c:v>-5.8100000000000023</c:v>
                </c:pt>
                <c:pt idx="110">
                  <c:v>-5.8800000000000026</c:v>
                </c:pt>
                <c:pt idx="111">
                  <c:v>-1.2299999999999969</c:v>
                </c:pt>
                <c:pt idx="112">
                  <c:v>8.5300000000000011</c:v>
                </c:pt>
                <c:pt idx="113">
                  <c:v>2.9000000000000057</c:v>
                </c:pt>
                <c:pt idx="114">
                  <c:v>-5.5499999999999972</c:v>
                </c:pt>
                <c:pt idx="115">
                  <c:v>4.2899999999999991</c:v>
                </c:pt>
                <c:pt idx="116">
                  <c:v>-7.7100000000000009</c:v>
                </c:pt>
                <c:pt idx="117">
                  <c:v>-2.1599999999999966</c:v>
                </c:pt>
                <c:pt idx="118">
                  <c:v>0.57999999999999829</c:v>
                </c:pt>
                <c:pt idx="119">
                  <c:v>1.7800000000000011</c:v>
                </c:pt>
                <c:pt idx="120">
                  <c:v>19.579999999999998</c:v>
                </c:pt>
                <c:pt idx="121">
                  <c:v>-4.3299999999999983</c:v>
                </c:pt>
                <c:pt idx="122">
                  <c:v>-2.6200000000000045</c:v>
                </c:pt>
                <c:pt idx="123">
                  <c:v>7.7800000000000011</c:v>
                </c:pt>
                <c:pt idx="124">
                  <c:v>6.4399999999999977</c:v>
                </c:pt>
                <c:pt idx="125">
                  <c:v>12.689999999999998</c:v>
                </c:pt>
                <c:pt idx="126">
                  <c:v>-1.2199999999999989</c:v>
                </c:pt>
                <c:pt idx="127">
                  <c:v>5.6499999999999986</c:v>
                </c:pt>
                <c:pt idx="128">
                  <c:v>12.119999999999997</c:v>
                </c:pt>
                <c:pt idx="129">
                  <c:v>15.130000000000003</c:v>
                </c:pt>
                <c:pt idx="130">
                  <c:v>20.060000000000002</c:v>
                </c:pt>
                <c:pt idx="131">
                  <c:v>-8.3800000000000026</c:v>
                </c:pt>
                <c:pt idx="132">
                  <c:v>1.4600000000000009</c:v>
                </c:pt>
                <c:pt idx="133">
                  <c:v>-2.8800000000000026</c:v>
                </c:pt>
                <c:pt idx="134">
                  <c:v>-8.9499999999999993</c:v>
                </c:pt>
                <c:pt idx="135">
                  <c:v>-1.8800000000000026</c:v>
                </c:pt>
                <c:pt idx="136">
                  <c:v>-6.6499999999999986</c:v>
                </c:pt>
                <c:pt idx="137">
                  <c:v>3.0799999999999983</c:v>
                </c:pt>
                <c:pt idx="138">
                  <c:v>21.78</c:v>
                </c:pt>
                <c:pt idx="139">
                  <c:v>4.9500000000000028</c:v>
                </c:pt>
                <c:pt idx="140">
                  <c:v>8.18</c:v>
                </c:pt>
                <c:pt idx="141">
                  <c:v>1.7000000000000028</c:v>
                </c:pt>
                <c:pt idx="142">
                  <c:v>1.1099999999999994</c:v>
                </c:pt>
                <c:pt idx="143">
                  <c:v>-2.8800000000000026</c:v>
                </c:pt>
                <c:pt idx="144">
                  <c:v>-10.340000000000003</c:v>
                </c:pt>
                <c:pt idx="145">
                  <c:v>4.4799999999999969</c:v>
                </c:pt>
                <c:pt idx="146">
                  <c:v>-2.9399999999999977</c:v>
                </c:pt>
                <c:pt idx="147">
                  <c:v>2.8699999999999974</c:v>
                </c:pt>
                <c:pt idx="148">
                  <c:v>3.7700000000000031</c:v>
                </c:pt>
                <c:pt idx="149">
                  <c:v>7.7000000000000028</c:v>
                </c:pt>
                <c:pt idx="150">
                  <c:v>1.6799999999999997</c:v>
                </c:pt>
                <c:pt idx="151">
                  <c:v>6.4200000000000017</c:v>
                </c:pt>
                <c:pt idx="152">
                  <c:v>18.04</c:v>
                </c:pt>
                <c:pt idx="153">
                  <c:v>9.9399999999999977</c:v>
                </c:pt>
                <c:pt idx="154">
                  <c:v>-1.2299999999999969</c:v>
                </c:pt>
                <c:pt idx="155">
                  <c:v>-1.1899999999999977</c:v>
                </c:pt>
                <c:pt idx="156">
                  <c:v>-5.3699999999999974</c:v>
                </c:pt>
                <c:pt idx="157">
                  <c:v>-4.7999999999999972</c:v>
                </c:pt>
                <c:pt idx="158">
                  <c:v>0.34000000000000341</c:v>
                </c:pt>
                <c:pt idx="159">
                  <c:v>12.729999999999997</c:v>
                </c:pt>
                <c:pt idx="160">
                  <c:v>3.9500000000000028</c:v>
                </c:pt>
                <c:pt idx="161">
                  <c:v>4.6099999999999994</c:v>
                </c:pt>
                <c:pt idx="162">
                  <c:v>3.4600000000000009</c:v>
                </c:pt>
                <c:pt idx="163">
                  <c:v>-2.3100000000000023</c:v>
                </c:pt>
                <c:pt idx="164">
                  <c:v>-7.2700000000000031</c:v>
                </c:pt>
                <c:pt idx="165">
                  <c:v>1.3299999999999983</c:v>
                </c:pt>
                <c:pt idx="166">
                  <c:v>-5.43</c:v>
                </c:pt>
                <c:pt idx="167">
                  <c:v>-3.0600000000000023</c:v>
                </c:pt>
                <c:pt idx="168">
                  <c:v>-2.6899999999999977</c:v>
                </c:pt>
                <c:pt idx="169">
                  <c:v>2.3299999999999983</c:v>
                </c:pt>
                <c:pt idx="170">
                  <c:v>16.54</c:v>
                </c:pt>
                <c:pt idx="171">
                  <c:v>2.8599999999999994</c:v>
                </c:pt>
                <c:pt idx="172">
                  <c:v>12.310000000000002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FC3-4129-AAFB-866F699E0858}"/>
            </c:ext>
          </c:extLst>
        </c:ser>
        <c:ser>
          <c:idx val="1"/>
          <c:order val="1"/>
          <c:tx>
            <c:strRef>
              <c:f>DAY2_OP_DIFF!$A$4</c:f>
              <c:strCache>
                <c:ptCount val="1"/>
                <c:pt idx="0">
                  <c:v>240053001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DAY2_OP_DIFF!$D$2:$FT$2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DAY2_OP_DIFF!$D$4:$FT$4</c:f>
              <c:numCache>
                <c:formatCode>General</c:formatCode>
                <c:ptCount val="173"/>
                <c:pt idx="0">
                  <c:v>-3.2800000000000011</c:v>
                </c:pt>
                <c:pt idx="1">
                  <c:v>-9.6000000000000014</c:v>
                </c:pt>
                <c:pt idx="2">
                  <c:v>-6.68</c:v>
                </c:pt>
                <c:pt idx="3">
                  <c:v>11.229999999999997</c:v>
                </c:pt>
                <c:pt idx="4">
                  <c:v>7.2000000000000028</c:v>
                </c:pt>
                <c:pt idx="5">
                  <c:v>-0.32999999999999829</c:v>
                </c:pt>
                <c:pt idx="6">
                  <c:v>-4</c:v>
                </c:pt>
                <c:pt idx="7">
                  <c:v>-4.3400000000000034</c:v>
                </c:pt>
                <c:pt idx="8">
                  <c:v>-5.3100000000000023</c:v>
                </c:pt>
                <c:pt idx="9">
                  <c:v>-16.350000000000001</c:v>
                </c:pt>
                <c:pt idx="10">
                  <c:v>-6.7299999999999969</c:v>
                </c:pt>
                <c:pt idx="11">
                  <c:v>-0.67000000000000171</c:v>
                </c:pt>
                <c:pt idx="12">
                  <c:v>-5.6400000000000006</c:v>
                </c:pt>
                <c:pt idx="13">
                  <c:v>-2.9799999999999969</c:v>
                </c:pt>
                <c:pt idx="14">
                  <c:v>-10.200000000000003</c:v>
                </c:pt>
                <c:pt idx="15">
                  <c:v>-11.990000000000002</c:v>
                </c:pt>
                <c:pt idx="16">
                  <c:v>-14.66</c:v>
                </c:pt>
                <c:pt idx="17">
                  <c:v>11.350000000000001</c:v>
                </c:pt>
                <c:pt idx="18">
                  <c:v>8.9099999999999966</c:v>
                </c:pt>
                <c:pt idx="19">
                  <c:v>-1.1099999999999994</c:v>
                </c:pt>
                <c:pt idx="20">
                  <c:v>10.64</c:v>
                </c:pt>
                <c:pt idx="21">
                  <c:v>-1.3599999999999994</c:v>
                </c:pt>
                <c:pt idx="22">
                  <c:v>-1.7700000000000031</c:v>
                </c:pt>
                <c:pt idx="23">
                  <c:v>-2.0799999999999983</c:v>
                </c:pt>
                <c:pt idx="24">
                  <c:v>-1.1799999999999997</c:v>
                </c:pt>
                <c:pt idx="25">
                  <c:v>7.1899999999999977</c:v>
                </c:pt>
                <c:pt idx="26">
                  <c:v>1.9099999999999966</c:v>
                </c:pt>
                <c:pt idx="27">
                  <c:v>12.450000000000003</c:v>
                </c:pt>
                <c:pt idx="28">
                  <c:v>7.8599999999999994</c:v>
                </c:pt>
                <c:pt idx="29">
                  <c:v>2.5600000000000023</c:v>
                </c:pt>
                <c:pt idx="30">
                  <c:v>-7.8999999999999986</c:v>
                </c:pt>
                <c:pt idx="31">
                  <c:v>-2.3400000000000034</c:v>
                </c:pt>
                <c:pt idx="32">
                  <c:v>2.2800000000000011</c:v>
                </c:pt>
                <c:pt idx="33">
                  <c:v>1.8000000000000007</c:v>
                </c:pt>
                <c:pt idx="34">
                  <c:v>7.3100000000000023</c:v>
                </c:pt>
                <c:pt idx="35">
                  <c:v>23.71</c:v>
                </c:pt>
                <c:pt idx="36">
                  <c:v>11.030000000000001</c:v>
                </c:pt>
                <c:pt idx="37">
                  <c:v>1.8200000000000003</c:v>
                </c:pt>
                <c:pt idx="38">
                  <c:v>-12.759999999999998</c:v>
                </c:pt>
                <c:pt idx="39">
                  <c:v>14.579999999999998</c:v>
                </c:pt>
                <c:pt idx="40">
                  <c:v>3.0499999999999972</c:v>
                </c:pt>
                <c:pt idx="41">
                  <c:v>9.68</c:v>
                </c:pt>
                <c:pt idx="42">
                  <c:v>5.7700000000000031</c:v>
                </c:pt>
                <c:pt idx="43">
                  <c:v>-2.2100000000000009</c:v>
                </c:pt>
                <c:pt idx="44">
                  <c:v>-3.8900000000000006</c:v>
                </c:pt>
                <c:pt idx="45">
                  <c:v>-3.6499999999999986</c:v>
                </c:pt>
                <c:pt idx="46">
                  <c:v>6.5</c:v>
                </c:pt>
                <c:pt idx="47">
                  <c:v>-9.5</c:v>
                </c:pt>
                <c:pt idx="48">
                  <c:v>8.7299999999999969</c:v>
                </c:pt>
                <c:pt idx="49">
                  <c:v>8.86</c:v>
                </c:pt>
                <c:pt idx="50">
                  <c:v>12.520000000000003</c:v>
                </c:pt>
                <c:pt idx="51">
                  <c:v>10.380000000000003</c:v>
                </c:pt>
                <c:pt idx="52">
                  <c:v>9.1299999999999955</c:v>
                </c:pt>
                <c:pt idx="53">
                  <c:v>3.7800000000000011</c:v>
                </c:pt>
                <c:pt idx="54">
                  <c:v>-3.6700000000000017</c:v>
                </c:pt>
                <c:pt idx="55">
                  <c:v>4.3999999999999986</c:v>
                </c:pt>
                <c:pt idx="56">
                  <c:v>12.780000000000001</c:v>
                </c:pt>
                <c:pt idx="57">
                  <c:v>-5.9799999999999969</c:v>
                </c:pt>
                <c:pt idx="58">
                  <c:v>-4.2800000000000011</c:v>
                </c:pt>
                <c:pt idx="59">
                  <c:v>-8.5</c:v>
                </c:pt>
                <c:pt idx="60">
                  <c:v>-9.75</c:v>
                </c:pt>
                <c:pt idx="61">
                  <c:v>-5.9799999999999969</c:v>
                </c:pt>
                <c:pt idx="62">
                  <c:v>-8.64</c:v>
                </c:pt>
                <c:pt idx="63">
                  <c:v>-2.1700000000000017</c:v>
                </c:pt>
                <c:pt idx="64">
                  <c:v>-5.2800000000000011</c:v>
                </c:pt>
                <c:pt idx="65">
                  <c:v>18.729999999999997</c:v>
                </c:pt>
                <c:pt idx="66">
                  <c:v>6.7199999999999989</c:v>
                </c:pt>
                <c:pt idx="67">
                  <c:v>-12.479999999999997</c:v>
                </c:pt>
                <c:pt idx="68">
                  <c:v>-11.560000000000002</c:v>
                </c:pt>
                <c:pt idx="69">
                  <c:v>-5.0300000000000011</c:v>
                </c:pt>
                <c:pt idx="70">
                  <c:v>-9.8999999999999986</c:v>
                </c:pt>
                <c:pt idx="71">
                  <c:v>5.6899999999999977</c:v>
                </c:pt>
                <c:pt idx="72">
                  <c:v>-6.0300000000000011</c:v>
                </c:pt>
                <c:pt idx="73">
                  <c:v>-1.4699999999999989</c:v>
                </c:pt>
                <c:pt idx="74">
                  <c:v>-1.0200000000000031</c:v>
                </c:pt>
                <c:pt idx="75">
                  <c:v>-12.71</c:v>
                </c:pt>
                <c:pt idx="76">
                  <c:v>-7.6099999999999994</c:v>
                </c:pt>
                <c:pt idx="77">
                  <c:v>6.4099999999999966</c:v>
                </c:pt>
                <c:pt idx="78">
                  <c:v>-0.46000000000000085</c:v>
                </c:pt>
                <c:pt idx="79">
                  <c:v>-2.8699999999999974</c:v>
                </c:pt>
                <c:pt idx="80">
                  <c:v>3.9999999999999147E-2</c:v>
                </c:pt>
                <c:pt idx="81">
                  <c:v>2.3999999999999986</c:v>
                </c:pt>
                <c:pt idx="82">
                  <c:v>0.18999999999999773</c:v>
                </c:pt>
                <c:pt idx="83">
                  <c:v>2.1799999999999997</c:v>
                </c:pt>
                <c:pt idx="84">
                  <c:v>-7.9799999999999969</c:v>
                </c:pt>
                <c:pt idx="85">
                  <c:v>-2.75</c:v>
                </c:pt>
                <c:pt idx="86">
                  <c:v>-8.1499999999999986</c:v>
                </c:pt>
                <c:pt idx="87">
                  <c:v>-17.329999999999998</c:v>
                </c:pt>
                <c:pt idx="88">
                  <c:v>-3.9299999999999997</c:v>
                </c:pt>
                <c:pt idx="89">
                  <c:v>1.3800000000000026</c:v>
                </c:pt>
                <c:pt idx="90">
                  <c:v>6.07</c:v>
                </c:pt>
                <c:pt idx="91">
                  <c:v>-1.3599999999999994</c:v>
                </c:pt>
                <c:pt idx="92">
                  <c:v>-7.3299999999999983</c:v>
                </c:pt>
                <c:pt idx="93">
                  <c:v>7.0000000000000284E-2</c:v>
                </c:pt>
                <c:pt idx="94">
                  <c:v>5.8700000000000045</c:v>
                </c:pt>
                <c:pt idx="95">
                  <c:v>9.759999999999998</c:v>
                </c:pt>
                <c:pt idx="96">
                  <c:v>0.68999999999999773</c:v>
                </c:pt>
                <c:pt idx="97">
                  <c:v>2.259999999999998</c:v>
                </c:pt>
                <c:pt idx="98">
                  <c:v>0.98000000000000398</c:v>
                </c:pt>
                <c:pt idx="99">
                  <c:v>19.319999999999993</c:v>
                </c:pt>
                <c:pt idx="100">
                  <c:v>3.1700000000000017</c:v>
                </c:pt>
                <c:pt idx="101">
                  <c:v>-7.1000000000000014</c:v>
                </c:pt>
                <c:pt idx="102">
                  <c:v>-4.6199999999999974</c:v>
                </c:pt>
                <c:pt idx="103">
                  <c:v>8.8100000000000023</c:v>
                </c:pt>
                <c:pt idx="104">
                  <c:v>17.03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7.3900000000000006</c:v>
                </c:pt>
                <c:pt idx="109">
                  <c:v>2.4200000000000017</c:v>
                </c:pt>
                <c:pt idx="110">
                  <c:v>-4.4699999999999989</c:v>
                </c:pt>
                <c:pt idx="111">
                  <c:v>5.8199999999999932</c:v>
                </c:pt>
                <c:pt idx="112">
                  <c:v>7.5399999999999991</c:v>
                </c:pt>
                <c:pt idx="113">
                  <c:v>-5.8800000000000026</c:v>
                </c:pt>
                <c:pt idx="114">
                  <c:v>-16.64</c:v>
                </c:pt>
                <c:pt idx="115">
                  <c:v>6.4200000000000017</c:v>
                </c:pt>
                <c:pt idx="116">
                  <c:v>-5.009999999999998</c:v>
                </c:pt>
                <c:pt idx="117">
                  <c:v>-0.42000000000000171</c:v>
                </c:pt>
                <c:pt idx="118">
                  <c:v>8.3199999999999932</c:v>
                </c:pt>
                <c:pt idx="119">
                  <c:v>7.9599999999999937</c:v>
                </c:pt>
                <c:pt idx="120">
                  <c:v>13.170000000000002</c:v>
                </c:pt>
                <c:pt idx="121">
                  <c:v>-0.85999999999999943</c:v>
                </c:pt>
                <c:pt idx="122">
                  <c:v>-2.7900000000000063</c:v>
                </c:pt>
                <c:pt idx="123">
                  <c:v>15.420000000000002</c:v>
                </c:pt>
                <c:pt idx="124">
                  <c:v>18.340000000000003</c:v>
                </c:pt>
                <c:pt idx="125">
                  <c:v>10.200000000000003</c:v>
                </c:pt>
                <c:pt idx="126">
                  <c:v>4.8400000000000034</c:v>
                </c:pt>
                <c:pt idx="127">
                  <c:v>25.150000000000006</c:v>
                </c:pt>
                <c:pt idx="128">
                  <c:v>9.759999999999998</c:v>
                </c:pt>
                <c:pt idx="129">
                  <c:v>12.810000000000002</c:v>
                </c:pt>
                <c:pt idx="130">
                  <c:v>17.020000000000003</c:v>
                </c:pt>
                <c:pt idx="131">
                  <c:v>-8.5499999999999972</c:v>
                </c:pt>
                <c:pt idx="132">
                  <c:v>1.740000000000002</c:v>
                </c:pt>
                <c:pt idx="133">
                  <c:v>-2.0900000000000034</c:v>
                </c:pt>
                <c:pt idx="134">
                  <c:v>-12.850000000000001</c:v>
                </c:pt>
                <c:pt idx="135">
                  <c:v>-2.9699999999999989</c:v>
                </c:pt>
                <c:pt idx="136">
                  <c:v>-1.2199999999999989</c:v>
                </c:pt>
                <c:pt idx="137">
                  <c:v>7.269999999999996</c:v>
                </c:pt>
                <c:pt idx="138">
                  <c:v>16.25</c:v>
                </c:pt>
                <c:pt idx="139">
                  <c:v>10.020000000000003</c:v>
                </c:pt>
                <c:pt idx="140">
                  <c:v>7.3100000000000023</c:v>
                </c:pt>
                <c:pt idx="141">
                  <c:v>0.92000000000000171</c:v>
                </c:pt>
                <c:pt idx="142">
                  <c:v>0.49000000000000199</c:v>
                </c:pt>
                <c:pt idx="143">
                  <c:v>-2.5600000000000023</c:v>
                </c:pt>
                <c:pt idx="144">
                  <c:v>-5.8400000000000034</c:v>
                </c:pt>
                <c:pt idx="145">
                  <c:v>2.8299999999999983</c:v>
                </c:pt>
                <c:pt idx="146">
                  <c:v>5.5499999999999972</c:v>
                </c:pt>
                <c:pt idx="147">
                  <c:v>-8.3299999999999983</c:v>
                </c:pt>
                <c:pt idx="148">
                  <c:v>10.469999999999999</c:v>
                </c:pt>
                <c:pt idx="149">
                  <c:v>6.4399999999999977</c:v>
                </c:pt>
                <c:pt idx="150">
                  <c:v>1.2999999999999972</c:v>
                </c:pt>
                <c:pt idx="151">
                  <c:v>5.2600000000000016</c:v>
                </c:pt>
                <c:pt idx="152">
                  <c:v>9.5799999999999983</c:v>
                </c:pt>
                <c:pt idx="153">
                  <c:v>10.579999999999998</c:v>
                </c:pt>
                <c:pt idx="154">
                  <c:v>-1.75</c:v>
                </c:pt>
                <c:pt idx="155">
                  <c:v>-1.0600000000000023</c:v>
                </c:pt>
                <c:pt idx="156">
                  <c:v>-4.1199999999999974</c:v>
                </c:pt>
                <c:pt idx="157">
                  <c:v>-6.93</c:v>
                </c:pt>
                <c:pt idx="158">
                  <c:v>-0.11999999999999744</c:v>
                </c:pt>
                <c:pt idx="159">
                  <c:v>7.6499999999999986</c:v>
                </c:pt>
                <c:pt idx="160">
                  <c:v>1.0200000000000031</c:v>
                </c:pt>
                <c:pt idx="161">
                  <c:v>1.5799999999999983</c:v>
                </c:pt>
                <c:pt idx="162">
                  <c:v>1.7899999999999991</c:v>
                </c:pt>
                <c:pt idx="163">
                  <c:v>-6.0499999999999972</c:v>
                </c:pt>
                <c:pt idx="164">
                  <c:v>-8.7299999999999969</c:v>
                </c:pt>
                <c:pt idx="165">
                  <c:v>0.17999999999999972</c:v>
                </c:pt>
                <c:pt idx="166">
                  <c:v>-7.3500000000000014</c:v>
                </c:pt>
                <c:pt idx="167">
                  <c:v>-2.5300000000000011</c:v>
                </c:pt>
                <c:pt idx="168">
                  <c:v>-4.7100000000000009</c:v>
                </c:pt>
                <c:pt idx="169">
                  <c:v>1.3900000000000006</c:v>
                </c:pt>
                <c:pt idx="170">
                  <c:v>11.04</c:v>
                </c:pt>
                <c:pt idx="171">
                  <c:v>1.9299999999999997</c:v>
                </c:pt>
                <c:pt idx="172">
                  <c:v>5.6800000000000068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FC3-4129-AAFB-866F699E0858}"/>
            </c:ext>
          </c:extLst>
        </c:ser>
        <c:ser>
          <c:idx val="2"/>
          <c:order val="2"/>
          <c:tx>
            <c:strRef>
              <c:f>DAY2_OP_DIFF!$A$5</c:f>
              <c:strCache>
                <c:ptCount val="1"/>
                <c:pt idx="0">
                  <c:v>240090011</c:v>
                </c:pt>
              </c:strCache>
            </c:strRef>
          </c:tx>
          <c:spPr>
            <a:ln w="127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DAY2_OP_DIFF!$D$2:$FT$2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DAY2_OP_DIFF!$D$5:$FT$5</c:f>
              <c:numCache>
                <c:formatCode>General</c:formatCode>
                <c:ptCount val="173"/>
                <c:pt idx="0">
                  <c:v>-2.9799999999999969</c:v>
                </c:pt>
                <c:pt idx="1">
                  <c:v>-3.6400000000000006</c:v>
                </c:pt>
                <c:pt idx="2">
                  <c:v>1.9799999999999969</c:v>
                </c:pt>
                <c:pt idx="3">
                  <c:v>6.259999999999998</c:v>
                </c:pt>
                <c:pt idx="4">
                  <c:v>4.9799999999999969</c:v>
                </c:pt>
                <c:pt idx="5">
                  <c:v>-0.25</c:v>
                </c:pt>
                <c:pt idx="6">
                  <c:v>0</c:v>
                </c:pt>
                <c:pt idx="7">
                  <c:v>2.0799999999999983</c:v>
                </c:pt>
                <c:pt idx="8">
                  <c:v>-3.6799999999999997</c:v>
                </c:pt>
                <c:pt idx="9">
                  <c:v>-7.6400000000000006</c:v>
                </c:pt>
                <c:pt idx="10">
                  <c:v>-3.3599999999999994</c:v>
                </c:pt>
                <c:pt idx="11">
                  <c:v>-1.0799999999999983</c:v>
                </c:pt>
                <c:pt idx="12">
                  <c:v>-6.1300000000000026</c:v>
                </c:pt>
                <c:pt idx="13">
                  <c:v>-4.57</c:v>
                </c:pt>
                <c:pt idx="14">
                  <c:v>-4.9200000000000017</c:v>
                </c:pt>
                <c:pt idx="15">
                  <c:v>-6.7899999999999991</c:v>
                </c:pt>
                <c:pt idx="16">
                  <c:v>-6.8999999999999986</c:v>
                </c:pt>
                <c:pt idx="17">
                  <c:v>10.490000000000002</c:v>
                </c:pt>
                <c:pt idx="18">
                  <c:v>4.2000000000000028</c:v>
                </c:pt>
                <c:pt idx="19">
                  <c:v>6.4099999999999966</c:v>
                </c:pt>
                <c:pt idx="20">
                  <c:v>10.280000000000001</c:v>
                </c:pt>
                <c:pt idx="21">
                  <c:v>2.1499999999999986</c:v>
                </c:pt>
                <c:pt idx="22">
                  <c:v>-3.4399999999999977</c:v>
                </c:pt>
                <c:pt idx="23">
                  <c:v>-6.8900000000000006</c:v>
                </c:pt>
                <c:pt idx="24">
                  <c:v>4.1300000000000026</c:v>
                </c:pt>
                <c:pt idx="25">
                  <c:v>4.9399999999999977</c:v>
                </c:pt>
                <c:pt idx="26">
                  <c:v>0.56000000000000227</c:v>
                </c:pt>
                <c:pt idx="27">
                  <c:v>-3.5499999999999972</c:v>
                </c:pt>
                <c:pt idx="28">
                  <c:v>0.60999999999999943</c:v>
                </c:pt>
                <c:pt idx="29">
                  <c:v>2.7999999999999972</c:v>
                </c:pt>
                <c:pt idx="30">
                  <c:v>0.89999999999999858</c:v>
                </c:pt>
                <c:pt idx="31">
                  <c:v>-3.8500000000000014</c:v>
                </c:pt>
                <c:pt idx="32">
                  <c:v>-6.0000000000002274E-2</c:v>
                </c:pt>
                <c:pt idx="33">
                  <c:v>6.9399999999999977</c:v>
                </c:pt>
                <c:pt idx="34">
                  <c:v>1.4399999999999977</c:v>
                </c:pt>
                <c:pt idx="35">
                  <c:v>15.969999999999999</c:v>
                </c:pt>
                <c:pt idx="36">
                  <c:v>10.68</c:v>
                </c:pt>
                <c:pt idx="37">
                  <c:v>5.9600000000000009</c:v>
                </c:pt>
                <c:pt idx="38">
                  <c:v>-8.740000000000002</c:v>
                </c:pt>
                <c:pt idx="39">
                  <c:v>12.740000000000002</c:v>
                </c:pt>
                <c:pt idx="40">
                  <c:v>4.5799999999999983</c:v>
                </c:pt>
                <c:pt idx="41">
                  <c:v>7.3500000000000014</c:v>
                </c:pt>
                <c:pt idx="42">
                  <c:v>5.4399999999999977</c:v>
                </c:pt>
                <c:pt idx="43">
                  <c:v>-9.1499999999999986</c:v>
                </c:pt>
                <c:pt idx="44">
                  <c:v>0.17999999999999972</c:v>
                </c:pt>
                <c:pt idx="45">
                  <c:v>-2.9399999999999977</c:v>
                </c:pt>
                <c:pt idx="46">
                  <c:v>6.5499999999999972</c:v>
                </c:pt>
                <c:pt idx="47">
                  <c:v>-2.6599999999999966</c:v>
                </c:pt>
                <c:pt idx="48">
                  <c:v>13.509999999999998</c:v>
                </c:pt>
                <c:pt idx="49">
                  <c:v>12.649999999999999</c:v>
                </c:pt>
                <c:pt idx="50">
                  <c:v>9.7199999999999989</c:v>
                </c:pt>
                <c:pt idx="51">
                  <c:v>8.32</c:v>
                </c:pt>
                <c:pt idx="52">
                  <c:v>7.7899999999999991</c:v>
                </c:pt>
                <c:pt idx="53">
                  <c:v>1.6799999999999997</c:v>
                </c:pt>
                <c:pt idx="54">
                  <c:v>-6.5499999999999972</c:v>
                </c:pt>
                <c:pt idx="55">
                  <c:v>6.2000000000000028</c:v>
                </c:pt>
                <c:pt idx="56">
                  <c:v>15.840000000000003</c:v>
                </c:pt>
                <c:pt idx="57">
                  <c:v>-8.1300000000000026</c:v>
                </c:pt>
                <c:pt idx="58">
                  <c:v>0.70000000000000284</c:v>
                </c:pt>
                <c:pt idx="59">
                  <c:v>0</c:v>
                </c:pt>
                <c:pt idx="60">
                  <c:v>-3.7800000000000011</c:v>
                </c:pt>
                <c:pt idx="61">
                  <c:v>-2.759999999999998</c:v>
                </c:pt>
                <c:pt idx="62">
                  <c:v>-2.7000000000000028</c:v>
                </c:pt>
                <c:pt idx="63">
                  <c:v>3.7199999999999989</c:v>
                </c:pt>
                <c:pt idx="64">
                  <c:v>3.3900000000000006</c:v>
                </c:pt>
                <c:pt idx="65">
                  <c:v>17.130000000000003</c:v>
                </c:pt>
                <c:pt idx="66">
                  <c:v>12.57</c:v>
                </c:pt>
                <c:pt idx="67">
                  <c:v>-12.25</c:v>
                </c:pt>
                <c:pt idx="68">
                  <c:v>-12.909999999999997</c:v>
                </c:pt>
                <c:pt idx="69">
                  <c:v>-5.3800000000000026</c:v>
                </c:pt>
                <c:pt idx="70">
                  <c:v>-13.79</c:v>
                </c:pt>
                <c:pt idx="71">
                  <c:v>6.3900000000000006</c:v>
                </c:pt>
                <c:pt idx="72">
                  <c:v>1.0399999999999991</c:v>
                </c:pt>
                <c:pt idx="73">
                  <c:v>-2.6199999999999974</c:v>
                </c:pt>
                <c:pt idx="74">
                  <c:v>-1.3500000000000014</c:v>
                </c:pt>
                <c:pt idx="75">
                  <c:v>-10.350000000000001</c:v>
                </c:pt>
                <c:pt idx="76">
                  <c:v>-5.7899999999999991</c:v>
                </c:pt>
                <c:pt idx="77">
                  <c:v>-9.9999999999980105E-3</c:v>
                </c:pt>
                <c:pt idx="78">
                  <c:v>-2.740000000000002</c:v>
                </c:pt>
                <c:pt idx="79">
                  <c:v>-3.6300000000000026</c:v>
                </c:pt>
                <c:pt idx="80">
                  <c:v>-2.1700000000000017</c:v>
                </c:pt>
                <c:pt idx="81">
                  <c:v>-2.7000000000000028</c:v>
                </c:pt>
                <c:pt idx="82">
                  <c:v>-2.0799999999999983</c:v>
                </c:pt>
                <c:pt idx="83">
                  <c:v>1.3299999999999983</c:v>
                </c:pt>
                <c:pt idx="84">
                  <c:v>-6.3900000000000006</c:v>
                </c:pt>
                <c:pt idx="85">
                  <c:v>-4.0900000000000034</c:v>
                </c:pt>
                <c:pt idx="86">
                  <c:v>-3.7899999999999991</c:v>
                </c:pt>
                <c:pt idx="87">
                  <c:v>-13.649999999999999</c:v>
                </c:pt>
                <c:pt idx="88">
                  <c:v>-0.22999999999999687</c:v>
                </c:pt>
                <c:pt idx="89">
                  <c:v>-0.92000000000000171</c:v>
                </c:pt>
                <c:pt idx="90">
                  <c:v>6.25</c:v>
                </c:pt>
                <c:pt idx="91">
                  <c:v>-1.1199999999999974</c:v>
                </c:pt>
                <c:pt idx="92">
                  <c:v>-4.8900000000000006</c:v>
                </c:pt>
                <c:pt idx="93">
                  <c:v>-0.77000000000000313</c:v>
                </c:pt>
                <c:pt idx="94">
                  <c:v>0.34000000000000341</c:v>
                </c:pt>
                <c:pt idx="95">
                  <c:v>-0.11999999999999744</c:v>
                </c:pt>
                <c:pt idx="96">
                  <c:v>-2.9799999999999969</c:v>
                </c:pt>
                <c:pt idx="97">
                  <c:v>-6.1599999999999966</c:v>
                </c:pt>
                <c:pt idx="98">
                  <c:v>13.119999999999997</c:v>
                </c:pt>
                <c:pt idx="99">
                  <c:v>0.99000000000000199</c:v>
                </c:pt>
                <c:pt idx="100">
                  <c:v>0</c:v>
                </c:pt>
                <c:pt idx="101">
                  <c:v>-7.490000000000002</c:v>
                </c:pt>
                <c:pt idx="102">
                  <c:v>-2.759999999999998</c:v>
                </c:pt>
                <c:pt idx="103">
                  <c:v>25.409999999999997</c:v>
                </c:pt>
                <c:pt idx="104">
                  <c:v>12.719999999999999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16.450000000000003</c:v>
                </c:pt>
                <c:pt idx="109">
                  <c:v>2.6899999999999977</c:v>
                </c:pt>
                <c:pt idx="110">
                  <c:v>6.4500000000000028</c:v>
                </c:pt>
                <c:pt idx="111">
                  <c:v>12.979999999999997</c:v>
                </c:pt>
                <c:pt idx="112">
                  <c:v>9.490000000000002</c:v>
                </c:pt>
                <c:pt idx="113">
                  <c:v>-4.5399999999999991</c:v>
                </c:pt>
                <c:pt idx="114">
                  <c:v>16.78</c:v>
                </c:pt>
                <c:pt idx="115">
                  <c:v>8.490000000000002</c:v>
                </c:pt>
                <c:pt idx="116">
                  <c:v>4.32</c:v>
                </c:pt>
                <c:pt idx="117">
                  <c:v>7.7100000000000009</c:v>
                </c:pt>
                <c:pt idx="118">
                  <c:v>-0.90999999999999659</c:v>
                </c:pt>
                <c:pt idx="119">
                  <c:v>6.1400000000000006</c:v>
                </c:pt>
                <c:pt idx="120">
                  <c:v>8.740000000000002</c:v>
                </c:pt>
                <c:pt idx="121">
                  <c:v>7.7700000000000031</c:v>
                </c:pt>
                <c:pt idx="122">
                  <c:v>-5.4399999999999977</c:v>
                </c:pt>
                <c:pt idx="123">
                  <c:v>9.43</c:v>
                </c:pt>
                <c:pt idx="124">
                  <c:v>10.700000000000003</c:v>
                </c:pt>
                <c:pt idx="125">
                  <c:v>18.600000000000001</c:v>
                </c:pt>
                <c:pt idx="126">
                  <c:v>15.68</c:v>
                </c:pt>
                <c:pt idx="127">
                  <c:v>22.049999999999997</c:v>
                </c:pt>
                <c:pt idx="128">
                  <c:v>18.53</c:v>
                </c:pt>
                <c:pt idx="129">
                  <c:v>5.990000000000002</c:v>
                </c:pt>
                <c:pt idx="130">
                  <c:v>16.32</c:v>
                </c:pt>
                <c:pt idx="131">
                  <c:v>2.3599999999999994</c:v>
                </c:pt>
                <c:pt idx="132">
                  <c:v>3.8500000000000014</c:v>
                </c:pt>
                <c:pt idx="133">
                  <c:v>-2.8100000000000023</c:v>
                </c:pt>
                <c:pt idx="134">
                  <c:v>0.68999999999999773</c:v>
                </c:pt>
                <c:pt idx="135">
                  <c:v>-3.4200000000000017</c:v>
                </c:pt>
                <c:pt idx="136">
                  <c:v>-0.13000000000000256</c:v>
                </c:pt>
                <c:pt idx="137">
                  <c:v>2.2000000000000028</c:v>
                </c:pt>
                <c:pt idx="138">
                  <c:v>10.130000000000003</c:v>
                </c:pt>
                <c:pt idx="139">
                  <c:v>12</c:v>
                </c:pt>
                <c:pt idx="140">
                  <c:v>10.75</c:v>
                </c:pt>
                <c:pt idx="141">
                  <c:v>9.2000000000000028</c:v>
                </c:pt>
                <c:pt idx="142">
                  <c:v>0</c:v>
                </c:pt>
                <c:pt idx="143">
                  <c:v>5.009999999999998</c:v>
                </c:pt>
                <c:pt idx="144">
                  <c:v>-2.509999999999998</c:v>
                </c:pt>
                <c:pt idx="145">
                  <c:v>0.61999999999999744</c:v>
                </c:pt>
                <c:pt idx="146">
                  <c:v>1.0900000000000034</c:v>
                </c:pt>
                <c:pt idx="147">
                  <c:v>23.680000000000007</c:v>
                </c:pt>
                <c:pt idx="148">
                  <c:v>7.7099999999999937</c:v>
                </c:pt>
                <c:pt idx="149">
                  <c:v>-2.1299999999999955</c:v>
                </c:pt>
                <c:pt idx="150">
                  <c:v>-0.47999999999999687</c:v>
                </c:pt>
                <c:pt idx="151">
                  <c:v>17.649999999999999</c:v>
                </c:pt>
                <c:pt idx="152">
                  <c:v>13.380000000000003</c:v>
                </c:pt>
                <c:pt idx="153">
                  <c:v>21.28</c:v>
                </c:pt>
                <c:pt idx="154">
                  <c:v>0.93999999999999773</c:v>
                </c:pt>
                <c:pt idx="155">
                  <c:v>-1.9799999999999969</c:v>
                </c:pt>
                <c:pt idx="156">
                  <c:v>-2.0300000000000011</c:v>
                </c:pt>
                <c:pt idx="157">
                  <c:v>-1.2100000000000009</c:v>
                </c:pt>
                <c:pt idx="158">
                  <c:v>5.490000000000002</c:v>
                </c:pt>
                <c:pt idx="159">
                  <c:v>13.43</c:v>
                </c:pt>
                <c:pt idx="160">
                  <c:v>4.6199999999999974</c:v>
                </c:pt>
                <c:pt idx="161">
                  <c:v>4.9099999999999966</c:v>
                </c:pt>
                <c:pt idx="162">
                  <c:v>7.5900000000000034</c:v>
                </c:pt>
                <c:pt idx="163">
                  <c:v>1.7199999999999989</c:v>
                </c:pt>
                <c:pt idx="164">
                  <c:v>-8.1499999999999986</c:v>
                </c:pt>
                <c:pt idx="165">
                  <c:v>3.8599999999999994</c:v>
                </c:pt>
                <c:pt idx="166">
                  <c:v>0.46999999999999886</c:v>
                </c:pt>
                <c:pt idx="167">
                  <c:v>0.34000000000000341</c:v>
                </c:pt>
                <c:pt idx="168">
                  <c:v>2.3999999999999986</c:v>
                </c:pt>
                <c:pt idx="169">
                  <c:v>6.9200000000000017</c:v>
                </c:pt>
                <c:pt idx="170">
                  <c:v>6.2899999999999991</c:v>
                </c:pt>
                <c:pt idx="171">
                  <c:v>8.9200000000000017</c:v>
                </c:pt>
                <c:pt idx="172">
                  <c:v>9.0499999999999972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FC3-4129-AAFB-866F699E0858}"/>
            </c:ext>
          </c:extLst>
        </c:ser>
        <c:ser>
          <c:idx val="3"/>
          <c:order val="3"/>
          <c:tx>
            <c:strRef>
              <c:f>DAY2_OP_DIFF!$A$6</c:f>
              <c:strCache>
                <c:ptCount val="1"/>
                <c:pt idx="0">
                  <c:v>240130001</c:v>
                </c:pt>
              </c:strCache>
            </c:strRef>
          </c:tx>
          <c:spPr>
            <a:ln w="127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DAY2_OP_DIFF!$D$2:$FT$2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DAY2_OP_DIFF!$D$6:$FT$6</c:f>
              <c:numCache>
                <c:formatCode>General</c:formatCode>
                <c:ptCount val="173"/>
                <c:pt idx="0">
                  <c:v>-4.7700000000000031</c:v>
                </c:pt>
                <c:pt idx="1">
                  <c:v>-9.2800000000000011</c:v>
                </c:pt>
                <c:pt idx="2">
                  <c:v>-0.96000000000000085</c:v>
                </c:pt>
                <c:pt idx="3">
                  <c:v>8.2000000000000028</c:v>
                </c:pt>
                <c:pt idx="4">
                  <c:v>8.4099999999999966</c:v>
                </c:pt>
                <c:pt idx="5">
                  <c:v>0.39000000000000057</c:v>
                </c:pt>
                <c:pt idx="6">
                  <c:v>-2.740000000000002</c:v>
                </c:pt>
                <c:pt idx="7">
                  <c:v>2.1400000000000006</c:v>
                </c:pt>
                <c:pt idx="8">
                  <c:v>-0.78999999999999915</c:v>
                </c:pt>
                <c:pt idx="9">
                  <c:v>-3.9500000000000028</c:v>
                </c:pt>
                <c:pt idx="10">
                  <c:v>-0.40999999999999659</c:v>
                </c:pt>
                <c:pt idx="11">
                  <c:v>0.84000000000000341</c:v>
                </c:pt>
                <c:pt idx="12">
                  <c:v>-5.3599999999999994</c:v>
                </c:pt>
                <c:pt idx="13">
                  <c:v>-6.0399999999999991</c:v>
                </c:pt>
                <c:pt idx="14">
                  <c:v>-5.68</c:v>
                </c:pt>
                <c:pt idx="15">
                  <c:v>-6.5200000000000031</c:v>
                </c:pt>
                <c:pt idx="16">
                  <c:v>-14.41</c:v>
                </c:pt>
                <c:pt idx="17">
                  <c:v>5.2000000000000028</c:v>
                </c:pt>
                <c:pt idx="18">
                  <c:v>16.5</c:v>
                </c:pt>
                <c:pt idx="19">
                  <c:v>-1.3800000000000026</c:v>
                </c:pt>
                <c:pt idx="20">
                  <c:v>11.07</c:v>
                </c:pt>
                <c:pt idx="21">
                  <c:v>3.9999999999999147E-2</c:v>
                </c:pt>
                <c:pt idx="22">
                  <c:v>-1.9099999999999966</c:v>
                </c:pt>
                <c:pt idx="23">
                  <c:v>-2.1700000000000017</c:v>
                </c:pt>
                <c:pt idx="24">
                  <c:v>10.729999999999997</c:v>
                </c:pt>
                <c:pt idx="25">
                  <c:v>8.6599999999999966</c:v>
                </c:pt>
                <c:pt idx="26">
                  <c:v>5.4600000000000009</c:v>
                </c:pt>
                <c:pt idx="27">
                  <c:v>-1.0300000000000011</c:v>
                </c:pt>
                <c:pt idx="28">
                  <c:v>-0.14999999999999858</c:v>
                </c:pt>
                <c:pt idx="29">
                  <c:v>-0.49000000000000199</c:v>
                </c:pt>
                <c:pt idx="30">
                  <c:v>0</c:v>
                </c:pt>
                <c:pt idx="31">
                  <c:v>-2.4600000000000009</c:v>
                </c:pt>
                <c:pt idx="32">
                  <c:v>1.2899999999999991</c:v>
                </c:pt>
                <c:pt idx="33">
                  <c:v>4.120000000000001</c:v>
                </c:pt>
                <c:pt idx="34">
                  <c:v>7.6400000000000006</c:v>
                </c:pt>
                <c:pt idx="35">
                  <c:v>23.909999999999997</c:v>
                </c:pt>
                <c:pt idx="36">
                  <c:v>15.939999999999998</c:v>
                </c:pt>
                <c:pt idx="37">
                  <c:v>-1.4799999999999969</c:v>
                </c:pt>
                <c:pt idx="38">
                  <c:v>-12.25</c:v>
                </c:pt>
                <c:pt idx="39">
                  <c:v>9.18</c:v>
                </c:pt>
                <c:pt idx="40">
                  <c:v>10.86</c:v>
                </c:pt>
                <c:pt idx="41">
                  <c:v>6.2800000000000011</c:v>
                </c:pt>
                <c:pt idx="42">
                  <c:v>-0.46000000000000085</c:v>
                </c:pt>
                <c:pt idx="43">
                  <c:v>-1.8800000000000026</c:v>
                </c:pt>
                <c:pt idx="44">
                  <c:v>-4.4200000000000017</c:v>
                </c:pt>
                <c:pt idx="45">
                  <c:v>-5.68</c:v>
                </c:pt>
                <c:pt idx="46">
                  <c:v>12.670000000000002</c:v>
                </c:pt>
                <c:pt idx="47">
                  <c:v>-7.1000000000000014</c:v>
                </c:pt>
                <c:pt idx="48">
                  <c:v>0.74000000000000199</c:v>
                </c:pt>
                <c:pt idx="49">
                  <c:v>19.240000000000002</c:v>
                </c:pt>
                <c:pt idx="50">
                  <c:v>-1.4600000000000009</c:v>
                </c:pt>
                <c:pt idx="51">
                  <c:v>-3.1899999999999977</c:v>
                </c:pt>
                <c:pt idx="52">
                  <c:v>2.4299999999999997</c:v>
                </c:pt>
                <c:pt idx="53">
                  <c:v>-5.0300000000000011</c:v>
                </c:pt>
                <c:pt idx="54">
                  <c:v>-9.82</c:v>
                </c:pt>
                <c:pt idx="55">
                  <c:v>-0.72999999999999687</c:v>
                </c:pt>
                <c:pt idx="56">
                  <c:v>12.43</c:v>
                </c:pt>
                <c:pt idx="57">
                  <c:v>-10.549999999999997</c:v>
                </c:pt>
                <c:pt idx="58">
                  <c:v>-6.3999999999999986</c:v>
                </c:pt>
                <c:pt idx="59">
                  <c:v>-14.329999999999998</c:v>
                </c:pt>
                <c:pt idx="60">
                  <c:v>-13.060000000000002</c:v>
                </c:pt>
                <c:pt idx="61">
                  <c:v>-15.880000000000003</c:v>
                </c:pt>
                <c:pt idx="62">
                  <c:v>-16.170000000000002</c:v>
                </c:pt>
                <c:pt idx="63">
                  <c:v>0.10999999999999943</c:v>
                </c:pt>
                <c:pt idx="64">
                  <c:v>-6.490000000000002</c:v>
                </c:pt>
                <c:pt idx="65">
                  <c:v>19.14</c:v>
                </c:pt>
                <c:pt idx="66">
                  <c:v>6.0900000000000034</c:v>
                </c:pt>
                <c:pt idx="67">
                  <c:v>-14.380000000000003</c:v>
                </c:pt>
                <c:pt idx="68">
                  <c:v>-14.259999999999998</c:v>
                </c:pt>
                <c:pt idx="69">
                  <c:v>-7.4500000000000028</c:v>
                </c:pt>
                <c:pt idx="70">
                  <c:v>-5.7700000000000031</c:v>
                </c:pt>
                <c:pt idx="71">
                  <c:v>3.0399999999999991</c:v>
                </c:pt>
                <c:pt idx="72">
                  <c:v>-10.64</c:v>
                </c:pt>
                <c:pt idx="73">
                  <c:v>-9.9600000000000009</c:v>
                </c:pt>
                <c:pt idx="74">
                  <c:v>-6.5499999999999972</c:v>
                </c:pt>
                <c:pt idx="75">
                  <c:v>-13.75</c:v>
                </c:pt>
                <c:pt idx="76">
                  <c:v>-7.4399999999999977</c:v>
                </c:pt>
                <c:pt idx="77">
                  <c:v>-10.11</c:v>
                </c:pt>
                <c:pt idx="78">
                  <c:v>-0.60000000000000142</c:v>
                </c:pt>
                <c:pt idx="79">
                  <c:v>-0.96999999999999886</c:v>
                </c:pt>
                <c:pt idx="80">
                  <c:v>-1.240000000000002</c:v>
                </c:pt>
                <c:pt idx="81">
                  <c:v>-8.9500000000000028</c:v>
                </c:pt>
                <c:pt idx="82">
                  <c:v>-6.759999999999998</c:v>
                </c:pt>
                <c:pt idx="83">
                  <c:v>2.1400000000000006</c:v>
                </c:pt>
                <c:pt idx="84">
                  <c:v>-9.5</c:v>
                </c:pt>
                <c:pt idx="85">
                  <c:v>-1.9299999999999997</c:v>
                </c:pt>
                <c:pt idx="86">
                  <c:v>-8.2999999999999972</c:v>
                </c:pt>
                <c:pt idx="87">
                  <c:v>-12.399999999999999</c:v>
                </c:pt>
                <c:pt idx="88">
                  <c:v>-1.7899999999999991</c:v>
                </c:pt>
                <c:pt idx="89">
                  <c:v>-4.2999999999999972</c:v>
                </c:pt>
                <c:pt idx="90">
                  <c:v>2.5600000000000023</c:v>
                </c:pt>
                <c:pt idx="91">
                  <c:v>-1.5</c:v>
                </c:pt>
                <c:pt idx="92">
                  <c:v>-7.9099999999999966</c:v>
                </c:pt>
                <c:pt idx="93">
                  <c:v>-4.07</c:v>
                </c:pt>
                <c:pt idx="94">
                  <c:v>5.0300000000000011</c:v>
                </c:pt>
                <c:pt idx="95">
                  <c:v>2.0300000000000011</c:v>
                </c:pt>
                <c:pt idx="96">
                  <c:v>-3.7000000000000028</c:v>
                </c:pt>
                <c:pt idx="97">
                  <c:v>-10.61</c:v>
                </c:pt>
                <c:pt idx="98">
                  <c:v>6.2199999999999989</c:v>
                </c:pt>
                <c:pt idx="99">
                  <c:v>17.659999999999997</c:v>
                </c:pt>
                <c:pt idx="100">
                  <c:v>3.7999999999999972</c:v>
                </c:pt>
                <c:pt idx="101">
                  <c:v>-5</c:v>
                </c:pt>
                <c:pt idx="102">
                  <c:v>3.9099999999999966</c:v>
                </c:pt>
                <c:pt idx="103">
                  <c:v>13.229999999999997</c:v>
                </c:pt>
                <c:pt idx="104">
                  <c:v>-0.29999999999999716</c:v>
                </c:pt>
                <c:pt idx="105">
                  <c:v>-5.2999999999999972</c:v>
                </c:pt>
                <c:pt idx="106">
                  <c:v>-5.9799999999999969</c:v>
                </c:pt>
                <c:pt idx="107">
                  <c:v>-11.89</c:v>
                </c:pt>
                <c:pt idx="108">
                  <c:v>1.1799999999999997</c:v>
                </c:pt>
                <c:pt idx="109">
                  <c:v>0.71000000000000085</c:v>
                </c:pt>
                <c:pt idx="110">
                  <c:v>-1.5</c:v>
                </c:pt>
                <c:pt idx="111">
                  <c:v>-3.2700000000000031</c:v>
                </c:pt>
                <c:pt idx="112">
                  <c:v>15.219999999999999</c:v>
                </c:pt>
                <c:pt idx="113">
                  <c:v>0.78999999999999915</c:v>
                </c:pt>
                <c:pt idx="114">
                  <c:v>6.2700000000000031</c:v>
                </c:pt>
                <c:pt idx="115">
                  <c:v>3.5700000000000003</c:v>
                </c:pt>
                <c:pt idx="116">
                  <c:v>-0.89999999999999858</c:v>
                </c:pt>
                <c:pt idx="117">
                  <c:v>-2.0200000000000031</c:v>
                </c:pt>
                <c:pt idx="118">
                  <c:v>-0.74000000000000199</c:v>
                </c:pt>
                <c:pt idx="119">
                  <c:v>6.2099999999999937</c:v>
                </c:pt>
                <c:pt idx="120">
                  <c:v>16.100000000000001</c:v>
                </c:pt>
                <c:pt idx="121">
                  <c:v>-2.8999999999999986</c:v>
                </c:pt>
                <c:pt idx="122">
                  <c:v>-2.5300000000000011</c:v>
                </c:pt>
                <c:pt idx="123">
                  <c:v>12.019999999999996</c:v>
                </c:pt>
                <c:pt idx="124">
                  <c:v>10.219999999999999</c:v>
                </c:pt>
                <c:pt idx="125">
                  <c:v>11.719999999999999</c:v>
                </c:pt>
                <c:pt idx="126">
                  <c:v>-3.3800000000000026</c:v>
                </c:pt>
                <c:pt idx="127">
                  <c:v>-3.240000000000002</c:v>
                </c:pt>
                <c:pt idx="128">
                  <c:v>15.950000000000003</c:v>
                </c:pt>
                <c:pt idx="129">
                  <c:v>12.329999999999998</c:v>
                </c:pt>
                <c:pt idx="130">
                  <c:v>15.96</c:v>
                </c:pt>
                <c:pt idx="131">
                  <c:v>-9.740000000000002</c:v>
                </c:pt>
                <c:pt idx="132">
                  <c:v>-0.14000000000000057</c:v>
                </c:pt>
                <c:pt idx="133">
                  <c:v>-4.93</c:v>
                </c:pt>
                <c:pt idx="134">
                  <c:v>-9.4400000000000013</c:v>
                </c:pt>
                <c:pt idx="135">
                  <c:v>1.009999999999998</c:v>
                </c:pt>
                <c:pt idx="136">
                  <c:v>-2.509999999999998</c:v>
                </c:pt>
                <c:pt idx="137">
                  <c:v>-3.2000000000000028</c:v>
                </c:pt>
                <c:pt idx="138">
                  <c:v>13.729999999999997</c:v>
                </c:pt>
                <c:pt idx="139">
                  <c:v>11.340000000000003</c:v>
                </c:pt>
                <c:pt idx="140">
                  <c:v>8.2100000000000009</c:v>
                </c:pt>
                <c:pt idx="141">
                  <c:v>-0.74000000000000199</c:v>
                </c:pt>
                <c:pt idx="142">
                  <c:v>-1.6499999999999986</c:v>
                </c:pt>
                <c:pt idx="143">
                  <c:v>-3.3699999999999974</c:v>
                </c:pt>
                <c:pt idx="144">
                  <c:v>1.6599999999999966</c:v>
                </c:pt>
                <c:pt idx="145">
                  <c:v>5.9699999999999989</c:v>
                </c:pt>
                <c:pt idx="146">
                  <c:v>6.8400000000000034</c:v>
                </c:pt>
                <c:pt idx="147">
                  <c:v>2.1199999999999974</c:v>
                </c:pt>
                <c:pt idx="148">
                  <c:v>4.75</c:v>
                </c:pt>
                <c:pt idx="149">
                  <c:v>4.769999999999996</c:v>
                </c:pt>
                <c:pt idx="150">
                  <c:v>1.5499999999999972</c:v>
                </c:pt>
                <c:pt idx="151">
                  <c:v>9.7600000000000016</c:v>
                </c:pt>
                <c:pt idx="152">
                  <c:v>21.840000000000003</c:v>
                </c:pt>
                <c:pt idx="153">
                  <c:v>9.2199999999999989</c:v>
                </c:pt>
                <c:pt idx="154">
                  <c:v>-2.990000000000002</c:v>
                </c:pt>
                <c:pt idx="155">
                  <c:v>-3.3800000000000026</c:v>
                </c:pt>
                <c:pt idx="156">
                  <c:v>-6.9099999999999966</c:v>
                </c:pt>
                <c:pt idx="157">
                  <c:v>-3.6599999999999966</c:v>
                </c:pt>
                <c:pt idx="158">
                  <c:v>2.9500000000000028</c:v>
                </c:pt>
                <c:pt idx="159">
                  <c:v>6.9399999999999977</c:v>
                </c:pt>
                <c:pt idx="160">
                  <c:v>1.8500000000000014</c:v>
                </c:pt>
                <c:pt idx="161">
                  <c:v>0.92999999999999972</c:v>
                </c:pt>
                <c:pt idx="162">
                  <c:v>4.0300000000000011</c:v>
                </c:pt>
                <c:pt idx="163">
                  <c:v>-1.1099999999999994</c:v>
                </c:pt>
                <c:pt idx="164">
                  <c:v>-5.9500000000000028</c:v>
                </c:pt>
                <c:pt idx="165">
                  <c:v>4.5600000000000023</c:v>
                </c:pt>
                <c:pt idx="166">
                  <c:v>-2.740000000000002</c:v>
                </c:pt>
                <c:pt idx="167">
                  <c:v>-2.2700000000000031</c:v>
                </c:pt>
                <c:pt idx="168">
                  <c:v>-0.72999999999999687</c:v>
                </c:pt>
                <c:pt idx="169">
                  <c:v>5.0399999999999991</c:v>
                </c:pt>
                <c:pt idx="170">
                  <c:v>17.270000000000003</c:v>
                </c:pt>
                <c:pt idx="171">
                  <c:v>10.619999999999997</c:v>
                </c:pt>
                <c:pt idx="172">
                  <c:v>13.600000000000001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FC3-4129-AAFB-866F699E0858}"/>
            </c:ext>
          </c:extLst>
        </c:ser>
        <c:ser>
          <c:idx val="4"/>
          <c:order val="4"/>
          <c:tx>
            <c:strRef>
              <c:f>DAY2_OP_DIFF!$A$7</c:f>
              <c:strCache>
                <c:ptCount val="1"/>
                <c:pt idx="0">
                  <c:v>240150003</c:v>
                </c:pt>
              </c:strCache>
            </c:strRef>
          </c:tx>
          <c:spPr>
            <a:ln w="127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DAY2_OP_DIFF!$D$2:$FT$2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DAY2_OP_DIFF!$D$7:$FT$7</c:f>
              <c:numCache>
                <c:formatCode>General</c:formatCode>
                <c:ptCount val="173"/>
                <c:pt idx="0">
                  <c:v>-1.4799999999999969</c:v>
                </c:pt>
                <c:pt idx="1">
                  <c:v>-10.729999999999997</c:v>
                </c:pt>
                <c:pt idx="2">
                  <c:v>-6.7800000000000011</c:v>
                </c:pt>
                <c:pt idx="3">
                  <c:v>12.04</c:v>
                </c:pt>
                <c:pt idx="4">
                  <c:v>10.020000000000003</c:v>
                </c:pt>
                <c:pt idx="5">
                  <c:v>7.0000000000000284E-2</c:v>
                </c:pt>
                <c:pt idx="6">
                  <c:v>-2.2899999999999991</c:v>
                </c:pt>
                <c:pt idx="7">
                  <c:v>-1.4399999999999977</c:v>
                </c:pt>
                <c:pt idx="8">
                  <c:v>1.8999999999999986</c:v>
                </c:pt>
                <c:pt idx="9">
                  <c:v>-27.81</c:v>
                </c:pt>
                <c:pt idx="10">
                  <c:v>-2.4200000000000017</c:v>
                </c:pt>
                <c:pt idx="11">
                  <c:v>1.6799999999999997</c:v>
                </c:pt>
                <c:pt idx="12">
                  <c:v>-3.1899999999999977</c:v>
                </c:pt>
                <c:pt idx="13">
                  <c:v>-2.4799999999999969</c:v>
                </c:pt>
                <c:pt idx="14">
                  <c:v>-2.2700000000000031</c:v>
                </c:pt>
                <c:pt idx="15">
                  <c:v>-2.8800000000000026</c:v>
                </c:pt>
                <c:pt idx="16">
                  <c:v>-3.2299999999999969</c:v>
                </c:pt>
                <c:pt idx="17">
                  <c:v>6.6099999999999994</c:v>
                </c:pt>
                <c:pt idx="18">
                  <c:v>1.8699999999999974</c:v>
                </c:pt>
                <c:pt idx="19">
                  <c:v>1.5399999999999991</c:v>
                </c:pt>
                <c:pt idx="20">
                  <c:v>11.700000000000003</c:v>
                </c:pt>
                <c:pt idx="21">
                  <c:v>-0.21999999999999886</c:v>
                </c:pt>
                <c:pt idx="22">
                  <c:v>1.7800000000000011</c:v>
                </c:pt>
                <c:pt idx="23">
                  <c:v>-0.53999999999999915</c:v>
                </c:pt>
                <c:pt idx="24">
                  <c:v>4.9699999999999989</c:v>
                </c:pt>
                <c:pt idx="25">
                  <c:v>8.9099999999999966</c:v>
                </c:pt>
                <c:pt idx="26">
                  <c:v>6.0300000000000011</c:v>
                </c:pt>
                <c:pt idx="27">
                  <c:v>1.4299999999999997</c:v>
                </c:pt>
                <c:pt idx="28">
                  <c:v>-1.6499999999999986</c:v>
                </c:pt>
                <c:pt idx="29">
                  <c:v>2.2099999999999937</c:v>
                </c:pt>
                <c:pt idx="30">
                  <c:v>0.85000000000000142</c:v>
                </c:pt>
                <c:pt idx="31">
                  <c:v>-2.2899999999999991</c:v>
                </c:pt>
                <c:pt idx="32">
                  <c:v>7.7199999999999989</c:v>
                </c:pt>
                <c:pt idx="33">
                  <c:v>1.6900000000000013</c:v>
                </c:pt>
                <c:pt idx="34">
                  <c:v>3.6099999999999994</c:v>
                </c:pt>
                <c:pt idx="35">
                  <c:v>23.93</c:v>
                </c:pt>
                <c:pt idx="36">
                  <c:v>-2.3500000000000014</c:v>
                </c:pt>
                <c:pt idx="37">
                  <c:v>1.1300000000000026</c:v>
                </c:pt>
                <c:pt idx="38">
                  <c:v>-9.620000000000001</c:v>
                </c:pt>
                <c:pt idx="39">
                  <c:v>12.29</c:v>
                </c:pt>
                <c:pt idx="40">
                  <c:v>5.75</c:v>
                </c:pt>
                <c:pt idx="41">
                  <c:v>8.8699999999999974</c:v>
                </c:pt>
                <c:pt idx="42">
                  <c:v>3.9699999999999989</c:v>
                </c:pt>
                <c:pt idx="43">
                  <c:v>0.57999999999999829</c:v>
                </c:pt>
                <c:pt idx="44">
                  <c:v>-6.6599999999999966</c:v>
                </c:pt>
                <c:pt idx="45">
                  <c:v>-4.1000000000000014</c:v>
                </c:pt>
                <c:pt idx="46">
                  <c:v>0</c:v>
                </c:pt>
                <c:pt idx="47">
                  <c:v>-9.1499999999999986</c:v>
                </c:pt>
                <c:pt idx="48">
                  <c:v>6.1400000000000006</c:v>
                </c:pt>
                <c:pt idx="49">
                  <c:v>18.100000000000001</c:v>
                </c:pt>
                <c:pt idx="50">
                  <c:v>10.740000000000002</c:v>
                </c:pt>
                <c:pt idx="51">
                  <c:v>5.8299999999999983</c:v>
                </c:pt>
                <c:pt idx="52">
                  <c:v>13.170000000000002</c:v>
                </c:pt>
                <c:pt idx="53">
                  <c:v>-3.1099999999999994</c:v>
                </c:pt>
                <c:pt idx="54">
                  <c:v>0.97999999999999687</c:v>
                </c:pt>
                <c:pt idx="55">
                  <c:v>3.2700000000000031</c:v>
                </c:pt>
                <c:pt idx="56">
                  <c:v>18.689999999999998</c:v>
                </c:pt>
                <c:pt idx="57">
                  <c:v>-4.3800000000000026</c:v>
                </c:pt>
                <c:pt idx="58">
                  <c:v>-3.0799999999999983</c:v>
                </c:pt>
                <c:pt idx="59">
                  <c:v>-9.1000000000000014</c:v>
                </c:pt>
                <c:pt idx="60">
                  <c:v>-12.159999999999997</c:v>
                </c:pt>
                <c:pt idx="61">
                  <c:v>-15.130000000000003</c:v>
                </c:pt>
                <c:pt idx="62">
                  <c:v>-5.32</c:v>
                </c:pt>
                <c:pt idx="63">
                  <c:v>-2.4699999999999989</c:v>
                </c:pt>
                <c:pt idx="64">
                  <c:v>-10.380000000000003</c:v>
                </c:pt>
                <c:pt idx="65">
                  <c:v>3.5300000000000011</c:v>
                </c:pt>
                <c:pt idx="66">
                  <c:v>5.240000000000002</c:v>
                </c:pt>
                <c:pt idx="67">
                  <c:v>-13.079999999999998</c:v>
                </c:pt>
                <c:pt idx="68">
                  <c:v>-9.8699999999999974</c:v>
                </c:pt>
                <c:pt idx="69">
                  <c:v>-9.9699999999999989</c:v>
                </c:pt>
                <c:pt idx="70">
                  <c:v>-7.2800000000000011</c:v>
                </c:pt>
                <c:pt idx="71">
                  <c:v>13.950000000000003</c:v>
                </c:pt>
                <c:pt idx="72">
                  <c:v>-6.4799999999999969</c:v>
                </c:pt>
                <c:pt idx="73">
                  <c:v>-3.009999999999998</c:v>
                </c:pt>
                <c:pt idx="74">
                  <c:v>-6.4099999999999966</c:v>
                </c:pt>
                <c:pt idx="75">
                  <c:v>-12.450000000000003</c:v>
                </c:pt>
                <c:pt idx="76">
                  <c:v>-3.4600000000000009</c:v>
                </c:pt>
                <c:pt idx="77">
                  <c:v>-5.8699999999999974</c:v>
                </c:pt>
                <c:pt idx="78">
                  <c:v>-8.3400000000000034</c:v>
                </c:pt>
                <c:pt idx="79">
                  <c:v>-6.3299999999999983</c:v>
                </c:pt>
                <c:pt idx="80">
                  <c:v>-7.509999999999998</c:v>
                </c:pt>
                <c:pt idx="81">
                  <c:v>-7.8400000000000034</c:v>
                </c:pt>
                <c:pt idx="82">
                  <c:v>2.5100000000000051</c:v>
                </c:pt>
                <c:pt idx="83">
                  <c:v>4.2899999999999991</c:v>
                </c:pt>
                <c:pt idx="84">
                  <c:v>-7.68</c:v>
                </c:pt>
                <c:pt idx="85">
                  <c:v>-8.9600000000000009</c:v>
                </c:pt>
                <c:pt idx="86">
                  <c:v>-18.36</c:v>
                </c:pt>
                <c:pt idx="87">
                  <c:v>-7.5</c:v>
                </c:pt>
                <c:pt idx="88">
                  <c:v>-1.9299999999999997</c:v>
                </c:pt>
                <c:pt idx="89">
                  <c:v>-2.7000000000000028</c:v>
                </c:pt>
                <c:pt idx="90">
                  <c:v>-3.5399999999999991</c:v>
                </c:pt>
                <c:pt idx="91">
                  <c:v>-6.0500000000000007</c:v>
                </c:pt>
                <c:pt idx="92">
                  <c:v>2.1199999999999974</c:v>
                </c:pt>
                <c:pt idx="93">
                  <c:v>-3.740000000000002</c:v>
                </c:pt>
                <c:pt idx="94">
                  <c:v>2.5399999999999991</c:v>
                </c:pt>
                <c:pt idx="95">
                  <c:v>3.3100000000000023</c:v>
                </c:pt>
                <c:pt idx="96">
                  <c:v>-1.2999999999999972</c:v>
                </c:pt>
                <c:pt idx="97">
                  <c:v>-6.7199999999999989</c:v>
                </c:pt>
                <c:pt idx="98">
                  <c:v>-7.0300000000000011</c:v>
                </c:pt>
                <c:pt idx="99">
                  <c:v>4.009999999999998</c:v>
                </c:pt>
                <c:pt idx="100">
                  <c:v>-6.0000000000002274E-2</c:v>
                </c:pt>
                <c:pt idx="101">
                  <c:v>-7.8699999999999974</c:v>
                </c:pt>
                <c:pt idx="102">
                  <c:v>-3.6599999999999966</c:v>
                </c:pt>
                <c:pt idx="103">
                  <c:v>0.82000000000000028</c:v>
                </c:pt>
                <c:pt idx="104">
                  <c:v>14.099999999999994</c:v>
                </c:pt>
                <c:pt idx="105">
                  <c:v>-9.3500000000000014</c:v>
                </c:pt>
                <c:pt idx="106">
                  <c:v>1.8699999999999974</c:v>
                </c:pt>
                <c:pt idx="107">
                  <c:v>-3.1899999999999977</c:v>
                </c:pt>
                <c:pt idx="108">
                  <c:v>4.3599999999999994</c:v>
                </c:pt>
                <c:pt idx="109">
                  <c:v>2.3200000000000003</c:v>
                </c:pt>
                <c:pt idx="110">
                  <c:v>0.42999999999999972</c:v>
                </c:pt>
                <c:pt idx="111">
                  <c:v>9.6899999999999977</c:v>
                </c:pt>
                <c:pt idx="112">
                  <c:v>11.369999999999997</c:v>
                </c:pt>
                <c:pt idx="113">
                  <c:v>4.7000000000000028</c:v>
                </c:pt>
                <c:pt idx="114">
                  <c:v>10.549999999999997</c:v>
                </c:pt>
                <c:pt idx="115">
                  <c:v>7.4200000000000017</c:v>
                </c:pt>
                <c:pt idx="116">
                  <c:v>-3.5600000000000023</c:v>
                </c:pt>
                <c:pt idx="117">
                  <c:v>-5.4099999999999966</c:v>
                </c:pt>
                <c:pt idx="118">
                  <c:v>-1.9299999999999997</c:v>
                </c:pt>
                <c:pt idx="119">
                  <c:v>7.3100000000000023</c:v>
                </c:pt>
                <c:pt idx="120">
                  <c:v>8.9500000000000028</c:v>
                </c:pt>
                <c:pt idx="121">
                  <c:v>0.29999999999999716</c:v>
                </c:pt>
                <c:pt idx="122">
                  <c:v>0.84999999999999432</c:v>
                </c:pt>
                <c:pt idx="123">
                  <c:v>12.939999999999998</c:v>
                </c:pt>
                <c:pt idx="124">
                  <c:v>15.740000000000002</c:v>
                </c:pt>
                <c:pt idx="125">
                  <c:v>19.97</c:v>
                </c:pt>
                <c:pt idx="126">
                  <c:v>-0.40999999999999659</c:v>
                </c:pt>
                <c:pt idx="127">
                  <c:v>2.7000000000000028</c:v>
                </c:pt>
                <c:pt idx="128">
                  <c:v>-2.3999999999999986</c:v>
                </c:pt>
                <c:pt idx="129">
                  <c:v>11.509999999999998</c:v>
                </c:pt>
                <c:pt idx="130">
                  <c:v>12.009999999999998</c:v>
                </c:pt>
                <c:pt idx="131">
                  <c:v>-4.3400000000000034</c:v>
                </c:pt>
                <c:pt idx="132">
                  <c:v>0.82000000000000028</c:v>
                </c:pt>
                <c:pt idx="133">
                  <c:v>-5.2100000000000009</c:v>
                </c:pt>
                <c:pt idx="134">
                  <c:v>-9.91</c:v>
                </c:pt>
                <c:pt idx="135">
                  <c:v>-3.759999999999998</c:v>
                </c:pt>
                <c:pt idx="136">
                  <c:v>-8.7299999999999969</c:v>
                </c:pt>
                <c:pt idx="137">
                  <c:v>0.34000000000000341</c:v>
                </c:pt>
                <c:pt idx="138">
                  <c:v>6.1700000000000017</c:v>
                </c:pt>
                <c:pt idx="139">
                  <c:v>10.93</c:v>
                </c:pt>
                <c:pt idx="140">
                  <c:v>8.2899999999999991</c:v>
                </c:pt>
                <c:pt idx="141">
                  <c:v>-1.0200000000000031</c:v>
                </c:pt>
                <c:pt idx="142">
                  <c:v>-3.2600000000000016</c:v>
                </c:pt>
                <c:pt idx="143">
                  <c:v>-6.3699999999999974</c:v>
                </c:pt>
                <c:pt idx="144">
                  <c:v>-4.5</c:v>
                </c:pt>
                <c:pt idx="145">
                  <c:v>-1.4799999999999969</c:v>
                </c:pt>
                <c:pt idx="146">
                  <c:v>5.7900000000000063</c:v>
                </c:pt>
                <c:pt idx="147">
                  <c:v>-3.9799999999999969</c:v>
                </c:pt>
                <c:pt idx="148">
                  <c:v>0.25</c:v>
                </c:pt>
                <c:pt idx="149">
                  <c:v>2.1899999999999977</c:v>
                </c:pt>
                <c:pt idx="150">
                  <c:v>-1.9099999999999966</c:v>
                </c:pt>
                <c:pt idx="151">
                  <c:v>2.6700000000000017</c:v>
                </c:pt>
                <c:pt idx="152">
                  <c:v>7.5900000000000034</c:v>
                </c:pt>
                <c:pt idx="153">
                  <c:v>-0.71000000000000085</c:v>
                </c:pt>
                <c:pt idx="154">
                  <c:v>-3.2100000000000009</c:v>
                </c:pt>
                <c:pt idx="155">
                  <c:v>0.35000000000000142</c:v>
                </c:pt>
                <c:pt idx="156">
                  <c:v>-12.079999999999998</c:v>
                </c:pt>
                <c:pt idx="157">
                  <c:v>-10.130000000000003</c:v>
                </c:pt>
                <c:pt idx="158">
                  <c:v>-8.3500000000000014</c:v>
                </c:pt>
                <c:pt idx="159">
                  <c:v>10.350000000000001</c:v>
                </c:pt>
                <c:pt idx="160">
                  <c:v>0.15999999999999659</c:v>
                </c:pt>
                <c:pt idx="161">
                  <c:v>0.21000000000000085</c:v>
                </c:pt>
                <c:pt idx="162">
                  <c:v>-5.1499999999999986</c:v>
                </c:pt>
                <c:pt idx="163">
                  <c:v>-3.4600000000000009</c:v>
                </c:pt>
                <c:pt idx="164">
                  <c:v>-8.8400000000000034</c:v>
                </c:pt>
                <c:pt idx="165">
                  <c:v>-7.3599999999999994</c:v>
                </c:pt>
                <c:pt idx="166">
                  <c:v>-5.759999999999998</c:v>
                </c:pt>
                <c:pt idx="167">
                  <c:v>-1.8299999999999983</c:v>
                </c:pt>
                <c:pt idx="168">
                  <c:v>-0.85999999999999943</c:v>
                </c:pt>
                <c:pt idx="169">
                  <c:v>0</c:v>
                </c:pt>
                <c:pt idx="170">
                  <c:v>0</c:v>
                </c:pt>
                <c:pt idx="171">
                  <c:v>-5.7800000000000011</c:v>
                </c:pt>
                <c:pt idx="172">
                  <c:v>4.5399999999999991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FC3-4129-AAFB-866F699E0858}"/>
            </c:ext>
          </c:extLst>
        </c:ser>
        <c:ser>
          <c:idx val="5"/>
          <c:order val="5"/>
          <c:tx>
            <c:strRef>
              <c:f>DAY2_OP_DIFF!$A$8</c:f>
              <c:strCache>
                <c:ptCount val="1"/>
                <c:pt idx="0">
                  <c:v>240170010</c:v>
                </c:pt>
              </c:strCache>
            </c:strRef>
          </c:tx>
          <c:spPr>
            <a:ln w="127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DAY2_OP_DIFF!$D$2:$FT$2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DAY2_OP_DIFF!$D$8:$FT$8</c:f>
              <c:numCache>
                <c:formatCode>General</c:formatCode>
                <c:ptCount val="173"/>
                <c:pt idx="0">
                  <c:v>0</c:v>
                </c:pt>
                <c:pt idx="1">
                  <c:v>-1.4699999999999989</c:v>
                </c:pt>
                <c:pt idx="2">
                  <c:v>2.3699999999999974</c:v>
                </c:pt>
                <c:pt idx="3">
                  <c:v>6.3500000000000014</c:v>
                </c:pt>
                <c:pt idx="4">
                  <c:v>7.1000000000000014</c:v>
                </c:pt>
                <c:pt idx="5">
                  <c:v>1.6099999999999994</c:v>
                </c:pt>
                <c:pt idx="6">
                  <c:v>-3.0200000000000031</c:v>
                </c:pt>
                <c:pt idx="7">
                  <c:v>2.3999999999999986</c:v>
                </c:pt>
                <c:pt idx="8">
                  <c:v>-3.259999999999998</c:v>
                </c:pt>
                <c:pt idx="9">
                  <c:v>-7.5399999999999991</c:v>
                </c:pt>
                <c:pt idx="10">
                  <c:v>-2.0700000000000003</c:v>
                </c:pt>
                <c:pt idx="11">
                  <c:v>-0.36999999999999744</c:v>
                </c:pt>
                <c:pt idx="12">
                  <c:v>-5.490000000000002</c:v>
                </c:pt>
                <c:pt idx="13">
                  <c:v>-5.8900000000000006</c:v>
                </c:pt>
                <c:pt idx="14">
                  <c:v>-5.0900000000000034</c:v>
                </c:pt>
                <c:pt idx="15">
                  <c:v>-7.0300000000000011</c:v>
                </c:pt>
                <c:pt idx="16">
                  <c:v>-3.8699999999999974</c:v>
                </c:pt>
                <c:pt idx="17">
                  <c:v>7.1700000000000017</c:v>
                </c:pt>
                <c:pt idx="18">
                  <c:v>5.7299999999999969</c:v>
                </c:pt>
                <c:pt idx="19">
                  <c:v>8.0200000000000031</c:v>
                </c:pt>
                <c:pt idx="20">
                  <c:v>10.93</c:v>
                </c:pt>
                <c:pt idx="21">
                  <c:v>0.81000000000000227</c:v>
                </c:pt>
                <c:pt idx="22">
                  <c:v>-2.8400000000000034</c:v>
                </c:pt>
                <c:pt idx="23">
                  <c:v>-5.5200000000000031</c:v>
                </c:pt>
                <c:pt idx="24">
                  <c:v>11.409999999999997</c:v>
                </c:pt>
                <c:pt idx="25">
                  <c:v>7.8400000000000034</c:v>
                </c:pt>
                <c:pt idx="26">
                  <c:v>3.9399999999999977</c:v>
                </c:pt>
                <c:pt idx="27">
                  <c:v>-2.9600000000000009</c:v>
                </c:pt>
                <c:pt idx="28">
                  <c:v>-2</c:v>
                </c:pt>
                <c:pt idx="29">
                  <c:v>3.1000000000000014</c:v>
                </c:pt>
                <c:pt idx="30">
                  <c:v>0.32999999999999829</c:v>
                </c:pt>
                <c:pt idx="31">
                  <c:v>-4.8999999999999986</c:v>
                </c:pt>
                <c:pt idx="32">
                  <c:v>1.7700000000000031</c:v>
                </c:pt>
                <c:pt idx="33">
                  <c:v>7.84</c:v>
                </c:pt>
                <c:pt idx="34">
                  <c:v>5.0799999999999983</c:v>
                </c:pt>
                <c:pt idx="35">
                  <c:v>0</c:v>
                </c:pt>
                <c:pt idx="36">
                  <c:v>15.939999999999998</c:v>
                </c:pt>
                <c:pt idx="37">
                  <c:v>6.0200000000000031</c:v>
                </c:pt>
                <c:pt idx="38">
                  <c:v>-5.75</c:v>
                </c:pt>
                <c:pt idx="39">
                  <c:v>14.259999999999998</c:v>
                </c:pt>
                <c:pt idx="40">
                  <c:v>6.1400000000000006</c:v>
                </c:pt>
                <c:pt idx="41">
                  <c:v>6.759999999999998</c:v>
                </c:pt>
                <c:pt idx="42">
                  <c:v>5.2700000000000031</c:v>
                </c:pt>
                <c:pt idx="43">
                  <c:v>-6.6099999999999994</c:v>
                </c:pt>
                <c:pt idx="44">
                  <c:v>3.0900000000000034</c:v>
                </c:pt>
                <c:pt idx="45">
                  <c:v>-2.0700000000000003</c:v>
                </c:pt>
                <c:pt idx="46">
                  <c:v>10.590000000000003</c:v>
                </c:pt>
                <c:pt idx="47">
                  <c:v>0.11999999999999744</c:v>
                </c:pt>
                <c:pt idx="48">
                  <c:v>14.719999999999999</c:v>
                </c:pt>
                <c:pt idx="49">
                  <c:v>11.829999999999998</c:v>
                </c:pt>
                <c:pt idx="50">
                  <c:v>11.310000000000002</c:v>
                </c:pt>
                <c:pt idx="51">
                  <c:v>4.5499999999999972</c:v>
                </c:pt>
                <c:pt idx="52">
                  <c:v>9.0399999999999991</c:v>
                </c:pt>
                <c:pt idx="53">
                  <c:v>3.5399999999999991</c:v>
                </c:pt>
                <c:pt idx="54">
                  <c:v>-5.4500000000000028</c:v>
                </c:pt>
                <c:pt idx="55">
                  <c:v>5.82</c:v>
                </c:pt>
                <c:pt idx="56">
                  <c:v>15.93</c:v>
                </c:pt>
                <c:pt idx="57">
                  <c:v>-7.9799999999999969</c:v>
                </c:pt>
                <c:pt idx="58">
                  <c:v>0</c:v>
                </c:pt>
                <c:pt idx="59">
                  <c:v>-3.3599999999999994</c:v>
                </c:pt>
                <c:pt idx="60">
                  <c:v>-6.4699999999999989</c:v>
                </c:pt>
                <c:pt idx="61">
                  <c:v>-2.5700000000000003</c:v>
                </c:pt>
                <c:pt idx="62">
                  <c:v>-1.9099999999999966</c:v>
                </c:pt>
                <c:pt idx="63">
                  <c:v>6.6199999999999974</c:v>
                </c:pt>
                <c:pt idx="64">
                  <c:v>0</c:v>
                </c:pt>
                <c:pt idx="65">
                  <c:v>17.759999999999998</c:v>
                </c:pt>
                <c:pt idx="66">
                  <c:v>12.950000000000003</c:v>
                </c:pt>
                <c:pt idx="67">
                  <c:v>-12.590000000000003</c:v>
                </c:pt>
                <c:pt idx="68">
                  <c:v>-12.79</c:v>
                </c:pt>
                <c:pt idx="69">
                  <c:v>-4.25</c:v>
                </c:pt>
                <c:pt idx="70">
                  <c:v>-12.909999999999997</c:v>
                </c:pt>
                <c:pt idx="71">
                  <c:v>4.9799999999999969</c:v>
                </c:pt>
                <c:pt idx="72">
                  <c:v>0.64000000000000057</c:v>
                </c:pt>
                <c:pt idx="73">
                  <c:v>-2.4500000000000028</c:v>
                </c:pt>
                <c:pt idx="74">
                  <c:v>-0.21000000000000085</c:v>
                </c:pt>
                <c:pt idx="75">
                  <c:v>-11.229999999999997</c:v>
                </c:pt>
                <c:pt idx="76">
                  <c:v>-8.7000000000000028</c:v>
                </c:pt>
                <c:pt idx="77">
                  <c:v>-1.1199999999999974</c:v>
                </c:pt>
                <c:pt idx="78">
                  <c:v>0</c:v>
                </c:pt>
                <c:pt idx="79">
                  <c:v>-3.0399999999999991</c:v>
                </c:pt>
                <c:pt idx="80">
                  <c:v>-6.6899999999999977</c:v>
                </c:pt>
                <c:pt idx="81">
                  <c:v>-4.4699999999999989</c:v>
                </c:pt>
                <c:pt idx="82">
                  <c:v>-2.2000000000000028</c:v>
                </c:pt>
                <c:pt idx="83">
                  <c:v>2.3900000000000006</c:v>
                </c:pt>
                <c:pt idx="84">
                  <c:v>-7.5900000000000034</c:v>
                </c:pt>
                <c:pt idx="85">
                  <c:v>-4.2999999999999972</c:v>
                </c:pt>
                <c:pt idx="86">
                  <c:v>-7.8800000000000026</c:v>
                </c:pt>
                <c:pt idx="87">
                  <c:v>-13.850000000000001</c:v>
                </c:pt>
                <c:pt idx="88">
                  <c:v>0.39999999999999858</c:v>
                </c:pt>
                <c:pt idx="89">
                  <c:v>-2.8900000000000006</c:v>
                </c:pt>
                <c:pt idx="90">
                  <c:v>5.2000000000000028</c:v>
                </c:pt>
                <c:pt idx="91">
                  <c:v>0</c:v>
                </c:pt>
                <c:pt idx="92">
                  <c:v>-2.6899999999999977</c:v>
                </c:pt>
                <c:pt idx="93">
                  <c:v>-1.7899999999999991</c:v>
                </c:pt>
                <c:pt idx="94">
                  <c:v>3.4500000000000028</c:v>
                </c:pt>
                <c:pt idx="95">
                  <c:v>7</c:v>
                </c:pt>
                <c:pt idx="96">
                  <c:v>-5.6099999999999994</c:v>
                </c:pt>
                <c:pt idx="97">
                  <c:v>-3.7299999999999969</c:v>
                </c:pt>
                <c:pt idx="98">
                  <c:v>15.770000000000003</c:v>
                </c:pt>
                <c:pt idx="99">
                  <c:v>0.61999999999999744</c:v>
                </c:pt>
                <c:pt idx="100">
                  <c:v>5.7800000000000011</c:v>
                </c:pt>
                <c:pt idx="101">
                  <c:v>-8.1899999999999977</c:v>
                </c:pt>
                <c:pt idx="102">
                  <c:v>0</c:v>
                </c:pt>
                <c:pt idx="103">
                  <c:v>22.75</c:v>
                </c:pt>
                <c:pt idx="104">
                  <c:v>10.090000000000003</c:v>
                </c:pt>
                <c:pt idx="105">
                  <c:v>0</c:v>
                </c:pt>
                <c:pt idx="106">
                  <c:v>1.8299999999999983</c:v>
                </c:pt>
                <c:pt idx="107">
                  <c:v>-4.82</c:v>
                </c:pt>
                <c:pt idx="108">
                  <c:v>18.46</c:v>
                </c:pt>
                <c:pt idx="109">
                  <c:v>4.2000000000000028</c:v>
                </c:pt>
                <c:pt idx="110">
                  <c:v>9.1899999999999977</c:v>
                </c:pt>
                <c:pt idx="111">
                  <c:v>6.9799999999999969</c:v>
                </c:pt>
                <c:pt idx="112">
                  <c:v>13.46</c:v>
                </c:pt>
                <c:pt idx="113">
                  <c:v>-0.21999999999999886</c:v>
                </c:pt>
                <c:pt idx="114">
                  <c:v>16.93</c:v>
                </c:pt>
                <c:pt idx="115">
                  <c:v>15.64</c:v>
                </c:pt>
                <c:pt idx="116">
                  <c:v>6.7199999999999989</c:v>
                </c:pt>
                <c:pt idx="117">
                  <c:v>10.399999999999999</c:v>
                </c:pt>
                <c:pt idx="118">
                  <c:v>3.5200000000000031</c:v>
                </c:pt>
                <c:pt idx="119">
                  <c:v>7.2299999999999969</c:v>
                </c:pt>
                <c:pt idx="120">
                  <c:v>12.049999999999997</c:v>
                </c:pt>
                <c:pt idx="121">
                  <c:v>2.6400000000000006</c:v>
                </c:pt>
                <c:pt idx="122">
                  <c:v>-12.990000000000002</c:v>
                </c:pt>
                <c:pt idx="123">
                  <c:v>8</c:v>
                </c:pt>
                <c:pt idx="124">
                  <c:v>10.75</c:v>
                </c:pt>
                <c:pt idx="125">
                  <c:v>14.04</c:v>
                </c:pt>
                <c:pt idx="126">
                  <c:v>9.9699999999999989</c:v>
                </c:pt>
                <c:pt idx="127">
                  <c:v>18.049999999999997</c:v>
                </c:pt>
                <c:pt idx="128">
                  <c:v>22.58</c:v>
                </c:pt>
                <c:pt idx="129">
                  <c:v>8.1300000000000026</c:v>
                </c:pt>
                <c:pt idx="130">
                  <c:v>17.64</c:v>
                </c:pt>
                <c:pt idx="131">
                  <c:v>-4.8500000000000014</c:v>
                </c:pt>
                <c:pt idx="132">
                  <c:v>4.7199999999999989</c:v>
                </c:pt>
                <c:pt idx="133">
                  <c:v>-3.0900000000000034</c:v>
                </c:pt>
                <c:pt idx="134">
                  <c:v>-6.4600000000000009</c:v>
                </c:pt>
                <c:pt idx="135">
                  <c:v>-2.9600000000000009</c:v>
                </c:pt>
                <c:pt idx="136">
                  <c:v>1.6700000000000017</c:v>
                </c:pt>
                <c:pt idx="137">
                  <c:v>-1.25</c:v>
                </c:pt>
                <c:pt idx="138">
                  <c:v>19.049999999999997</c:v>
                </c:pt>
                <c:pt idx="139">
                  <c:v>15.560000000000002</c:v>
                </c:pt>
                <c:pt idx="140">
                  <c:v>11.229999999999997</c:v>
                </c:pt>
                <c:pt idx="141">
                  <c:v>0</c:v>
                </c:pt>
                <c:pt idx="142">
                  <c:v>3.2999999999999972</c:v>
                </c:pt>
                <c:pt idx="143">
                  <c:v>5.0900000000000034</c:v>
                </c:pt>
                <c:pt idx="144">
                  <c:v>-2.6000000000000014</c:v>
                </c:pt>
                <c:pt idx="145">
                  <c:v>-3.2100000000000009</c:v>
                </c:pt>
                <c:pt idx="146">
                  <c:v>-1.8900000000000006</c:v>
                </c:pt>
                <c:pt idx="147">
                  <c:v>22.61</c:v>
                </c:pt>
                <c:pt idx="148">
                  <c:v>6.9699999999999989</c:v>
                </c:pt>
                <c:pt idx="149">
                  <c:v>-7.7000000000000028</c:v>
                </c:pt>
                <c:pt idx="150">
                  <c:v>-2.1599999999999966</c:v>
                </c:pt>
                <c:pt idx="151">
                  <c:v>18.450000000000003</c:v>
                </c:pt>
                <c:pt idx="152">
                  <c:v>15.149999999999999</c:v>
                </c:pt>
                <c:pt idx="153">
                  <c:v>19.600000000000001</c:v>
                </c:pt>
                <c:pt idx="154">
                  <c:v>1.4500000000000028</c:v>
                </c:pt>
                <c:pt idx="155">
                  <c:v>0.32999999999999829</c:v>
                </c:pt>
                <c:pt idx="156">
                  <c:v>-1.259999999999998</c:v>
                </c:pt>
                <c:pt idx="157">
                  <c:v>0.43999999999999773</c:v>
                </c:pt>
                <c:pt idx="158">
                  <c:v>6.2999999999999972</c:v>
                </c:pt>
                <c:pt idx="159">
                  <c:v>13.969999999999999</c:v>
                </c:pt>
                <c:pt idx="160">
                  <c:v>5.0799999999999983</c:v>
                </c:pt>
                <c:pt idx="161">
                  <c:v>4.8400000000000034</c:v>
                </c:pt>
                <c:pt idx="162">
                  <c:v>2.3900000000000006</c:v>
                </c:pt>
                <c:pt idx="163">
                  <c:v>5.57</c:v>
                </c:pt>
                <c:pt idx="164">
                  <c:v>-6.3699999999999974</c:v>
                </c:pt>
                <c:pt idx="165">
                  <c:v>5.1199999999999974</c:v>
                </c:pt>
                <c:pt idx="166">
                  <c:v>1.1700000000000017</c:v>
                </c:pt>
                <c:pt idx="167">
                  <c:v>0.88000000000000256</c:v>
                </c:pt>
                <c:pt idx="168">
                  <c:v>2.6799999999999997</c:v>
                </c:pt>
                <c:pt idx="169">
                  <c:v>11.659999999999997</c:v>
                </c:pt>
                <c:pt idx="170">
                  <c:v>9.0600000000000023</c:v>
                </c:pt>
                <c:pt idx="171">
                  <c:v>13.509999999999998</c:v>
                </c:pt>
                <c:pt idx="172">
                  <c:v>9.3699999999999974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FC3-4129-AAFB-866F699E0858}"/>
            </c:ext>
          </c:extLst>
        </c:ser>
        <c:ser>
          <c:idx val="6"/>
          <c:order val="6"/>
          <c:tx>
            <c:strRef>
              <c:f>DAY2_OP_DIFF!$A$9</c:f>
              <c:strCache>
                <c:ptCount val="1"/>
                <c:pt idx="0">
                  <c:v>240190004</c:v>
                </c:pt>
              </c:strCache>
            </c:strRef>
          </c:tx>
          <c:spPr>
            <a:ln w="1270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DAY2_OP_DIFF!$D$2:$FT$2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DAY2_OP_DIFF!$D$9:$FT$9</c:f>
              <c:numCache>
                <c:formatCode>General</c:formatCode>
                <c:ptCount val="173"/>
                <c:pt idx="0">
                  <c:v>-3.1799999999999997</c:v>
                </c:pt>
                <c:pt idx="1">
                  <c:v>-2.2999999999999972</c:v>
                </c:pt>
                <c:pt idx="2">
                  <c:v>5.5499999999999972</c:v>
                </c:pt>
                <c:pt idx="3">
                  <c:v>5.3699999999999974</c:v>
                </c:pt>
                <c:pt idx="4">
                  <c:v>6.3400000000000034</c:v>
                </c:pt>
                <c:pt idx="5">
                  <c:v>-0.28999999999999915</c:v>
                </c:pt>
                <c:pt idx="6">
                  <c:v>-3.8800000000000026</c:v>
                </c:pt>
                <c:pt idx="7">
                  <c:v>-3.490000000000002</c:v>
                </c:pt>
                <c:pt idx="8">
                  <c:v>1.3599999999999994</c:v>
                </c:pt>
                <c:pt idx="9">
                  <c:v>-5.1700000000000017</c:v>
                </c:pt>
                <c:pt idx="10">
                  <c:v>-4.6400000000000006</c:v>
                </c:pt>
                <c:pt idx="11">
                  <c:v>0.81000000000000227</c:v>
                </c:pt>
                <c:pt idx="12">
                  <c:v>-5.8500000000000014</c:v>
                </c:pt>
                <c:pt idx="13">
                  <c:v>-2.9099999999999966</c:v>
                </c:pt>
                <c:pt idx="14">
                  <c:v>-0.95000000000000284</c:v>
                </c:pt>
                <c:pt idx="15">
                  <c:v>-8.36</c:v>
                </c:pt>
                <c:pt idx="16">
                  <c:v>-9.3999999999999986</c:v>
                </c:pt>
                <c:pt idx="17">
                  <c:v>8.68</c:v>
                </c:pt>
                <c:pt idx="18">
                  <c:v>2.3699999999999974</c:v>
                </c:pt>
                <c:pt idx="19">
                  <c:v>8.1599999999999966</c:v>
                </c:pt>
                <c:pt idx="20">
                  <c:v>12.009999999999998</c:v>
                </c:pt>
                <c:pt idx="21">
                  <c:v>0</c:v>
                </c:pt>
                <c:pt idx="22">
                  <c:v>-1.5200000000000031</c:v>
                </c:pt>
                <c:pt idx="23">
                  <c:v>-7.1099999999999994</c:v>
                </c:pt>
                <c:pt idx="24">
                  <c:v>0.39000000000000057</c:v>
                </c:pt>
                <c:pt idx="25">
                  <c:v>3.759999999999998</c:v>
                </c:pt>
                <c:pt idx="26">
                  <c:v>2.4699999999999989</c:v>
                </c:pt>
                <c:pt idx="27">
                  <c:v>2.3599999999999994</c:v>
                </c:pt>
                <c:pt idx="28">
                  <c:v>-1.9699999999999989</c:v>
                </c:pt>
                <c:pt idx="29">
                  <c:v>1.8200000000000003</c:v>
                </c:pt>
                <c:pt idx="30">
                  <c:v>-0.11999999999999744</c:v>
                </c:pt>
                <c:pt idx="31">
                  <c:v>-1.5900000000000034</c:v>
                </c:pt>
                <c:pt idx="32">
                  <c:v>-1.2899999999999991</c:v>
                </c:pt>
                <c:pt idx="33">
                  <c:v>4.5799999999999983</c:v>
                </c:pt>
                <c:pt idx="34">
                  <c:v>0.71000000000000085</c:v>
                </c:pt>
                <c:pt idx="35">
                  <c:v>18.659999999999997</c:v>
                </c:pt>
                <c:pt idx="36">
                  <c:v>9.0499999999999972</c:v>
                </c:pt>
                <c:pt idx="37">
                  <c:v>14.549999999999997</c:v>
                </c:pt>
                <c:pt idx="38">
                  <c:v>-5.6700000000000017</c:v>
                </c:pt>
                <c:pt idx="39">
                  <c:v>4.1099999999999994</c:v>
                </c:pt>
                <c:pt idx="40">
                  <c:v>1.9600000000000009</c:v>
                </c:pt>
                <c:pt idx="41">
                  <c:v>10.079999999999998</c:v>
                </c:pt>
                <c:pt idx="42">
                  <c:v>7.009999999999998</c:v>
                </c:pt>
                <c:pt idx="43">
                  <c:v>-5.1499999999999986</c:v>
                </c:pt>
                <c:pt idx="44">
                  <c:v>-2.490000000000002</c:v>
                </c:pt>
                <c:pt idx="45">
                  <c:v>-4.9200000000000017</c:v>
                </c:pt>
                <c:pt idx="46">
                  <c:v>5.509999999999998</c:v>
                </c:pt>
                <c:pt idx="47">
                  <c:v>-3.1700000000000017</c:v>
                </c:pt>
                <c:pt idx="48">
                  <c:v>13.090000000000003</c:v>
                </c:pt>
                <c:pt idx="49">
                  <c:v>17.25</c:v>
                </c:pt>
                <c:pt idx="50">
                  <c:v>11.07</c:v>
                </c:pt>
                <c:pt idx="51">
                  <c:v>5.2800000000000011</c:v>
                </c:pt>
                <c:pt idx="52">
                  <c:v>13.57</c:v>
                </c:pt>
                <c:pt idx="53">
                  <c:v>9.4699999999999989</c:v>
                </c:pt>
                <c:pt idx="54">
                  <c:v>4.3299999999999983</c:v>
                </c:pt>
                <c:pt idx="55">
                  <c:v>13.5</c:v>
                </c:pt>
                <c:pt idx="56">
                  <c:v>18.75</c:v>
                </c:pt>
                <c:pt idx="57">
                  <c:v>-3.2100000000000009</c:v>
                </c:pt>
                <c:pt idx="58">
                  <c:v>3.7199999999999989</c:v>
                </c:pt>
                <c:pt idx="59">
                  <c:v>-3.0399999999999991</c:v>
                </c:pt>
                <c:pt idx="60">
                  <c:v>-5.68</c:v>
                </c:pt>
                <c:pt idx="61">
                  <c:v>-2.2700000000000031</c:v>
                </c:pt>
                <c:pt idx="62">
                  <c:v>6.1599999999999966</c:v>
                </c:pt>
                <c:pt idx="63">
                  <c:v>-0.63000000000000256</c:v>
                </c:pt>
                <c:pt idx="64">
                  <c:v>4.5300000000000011</c:v>
                </c:pt>
                <c:pt idx="65">
                  <c:v>18.46</c:v>
                </c:pt>
                <c:pt idx="66">
                  <c:v>17.100000000000001</c:v>
                </c:pt>
                <c:pt idx="67">
                  <c:v>-7.0600000000000023</c:v>
                </c:pt>
                <c:pt idx="68">
                  <c:v>0.36999999999999744</c:v>
                </c:pt>
                <c:pt idx="69">
                  <c:v>0.72999999999999687</c:v>
                </c:pt>
                <c:pt idx="70">
                  <c:v>-13.619999999999997</c:v>
                </c:pt>
                <c:pt idx="71">
                  <c:v>0</c:v>
                </c:pt>
                <c:pt idx="72">
                  <c:v>1.7700000000000031</c:v>
                </c:pt>
                <c:pt idx="73">
                  <c:v>-1.4799999999999969</c:v>
                </c:pt>
                <c:pt idx="74">
                  <c:v>3.0000000000001137E-2</c:v>
                </c:pt>
                <c:pt idx="75">
                  <c:v>-4.0300000000000011</c:v>
                </c:pt>
                <c:pt idx="76">
                  <c:v>-2.0900000000000034</c:v>
                </c:pt>
                <c:pt idx="77">
                  <c:v>-3.1400000000000006</c:v>
                </c:pt>
                <c:pt idx="78">
                  <c:v>-1.3500000000000014</c:v>
                </c:pt>
                <c:pt idx="79">
                  <c:v>-2.1000000000000014</c:v>
                </c:pt>
                <c:pt idx="80">
                  <c:v>-3.3400000000000034</c:v>
                </c:pt>
                <c:pt idx="81">
                  <c:v>-3.7299999999999969</c:v>
                </c:pt>
                <c:pt idx="82">
                  <c:v>1.7100000000000009</c:v>
                </c:pt>
                <c:pt idx="83">
                  <c:v>14.54</c:v>
                </c:pt>
                <c:pt idx="84">
                  <c:v>-6.5399999999999991</c:v>
                </c:pt>
                <c:pt idx="85">
                  <c:v>-1.240000000000002</c:v>
                </c:pt>
                <c:pt idx="86">
                  <c:v>2.4099999999999966</c:v>
                </c:pt>
                <c:pt idx="87">
                  <c:v>-10.729999999999997</c:v>
                </c:pt>
                <c:pt idx="88">
                  <c:v>1.1599999999999966</c:v>
                </c:pt>
                <c:pt idx="89">
                  <c:v>0.14000000000000057</c:v>
                </c:pt>
                <c:pt idx="90">
                  <c:v>19.759999999999998</c:v>
                </c:pt>
                <c:pt idx="91">
                  <c:v>-2.8200000000000003</c:v>
                </c:pt>
                <c:pt idx="92">
                  <c:v>-10.29</c:v>
                </c:pt>
                <c:pt idx="93">
                  <c:v>-7</c:v>
                </c:pt>
                <c:pt idx="94">
                  <c:v>-4.2299999999999969</c:v>
                </c:pt>
                <c:pt idx="95">
                  <c:v>3.7100000000000009</c:v>
                </c:pt>
                <c:pt idx="96">
                  <c:v>6.9699999999999989</c:v>
                </c:pt>
                <c:pt idx="97">
                  <c:v>-3.0300000000000011</c:v>
                </c:pt>
                <c:pt idx="98">
                  <c:v>14.099999999999994</c:v>
                </c:pt>
                <c:pt idx="99">
                  <c:v>2.1799999999999997</c:v>
                </c:pt>
                <c:pt idx="100">
                  <c:v>0.46000000000000085</c:v>
                </c:pt>
                <c:pt idx="101">
                  <c:v>-3.6000000000000014</c:v>
                </c:pt>
                <c:pt idx="102">
                  <c:v>13.469999999999999</c:v>
                </c:pt>
                <c:pt idx="103">
                  <c:v>32.99</c:v>
                </c:pt>
                <c:pt idx="104">
                  <c:v>18.489999999999995</c:v>
                </c:pt>
                <c:pt idx="105">
                  <c:v>10.450000000000003</c:v>
                </c:pt>
                <c:pt idx="106">
                  <c:v>16.060000000000002</c:v>
                </c:pt>
                <c:pt idx="107">
                  <c:v>7.0399999999999991</c:v>
                </c:pt>
                <c:pt idx="108">
                  <c:v>19.670000000000002</c:v>
                </c:pt>
                <c:pt idx="109">
                  <c:v>5.6700000000000017</c:v>
                </c:pt>
                <c:pt idx="110">
                  <c:v>16.729999999999997</c:v>
                </c:pt>
                <c:pt idx="111">
                  <c:v>15.79</c:v>
                </c:pt>
                <c:pt idx="112">
                  <c:v>11.700000000000003</c:v>
                </c:pt>
                <c:pt idx="113">
                  <c:v>-3.0700000000000003</c:v>
                </c:pt>
                <c:pt idx="114">
                  <c:v>20.479999999999997</c:v>
                </c:pt>
                <c:pt idx="115">
                  <c:v>15.96</c:v>
                </c:pt>
                <c:pt idx="116">
                  <c:v>4.1899999999999977</c:v>
                </c:pt>
                <c:pt idx="117">
                  <c:v>5.2100000000000009</c:v>
                </c:pt>
                <c:pt idx="118">
                  <c:v>-2.25</c:v>
                </c:pt>
                <c:pt idx="119">
                  <c:v>8.7000000000000028</c:v>
                </c:pt>
                <c:pt idx="120">
                  <c:v>5.7999999999999972</c:v>
                </c:pt>
                <c:pt idx="121">
                  <c:v>12.259999999999998</c:v>
                </c:pt>
                <c:pt idx="122">
                  <c:v>10.64</c:v>
                </c:pt>
                <c:pt idx="123">
                  <c:v>16.310000000000002</c:v>
                </c:pt>
                <c:pt idx="124">
                  <c:v>15.810000000000002</c:v>
                </c:pt>
                <c:pt idx="125">
                  <c:v>24.759999999999998</c:v>
                </c:pt>
                <c:pt idx="126">
                  <c:v>17.229999999999997</c:v>
                </c:pt>
                <c:pt idx="127">
                  <c:v>17.829999999999998</c:v>
                </c:pt>
                <c:pt idx="128">
                  <c:v>17.86</c:v>
                </c:pt>
                <c:pt idx="129">
                  <c:v>11.89</c:v>
                </c:pt>
                <c:pt idx="130">
                  <c:v>12.75</c:v>
                </c:pt>
                <c:pt idx="131">
                  <c:v>2.3400000000000034</c:v>
                </c:pt>
                <c:pt idx="132">
                  <c:v>-5.8100000000000023</c:v>
                </c:pt>
                <c:pt idx="133">
                  <c:v>-2.8999999999999986</c:v>
                </c:pt>
                <c:pt idx="134">
                  <c:v>1.740000000000002</c:v>
                </c:pt>
                <c:pt idx="135">
                  <c:v>-3.7700000000000031</c:v>
                </c:pt>
                <c:pt idx="136">
                  <c:v>-3.8200000000000003</c:v>
                </c:pt>
                <c:pt idx="137">
                  <c:v>2.8999999999999986</c:v>
                </c:pt>
                <c:pt idx="138">
                  <c:v>6.6000000000000014</c:v>
                </c:pt>
                <c:pt idx="139">
                  <c:v>14.46</c:v>
                </c:pt>
                <c:pt idx="140">
                  <c:v>9.2700000000000031</c:v>
                </c:pt>
                <c:pt idx="141">
                  <c:v>4.5900000000000034</c:v>
                </c:pt>
                <c:pt idx="142">
                  <c:v>0.78000000000000114</c:v>
                </c:pt>
                <c:pt idx="143">
                  <c:v>5.6000000000000014</c:v>
                </c:pt>
                <c:pt idx="144">
                  <c:v>-1.8100000000000023</c:v>
                </c:pt>
                <c:pt idx="145">
                  <c:v>-1.9399999999999977</c:v>
                </c:pt>
                <c:pt idx="146">
                  <c:v>1.4399999999999977</c:v>
                </c:pt>
                <c:pt idx="147">
                  <c:v>20.11</c:v>
                </c:pt>
                <c:pt idx="148">
                  <c:v>-0.88000000000000256</c:v>
                </c:pt>
                <c:pt idx="149">
                  <c:v>-0.81999999999999318</c:v>
                </c:pt>
                <c:pt idx="150">
                  <c:v>2.240000000000002</c:v>
                </c:pt>
                <c:pt idx="151">
                  <c:v>15.840000000000003</c:v>
                </c:pt>
                <c:pt idx="152">
                  <c:v>11.969999999999999</c:v>
                </c:pt>
                <c:pt idx="153">
                  <c:v>18.630000000000003</c:v>
                </c:pt>
                <c:pt idx="154">
                  <c:v>-1.2899999999999991</c:v>
                </c:pt>
                <c:pt idx="155">
                  <c:v>-1.759999999999998</c:v>
                </c:pt>
                <c:pt idx="156">
                  <c:v>-4.4600000000000009</c:v>
                </c:pt>
                <c:pt idx="157">
                  <c:v>-2.3800000000000026</c:v>
                </c:pt>
                <c:pt idx="158">
                  <c:v>0.17000000000000171</c:v>
                </c:pt>
                <c:pt idx="159">
                  <c:v>11.43</c:v>
                </c:pt>
                <c:pt idx="160">
                  <c:v>2.7299999999999969</c:v>
                </c:pt>
                <c:pt idx="161">
                  <c:v>4.1499999999999986</c:v>
                </c:pt>
                <c:pt idx="162">
                  <c:v>3.0000000000001137E-2</c:v>
                </c:pt>
                <c:pt idx="163">
                  <c:v>-1.8900000000000006</c:v>
                </c:pt>
                <c:pt idx="164">
                  <c:v>-8.0600000000000023</c:v>
                </c:pt>
                <c:pt idx="165">
                  <c:v>-1.6499999999999986</c:v>
                </c:pt>
                <c:pt idx="166">
                  <c:v>-3.8800000000000026</c:v>
                </c:pt>
                <c:pt idx="167">
                  <c:v>-1.2299999999999969</c:v>
                </c:pt>
                <c:pt idx="168">
                  <c:v>0.75</c:v>
                </c:pt>
                <c:pt idx="169">
                  <c:v>5.07</c:v>
                </c:pt>
                <c:pt idx="170">
                  <c:v>6.8599999999999994</c:v>
                </c:pt>
                <c:pt idx="171">
                  <c:v>10.729999999999997</c:v>
                </c:pt>
                <c:pt idx="172">
                  <c:v>5.6400000000000006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9FC3-4129-AAFB-866F699E0858}"/>
            </c:ext>
          </c:extLst>
        </c:ser>
        <c:ser>
          <c:idx val="7"/>
          <c:order val="7"/>
          <c:tx>
            <c:strRef>
              <c:f>DAY2_OP_DIFF!$A$10</c:f>
              <c:strCache>
                <c:ptCount val="1"/>
                <c:pt idx="0">
                  <c:v>240199991</c:v>
                </c:pt>
              </c:strCache>
            </c:strRef>
          </c:tx>
          <c:spPr>
            <a:ln w="1270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DAY2_OP_DIFF!$D$2:$FT$2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DAY2_OP_DIFF!$D$10:$FT$10</c:f>
              <c:numCache>
                <c:formatCode>General</c:formatCode>
                <c:ptCount val="173"/>
                <c:pt idx="0">
                  <c:v>0.39000000000000057</c:v>
                </c:pt>
                <c:pt idx="1">
                  <c:v>3.0900000000000034</c:v>
                </c:pt>
                <c:pt idx="2">
                  <c:v>8.0399999999999991</c:v>
                </c:pt>
                <c:pt idx="3">
                  <c:v>4.9500000000000028</c:v>
                </c:pt>
                <c:pt idx="4">
                  <c:v>8.0600000000000023</c:v>
                </c:pt>
                <c:pt idx="5">
                  <c:v>1.8699999999999974</c:v>
                </c:pt>
                <c:pt idx="6">
                  <c:v>-2.6700000000000017</c:v>
                </c:pt>
                <c:pt idx="7">
                  <c:v>-0.60000000000000142</c:v>
                </c:pt>
                <c:pt idx="8">
                  <c:v>4.5600000000000023</c:v>
                </c:pt>
                <c:pt idx="9">
                  <c:v>-3.0300000000000011</c:v>
                </c:pt>
                <c:pt idx="10">
                  <c:v>-3.1899999999999977</c:v>
                </c:pt>
                <c:pt idx="11">
                  <c:v>-0.27000000000000313</c:v>
                </c:pt>
                <c:pt idx="12">
                  <c:v>-4.8999999999999986</c:v>
                </c:pt>
                <c:pt idx="13">
                  <c:v>-0.60000000000000142</c:v>
                </c:pt>
                <c:pt idx="14">
                  <c:v>2.3599999999999994</c:v>
                </c:pt>
                <c:pt idx="15">
                  <c:v>-5.1599999999999966</c:v>
                </c:pt>
                <c:pt idx="16">
                  <c:v>-6.3500000000000014</c:v>
                </c:pt>
                <c:pt idx="17">
                  <c:v>9.3999999999999986</c:v>
                </c:pt>
                <c:pt idx="18">
                  <c:v>2.8900000000000006</c:v>
                </c:pt>
                <c:pt idx="19">
                  <c:v>5.1400000000000006</c:v>
                </c:pt>
                <c:pt idx="20">
                  <c:v>12.079999999999998</c:v>
                </c:pt>
                <c:pt idx="21">
                  <c:v>0.5</c:v>
                </c:pt>
                <c:pt idx="22">
                  <c:v>1.0300000000000011</c:v>
                </c:pt>
                <c:pt idx="23">
                  <c:v>-4.7100000000000009</c:v>
                </c:pt>
                <c:pt idx="24">
                  <c:v>1.7299999999999969</c:v>
                </c:pt>
                <c:pt idx="25">
                  <c:v>4.5499999999999972</c:v>
                </c:pt>
                <c:pt idx="26">
                  <c:v>1.3299999999999983</c:v>
                </c:pt>
                <c:pt idx="27">
                  <c:v>7.32</c:v>
                </c:pt>
                <c:pt idx="28">
                  <c:v>6.3299999999999983</c:v>
                </c:pt>
                <c:pt idx="29">
                  <c:v>4.1199999999999974</c:v>
                </c:pt>
                <c:pt idx="30">
                  <c:v>2.0799999999999983</c:v>
                </c:pt>
                <c:pt idx="31">
                  <c:v>-1.1899999999999977</c:v>
                </c:pt>
                <c:pt idx="32">
                  <c:v>3.0600000000000023</c:v>
                </c:pt>
                <c:pt idx="33">
                  <c:v>4.879999999999999</c:v>
                </c:pt>
                <c:pt idx="34">
                  <c:v>-3.6300000000000026</c:v>
                </c:pt>
                <c:pt idx="35">
                  <c:v>17.21</c:v>
                </c:pt>
                <c:pt idx="36">
                  <c:v>4.5200000000000031</c:v>
                </c:pt>
                <c:pt idx="37">
                  <c:v>10.189999999999998</c:v>
                </c:pt>
                <c:pt idx="38">
                  <c:v>-3.9399999999999977</c:v>
                </c:pt>
                <c:pt idx="39">
                  <c:v>9.8100000000000023</c:v>
                </c:pt>
                <c:pt idx="40">
                  <c:v>2.8699999999999974</c:v>
                </c:pt>
                <c:pt idx="41">
                  <c:v>11.340000000000003</c:v>
                </c:pt>
                <c:pt idx="42">
                  <c:v>7.8400000000000034</c:v>
                </c:pt>
                <c:pt idx="43">
                  <c:v>-4.5900000000000034</c:v>
                </c:pt>
                <c:pt idx="44">
                  <c:v>1.1899999999999977</c:v>
                </c:pt>
                <c:pt idx="45">
                  <c:v>-2.9099999999999966</c:v>
                </c:pt>
                <c:pt idx="46">
                  <c:v>6.2199999999999989</c:v>
                </c:pt>
                <c:pt idx="47">
                  <c:v>-0.20000000000000284</c:v>
                </c:pt>
                <c:pt idx="48">
                  <c:v>12.11</c:v>
                </c:pt>
                <c:pt idx="49">
                  <c:v>10.670000000000002</c:v>
                </c:pt>
                <c:pt idx="50">
                  <c:v>10.96</c:v>
                </c:pt>
                <c:pt idx="51">
                  <c:v>7.4600000000000009</c:v>
                </c:pt>
                <c:pt idx="52">
                  <c:v>9.3100000000000023</c:v>
                </c:pt>
                <c:pt idx="53">
                  <c:v>8.43</c:v>
                </c:pt>
                <c:pt idx="54">
                  <c:v>1.4399999999999977</c:v>
                </c:pt>
                <c:pt idx="55">
                  <c:v>7.9399999999999977</c:v>
                </c:pt>
                <c:pt idx="56">
                  <c:v>16.439999999999998</c:v>
                </c:pt>
                <c:pt idx="57">
                  <c:v>-4.2000000000000028</c:v>
                </c:pt>
                <c:pt idx="58">
                  <c:v>3.2000000000000028</c:v>
                </c:pt>
                <c:pt idx="59">
                  <c:v>-2.7800000000000011</c:v>
                </c:pt>
                <c:pt idx="60">
                  <c:v>-7.8900000000000006</c:v>
                </c:pt>
                <c:pt idx="61">
                  <c:v>-2.6499999999999986</c:v>
                </c:pt>
                <c:pt idx="62">
                  <c:v>3.9099999999999966</c:v>
                </c:pt>
                <c:pt idx="63">
                  <c:v>0.67000000000000171</c:v>
                </c:pt>
                <c:pt idx="64">
                  <c:v>7.43</c:v>
                </c:pt>
                <c:pt idx="65">
                  <c:v>11.409999999999997</c:v>
                </c:pt>
                <c:pt idx="66">
                  <c:v>12.25</c:v>
                </c:pt>
                <c:pt idx="67">
                  <c:v>-8.6700000000000017</c:v>
                </c:pt>
                <c:pt idx="68">
                  <c:v>0</c:v>
                </c:pt>
                <c:pt idx="69">
                  <c:v>0</c:v>
                </c:pt>
                <c:pt idx="70">
                  <c:v>-12.170000000000002</c:v>
                </c:pt>
                <c:pt idx="71">
                  <c:v>5.2000000000000028</c:v>
                </c:pt>
                <c:pt idx="72">
                  <c:v>0.86999999999999744</c:v>
                </c:pt>
                <c:pt idx="73">
                  <c:v>-9.0000000000003411E-2</c:v>
                </c:pt>
                <c:pt idx="74">
                  <c:v>-4.9999999999997158E-2</c:v>
                </c:pt>
                <c:pt idx="75">
                  <c:v>-3.7100000000000009</c:v>
                </c:pt>
                <c:pt idx="76">
                  <c:v>-3.6000000000000014</c:v>
                </c:pt>
                <c:pt idx="77">
                  <c:v>-2.0499999999999972</c:v>
                </c:pt>
                <c:pt idx="78">
                  <c:v>-1.7000000000000028</c:v>
                </c:pt>
                <c:pt idx="79">
                  <c:v>-3.0000000000001137E-2</c:v>
                </c:pt>
                <c:pt idx="80">
                  <c:v>-0.53999999999999915</c:v>
                </c:pt>
                <c:pt idx="81">
                  <c:v>0</c:v>
                </c:pt>
                <c:pt idx="82">
                  <c:v>0</c:v>
                </c:pt>
                <c:pt idx="83">
                  <c:v>10.939999999999998</c:v>
                </c:pt>
                <c:pt idx="84">
                  <c:v>-3.75</c:v>
                </c:pt>
                <c:pt idx="85">
                  <c:v>-0.86999999999999744</c:v>
                </c:pt>
                <c:pt idx="86">
                  <c:v>2.5700000000000003</c:v>
                </c:pt>
                <c:pt idx="87">
                  <c:v>-8.9500000000000028</c:v>
                </c:pt>
                <c:pt idx="88">
                  <c:v>3.6599999999999966</c:v>
                </c:pt>
                <c:pt idx="89">
                  <c:v>2.25</c:v>
                </c:pt>
                <c:pt idx="90">
                  <c:v>12.07</c:v>
                </c:pt>
                <c:pt idx="91">
                  <c:v>-1.9500000000000028</c:v>
                </c:pt>
                <c:pt idx="92">
                  <c:v>0</c:v>
                </c:pt>
                <c:pt idx="93">
                  <c:v>-3.7199999999999989</c:v>
                </c:pt>
                <c:pt idx="94">
                  <c:v>-3.5600000000000023</c:v>
                </c:pt>
                <c:pt idx="95">
                  <c:v>5.7800000000000011</c:v>
                </c:pt>
                <c:pt idx="96">
                  <c:v>3.4099999999999966</c:v>
                </c:pt>
                <c:pt idx="97">
                  <c:v>-3.8900000000000006</c:v>
                </c:pt>
                <c:pt idx="98">
                  <c:v>14.319999999999993</c:v>
                </c:pt>
                <c:pt idx="99">
                  <c:v>-3.0499999999999972</c:v>
                </c:pt>
                <c:pt idx="100">
                  <c:v>3.0399999999999991</c:v>
                </c:pt>
                <c:pt idx="101">
                  <c:v>0.84000000000000341</c:v>
                </c:pt>
                <c:pt idx="102">
                  <c:v>3.8599999999999994</c:v>
                </c:pt>
                <c:pt idx="103">
                  <c:v>21.33</c:v>
                </c:pt>
                <c:pt idx="104">
                  <c:v>12.25</c:v>
                </c:pt>
                <c:pt idx="105">
                  <c:v>5.6599999999999966</c:v>
                </c:pt>
                <c:pt idx="106">
                  <c:v>9.3699999999999974</c:v>
                </c:pt>
                <c:pt idx="107">
                  <c:v>6.5799999999999983</c:v>
                </c:pt>
                <c:pt idx="108">
                  <c:v>20.909999999999997</c:v>
                </c:pt>
                <c:pt idx="109">
                  <c:v>6.9799999999999969</c:v>
                </c:pt>
                <c:pt idx="110">
                  <c:v>12.340000000000003</c:v>
                </c:pt>
                <c:pt idx="111">
                  <c:v>12.799999999999997</c:v>
                </c:pt>
                <c:pt idx="112">
                  <c:v>7.3299999999999983</c:v>
                </c:pt>
                <c:pt idx="113">
                  <c:v>0.85000000000000142</c:v>
                </c:pt>
                <c:pt idx="114">
                  <c:v>17.100000000000001</c:v>
                </c:pt>
                <c:pt idx="115">
                  <c:v>12.060000000000002</c:v>
                </c:pt>
                <c:pt idx="116">
                  <c:v>4.4500000000000028</c:v>
                </c:pt>
                <c:pt idx="117">
                  <c:v>4.1599999999999966</c:v>
                </c:pt>
                <c:pt idx="118">
                  <c:v>-3.6400000000000006</c:v>
                </c:pt>
                <c:pt idx="119">
                  <c:v>9.11</c:v>
                </c:pt>
                <c:pt idx="120">
                  <c:v>2.2899999999999991</c:v>
                </c:pt>
                <c:pt idx="121">
                  <c:v>6.4799999999999969</c:v>
                </c:pt>
                <c:pt idx="122">
                  <c:v>6.4500000000000028</c:v>
                </c:pt>
                <c:pt idx="123">
                  <c:v>10.409999999999997</c:v>
                </c:pt>
                <c:pt idx="124">
                  <c:v>0</c:v>
                </c:pt>
                <c:pt idx="125">
                  <c:v>21.619999999999997</c:v>
                </c:pt>
                <c:pt idx="126">
                  <c:v>12.520000000000003</c:v>
                </c:pt>
                <c:pt idx="127">
                  <c:v>17.600000000000001</c:v>
                </c:pt>
                <c:pt idx="128">
                  <c:v>15.54</c:v>
                </c:pt>
                <c:pt idx="129">
                  <c:v>9.9200000000000017</c:v>
                </c:pt>
                <c:pt idx="130">
                  <c:v>8.9099999999999966</c:v>
                </c:pt>
                <c:pt idx="131">
                  <c:v>7.5</c:v>
                </c:pt>
                <c:pt idx="132">
                  <c:v>-2.9500000000000028</c:v>
                </c:pt>
                <c:pt idx="133">
                  <c:v>1.6400000000000006</c:v>
                </c:pt>
                <c:pt idx="134">
                  <c:v>3.3299999999999983</c:v>
                </c:pt>
                <c:pt idx="135">
                  <c:v>-4.3100000000000023</c:v>
                </c:pt>
                <c:pt idx="136">
                  <c:v>1.0600000000000023</c:v>
                </c:pt>
                <c:pt idx="137">
                  <c:v>0.54999999999999716</c:v>
                </c:pt>
                <c:pt idx="138">
                  <c:v>5.25</c:v>
                </c:pt>
                <c:pt idx="139">
                  <c:v>11.130000000000003</c:v>
                </c:pt>
                <c:pt idx="140">
                  <c:v>12.439999999999998</c:v>
                </c:pt>
                <c:pt idx="141">
                  <c:v>8.7999999999999972</c:v>
                </c:pt>
                <c:pt idx="142">
                  <c:v>2.6099999999999994</c:v>
                </c:pt>
                <c:pt idx="143">
                  <c:v>6.8299999999999983</c:v>
                </c:pt>
                <c:pt idx="144">
                  <c:v>-2.240000000000002</c:v>
                </c:pt>
                <c:pt idx="145">
                  <c:v>-0.82999999999999829</c:v>
                </c:pt>
                <c:pt idx="146">
                  <c:v>3.6899999999999977</c:v>
                </c:pt>
                <c:pt idx="147">
                  <c:v>23.659999999999997</c:v>
                </c:pt>
                <c:pt idx="148">
                  <c:v>2.7999999999999972</c:v>
                </c:pt>
                <c:pt idx="149">
                  <c:v>3.3199999999999932</c:v>
                </c:pt>
                <c:pt idx="150">
                  <c:v>3.5499999999999972</c:v>
                </c:pt>
                <c:pt idx="151">
                  <c:v>15.86</c:v>
                </c:pt>
                <c:pt idx="152">
                  <c:v>7.5399999999999991</c:v>
                </c:pt>
                <c:pt idx="153">
                  <c:v>16.189999999999998</c:v>
                </c:pt>
                <c:pt idx="154">
                  <c:v>1.7700000000000031</c:v>
                </c:pt>
                <c:pt idx="155">
                  <c:v>0.15999999999999659</c:v>
                </c:pt>
                <c:pt idx="156">
                  <c:v>-1.4799999999999969</c:v>
                </c:pt>
                <c:pt idx="157">
                  <c:v>0.15999999999999659</c:v>
                </c:pt>
                <c:pt idx="158">
                  <c:v>4.3500000000000014</c:v>
                </c:pt>
                <c:pt idx="159">
                  <c:v>14.280000000000001</c:v>
                </c:pt>
                <c:pt idx="160">
                  <c:v>3.990000000000002</c:v>
                </c:pt>
                <c:pt idx="161">
                  <c:v>4.1899999999999977</c:v>
                </c:pt>
                <c:pt idx="162">
                  <c:v>1.4799999999999969</c:v>
                </c:pt>
                <c:pt idx="163">
                  <c:v>0.72999999999999687</c:v>
                </c:pt>
                <c:pt idx="164">
                  <c:v>-2.3400000000000034</c:v>
                </c:pt>
                <c:pt idx="165">
                  <c:v>2.9699999999999989</c:v>
                </c:pt>
                <c:pt idx="166">
                  <c:v>2.0200000000000031</c:v>
                </c:pt>
                <c:pt idx="167">
                  <c:v>3.4299999999999997</c:v>
                </c:pt>
                <c:pt idx="168">
                  <c:v>4.5399999999999991</c:v>
                </c:pt>
                <c:pt idx="169">
                  <c:v>7.259999999999998</c:v>
                </c:pt>
                <c:pt idx="170">
                  <c:v>10.619999999999997</c:v>
                </c:pt>
                <c:pt idx="171">
                  <c:v>13.670000000000002</c:v>
                </c:pt>
                <c:pt idx="172">
                  <c:v>12.39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9FC3-4129-AAFB-866F699E0858}"/>
            </c:ext>
          </c:extLst>
        </c:ser>
        <c:ser>
          <c:idx val="8"/>
          <c:order val="8"/>
          <c:tx>
            <c:strRef>
              <c:f>DAY2_OP_DIFF!$A$11</c:f>
              <c:strCache>
                <c:ptCount val="1"/>
                <c:pt idx="0">
                  <c:v>240210037</c:v>
                </c:pt>
              </c:strCache>
            </c:strRef>
          </c:tx>
          <c:spPr>
            <a:ln w="1270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DAY2_OP_DIFF!$D$2:$FT$2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DAY2_OP_DIFF!$D$11:$FT$11</c:f>
              <c:numCache>
                <c:formatCode>General</c:formatCode>
                <c:ptCount val="173"/>
                <c:pt idx="0">
                  <c:v>-0.42000000000000171</c:v>
                </c:pt>
                <c:pt idx="1">
                  <c:v>-7.6099999999999994</c:v>
                </c:pt>
                <c:pt idx="2">
                  <c:v>-2.3800000000000026</c:v>
                </c:pt>
                <c:pt idx="3">
                  <c:v>7</c:v>
                </c:pt>
                <c:pt idx="4">
                  <c:v>7.6499999999999986</c:v>
                </c:pt>
                <c:pt idx="5">
                  <c:v>0.45000000000000284</c:v>
                </c:pt>
                <c:pt idx="6">
                  <c:v>-3.8999999999999986</c:v>
                </c:pt>
                <c:pt idx="7">
                  <c:v>-1.1799999999999997</c:v>
                </c:pt>
                <c:pt idx="8">
                  <c:v>-5.1300000000000026</c:v>
                </c:pt>
                <c:pt idx="9">
                  <c:v>-1.5</c:v>
                </c:pt>
                <c:pt idx="10">
                  <c:v>0.28999999999999915</c:v>
                </c:pt>
                <c:pt idx="11">
                  <c:v>-0.20000000000000284</c:v>
                </c:pt>
                <c:pt idx="12">
                  <c:v>-5.2199999999999989</c:v>
                </c:pt>
                <c:pt idx="13">
                  <c:v>-5.7899999999999991</c:v>
                </c:pt>
                <c:pt idx="14">
                  <c:v>-6.4799999999999969</c:v>
                </c:pt>
                <c:pt idx="15">
                  <c:v>-9.259999999999998</c:v>
                </c:pt>
                <c:pt idx="16">
                  <c:v>-13.66</c:v>
                </c:pt>
                <c:pt idx="17">
                  <c:v>2.9699999999999989</c:v>
                </c:pt>
                <c:pt idx="18">
                  <c:v>14.020000000000003</c:v>
                </c:pt>
                <c:pt idx="19">
                  <c:v>-1.8100000000000023</c:v>
                </c:pt>
                <c:pt idx="20">
                  <c:v>10.36</c:v>
                </c:pt>
                <c:pt idx="21">
                  <c:v>-1.1400000000000006</c:v>
                </c:pt>
                <c:pt idx="22">
                  <c:v>-3.4099999999999966</c:v>
                </c:pt>
                <c:pt idx="23">
                  <c:v>-2.6700000000000017</c:v>
                </c:pt>
                <c:pt idx="24">
                  <c:v>8.6199999999999974</c:v>
                </c:pt>
                <c:pt idx="25">
                  <c:v>8.5799999999999983</c:v>
                </c:pt>
                <c:pt idx="26">
                  <c:v>6.1099999999999994</c:v>
                </c:pt>
                <c:pt idx="27">
                  <c:v>3.1099999999999994</c:v>
                </c:pt>
                <c:pt idx="28">
                  <c:v>1.3599999999999994</c:v>
                </c:pt>
                <c:pt idx="29">
                  <c:v>-0.17999999999999972</c:v>
                </c:pt>
                <c:pt idx="30">
                  <c:v>2.1000000000000014</c:v>
                </c:pt>
                <c:pt idx="31">
                  <c:v>-2.0300000000000011</c:v>
                </c:pt>
                <c:pt idx="32">
                  <c:v>2.0200000000000031</c:v>
                </c:pt>
                <c:pt idx="33">
                  <c:v>3.1400000000000006</c:v>
                </c:pt>
                <c:pt idx="34">
                  <c:v>14.059999999999999</c:v>
                </c:pt>
                <c:pt idx="35">
                  <c:v>18.64</c:v>
                </c:pt>
                <c:pt idx="36">
                  <c:v>11.530000000000001</c:v>
                </c:pt>
                <c:pt idx="37">
                  <c:v>-3.6499999999999986</c:v>
                </c:pt>
                <c:pt idx="38">
                  <c:v>-17.97</c:v>
                </c:pt>
                <c:pt idx="39">
                  <c:v>7</c:v>
                </c:pt>
                <c:pt idx="40">
                  <c:v>8.990000000000002</c:v>
                </c:pt>
                <c:pt idx="41">
                  <c:v>6.5</c:v>
                </c:pt>
                <c:pt idx="42">
                  <c:v>0.93999999999999773</c:v>
                </c:pt>
                <c:pt idx="43">
                  <c:v>2.0499999999999972</c:v>
                </c:pt>
                <c:pt idx="44">
                  <c:v>-3.4600000000000009</c:v>
                </c:pt>
                <c:pt idx="45">
                  <c:v>-4.5300000000000011</c:v>
                </c:pt>
                <c:pt idx="46">
                  <c:v>13</c:v>
                </c:pt>
                <c:pt idx="47">
                  <c:v>-6.3900000000000006</c:v>
                </c:pt>
                <c:pt idx="48">
                  <c:v>-2.1199999999999974</c:v>
                </c:pt>
                <c:pt idx="49">
                  <c:v>14.79</c:v>
                </c:pt>
                <c:pt idx="50">
                  <c:v>-6.8100000000000023</c:v>
                </c:pt>
                <c:pt idx="51">
                  <c:v>-2.6700000000000017</c:v>
                </c:pt>
                <c:pt idx="52">
                  <c:v>-1.7299999999999969</c:v>
                </c:pt>
                <c:pt idx="53">
                  <c:v>-7.1499999999999986</c:v>
                </c:pt>
                <c:pt idx="54">
                  <c:v>-9.32</c:v>
                </c:pt>
                <c:pt idx="55">
                  <c:v>-2.3500000000000014</c:v>
                </c:pt>
                <c:pt idx="56">
                  <c:v>11.11</c:v>
                </c:pt>
                <c:pt idx="57">
                  <c:v>-10.490000000000002</c:v>
                </c:pt>
                <c:pt idx="58">
                  <c:v>-5.57</c:v>
                </c:pt>
                <c:pt idx="59">
                  <c:v>-11.299999999999997</c:v>
                </c:pt>
                <c:pt idx="60">
                  <c:v>-13.14</c:v>
                </c:pt>
                <c:pt idx="61">
                  <c:v>-13.079999999999998</c:v>
                </c:pt>
                <c:pt idx="62">
                  <c:v>-15.810000000000002</c:v>
                </c:pt>
                <c:pt idx="63">
                  <c:v>-0.32999999999999829</c:v>
                </c:pt>
                <c:pt idx="64">
                  <c:v>-4.5499999999999972</c:v>
                </c:pt>
                <c:pt idx="65">
                  <c:v>10.659999999999997</c:v>
                </c:pt>
                <c:pt idx="66">
                  <c:v>-2.740000000000002</c:v>
                </c:pt>
                <c:pt idx="67">
                  <c:v>-14.509999999999998</c:v>
                </c:pt>
                <c:pt idx="68">
                  <c:v>-15.350000000000001</c:v>
                </c:pt>
                <c:pt idx="69">
                  <c:v>-6.7199999999999989</c:v>
                </c:pt>
                <c:pt idx="70">
                  <c:v>-8.64</c:v>
                </c:pt>
                <c:pt idx="71">
                  <c:v>1.4200000000000017</c:v>
                </c:pt>
                <c:pt idx="72">
                  <c:v>-8.7899999999999991</c:v>
                </c:pt>
                <c:pt idx="73">
                  <c:v>-12.200000000000003</c:v>
                </c:pt>
                <c:pt idx="74">
                  <c:v>-7.8299999999999983</c:v>
                </c:pt>
                <c:pt idx="75">
                  <c:v>-17.880000000000003</c:v>
                </c:pt>
                <c:pt idx="76">
                  <c:v>-9.240000000000002</c:v>
                </c:pt>
                <c:pt idx="77">
                  <c:v>-17.020000000000003</c:v>
                </c:pt>
                <c:pt idx="78">
                  <c:v>-5.9600000000000009</c:v>
                </c:pt>
                <c:pt idx="79">
                  <c:v>-1.519999999999996</c:v>
                </c:pt>
                <c:pt idx="80">
                  <c:v>0.14999999999999858</c:v>
                </c:pt>
                <c:pt idx="81">
                  <c:v>-7.1599999999999966</c:v>
                </c:pt>
                <c:pt idx="82">
                  <c:v>-8.8999999999999986</c:v>
                </c:pt>
                <c:pt idx="83">
                  <c:v>-1.2100000000000009</c:v>
                </c:pt>
                <c:pt idx="84">
                  <c:v>-10.689999999999998</c:v>
                </c:pt>
                <c:pt idx="85">
                  <c:v>-2.1499999999999986</c:v>
                </c:pt>
                <c:pt idx="86">
                  <c:v>-9.6300000000000026</c:v>
                </c:pt>
                <c:pt idx="87">
                  <c:v>-12.14</c:v>
                </c:pt>
                <c:pt idx="88">
                  <c:v>-2.9799999999999969</c:v>
                </c:pt>
                <c:pt idx="89">
                  <c:v>-3.5900000000000034</c:v>
                </c:pt>
                <c:pt idx="90">
                  <c:v>3.8800000000000026</c:v>
                </c:pt>
                <c:pt idx="91">
                  <c:v>-1.5899999999999999</c:v>
                </c:pt>
                <c:pt idx="92">
                  <c:v>-3.990000000000002</c:v>
                </c:pt>
                <c:pt idx="93">
                  <c:v>-3.0799999999999983</c:v>
                </c:pt>
                <c:pt idx="94">
                  <c:v>1.2800000000000011</c:v>
                </c:pt>
                <c:pt idx="95">
                  <c:v>-2.3999999999999986</c:v>
                </c:pt>
                <c:pt idx="96">
                  <c:v>-2.4600000000000009</c:v>
                </c:pt>
                <c:pt idx="97">
                  <c:v>-7.9399999999999977</c:v>
                </c:pt>
                <c:pt idx="98">
                  <c:v>2.5999999999999943</c:v>
                </c:pt>
                <c:pt idx="99">
                  <c:v>6.32</c:v>
                </c:pt>
                <c:pt idx="100">
                  <c:v>1.7000000000000028</c:v>
                </c:pt>
                <c:pt idx="101">
                  <c:v>-5.4799999999999969</c:v>
                </c:pt>
                <c:pt idx="102">
                  <c:v>0.46999999999999886</c:v>
                </c:pt>
                <c:pt idx="103">
                  <c:v>2.8500000000000014</c:v>
                </c:pt>
                <c:pt idx="104">
                  <c:v>-2.9699999999999989</c:v>
                </c:pt>
                <c:pt idx="105">
                  <c:v>-6.009999999999998</c:v>
                </c:pt>
                <c:pt idx="106">
                  <c:v>-2.75</c:v>
                </c:pt>
                <c:pt idx="107">
                  <c:v>-11.509999999999998</c:v>
                </c:pt>
                <c:pt idx="108">
                  <c:v>3.2299999999999969</c:v>
                </c:pt>
                <c:pt idx="109">
                  <c:v>-2.3900000000000006</c:v>
                </c:pt>
                <c:pt idx="110">
                  <c:v>1.7700000000000031</c:v>
                </c:pt>
                <c:pt idx="111">
                  <c:v>-2.0000000000003126E-2</c:v>
                </c:pt>
                <c:pt idx="112">
                  <c:v>14.659999999999997</c:v>
                </c:pt>
                <c:pt idx="113">
                  <c:v>-1.2800000000000011</c:v>
                </c:pt>
                <c:pt idx="114">
                  <c:v>3.2800000000000011</c:v>
                </c:pt>
                <c:pt idx="115">
                  <c:v>1.8500000000000014</c:v>
                </c:pt>
                <c:pt idx="116">
                  <c:v>0.52000000000000313</c:v>
                </c:pt>
                <c:pt idx="117">
                  <c:v>4.4200000000000017</c:v>
                </c:pt>
                <c:pt idx="118">
                  <c:v>0.46999999999999886</c:v>
                </c:pt>
                <c:pt idx="119">
                  <c:v>-2.6599999999999966</c:v>
                </c:pt>
                <c:pt idx="120">
                  <c:v>19.29</c:v>
                </c:pt>
                <c:pt idx="121">
                  <c:v>-2.5</c:v>
                </c:pt>
                <c:pt idx="122">
                  <c:v>-3.9099999999999966</c:v>
                </c:pt>
                <c:pt idx="123">
                  <c:v>8.39</c:v>
                </c:pt>
                <c:pt idx="124">
                  <c:v>10.729999999999997</c:v>
                </c:pt>
                <c:pt idx="125">
                  <c:v>14.119999999999997</c:v>
                </c:pt>
                <c:pt idx="126">
                  <c:v>-1.5300000000000011</c:v>
                </c:pt>
                <c:pt idx="127">
                  <c:v>1.490000000000002</c:v>
                </c:pt>
                <c:pt idx="128">
                  <c:v>11.850000000000001</c:v>
                </c:pt>
                <c:pt idx="129">
                  <c:v>13.61</c:v>
                </c:pt>
                <c:pt idx="130">
                  <c:v>19.159999999999997</c:v>
                </c:pt>
                <c:pt idx="131">
                  <c:v>-5.9500000000000028</c:v>
                </c:pt>
                <c:pt idx="132">
                  <c:v>1.1300000000000026</c:v>
                </c:pt>
                <c:pt idx="133">
                  <c:v>-3.4200000000000017</c:v>
                </c:pt>
                <c:pt idx="134">
                  <c:v>-7.57</c:v>
                </c:pt>
                <c:pt idx="135">
                  <c:v>-2.6499999999999986</c:v>
                </c:pt>
                <c:pt idx="136">
                  <c:v>-1.990000000000002</c:v>
                </c:pt>
                <c:pt idx="137">
                  <c:v>1.8200000000000003</c:v>
                </c:pt>
                <c:pt idx="138">
                  <c:v>8</c:v>
                </c:pt>
                <c:pt idx="139">
                  <c:v>13.240000000000002</c:v>
                </c:pt>
                <c:pt idx="140">
                  <c:v>8.7800000000000011</c:v>
                </c:pt>
                <c:pt idx="141">
                  <c:v>2.7299999999999969</c:v>
                </c:pt>
                <c:pt idx="142">
                  <c:v>-1.5300000000000011</c:v>
                </c:pt>
                <c:pt idx="143">
                  <c:v>-1.6799999999999997</c:v>
                </c:pt>
                <c:pt idx="144">
                  <c:v>4.4500000000000028</c:v>
                </c:pt>
                <c:pt idx="145">
                  <c:v>3.2899999999999991</c:v>
                </c:pt>
                <c:pt idx="146">
                  <c:v>7.1700000000000017</c:v>
                </c:pt>
                <c:pt idx="147">
                  <c:v>7.43</c:v>
                </c:pt>
                <c:pt idx="148">
                  <c:v>6.0300000000000011</c:v>
                </c:pt>
                <c:pt idx="149">
                  <c:v>1.4300000000000068</c:v>
                </c:pt>
                <c:pt idx="150">
                  <c:v>1.1300000000000026</c:v>
                </c:pt>
                <c:pt idx="151">
                  <c:v>12.100000000000001</c:v>
                </c:pt>
                <c:pt idx="152">
                  <c:v>19.369999999999997</c:v>
                </c:pt>
                <c:pt idx="153">
                  <c:v>12.899999999999999</c:v>
                </c:pt>
                <c:pt idx="154">
                  <c:v>-1.3599999999999994</c:v>
                </c:pt>
                <c:pt idx="155">
                  <c:v>-3.509999999999998</c:v>
                </c:pt>
                <c:pt idx="156">
                  <c:v>-1.7999999999999972</c:v>
                </c:pt>
                <c:pt idx="157">
                  <c:v>-0.29999999999999716</c:v>
                </c:pt>
                <c:pt idx="158">
                  <c:v>6.07</c:v>
                </c:pt>
                <c:pt idx="159">
                  <c:v>2.2100000000000009</c:v>
                </c:pt>
                <c:pt idx="160">
                  <c:v>3.2000000000000028</c:v>
                </c:pt>
                <c:pt idx="161">
                  <c:v>0.71000000000000085</c:v>
                </c:pt>
                <c:pt idx="162">
                  <c:v>1.4799999999999969</c:v>
                </c:pt>
                <c:pt idx="163">
                  <c:v>5.8700000000000045</c:v>
                </c:pt>
                <c:pt idx="164">
                  <c:v>-1.1799999999999997</c:v>
                </c:pt>
                <c:pt idx="165">
                  <c:v>9.8299999999999983</c:v>
                </c:pt>
                <c:pt idx="166">
                  <c:v>0.28000000000000114</c:v>
                </c:pt>
                <c:pt idx="167">
                  <c:v>-0.78000000000000114</c:v>
                </c:pt>
                <c:pt idx="168">
                  <c:v>3.2999999999999972</c:v>
                </c:pt>
                <c:pt idx="169">
                  <c:v>10.170000000000002</c:v>
                </c:pt>
                <c:pt idx="170">
                  <c:v>0</c:v>
                </c:pt>
                <c:pt idx="171">
                  <c:v>9.82</c:v>
                </c:pt>
                <c:pt idx="172">
                  <c:v>13.420000000000002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9FC3-4129-AAFB-866F699E0858}"/>
            </c:ext>
          </c:extLst>
        </c:ser>
        <c:ser>
          <c:idx val="9"/>
          <c:order val="9"/>
          <c:tx>
            <c:strRef>
              <c:f>DAY2_OP_DIFF!$A$12</c:f>
              <c:strCache>
                <c:ptCount val="1"/>
                <c:pt idx="0">
                  <c:v>240230002</c:v>
                </c:pt>
              </c:strCache>
            </c:strRef>
          </c:tx>
          <c:spPr>
            <a:ln w="1270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DAY2_OP_DIFF!$D$2:$FT$2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DAY2_OP_DIFF!$D$12:$FT$12</c:f>
              <c:numCache>
                <c:formatCode>General</c:formatCode>
                <c:ptCount val="173"/>
                <c:pt idx="0">
                  <c:v>-0.93999999999999773</c:v>
                </c:pt>
                <c:pt idx="1">
                  <c:v>5.18</c:v>
                </c:pt>
                <c:pt idx="2">
                  <c:v>4.2299999999999969</c:v>
                </c:pt>
                <c:pt idx="3">
                  <c:v>10.43</c:v>
                </c:pt>
                <c:pt idx="4">
                  <c:v>8.6700000000000017</c:v>
                </c:pt>
                <c:pt idx="5">
                  <c:v>2.0000000000003126E-2</c:v>
                </c:pt>
                <c:pt idx="6">
                  <c:v>-6.0600000000000023</c:v>
                </c:pt>
                <c:pt idx="7">
                  <c:v>-5.3599999999999994</c:v>
                </c:pt>
                <c:pt idx="8">
                  <c:v>-3.5</c:v>
                </c:pt>
                <c:pt idx="9">
                  <c:v>-7.75</c:v>
                </c:pt>
                <c:pt idx="10">
                  <c:v>-3</c:v>
                </c:pt>
                <c:pt idx="11">
                  <c:v>0.95000000000000284</c:v>
                </c:pt>
                <c:pt idx="12">
                  <c:v>-3.1599999999999966</c:v>
                </c:pt>
                <c:pt idx="13">
                  <c:v>-5.2000000000000028</c:v>
                </c:pt>
                <c:pt idx="14">
                  <c:v>-9.7299999999999969</c:v>
                </c:pt>
                <c:pt idx="15">
                  <c:v>-5.6700000000000017</c:v>
                </c:pt>
                <c:pt idx="16">
                  <c:v>-1.0300000000000011</c:v>
                </c:pt>
                <c:pt idx="17">
                  <c:v>1.4699999999999989</c:v>
                </c:pt>
                <c:pt idx="18">
                  <c:v>-1.3999999999999986</c:v>
                </c:pt>
                <c:pt idx="19">
                  <c:v>-0.27000000000000313</c:v>
                </c:pt>
                <c:pt idx="20">
                  <c:v>11.479999999999997</c:v>
                </c:pt>
                <c:pt idx="21">
                  <c:v>-3.3299999999999983</c:v>
                </c:pt>
                <c:pt idx="22">
                  <c:v>-7.8599999999999994</c:v>
                </c:pt>
                <c:pt idx="23">
                  <c:v>-3.4500000000000028</c:v>
                </c:pt>
                <c:pt idx="24">
                  <c:v>1.3200000000000003</c:v>
                </c:pt>
                <c:pt idx="25">
                  <c:v>2.6199999999999974</c:v>
                </c:pt>
                <c:pt idx="26">
                  <c:v>2.84</c:v>
                </c:pt>
                <c:pt idx="27">
                  <c:v>-4.6400000000000006</c:v>
                </c:pt>
                <c:pt idx="28">
                  <c:v>-2.75</c:v>
                </c:pt>
                <c:pt idx="29">
                  <c:v>1.5300000000000011</c:v>
                </c:pt>
                <c:pt idx="30">
                  <c:v>-3.9500000000000028</c:v>
                </c:pt>
                <c:pt idx="31">
                  <c:v>-2.009999999999998</c:v>
                </c:pt>
                <c:pt idx="32">
                  <c:v>0.42999999999999972</c:v>
                </c:pt>
                <c:pt idx="33">
                  <c:v>9.61</c:v>
                </c:pt>
                <c:pt idx="34">
                  <c:v>16.340000000000003</c:v>
                </c:pt>
                <c:pt idx="35">
                  <c:v>4.1300000000000026</c:v>
                </c:pt>
                <c:pt idx="36">
                  <c:v>1.1799999999999997</c:v>
                </c:pt>
                <c:pt idx="37">
                  <c:v>-3.2199999999999989</c:v>
                </c:pt>
                <c:pt idx="38">
                  <c:v>2.0799999999999983</c:v>
                </c:pt>
                <c:pt idx="39">
                  <c:v>10.030000000000001</c:v>
                </c:pt>
                <c:pt idx="40">
                  <c:v>9.4200000000000017</c:v>
                </c:pt>
                <c:pt idx="41">
                  <c:v>7.3900000000000006</c:v>
                </c:pt>
                <c:pt idx="42">
                  <c:v>-1.7000000000000028</c:v>
                </c:pt>
                <c:pt idx="43">
                  <c:v>6.5900000000000034</c:v>
                </c:pt>
                <c:pt idx="44">
                  <c:v>2.5399999999999991</c:v>
                </c:pt>
                <c:pt idx="45">
                  <c:v>5.3500000000000014</c:v>
                </c:pt>
                <c:pt idx="46">
                  <c:v>18.630000000000003</c:v>
                </c:pt>
                <c:pt idx="47">
                  <c:v>11.43</c:v>
                </c:pt>
                <c:pt idx="48">
                  <c:v>10.560000000000002</c:v>
                </c:pt>
                <c:pt idx="49">
                  <c:v>3.509999999999998</c:v>
                </c:pt>
                <c:pt idx="50">
                  <c:v>12.14</c:v>
                </c:pt>
                <c:pt idx="51">
                  <c:v>3.1199999999999974</c:v>
                </c:pt>
                <c:pt idx="52">
                  <c:v>3.3100000000000023</c:v>
                </c:pt>
                <c:pt idx="53">
                  <c:v>-0.88000000000000256</c:v>
                </c:pt>
                <c:pt idx="54">
                  <c:v>1.7700000000000031</c:v>
                </c:pt>
                <c:pt idx="55">
                  <c:v>0.90999999999999659</c:v>
                </c:pt>
                <c:pt idx="56">
                  <c:v>-3.740000000000002</c:v>
                </c:pt>
                <c:pt idx="57">
                  <c:v>-0.74000000000000199</c:v>
                </c:pt>
                <c:pt idx="58">
                  <c:v>-3.1300000000000026</c:v>
                </c:pt>
                <c:pt idx="59">
                  <c:v>-1.1099999999999994</c:v>
                </c:pt>
                <c:pt idx="60">
                  <c:v>-6.0499999999999972</c:v>
                </c:pt>
                <c:pt idx="61">
                  <c:v>-2.7800000000000011</c:v>
                </c:pt>
                <c:pt idx="62">
                  <c:v>-1.8800000000000026</c:v>
                </c:pt>
                <c:pt idx="63">
                  <c:v>7.68</c:v>
                </c:pt>
                <c:pt idx="64">
                  <c:v>10.479999999999997</c:v>
                </c:pt>
                <c:pt idx="65">
                  <c:v>14.29</c:v>
                </c:pt>
                <c:pt idx="66">
                  <c:v>0.42999999999999972</c:v>
                </c:pt>
                <c:pt idx="67">
                  <c:v>-7.2800000000000011</c:v>
                </c:pt>
                <c:pt idx="68">
                  <c:v>-8.5300000000000011</c:v>
                </c:pt>
                <c:pt idx="69">
                  <c:v>-1.5200000000000031</c:v>
                </c:pt>
                <c:pt idx="70">
                  <c:v>-1.5300000000000011</c:v>
                </c:pt>
                <c:pt idx="71">
                  <c:v>-1.3400000000000034</c:v>
                </c:pt>
                <c:pt idx="72">
                  <c:v>-5.7899999999999991</c:v>
                </c:pt>
                <c:pt idx="73">
                  <c:v>-4.6700000000000017</c:v>
                </c:pt>
                <c:pt idx="74">
                  <c:v>0</c:v>
                </c:pt>
                <c:pt idx="75">
                  <c:v>-4.009999999999998</c:v>
                </c:pt>
                <c:pt idx="76">
                  <c:v>-2.4600000000000009</c:v>
                </c:pt>
                <c:pt idx="77">
                  <c:v>-4.8599999999999994</c:v>
                </c:pt>
                <c:pt idx="78">
                  <c:v>6.6400000000000006</c:v>
                </c:pt>
                <c:pt idx="79">
                  <c:v>2.8400000000000034</c:v>
                </c:pt>
                <c:pt idx="80">
                  <c:v>-1.9299999999999997</c:v>
                </c:pt>
                <c:pt idx="81">
                  <c:v>-2.1799999999999997</c:v>
                </c:pt>
                <c:pt idx="82">
                  <c:v>8.4600000000000009</c:v>
                </c:pt>
                <c:pt idx="83">
                  <c:v>6.2899999999999991</c:v>
                </c:pt>
                <c:pt idx="84">
                  <c:v>-3.0499999999999972</c:v>
                </c:pt>
                <c:pt idx="85">
                  <c:v>-1.3200000000000003</c:v>
                </c:pt>
                <c:pt idx="86">
                  <c:v>-3.6799999999999997</c:v>
                </c:pt>
                <c:pt idx="87">
                  <c:v>0.59000000000000341</c:v>
                </c:pt>
                <c:pt idx="88">
                  <c:v>-5.0799999999999983</c:v>
                </c:pt>
                <c:pt idx="89">
                  <c:v>1.7999999999999972</c:v>
                </c:pt>
                <c:pt idx="90">
                  <c:v>0.46999999999999886</c:v>
                </c:pt>
                <c:pt idx="91">
                  <c:v>-5.5200000000000031</c:v>
                </c:pt>
                <c:pt idx="92">
                  <c:v>-6.68</c:v>
                </c:pt>
                <c:pt idx="93">
                  <c:v>-3.5</c:v>
                </c:pt>
                <c:pt idx="94">
                  <c:v>-0.92000000000000171</c:v>
                </c:pt>
                <c:pt idx="95">
                  <c:v>2.2100000000000009</c:v>
                </c:pt>
                <c:pt idx="96">
                  <c:v>-4</c:v>
                </c:pt>
                <c:pt idx="97">
                  <c:v>-8.990000000000002</c:v>
                </c:pt>
                <c:pt idx="98">
                  <c:v>-1.8299999999999983</c:v>
                </c:pt>
                <c:pt idx="99">
                  <c:v>-2.2999999999999972</c:v>
                </c:pt>
                <c:pt idx="100">
                  <c:v>-4.8699999999999974</c:v>
                </c:pt>
                <c:pt idx="101">
                  <c:v>0.36999999999999744</c:v>
                </c:pt>
                <c:pt idx="102">
                  <c:v>-6.3599999999999994</c:v>
                </c:pt>
                <c:pt idx="103">
                  <c:v>-7.259999999999998</c:v>
                </c:pt>
                <c:pt idx="104">
                  <c:v>-7.7800000000000011</c:v>
                </c:pt>
                <c:pt idx="105">
                  <c:v>-7.6300000000000026</c:v>
                </c:pt>
                <c:pt idx="106">
                  <c:v>-8.7899999999999991</c:v>
                </c:pt>
                <c:pt idx="107">
                  <c:v>-0.85000000000000142</c:v>
                </c:pt>
                <c:pt idx="108">
                  <c:v>4.0300000000000011</c:v>
                </c:pt>
                <c:pt idx="109">
                  <c:v>-0.22999999999999687</c:v>
                </c:pt>
                <c:pt idx="110">
                  <c:v>3.9299999999999997</c:v>
                </c:pt>
                <c:pt idx="111">
                  <c:v>-6.5499999999999972</c:v>
                </c:pt>
                <c:pt idx="112">
                  <c:v>7.07</c:v>
                </c:pt>
                <c:pt idx="113">
                  <c:v>-4.240000000000002</c:v>
                </c:pt>
                <c:pt idx="114">
                  <c:v>0.63000000000000256</c:v>
                </c:pt>
                <c:pt idx="115">
                  <c:v>-4.2999999999999972</c:v>
                </c:pt>
                <c:pt idx="116">
                  <c:v>-4.7000000000000028</c:v>
                </c:pt>
                <c:pt idx="117">
                  <c:v>-3.6899999999999977</c:v>
                </c:pt>
                <c:pt idx="118">
                  <c:v>-7.9200000000000017</c:v>
                </c:pt>
                <c:pt idx="119">
                  <c:v>10.71</c:v>
                </c:pt>
                <c:pt idx="120">
                  <c:v>-7.0799999999999983</c:v>
                </c:pt>
                <c:pt idx="121">
                  <c:v>-4.8299999999999983</c:v>
                </c:pt>
                <c:pt idx="122">
                  <c:v>0.32999999999999829</c:v>
                </c:pt>
                <c:pt idx="123">
                  <c:v>2.6300000000000026</c:v>
                </c:pt>
                <c:pt idx="124">
                  <c:v>9.6000000000000014</c:v>
                </c:pt>
                <c:pt idx="125">
                  <c:v>9.6000000000000014</c:v>
                </c:pt>
                <c:pt idx="126">
                  <c:v>-4.3400000000000034</c:v>
                </c:pt>
                <c:pt idx="127">
                  <c:v>-9.36</c:v>
                </c:pt>
                <c:pt idx="128">
                  <c:v>16.490000000000002</c:v>
                </c:pt>
                <c:pt idx="129">
                  <c:v>14.509999999999998</c:v>
                </c:pt>
                <c:pt idx="130">
                  <c:v>17.299999999999997</c:v>
                </c:pt>
                <c:pt idx="131">
                  <c:v>-2.25</c:v>
                </c:pt>
                <c:pt idx="132">
                  <c:v>0.61999999999999744</c:v>
                </c:pt>
                <c:pt idx="133">
                  <c:v>-4.9799999999999969</c:v>
                </c:pt>
                <c:pt idx="134">
                  <c:v>-5.1899999999999977</c:v>
                </c:pt>
                <c:pt idx="135">
                  <c:v>-4.490000000000002</c:v>
                </c:pt>
                <c:pt idx="136">
                  <c:v>-5.9399999999999977</c:v>
                </c:pt>
                <c:pt idx="137">
                  <c:v>5.2299999999999969</c:v>
                </c:pt>
                <c:pt idx="138">
                  <c:v>6.9799999999999969</c:v>
                </c:pt>
                <c:pt idx="139">
                  <c:v>7</c:v>
                </c:pt>
                <c:pt idx="140">
                  <c:v>8.6899999999999977</c:v>
                </c:pt>
                <c:pt idx="141">
                  <c:v>5.5200000000000031</c:v>
                </c:pt>
                <c:pt idx="142">
                  <c:v>-0.75</c:v>
                </c:pt>
                <c:pt idx="143">
                  <c:v>-1.0200000000000031</c:v>
                </c:pt>
                <c:pt idx="144">
                  <c:v>-4.1199999999999974</c:v>
                </c:pt>
                <c:pt idx="145">
                  <c:v>-12.189999999999998</c:v>
                </c:pt>
                <c:pt idx="146">
                  <c:v>0.25</c:v>
                </c:pt>
                <c:pt idx="147">
                  <c:v>9.4699999999999989</c:v>
                </c:pt>
                <c:pt idx="148">
                  <c:v>15.430000000000007</c:v>
                </c:pt>
                <c:pt idx="149">
                  <c:v>8.4200000000000017</c:v>
                </c:pt>
                <c:pt idx="150">
                  <c:v>5.009999999999998</c:v>
                </c:pt>
                <c:pt idx="151">
                  <c:v>12.280000000000001</c:v>
                </c:pt>
                <c:pt idx="152">
                  <c:v>10.259999999999998</c:v>
                </c:pt>
                <c:pt idx="153">
                  <c:v>9.9200000000000017</c:v>
                </c:pt>
                <c:pt idx="154">
                  <c:v>4.68</c:v>
                </c:pt>
                <c:pt idx="155">
                  <c:v>1.490000000000002</c:v>
                </c:pt>
                <c:pt idx="156">
                  <c:v>5.7000000000000028</c:v>
                </c:pt>
                <c:pt idx="157">
                  <c:v>2.3200000000000003</c:v>
                </c:pt>
                <c:pt idx="158">
                  <c:v>-0.57999999999999829</c:v>
                </c:pt>
                <c:pt idx="159">
                  <c:v>5.990000000000002</c:v>
                </c:pt>
                <c:pt idx="160">
                  <c:v>2.9799999999999969</c:v>
                </c:pt>
                <c:pt idx="161">
                  <c:v>3.2000000000000028</c:v>
                </c:pt>
                <c:pt idx="162">
                  <c:v>4.2800000000000011</c:v>
                </c:pt>
                <c:pt idx="163">
                  <c:v>0.52000000000000313</c:v>
                </c:pt>
                <c:pt idx="164">
                  <c:v>-0.68999999999999773</c:v>
                </c:pt>
                <c:pt idx="165">
                  <c:v>7.6000000000000014</c:v>
                </c:pt>
                <c:pt idx="166">
                  <c:v>-6.2000000000000028</c:v>
                </c:pt>
                <c:pt idx="167">
                  <c:v>-0.93999999999999773</c:v>
                </c:pt>
                <c:pt idx="168">
                  <c:v>1.3200000000000003</c:v>
                </c:pt>
                <c:pt idx="169">
                  <c:v>16.14</c:v>
                </c:pt>
                <c:pt idx="170">
                  <c:v>15.939999999999998</c:v>
                </c:pt>
                <c:pt idx="171">
                  <c:v>14.420000000000002</c:v>
                </c:pt>
                <c:pt idx="172">
                  <c:v>11.21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9FC3-4129-AAFB-866F699E0858}"/>
            </c:ext>
          </c:extLst>
        </c:ser>
        <c:ser>
          <c:idx val="10"/>
          <c:order val="10"/>
          <c:tx>
            <c:strRef>
              <c:f>DAY2_OP_DIFF!$A$13</c:f>
              <c:strCache>
                <c:ptCount val="1"/>
                <c:pt idx="0">
                  <c:v>240251001</c:v>
                </c:pt>
              </c:strCache>
            </c:strRef>
          </c:tx>
          <c:spPr>
            <a:ln w="1270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DAY2_OP_DIFF!$D$2:$FT$2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DAY2_OP_DIFF!$D$13:$FT$13</c:f>
              <c:numCache>
                <c:formatCode>General</c:formatCode>
                <c:ptCount val="173"/>
                <c:pt idx="0">
                  <c:v>1.9799999999999969</c:v>
                </c:pt>
                <c:pt idx="1">
                  <c:v>-7.5300000000000011</c:v>
                </c:pt>
                <c:pt idx="2">
                  <c:v>-3.8500000000000014</c:v>
                </c:pt>
                <c:pt idx="3">
                  <c:v>16.200000000000003</c:v>
                </c:pt>
                <c:pt idx="4">
                  <c:v>11.86</c:v>
                </c:pt>
                <c:pt idx="5">
                  <c:v>4.0399999999999991</c:v>
                </c:pt>
                <c:pt idx="6">
                  <c:v>-1.9399999999999977</c:v>
                </c:pt>
                <c:pt idx="7">
                  <c:v>-0.46999999999999886</c:v>
                </c:pt>
                <c:pt idx="8">
                  <c:v>3.1199999999999974</c:v>
                </c:pt>
                <c:pt idx="9">
                  <c:v>0</c:v>
                </c:pt>
                <c:pt idx="10">
                  <c:v>-4.2100000000000009</c:v>
                </c:pt>
                <c:pt idx="11">
                  <c:v>4.9799999999999969</c:v>
                </c:pt>
                <c:pt idx="12">
                  <c:v>4.9999999999997158E-2</c:v>
                </c:pt>
                <c:pt idx="13">
                  <c:v>-1.5200000000000031</c:v>
                </c:pt>
                <c:pt idx="14">
                  <c:v>-9.43</c:v>
                </c:pt>
                <c:pt idx="15">
                  <c:v>-9.3800000000000026</c:v>
                </c:pt>
                <c:pt idx="16">
                  <c:v>-4.990000000000002</c:v>
                </c:pt>
                <c:pt idx="17">
                  <c:v>12.329999999999998</c:v>
                </c:pt>
                <c:pt idx="18">
                  <c:v>11.670000000000002</c:v>
                </c:pt>
                <c:pt idx="19">
                  <c:v>4.8599999999999994</c:v>
                </c:pt>
                <c:pt idx="20">
                  <c:v>15.130000000000003</c:v>
                </c:pt>
                <c:pt idx="21">
                  <c:v>1.4399999999999977</c:v>
                </c:pt>
                <c:pt idx="22">
                  <c:v>1.3599999999999994</c:v>
                </c:pt>
                <c:pt idx="23">
                  <c:v>2.7199999999999989</c:v>
                </c:pt>
                <c:pt idx="24">
                  <c:v>0.97999999999999687</c:v>
                </c:pt>
                <c:pt idx="25">
                  <c:v>9.5600000000000023</c:v>
                </c:pt>
                <c:pt idx="26">
                  <c:v>7.6199999999999974</c:v>
                </c:pt>
                <c:pt idx="27">
                  <c:v>15.950000000000003</c:v>
                </c:pt>
                <c:pt idx="28">
                  <c:v>12.540000000000006</c:v>
                </c:pt>
                <c:pt idx="29">
                  <c:v>6.0400000000000063</c:v>
                </c:pt>
                <c:pt idx="30">
                  <c:v>-6.3100000000000023</c:v>
                </c:pt>
                <c:pt idx="31">
                  <c:v>-2.8299999999999983</c:v>
                </c:pt>
                <c:pt idx="32">
                  <c:v>6.43</c:v>
                </c:pt>
                <c:pt idx="33">
                  <c:v>4.7800000000000011</c:v>
                </c:pt>
                <c:pt idx="34">
                  <c:v>12.04</c:v>
                </c:pt>
                <c:pt idx="35">
                  <c:v>36.94</c:v>
                </c:pt>
                <c:pt idx="36">
                  <c:v>12.5</c:v>
                </c:pt>
                <c:pt idx="37">
                  <c:v>9.2199999999999989</c:v>
                </c:pt>
                <c:pt idx="38">
                  <c:v>-9.3400000000000034</c:v>
                </c:pt>
                <c:pt idx="39">
                  <c:v>18.149999999999999</c:v>
                </c:pt>
                <c:pt idx="40">
                  <c:v>6.2800000000000011</c:v>
                </c:pt>
                <c:pt idx="41">
                  <c:v>15.18</c:v>
                </c:pt>
                <c:pt idx="42">
                  <c:v>10.909999999999997</c:v>
                </c:pt>
                <c:pt idx="43">
                  <c:v>2.3999999999999986</c:v>
                </c:pt>
                <c:pt idx="44">
                  <c:v>1.8900000000000006</c:v>
                </c:pt>
                <c:pt idx="45">
                  <c:v>-0.49000000000000199</c:v>
                </c:pt>
                <c:pt idx="46">
                  <c:v>9.2100000000000009</c:v>
                </c:pt>
                <c:pt idx="47">
                  <c:v>-1.740000000000002</c:v>
                </c:pt>
                <c:pt idx="48">
                  <c:v>12.89</c:v>
                </c:pt>
                <c:pt idx="49">
                  <c:v>19.75</c:v>
                </c:pt>
                <c:pt idx="50">
                  <c:v>11.990000000000002</c:v>
                </c:pt>
                <c:pt idx="51">
                  <c:v>12.21</c:v>
                </c:pt>
                <c:pt idx="52">
                  <c:v>15.790000000000006</c:v>
                </c:pt>
                <c:pt idx="53">
                  <c:v>8.0799999999999983</c:v>
                </c:pt>
                <c:pt idx="54">
                  <c:v>-1.7800000000000011</c:v>
                </c:pt>
                <c:pt idx="55">
                  <c:v>3.8100000000000023</c:v>
                </c:pt>
                <c:pt idx="56">
                  <c:v>17.920000000000002</c:v>
                </c:pt>
                <c:pt idx="57">
                  <c:v>-2.0000000000003126E-2</c:v>
                </c:pt>
                <c:pt idx="58">
                  <c:v>-0.38000000000000256</c:v>
                </c:pt>
                <c:pt idx="59">
                  <c:v>-4.7299999999999969</c:v>
                </c:pt>
                <c:pt idx="60">
                  <c:v>-5.7800000000000011</c:v>
                </c:pt>
                <c:pt idx="61">
                  <c:v>-5.82</c:v>
                </c:pt>
                <c:pt idx="62">
                  <c:v>-0.65999999999999659</c:v>
                </c:pt>
                <c:pt idx="63">
                  <c:v>-0.27000000000000313</c:v>
                </c:pt>
                <c:pt idx="64">
                  <c:v>-1.009999999999998</c:v>
                </c:pt>
                <c:pt idx="65">
                  <c:v>18.100000000000001</c:v>
                </c:pt>
                <c:pt idx="66">
                  <c:v>11.840000000000003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-4.4600000000000009</c:v>
                </c:pt>
                <c:pt idx="71">
                  <c:v>17.93</c:v>
                </c:pt>
                <c:pt idx="72">
                  <c:v>-3.7999999999999972</c:v>
                </c:pt>
                <c:pt idx="73">
                  <c:v>-0.56000000000000227</c:v>
                </c:pt>
                <c:pt idx="74">
                  <c:v>4.5600000000000023</c:v>
                </c:pt>
                <c:pt idx="75">
                  <c:v>-8.43</c:v>
                </c:pt>
                <c:pt idx="76">
                  <c:v>-6.8400000000000034</c:v>
                </c:pt>
                <c:pt idx="77">
                  <c:v>3.490000000000002</c:v>
                </c:pt>
                <c:pt idx="78">
                  <c:v>0.67999999999999972</c:v>
                </c:pt>
                <c:pt idx="79">
                  <c:v>2.4600000000000009</c:v>
                </c:pt>
                <c:pt idx="80">
                  <c:v>-0.50999999999999801</c:v>
                </c:pt>
                <c:pt idx="81">
                  <c:v>-4.5499999999999972</c:v>
                </c:pt>
                <c:pt idx="82">
                  <c:v>6.480000000000004</c:v>
                </c:pt>
                <c:pt idx="83">
                  <c:v>7.5499999999999972</c:v>
                </c:pt>
                <c:pt idx="84">
                  <c:v>-4.2999999999999972</c:v>
                </c:pt>
                <c:pt idx="85">
                  <c:v>-3.4200000000000017</c:v>
                </c:pt>
                <c:pt idx="86">
                  <c:v>-7.4699999999999989</c:v>
                </c:pt>
                <c:pt idx="87">
                  <c:v>-7.07</c:v>
                </c:pt>
                <c:pt idx="88">
                  <c:v>-3</c:v>
                </c:pt>
                <c:pt idx="89">
                  <c:v>1.6400000000000006</c:v>
                </c:pt>
                <c:pt idx="90">
                  <c:v>12.600000000000001</c:v>
                </c:pt>
                <c:pt idx="91">
                  <c:v>1.3200000000000003</c:v>
                </c:pt>
                <c:pt idx="92">
                  <c:v>-3.740000000000002</c:v>
                </c:pt>
                <c:pt idx="93">
                  <c:v>-2.6700000000000017</c:v>
                </c:pt>
                <c:pt idx="94">
                  <c:v>-2.8900000000000006</c:v>
                </c:pt>
                <c:pt idx="95">
                  <c:v>12.36</c:v>
                </c:pt>
                <c:pt idx="96">
                  <c:v>2.3299999999999983</c:v>
                </c:pt>
                <c:pt idx="97">
                  <c:v>1.8400000000000034</c:v>
                </c:pt>
                <c:pt idx="98">
                  <c:v>-3.769999999999996</c:v>
                </c:pt>
                <c:pt idx="99">
                  <c:v>10.899999999999999</c:v>
                </c:pt>
                <c:pt idx="100">
                  <c:v>7.0799999999999983</c:v>
                </c:pt>
                <c:pt idx="101">
                  <c:v>-3.0900000000000034</c:v>
                </c:pt>
                <c:pt idx="102">
                  <c:v>3.3100000000000023</c:v>
                </c:pt>
                <c:pt idx="103">
                  <c:v>13.5</c:v>
                </c:pt>
                <c:pt idx="104">
                  <c:v>17.049999999999997</c:v>
                </c:pt>
                <c:pt idx="105">
                  <c:v>-4.0000000000006253E-2</c:v>
                </c:pt>
                <c:pt idx="106">
                  <c:v>6.6700000000000017</c:v>
                </c:pt>
                <c:pt idx="107">
                  <c:v>-8.5400000000000063</c:v>
                </c:pt>
                <c:pt idx="108">
                  <c:v>16.380000000000003</c:v>
                </c:pt>
                <c:pt idx="109">
                  <c:v>3.5200000000000031</c:v>
                </c:pt>
                <c:pt idx="110">
                  <c:v>3.1899999999999977</c:v>
                </c:pt>
                <c:pt idx="111">
                  <c:v>14.379999999999995</c:v>
                </c:pt>
                <c:pt idx="112">
                  <c:v>15.39</c:v>
                </c:pt>
                <c:pt idx="113">
                  <c:v>10.409999999999997</c:v>
                </c:pt>
                <c:pt idx="114">
                  <c:v>11.07</c:v>
                </c:pt>
                <c:pt idx="115">
                  <c:v>17.46</c:v>
                </c:pt>
                <c:pt idx="116">
                  <c:v>1.5200000000000031</c:v>
                </c:pt>
                <c:pt idx="117">
                  <c:v>1.8400000000000034</c:v>
                </c:pt>
                <c:pt idx="118">
                  <c:v>9.7099999999999937</c:v>
                </c:pt>
                <c:pt idx="119">
                  <c:v>10.909999999999997</c:v>
                </c:pt>
                <c:pt idx="120">
                  <c:v>10.899999999999999</c:v>
                </c:pt>
                <c:pt idx="121">
                  <c:v>0.11999999999999744</c:v>
                </c:pt>
                <c:pt idx="122">
                  <c:v>-7.2600000000000051</c:v>
                </c:pt>
                <c:pt idx="123">
                  <c:v>24.319999999999993</c:v>
                </c:pt>
                <c:pt idx="124">
                  <c:v>21.22</c:v>
                </c:pt>
                <c:pt idx="125">
                  <c:v>16.730000000000004</c:v>
                </c:pt>
                <c:pt idx="126">
                  <c:v>11.36</c:v>
                </c:pt>
                <c:pt idx="127">
                  <c:v>30.680000000000007</c:v>
                </c:pt>
                <c:pt idx="128">
                  <c:v>9.93</c:v>
                </c:pt>
                <c:pt idx="129">
                  <c:v>17.049999999999997</c:v>
                </c:pt>
                <c:pt idx="130">
                  <c:v>19.479999999999997</c:v>
                </c:pt>
                <c:pt idx="131">
                  <c:v>-6</c:v>
                </c:pt>
                <c:pt idx="132">
                  <c:v>8.7199999999999989</c:v>
                </c:pt>
                <c:pt idx="133">
                  <c:v>2.9200000000000017</c:v>
                </c:pt>
                <c:pt idx="134">
                  <c:v>-4.1700000000000017</c:v>
                </c:pt>
                <c:pt idx="135">
                  <c:v>0.50999999999999801</c:v>
                </c:pt>
                <c:pt idx="136">
                  <c:v>3.4500000000000028</c:v>
                </c:pt>
                <c:pt idx="137">
                  <c:v>9.8800000000000026</c:v>
                </c:pt>
                <c:pt idx="138">
                  <c:v>20.009999999999998</c:v>
                </c:pt>
                <c:pt idx="139">
                  <c:v>17.46</c:v>
                </c:pt>
                <c:pt idx="140">
                  <c:v>14.060000000000002</c:v>
                </c:pt>
                <c:pt idx="141">
                  <c:v>7.3599999999999994</c:v>
                </c:pt>
                <c:pt idx="142">
                  <c:v>7.3299999999999983</c:v>
                </c:pt>
                <c:pt idx="143">
                  <c:v>4.8900000000000006</c:v>
                </c:pt>
                <c:pt idx="144">
                  <c:v>0.85999999999999943</c:v>
                </c:pt>
                <c:pt idx="145">
                  <c:v>3.3700000000000045</c:v>
                </c:pt>
                <c:pt idx="146">
                  <c:v>9.89</c:v>
                </c:pt>
                <c:pt idx="147">
                  <c:v>-1.7999999999999972</c:v>
                </c:pt>
                <c:pt idx="148">
                  <c:v>7.5799999999999983</c:v>
                </c:pt>
                <c:pt idx="149">
                  <c:v>3.5300000000000011</c:v>
                </c:pt>
                <c:pt idx="150">
                  <c:v>3.7700000000000031</c:v>
                </c:pt>
                <c:pt idx="151">
                  <c:v>8.7600000000000016</c:v>
                </c:pt>
                <c:pt idx="152">
                  <c:v>12.439999999999998</c:v>
                </c:pt>
                <c:pt idx="153">
                  <c:v>7.7000000000000028</c:v>
                </c:pt>
                <c:pt idx="154">
                  <c:v>2</c:v>
                </c:pt>
                <c:pt idx="155">
                  <c:v>0</c:v>
                </c:pt>
                <c:pt idx="156">
                  <c:v>-5.1199999999999974</c:v>
                </c:pt>
                <c:pt idx="157">
                  <c:v>-4.7000000000000028</c:v>
                </c:pt>
                <c:pt idx="158">
                  <c:v>4.5600000000000023</c:v>
                </c:pt>
                <c:pt idx="159">
                  <c:v>9.3299999999999983</c:v>
                </c:pt>
                <c:pt idx="160">
                  <c:v>0</c:v>
                </c:pt>
                <c:pt idx="161">
                  <c:v>-2.0399999999999991</c:v>
                </c:pt>
                <c:pt idx="162">
                  <c:v>10.82</c:v>
                </c:pt>
                <c:pt idx="163">
                  <c:v>1.4600000000000009</c:v>
                </c:pt>
                <c:pt idx="164">
                  <c:v>-5.2999999999999972</c:v>
                </c:pt>
                <c:pt idx="165">
                  <c:v>-1.0200000000000031</c:v>
                </c:pt>
                <c:pt idx="166">
                  <c:v>-6.1199999999999974</c:v>
                </c:pt>
                <c:pt idx="167">
                  <c:v>-0.42999999999999972</c:v>
                </c:pt>
                <c:pt idx="168">
                  <c:v>-2.6199999999999974</c:v>
                </c:pt>
                <c:pt idx="169">
                  <c:v>2.0700000000000003</c:v>
                </c:pt>
                <c:pt idx="170">
                  <c:v>14.850000000000001</c:v>
                </c:pt>
                <c:pt idx="171">
                  <c:v>3.25</c:v>
                </c:pt>
                <c:pt idx="172">
                  <c:v>8.1899999999999977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9FC3-4129-AAFB-866F699E0858}"/>
            </c:ext>
          </c:extLst>
        </c:ser>
        <c:ser>
          <c:idx val="11"/>
          <c:order val="11"/>
          <c:tx>
            <c:strRef>
              <c:f>DAY2_OP_DIFF!$A$14</c:f>
              <c:strCache>
                <c:ptCount val="1"/>
                <c:pt idx="0">
                  <c:v>240259001</c:v>
                </c:pt>
              </c:strCache>
            </c:strRef>
          </c:tx>
          <c:spPr>
            <a:ln w="12700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DAY2_OP_DIFF!$D$2:$FT$2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DAY2_OP_DIFF!$D$14:$FT$14</c:f>
              <c:numCache>
                <c:formatCode>General</c:formatCode>
                <c:ptCount val="173"/>
                <c:pt idx="0">
                  <c:v>-3.2700000000000031</c:v>
                </c:pt>
                <c:pt idx="1">
                  <c:v>-9.5499999999999972</c:v>
                </c:pt>
                <c:pt idx="2">
                  <c:v>-6.490000000000002</c:v>
                </c:pt>
                <c:pt idx="3">
                  <c:v>10.71</c:v>
                </c:pt>
                <c:pt idx="4">
                  <c:v>5.75</c:v>
                </c:pt>
                <c:pt idx="5">
                  <c:v>-2.9200000000000017</c:v>
                </c:pt>
                <c:pt idx="6">
                  <c:v>-5.5</c:v>
                </c:pt>
                <c:pt idx="7">
                  <c:v>-3.7100000000000009</c:v>
                </c:pt>
                <c:pt idx="8">
                  <c:v>0.34000000000000341</c:v>
                </c:pt>
                <c:pt idx="9">
                  <c:v>-23.13</c:v>
                </c:pt>
                <c:pt idx="10">
                  <c:v>-5.5200000000000031</c:v>
                </c:pt>
                <c:pt idx="11">
                  <c:v>-2.0399999999999991</c:v>
                </c:pt>
                <c:pt idx="12">
                  <c:v>-7.7299999999999969</c:v>
                </c:pt>
                <c:pt idx="13">
                  <c:v>-6.5600000000000023</c:v>
                </c:pt>
                <c:pt idx="14">
                  <c:v>-10.079999999999998</c:v>
                </c:pt>
                <c:pt idx="15">
                  <c:v>-11.600000000000001</c:v>
                </c:pt>
                <c:pt idx="16">
                  <c:v>-8.68</c:v>
                </c:pt>
                <c:pt idx="17">
                  <c:v>6.740000000000002</c:v>
                </c:pt>
                <c:pt idx="18">
                  <c:v>5.6000000000000014</c:v>
                </c:pt>
                <c:pt idx="19">
                  <c:v>-4.6899999999999977</c:v>
                </c:pt>
                <c:pt idx="20">
                  <c:v>7.5600000000000023</c:v>
                </c:pt>
                <c:pt idx="21">
                  <c:v>0</c:v>
                </c:pt>
                <c:pt idx="22">
                  <c:v>-4.0799999999999983</c:v>
                </c:pt>
                <c:pt idx="23">
                  <c:v>-6.07</c:v>
                </c:pt>
                <c:pt idx="24">
                  <c:v>3.0300000000000011</c:v>
                </c:pt>
                <c:pt idx="25">
                  <c:v>5.4099999999999966</c:v>
                </c:pt>
                <c:pt idx="26">
                  <c:v>4.8299999999999983</c:v>
                </c:pt>
                <c:pt idx="27">
                  <c:v>-7.0000000000000284E-2</c:v>
                </c:pt>
                <c:pt idx="28">
                  <c:v>-6.1300000000000026</c:v>
                </c:pt>
                <c:pt idx="29">
                  <c:v>-4.5799999999999983</c:v>
                </c:pt>
                <c:pt idx="30">
                  <c:v>-4.4399999999999977</c:v>
                </c:pt>
                <c:pt idx="31">
                  <c:v>-7.5799999999999983</c:v>
                </c:pt>
                <c:pt idx="32">
                  <c:v>1.8699999999999974</c:v>
                </c:pt>
                <c:pt idx="33">
                  <c:v>1.3999999999999986</c:v>
                </c:pt>
                <c:pt idx="34">
                  <c:v>5.7800000000000011</c:v>
                </c:pt>
                <c:pt idx="35">
                  <c:v>29.75</c:v>
                </c:pt>
                <c:pt idx="36">
                  <c:v>3.7199999999999989</c:v>
                </c:pt>
                <c:pt idx="37">
                  <c:v>-2.0499999999999972</c:v>
                </c:pt>
                <c:pt idx="38">
                  <c:v>-16.2</c:v>
                </c:pt>
                <c:pt idx="39">
                  <c:v>9.759999999999998</c:v>
                </c:pt>
                <c:pt idx="40">
                  <c:v>3.1000000000000014</c:v>
                </c:pt>
                <c:pt idx="41">
                  <c:v>11.990000000000002</c:v>
                </c:pt>
                <c:pt idx="42">
                  <c:v>5.4799999999999969</c:v>
                </c:pt>
                <c:pt idx="43">
                  <c:v>-1.6700000000000017</c:v>
                </c:pt>
                <c:pt idx="44">
                  <c:v>-5.2299999999999969</c:v>
                </c:pt>
                <c:pt idx="45">
                  <c:v>-6.9099999999999966</c:v>
                </c:pt>
                <c:pt idx="46">
                  <c:v>8.0499999999999972</c:v>
                </c:pt>
                <c:pt idx="47">
                  <c:v>-5.7100000000000009</c:v>
                </c:pt>
                <c:pt idx="48">
                  <c:v>7.4600000000000009</c:v>
                </c:pt>
                <c:pt idx="49">
                  <c:v>18.14</c:v>
                </c:pt>
                <c:pt idx="50">
                  <c:v>10.840000000000003</c:v>
                </c:pt>
                <c:pt idx="51">
                  <c:v>6.3100000000000023</c:v>
                </c:pt>
                <c:pt idx="52">
                  <c:v>9.8100000000000023</c:v>
                </c:pt>
                <c:pt idx="53">
                  <c:v>-3.1800000000000068</c:v>
                </c:pt>
                <c:pt idx="54">
                  <c:v>-2.6099999999999994</c:v>
                </c:pt>
                <c:pt idx="55">
                  <c:v>-3.6899999999999977</c:v>
                </c:pt>
                <c:pt idx="56">
                  <c:v>14.799999999999997</c:v>
                </c:pt>
                <c:pt idx="57">
                  <c:v>-9.89</c:v>
                </c:pt>
                <c:pt idx="58">
                  <c:v>-5.9099999999999966</c:v>
                </c:pt>
                <c:pt idx="59">
                  <c:v>-11.189999999999998</c:v>
                </c:pt>
                <c:pt idx="60">
                  <c:v>-11.979999999999997</c:v>
                </c:pt>
                <c:pt idx="61">
                  <c:v>-17.810000000000002</c:v>
                </c:pt>
                <c:pt idx="62">
                  <c:v>-6.6400000000000006</c:v>
                </c:pt>
                <c:pt idx="63">
                  <c:v>-2.2899999999999991</c:v>
                </c:pt>
                <c:pt idx="64">
                  <c:v>-4.8100000000000023</c:v>
                </c:pt>
                <c:pt idx="65">
                  <c:v>12.840000000000003</c:v>
                </c:pt>
                <c:pt idx="66">
                  <c:v>2.1799999999999997</c:v>
                </c:pt>
                <c:pt idx="67">
                  <c:v>-15.850000000000001</c:v>
                </c:pt>
                <c:pt idx="68">
                  <c:v>-10.520000000000003</c:v>
                </c:pt>
                <c:pt idx="69">
                  <c:v>-11.049999999999997</c:v>
                </c:pt>
                <c:pt idx="70">
                  <c:v>-9.4099999999999966</c:v>
                </c:pt>
                <c:pt idx="71">
                  <c:v>14.509999999999998</c:v>
                </c:pt>
                <c:pt idx="72">
                  <c:v>-9.5</c:v>
                </c:pt>
                <c:pt idx="73">
                  <c:v>-2.990000000000002</c:v>
                </c:pt>
                <c:pt idx="74">
                  <c:v>-10.869999999999997</c:v>
                </c:pt>
                <c:pt idx="75">
                  <c:v>-14.719999999999999</c:v>
                </c:pt>
                <c:pt idx="76">
                  <c:v>-9.3500000000000014</c:v>
                </c:pt>
                <c:pt idx="77">
                  <c:v>-1.9500000000000028</c:v>
                </c:pt>
                <c:pt idx="78">
                  <c:v>-3.1199999999999974</c:v>
                </c:pt>
                <c:pt idx="79">
                  <c:v>-2.5499999999999972</c:v>
                </c:pt>
                <c:pt idx="80">
                  <c:v>-8.2800000000000011</c:v>
                </c:pt>
                <c:pt idx="81">
                  <c:v>-6.9600000000000009</c:v>
                </c:pt>
                <c:pt idx="82">
                  <c:v>-4.0600000000000023</c:v>
                </c:pt>
                <c:pt idx="83">
                  <c:v>0.34000000000000341</c:v>
                </c:pt>
                <c:pt idx="84">
                  <c:v>-9.61</c:v>
                </c:pt>
                <c:pt idx="85">
                  <c:v>-8.5399999999999991</c:v>
                </c:pt>
                <c:pt idx="86">
                  <c:v>-17.509999999999998</c:v>
                </c:pt>
                <c:pt idx="87">
                  <c:v>-11.159999999999997</c:v>
                </c:pt>
                <c:pt idx="88">
                  <c:v>-3.6300000000000026</c:v>
                </c:pt>
                <c:pt idx="89">
                  <c:v>-1.75</c:v>
                </c:pt>
                <c:pt idx="90">
                  <c:v>0.97999999999999687</c:v>
                </c:pt>
                <c:pt idx="91">
                  <c:v>-4.66</c:v>
                </c:pt>
                <c:pt idx="92">
                  <c:v>-0.18999999999999773</c:v>
                </c:pt>
                <c:pt idx="93">
                  <c:v>-2.9200000000000017</c:v>
                </c:pt>
                <c:pt idx="94">
                  <c:v>1.740000000000002</c:v>
                </c:pt>
                <c:pt idx="95">
                  <c:v>12.180000000000007</c:v>
                </c:pt>
                <c:pt idx="96">
                  <c:v>0.14000000000000057</c:v>
                </c:pt>
                <c:pt idx="97">
                  <c:v>-9.3800000000000026</c:v>
                </c:pt>
                <c:pt idx="98">
                  <c:v>-3.4200000000000017</c:v>
                </c:pt>
                <c:pt idx="99">
                  <c:v>11.219999999999999</c:v>
                </c:pt>
                <c:pt idx="100">
                  <c:v>-2.1000000000000014</c:v>
                </c:pt>
                <c:pt idx="101">
                  <c:v>-9.6000000000000014</c:v>
                </c:pt>
                <c:pt idx="102">
                  <c:v>0</c:v>
                </c:pt>
                <c:pt idx="103">
                  <c:v>5.25</c:v>
                </c:pt>
                <c:pt idx="104">
                  <c:v>11.480000000000004</c:v>
                </c:pt>
                <c:pt idx="105">
                  <c:v>-5.6400000000000006</c:v>
                </c:pt>
                <c:pt idx="106">
                  <c:v>-1.3800000000000026</c:v>
                </c:pt>
                <c:pt idx="107">
                  <c:v>-9.8999999999999986</c:v>
                </c:pt>
                <c:pt idx="108">
                  <c:v>10.159999999999997</c:v>
                </c:pt>
                <c:pt idx="109">
                  <c:v>3.6899999999999977</c:v>
                </c:pt>
                <c:pt idx="110">
                  <c:v>2.3599999999999994</c:v>
                </c:pt>
                <c:pt idx="111">
                  <c:v>11.049999999999997</c:v>
                </c:pt>
                <c:pt idx="112">
                  <c:v>13.39</c:v>
                </c:pt>
                <c:pt idx="113">
                  <c:v>11.729999999999997</c:v>
                </c:pt>
                <c:pt idx="114">
                  <c:v>13.149999999999999</c:v>
                </c:pt>
                <c:pt idx="115">
                  <c:v>8.2000000000000028</c:v>
                </c:pt>
                <c:pt idx="116">
                  <c:v>-3.8299999999999983</c:v>
                </c:pt>
                <c:pt idx="117">
                  <c:v>-3.25</c:v>
                </c:pt>
                <c:pt idx="118">
                  <c:v>2.0499999999999972</c:v>
                </c:pt>
                <c:pt idx="119">
                  <c:v>9.509999999999998</c:v>
                </c:pt>
                <c:pt idx="120">
                  <c:v>11.780000000000001</c:v>
                </c:pt>
                <c:pt idx="121">
                  <c:v>-3.25</c:v>
                </c:pt>
                <c:pt idx="122">
                  <c:v>-1.8199999999999932</c:v>
                </c:pt>
                <c:pt idx="123">
                  <c:v>19.22</c:v>
                </c:pt>
                <c:pt idx="124">
                  <c:v>17.569999999999993</c:v>
                </c:pt>
                <c:pt idx="125">
                  <c:v>18.479999999999997</c:v>
                </c:pt>
                <c:pt idx="126">
                  <c:v>3.9500000000000028</c:v>
                </c:pt>
                <c:pt idx="127">
                  <c:v>13.880000000000003</c:v>
                </c:pt>
                <c:pt idx="128">
                  <c:v>12.299999999999997</c:v>
                </c:pt>
                <c:pt idx="129">
                  <c:v>15.090000000000003</c:v>
                </c:pt>
                <c:pt idx="130">
                  <c:v>18.22</c:v>
                </c:pt>
                <c:pt idx="131">
                  <c:v>-5.7000000000000028</c:v>
                </c:pt>
                <c:pt idx="132">
                  <c:v>1.6300000000000026</c:v>
                </c:pt>
                <c:pt idx="133">
                  <c:v>-3.9099999999999966</c:v>
                </c:pt>
                <c:pt idx="134">
                  <c:v>-5.509999999999998</c:v>
                </c:pt>
                <c:pt idx="135">
                  <c:v>-4.5900000000000034</c:v>
                </c:pt>
                <c:pt idx="136">
                  <c:v>-6.5900000000000034</c:v>
                </c:pt>
                <c:pt idx="137">
                  <c:v>12.319999999999993</c:v>
                </c:pt>
                <c:pt idx="138">
                  <c:v>19.04</c:v>
                </c:pt>
                <c:pt idx="139">
                  <c:v>15.21</c:v>
                </c:pt>
                <c:pt idx="140">
                  <c:v>8.25</c:v>
                </c:pt>
                <c:pt idx="141">
                  <c:v>4.75</c:v>
                </c:pt>
                <c:pt idx="142">
                  <c:v>2.3400000000000034</c:v>
                </c:pt>
                <c:pt idx="143">
                  <c:v>2.1700000000000017</c:v>
                </c:pt>
                <c:pt idx="144">
                  <c:v>1.0600000000000023</c:v>
                </c:pt>
                <c:pt idx="145">
                  <c:v>3.9899999999999949</c:v>
                </c:pt>
                <c:pt idx="146">
                  <c:v>10.310000000000002</c:v>
                </c:pt>
                <c:pt idx="147">
                  <c:v>-3.7700000000000031</c:v>
                </c:pt>
                <c:pt idx="148">
                  <c:v>5.1099999999999994</c:v>
                </c:pt>
                <c:pt idx="149">
                  <c:v>8.7999999999999972</c:v>
                </c:pt>
                <c:pt idx="150">
                  <c:v>2.1799999999999997</c:v>
                </c:pt>
                <c:pt idx="151">
                  <c:v>6.3900000000000006</c:v>
                </c:pt>
                <c:pt idx="152">
                  <c:v>10.130000000000003</c:v>
                </c:pt>
                <c:pt idx="153">
                  <c:v>8.68</c:v>
                </c:pt>
                <c:pt idx="154">
                  <c:v>3.9999999999999147E-2</c:v>
                </c:pt>
                <c:pt idx="155">
                  <c:v>2.5600000000000023</c:v>
                </c:pt>
                <c:pt idx="156">
                  <c:v>-3.9299999999999997</c:v>
                </c:pt>
                <c:pt idx="157">
                  <c:v>-6.0300000000000011</c:v>
                </c:pt>
                <c:pt idx="158">
                  <c:v>5.4399999999999977</c:v>
                </c:pt>
                <c:pt idx="159">
                  <c:v>11.509999999999998</c:v>
                </c:pt>
                <c:pt idx="160">
                  <c:v>4.2199999999999989</c:v>
                </c:pt>
                <c:pt idx="161">
                  <c:v>4.490000000000002</c:v>
                </c:pt>
                <c:pt idx="162">
                  <c:v>3.2000000000000028</c:v>
                </c:pt>
                <c:pt idx="163">
                  <c:v>0</c:v>
                </c:pt>
                <c:pt idx="164">
                  <c:v>-3.7800000000000011</c:v>
                </c:pt>
                <c:pt idx="165">
                  <c:v>-1.1099999999999994</c:v>
                </c:pt>
                <c:pt idx="166">
                  <c:v>-3.3100000000000023</c:v>
                </c:pt>
                <c:pt idx="167">
                  <c:v>2.0000000000003126E-2</c:v>
                </c:pt>
                <c:pt idx="168">
                  <c:v>0.72999999999999687</c:v>
                </c:pt>
                <c:pt idx="169">
                  <c:v>2.6400000000000006</c:v>
                </c:pt>
                <c:pt idx="170">
                  <c:v>14.270000000000003</c:v>
                </c:pt>
                <c:pt idx="171">
                  <c:v>-3.3400000000000034</c:v>
                </c:pt>
                <c:pt idx="172">
                  <c:v>11.329999999999998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9FC3-4129-AAFB-866F699E0858}"/>
            </c:ext>
          </c:extLst>
        </c:ser>
        <c:ser>
          <c:idx val="12"/>
          <c:order val="12"/>
          <c:tx>
            <c:strRef>
              <c:f>DAY2_OP_DIFF!$A$15</c:f>
              <c:strCache>
                <c:ptCount val="1"/>
                <c:pt idx="0">
                  <c:v>240290002</c:v>
                </c:pt>
              </c:strCache>
            </c:strRef>
          </c:tx>
          <c:spPr>
            <a:ln w="12700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DAY2_OP_DIFF!$D$2:$FT$2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DAY2_OP_DIFF!$D$15:$FT$15</c:f>
              <c:numCache>
                <c:formatCode>General</c:formatCode>
                <c:ptCount val="173"/>
                <c:pt idx="0">
                  <c:v>-2.3800000000000026</c:v>
                </c:pt>
                <c:pt idx="1">
                  <c:v>-11.469999999999999</c:v>
                </c:pt>
                <c:pt idx="2">
                  <c:v>-9.2700000000000031</c:v>
                </c:pt>
                <c:pt idx="3">
                  <c:v>6.8400000000000034</c:v>
                </c:pt>
                <c:pt idx="4">
                  <c:v>7.68</c:v>
                </c:pt>
                <c:pt idx="5">
                  <c:v>-0.40999999999999659</c:v>
                </c:pt>
                <c:pt idx="6">
                  <c:v>-3.1199999999999974</c:v>
                </c:pt>
                <c:pt idx="7">
                  <c:v>-1.6199999999999974</c:v>
                </c:pt>
                <c:pt idx="8">
                  <c:v>-4.4399999999999977</c:v>
                </c:pt>
                <c:pt idx="9">
                  <c:v>-9.8100000000000023</c:v>
                </c:pt>
                <c:pt idx="10">
                  <c:v>-5.4799999999999969</c:v>
                </c:pt>
                <c:pt idx="11">
                  <c:v>-1.3400000000000034</c:v>
                </c:pt>
                <c:pt idx="12">
                  <c:v>-4.3699999999999974</c:v>
                </c:pt>
                <c:pt idx="13">
                  <c:v>-2.2700000000000031</c:v>
                </c:pt>
                <c:pt idx="14">
                  <c:v>-15.700000000000003</c:v>
                </c:pt>
                <c:pt idx="15">
                  <c:v>-8.86</c:v>
                </c:pt>
                <c:pt idx="16">
                  <c:v>-4.32</c:v>
                </c:pt>
                <c:pt idx="17">
                  <c:v>8.4099999999999966</c:v>
                </c:pt>
                <c:pt idx="18">
                  <c:v>-0.63000000000000256</c:v>
                </c:pt>
                <c:pt idx="19">
                  <c:v>-0.96999999999999886</c:v>
                </c:pt>
                <c:pt idx="20">
                  <c:v>10</c:v>
                </c:pt>
                <c:pt idx="21">
                  <c:v>-1.2999999999999972</c:v>
                </c:pt>
                <c:pt idx="22">
                  <c:v>-2.0799999999999983</c:v>
                </c:pt>
                <c:pt idx="23">
                  <c:v>-5.1899999999999977</c:v>
                </c:pt>
                <c:pt idx="24">
                  <c:v>1.1199999999999974</c:v>
                </c:pt>
                <c:pt idx="25">
                  <c:v>3.6000000000000014</c:v>
                </c:pt>
                <c:pt idx="26">
                  <c:v>3.8400000000000034</c:v>
                </c:pt>
                <c:pt idx="27">
                  <c:v>0.93999999999999773</c:v>
                </c:pt>
                <c:pt idx="28">
                  <c:v>-4.5399999999999991</c:v>
                </c:pt>
                <c:pt idx="29">
                  <c:v>-6.7899999999999991</c:v>
                </c:pt>
                <c:pt idx="30">
                  <c:v>-4.6400000000000006</c:v>
                </c:pt>
                <c:pt idx="31">
                  <c:v>-9.5399999999999991</c:v>
                </c:pt>
                <c:pt idx="32">
                  <c:v>2.3100000000000023</c:v>
                </c:pt>
                <c:pt idx="33">
                  <c:v>-0.25</c:v>
                </c:pt>
                <c:pt idx="34">
                  <c:v>0.96000000000000085</c:v>
                </c:pt>
                <c:pt idx="35">
                  <c:v>12.020000000000003</c:v>
                </c:pt>
                <c:pt idx="36">
                  <c:v>3.7999999999999972</c:v>
                </c:pt>
                <c:pt idx="37">
                  <c:v>-2.990000000000002</c:v>
                </c:pt>
                <c:pt idx="38">
                  <c:v>-11.060000000000002</c:v>
                </c:pt>
                <c:pt idx="39">
                  <c:v>12.79</c:v>
                </c:pt>
                <c:pt idx="40">
                  <c:v>2.1599999999999966</c:v>
                </c:pt>
                <c:pt idx="41">
                  <c:v>9.39</c:v>
                </c:pt>
                <c:pt idx="42">
                  <c:v>1.3599999999999994</c:v>
                </c:pt>
                <c:pt idx="43">
                  <c:v>-2.490000000000002</c:v>
                </c:pt>
                <c:pt idx="44">
                  <c:v>-7.9099999999999966</c:v>
                </c:pt>
                <c:pt idx="45">
                  <c:v>-10.729999999999997</c:v>
                </c:pt>
                <c:pt idx="46">
                  <c:v>3.490000000000002</c:v>
                </c:pt>
                <c:pt idx="47">
                  <c:v>-7.4400000000000013</c:v>
                </c:pt>
                <c:pt idx="48">
                  <c:v>3.7999999999999972</c:v>
                </c:pt>
                <c:pt idx="49">
                  <c:v>13.619999999999997</c:v>
                </c:pt>
                <c:pt idx="50">
                  <c:v>2.6700000000000017</c:v>
                </c:pt>
                <c:pt idx="51">
                  <c:v>-1.7899999999999991</c:v>
                </c:pt>
                <c:pt idx="52">
                  <c:v>6.5399999999999991</c:v>
                </c:pt>
                <c:pt idx="53">
                  <c:v>-9</c:v>
                </c:pt>
                <c:pt idx="54">
                  <c:v>-11.399999999999999</c:v>
                </c:pt>
                <c:pt idx="55">
                  <c:v>-0.93999999999999773</c:v>
                </c:pt>
                <c:pt idx="56">
                  <c:v>10.450000000000003</c:v>
                </c:pt>
                <c:pt idx="57">
                  <c:v>-9.4699999999999989</c:v>
                </c:pt>
                <c:pt idx="58">
                  <c:v>-5.82</c:v>
                </c:pt>
                <c:pt idx="59">
                  <c:v>-12.36</c:v>
                </c:pt>
                <c:pt idx="60">
                  <c:v>-12.850000000000001</c:v>
                </c:pt>
                <c:pt idx="61">
                  <c:v>-16.86</c:v>
                </c:pt>
                <c:pt idx="62">
                  <c:v>-11.630000000000003</c:v>
                </c:pt>
                <c:pt idx="63">
                  <c:v>-2.9200000000000017</c:v>
                </c:pt>
                <c:pt idx="64">
                  <c:v>-9.0900000000000034</c:v>
                </c:pt>
                <c:pt idx="65">
                  <c:v>6.32</c:v>
                </c:pt>
                <c:pt idx="66">
                  <c:v>7.9799999999999969</c:v>
                </c:pt>
                <c:pt idx="67">
                  <c:v>-15.170000000000002</c:v>
                </c:pt>
                <c:pt idx="68">
                  <c:v>-14.969999999999999</c:v>
                </c:pt>
                <c:pt idx="69">
                  <c:v>-10.210000000000001</c:v>
                </c:pt>
                <c:pt idx="70">
                  <c:v>-13.240000000000002</c:v>
                </c:pt>
                <c:pt idx="71">
                  <c:v>8.990000000000002</c:v>
                </c:pt>
                <c:pt idx="72">
                  <c:v>-4.4600000000000009</c:v>
                </c:pt>
                <c:pt idx="73">
                  <c:v>-9.7299999999999969</c:v>
                </c:pt>
                <c:pt idx="74">
                  <c:v>-6.0200000000000031</c:v>
                </c:pt>
                <c:pt idx="75">
                  <c:v>-11.520000000000003</c:v>
                </c:pt>
                <c:pt idx="76">
                  <c:v>-7.43</c:v>
                </c:pt>
                <c:pt idx="77">
                  <c:v>-9.009999999999998</c:v>
                </c:pt>
                <c:pt idx="78">
                  <c:v>-10.219999999999999</c:v>
                </c:pt>
                <c:pt idx="79">
                  <c:v>-12.079999999999998</c:v>
                </c:pt>
                <c:pt idx="80">
                  <c:v>0</c:v>
                </c:pt>
                <c:pt idx="81">
                  <c:v>-14.5</c:v>
                </c:pt>
                <c:pt idx="82">
                  <c:v>-5.4099999999999966</c:v>
                </c:pt>
                <c:pt idx="83">
                  <c:v>-0.13000000000000256</c:v>
                </c:pt>
                <c:pt idx="84">
                  <c:v>-9.3299999999999983</c:v>
                </c:pt>
                <c:pt idx="85">
                  <c:v>-14.740000000000002</c:v>
                </c:pt>
                <c:pt idx="86">
                  <c:v>-2.4300000000000068</c:v>
                </c:pt>
                <c:pt idx="87">
                  <c:v>-6.2899999999999991</c:v>
                </c:pt>
                <c:pt idx="88">
                  <c:v>-2.6000000000000014</c:v>
                </c:pt>
                <c:pt idx="89">
                  <c:v>-6.8999999999999986</c:v>
                </c:pt>
                <c:pt idx="90">
                  <c:v>14.100000000000001</c:v>
                </c:pt>
                <c:pt idx="91">
                  <c:v>-4.09</c:v>
                </c:pt>
                <c:pt idx="92">
                  <c:v>-3.3800000000000026</c:v>
                </c:pt>
                <c:pt idx="93">
                  <c:v>-7.6300000000000026</c:v>
                </c:pt>
                <c:pt idx="94">
                  <c:v>-5.4200000000000017</c:v>
                </c:pt>
                <c:pt idx="95">
                  <c:v>-0.38000000000000256</c:v>
                </c:pt>
                <c:pt idx="96">
                  <c:v>-0.38000000000000256</c:v>
                </c:pt>
                <c:pt idx="97">
                  <c:v>-6.3800000000000026</c:v>
                </c:pt>
                <c:pt idx="98">
                  <c:v>-9.36</c:v>
                </c:pt>
                <c:pt idx="99">
                  <c:v>-4.3400000000000034</c:v>
                </c:pt>
                <c:pt idx="100">
                  <c:v>1.8200000000000003</c:v>
                </c:pt>
                <c:pt idx="101">
                  <c:v>-9.5600000000000023</c:v>
                </c:pt>
                <c:pt idx="102">
                  <c:v>3.5200000000000031</c:v>
                </c:pt>
                <c:pt idx="103">
                  <c:v>16.07</c:v>
                </c:pt>
                <c:pt idx="104">
                  <c:v>16.759999999999998</c:v>
                </c:pt>
                <c:pt idx="105">
                  <c:v>11.450000000000003</c:v>
                </c:pt>
                <c:pt idx="106">
                  <c:v>5.4600000000000009</c:v>
                </c:pt>
                <c:pt idx="107">
                  <c:v>-3.6000000000000014</c:v>
                </c:pt>
                <c:pt idx="108">
                  <c:v>8.5200000000000031</c:v>
                </c:pt>
                <c:pt idx="109">
                  <c:v>4.4600000000000009</c:v>
                </c:pt>
                <c:pt idx="110">
                  <c:v>7.0399999999999991</c:v>
                </c:pt>
                <c:pt idx="111">
                  <c:v>12.759999999999998</c:v>
                </c:pt>
                <c:pt idx="112">
                  <c:v>6.6300000000000026</c:v>
                </c:pt>
                <c:pt idx="113">
                  <c:v>-2.1300000000000026</c:v>
                </c:pt>
                <c:pt idx="114">
                  <c:v>16.57</c:v>
                </c:pt>
                <c:pt idx="115">
                  <c:v>11.229999999999997</c:v>
                </c:pt>
                <c:pt idx="116">
                  <c:v>0.43999999999999773</c:v>
                </c:pt>
                <c:pt idx="117">
                  <c:v>-1.3800000000000026</c:v>
                </c:pt>
                <c:pt idx="118">
                  <c:v>-4.3599999999999994</c:v>
                </c:pt>
                <c:pt idx="119">
                  <c:v>5.9399999999999977</c:v>
                </c:pt>
                <c:pt idx="120">
                  <c:v>5.5600000000000023</c:v>
                </c:pt>
                <c:pt idx="121">
                  <c:v>4.68</c:v>
                </c:pt>
                <c:pt idx="122">
                  <c:v>-1.1700000000000017</c:v>
                </c:pt>
                <c:pt idx="123">
                  <c:v>15.04</c:v>
                </c:pt>
                <c:pt idx="124">
                  <c:v>7.82</c:v>
                </c:pt>
                <c:pt idx="125">
                  <c:v>12.21</c:v>
                </c:pt>
                <c:pt idx="126">
                  <c:v>9.4799999999999969</c:v>
                </c:pt>
                <c:pt idx="127">
                  <c:v>24.75</c:v>
                </c:pt>
                <c:pt idx="128">
                  <c:v>12.829999999999998</c:v>
                </c:pt>
                <c:pt idx="129">
                  <c:v>12.630000000000003</c:v>
                </c:pt>
                <c:pt idx="130">
                  <c:v>12.14</c:v>
                </c:pt>
                <c:pt idx="131">
                  <c:v>-10.649999999999999</c:v>
                </c:pt>
                <c:pt idx="132">
                  <c:v>-5.0900000000000034</c:v>
                </c:pt>
                <c:pt idx="133">
                  <c:v>-10.439999999999998</c:v>
                </c:pt>
                <c:pt idx="134">
                  <c:v>-6.8599999999999994</c:v>
                </c:pt>
                <c:pt idx="135">
                  <c:v>-6.759999999999998</c:v>
                </c:pt>
                <c:pt idx="136">
                  <c:v>-10.740000000000002</c:v>
                </c:pt>
                <c:pt idx="137">
                  <c:v>-3.7000000000000028</c:v>
                </c:pt>
                <c:pt idx="138">
                  <c:v>9.8500000000000014</c:v>
                </c:pt>
                <c:pt idx="139">
                  <c:v>11.79</c:v>
                </c:pt>
                <c:pt idx="140">
                  <c:v>8.4799999999999969</c:v>
                </c:pt>
                <c:pt idx="141">
                  <c:v>0.64999999999999858</c:v>
                </c:pt>
                <c:pt idx="142">
                  <c:v>-1.6700000000000017</c:v>
                </c:pt>
                <c:pt idx="143">
                  <c:v>-1.9500000000000028</c:v>
                </c:pt>
                <c:pt idx="144">
                  <c:v>-10.009999999999998</c:v>
                </c:pt>
                <c:pt idx="145">
                  <c:v>-7.2199999999999989</c:v>
                </c:pt>
                <c:pt idx="146">
                  <c:v>0.79999999999999716</c:v>
                </c:pt>
                <c:pt idx="147">
                  <c:v>2.4200000000000017</c:v>
                </c:pt>
                <c:pt idx="148">
                  <c:v>-3.1199999999999974</c:v>
                </c:pt>
                <c:pt idx="149">
                  <c:v>3.5900000000000034</c:v>
                </c:pt>
                <c:pt idx="150">
                  <c:v>-0.92000000000000171</c:v>
                </c:pt>
                <c:pt idx="151">
                  <c:v>8.4200000000000017</c:v>
                </c:pt>
                <c:pt idx="152">
                  <c:v>8.5300000000000011</c:v>
                </c:pt>
                <c:pt idx="153">
                  <c:v>10.079999999999998</c:v>
                </c:pt>
                <c:pt idx="154">
                  <c:v>-3.509999999999998</c:v>
                </c:pt>
                <c:pt idx="155">
                  <c:v>-7.5900000000000034</c:v>
                </c:pt>
                <c:pt idx="156">
                  <c:v>-4.4099999999999966</c:v>
                </c:pt>
                <c:pt idx="157">
                  <c:v>-6.3800000000000026</c:v>
                </c:pt>
                <c:pt idx="158">
                  <c:v>-8.1199999999999974</c:v>
                </c:pt>
                <c:pt idx="159">
                  <c:v>9.36</c:v>
                </c:pt>
                <c:pt idx="160">
                  <c:v>-1.3699999999999974</c:v>
                </c:pt>
                <c:pt idx="161">
                  <c:v>-5.25</c:v>
                </c:pt>
                <c:pt idx="162">
                  <c:v>-0.60999999999999943</c:v>
                </c:pt>
                <c:pt idx="163">
                  <c:v>-6.7999999999999972</c:v>
                </c:pt>
                <c:pt idx="164">
                  <c:v>-11.11</c:v>
                </c:pt>
                <c:pt idx="165">
                  <c:v>-2.8900000000000006</c:v>
                </c:pt>
                <c:pt idx="166">
                  <c:v>-5.7899999999999991</c:v>
                </c:pt>
                <c:pt idx="167">
                  <c:v>-1.1099999999999994</c:v>
                </c:pt>
                <c:pt idx="168">
                  <c:v>-1.8500000000000014</c:v>
                </c:pt>
                <c:pt idx="169">
                  <c:v>4.9999999999997158E-2</c:v>
                </c:pt>
                <c:pt idx="170">
                  <c:v>8.5799999999999983</c:v>
                </c:pt>
                <c:pt idx="171">
                  <c:v>-1.2100000000000009</c:v>
                </c:pt>
                <c:pt idx="172">
                  <c:v>-4.1000000000000014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9FC3-4129-AAFB-866F699E0858}"/>
            </c:ext>
          </c:extLst>
        </c:ser>
        <c:ser>
          <c:idx val="13"/>
          <c:order val="13"/>
          <c:tx>
            <c:strRef>
              <c:f>DAY2_OP_DIFF!$A$16</c:f>
              <c:strCache>
                <c:ptCount val="1"/>
                <c:pt idx="0">
                  <c:v>240313001</c:v>
                </c:pt>
              </c:strCache>
            </c:strRef>
          </c:tx>
          <c:spPr>
            <a:ln w="12700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DAY2_OP_DIFF!$D$2:$FT$2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DAY2_OP_DIFF!$D$16:$FT$16</c:f>
              <c:numCache>
                <c:formatCode>General</c:formatCode>
                <c:ptCount val="173"/>
                <c:pt idx="0">
                  <c:v>1.4299999999999997</c:v>
                </c:pt>
                <c:pt idx="1">
                  <c:v>-6.7100000000000009</c:v>
                </c:pt>
                <c:pt idx="2">
                  <c:v>-3.2000000000000028</c:v>
                </c:pt>
                <c:pt idx="3">
                  <c:v>6.7999999999999972</c:v>
                </c:pt>
                <c:pt idx="4">
                  <c:v>5.9399999999999977</c:v>
                </c:pt>
                <c:pt idx="5">
                  <c:v>0.39000000000000057</c:v>
                </c:pt>
                <c:pt idx="6">
                  <c:v>-2.8400000000000034</c:v>
                </c:pt>
                <c:pt idx="7">
                  <c:v>-2.8599999999999994</c:v>
                </c:pt>
                <c:pt idx="8">
                  <c:v>2.9399999999999977</c:v>
                </c:pt>
                <c:pt idx="9">
                  <c:v>-6.3900000000000006</c:v>
                </c:pt>
                <c:pt idx="10">
                  <c:v>-1.6799999999999997</c:v>
                </c:pt>
                <c:pt idx="11">
                  <c:v>-1.8299999999999983</c:v>
                </c:pt>
                <c:pt idx="12">
                  <c:v>-6.3400000000000034</c:v>
                </c:pt>
                <c:pt idx="13">
                  <c:v>-6.5900000000000034</c:v>
                </c:pt>
                <c:pt idx="14">
                  <c:v>-4.9399999999999977</c:v>
                </c:pt>
                <c:pt idx="15">
                  <c:v>-9.4699999999999989</c:v>
                </c:pt>
                <c:pt idx="16">
                  <c:v>-10.899999999999999</c:v>
                </c:pt>
                <c:pt idx="17">
                  <c:v>4.0799999999999983</c:v>
                </c:pt>
                <c:pt idx="18">
                  <c:v>12.450000000000003</c:v>
                </c:pt>
                <c:pt idx="19">
                  <c:v>-2.1400000000000006</c:v>
                </c:pt>
                <c:pt idx="20">
                  <c:v>10.090000000000003</c:v>
                </c:pt>
                <c:pt idx="21">
                  <c:v>-6.0000000000002274E-2</c:v>
                </c:pt>
                <c:pt idx="22">
                  <c:v>-2.0600000000000023</c:v>
                </c:pt>
                <c:pt idx="23">
                  <c:v>-3.8299999999999983</c:v>
                </c:pt>
                <c:pt idx="24">
                  <c:v>14</c:v>
                </c:pt>
                <c:pt idx="25">
                  <c:v>9.4399999999999977</c:v>
                </c:pt>
                <c:pt idx="26">
                  <c:v>8.240000000000002</c:v>
                </c:pt>
                <c:pt idx="27">
                  <c:v>-0.14000000000000057</c:v>
                </c:pt>
                <c:pt idx="28">
                  <c:v>2.1700000000000017</c:v>
                </c:pt>
                <c:pt idx="29">
                  <c:v>-2.0399999999999991</c:v>
                </c:pt>
                <c:pt idx="30">
                  <c:v>0.22999999999999687</c:v>
                </c:pt>
                <c:pt idx="31">
                  <c:v>-0.17000000000000171</c:v>
                </c:pt>
                <c:pt idx="32">
                  <c:v>2.740000000000002</c:v>
                </c:pt>
                <c:pt idx="33">
                  <c:v>7.75</c:v>
                </c:pt>
                <c:pt idx="34">
                  <c:v>6.8500000000000014</c:v>
                </c:pt>
                <c:pt idx="35">
                  <c:v>26.009999999999998</c:v>
                </c:pt>
                <c:pt idx="36">
                  <c:v>20.11</c:v>
                </c:pt>
                <c:pt idx="37">
                  <c:v>2.9299999999999997</c:v>
                </c:pt>
                <c:pt idx="38">
                  <c:v>-8.14</c:v>
                </c:pt>
                <c:pt idx="39">
                  <c:v>11.979999999999997</c:v>
                </c:pt>
                <c:pt idx="40">
                  <c:v>7.8100000000000023</c:v>
                </c:pt>
                <c:pt idx="41">
                  <c:v>8.990000000000002</c:v>
                </c:pt>
                <c:pt idx="42">
                  <c:v>-0.25</c:v>
                </c:pt>
                <c:pt idx="43">
                  <c:v>0.64000000000000057</c:v>
                </c:pt>
                <c:pt idx="44">
                  <c:v>0.97999999999999687</c:v>
                </c:pt>
                <c:pt idx="45">
                  <c:v>-1.2700000000000031</c:v>
                </c:pt>
                <c:pt idx="46">
                  <c:v>21.65</c:v>
                </c:pt>
                <c:pt idx="47">
                  <c:v>1.4899999999999984</c:v>
                </c:pt>
                <c:pt idx="48">
                  <c:v>8.57</c:v>
                </c:pt>
                <c:pt idx="49">
                  <c:v>14.450000000000003</c:v>
                </c:pt>
                <c:pt idx="50">
                  <c:v>7.3999999999999986</c:v>
                </c:pt>
                <c:pt idx="51">
                  <c:v>-0.89999999999999858</c:v>
                </c:pt>
                <c:pt idx="52">
                  <c:v>17.590000000000003</c:v>
                </c:pt>
                <c:pt idx="53">
                  <c:v>-7.740000000000002</c:v>
                </c:pt>
                <c:pt idx="54">
                  <c:v>-4.2299999999999969</c:v>
                </c:pt>
                <c:pt idx="55">
                  <c:v>8.0799999999999983</c:v>
                </c:pt>
                <c:pt idx="56">
                  <c:v>17.909999999999997</c:v>
                </c:pt>
                <c:pt idx="57">
                  <c:v>-6.3599999999999994</c:v>
                </c:pt>
                <c:pt idx="58">
                  <c:v>1.1599999999999966</c:v>
                </c:pt>
                <c:pt idx="59">
                  <c:v>-8.1199999999999974</c:v>
                </c:pt>
                <c:pt idx="60">
                  <c:v>-9.4699999999999989</c:v>
                </c:pt>
                <c:pt idx="61">
                  <c:v>-12.780000000000001</c:v>
                </c:pt>
                <c:pt idx="62">
                  <c:v>-7.8400000000000034</c:v>
                </c:pt>
                <c:pt idx="63">
                  <c:v>9.32</c:v>
                </c:pt>
                <c:pt idx="64">
                  <c:v>4.7099999999999937</c:v>
                </c:pt>
                <c:pt idx="65">
                  <c:v>22.58</c:v>
                </c:pt>
                <c:pt idx="66">
                  <c:v>14.439999999999998</c:v>
                </c:pt>
                <c:pt idx="67">
                  <c:v>-11.57</c:v>
                </c:pt>
                <c:pt idx="68">
                  <c:v>-10.89</c:v>
                </c:pt>
                <c:pt idx="69">
                  <c:v>-2.9799999999999969</c:v>
                </c:pt>
                <c:pt idx="70">
                  <c:v>-10.18</c:v>
                </c:pt>
                <c:pt idx="71">
                  <c:v>3.5</c:v>
                </c:pt>
                <c:pt idx="72">
                  <c:v>-2.4500000000000028</c:v>
                </c:pt>
                <c:pt idx="73">
                  <c:v>-10.68</c:v>
                </c:pt>
                <c:pt idx="74">
                  <c:v>-1.259999999999998</c:v>
                </c:pt>
                <c:pt idx="75">
                  <c:v>-10.630000000000003</c:v>
                </c:pt>
                <c:pt idx="76">
                  <c:v>-3.5700000000000003</c:v>
                </c:pt>
                <c:pt idx="77">
                  <c:v>-5.5799999999999983</c:v>
                </c:pt>
                <c:pt idx="78">
                  <c:v>-0.34000000000000341</c:v>
                </c:pt>
                <c:pt idx="79">
                  <c:v>-1.2199999999999989</c:v>
                </c:pt>
                <c:pt idx="80">
                  <c:v>1.7999999999999972</c:v>
                </c:pt>
                <c:pt idx="81">
                  <c:v>3.4699999999999989</c:v>
                </c:pt>
                <c:pt idx="82">
                  <c:v>-3.8800000000000026</c:v>
                </c:pt>
                <c:pt idx="83">
                  <c:v>6.509999999999998</c:v>
                </c:pt>
                <c:pt idx="84">
                  <c:v>-8.68</c:v>
                </c:pt>
                <c:pt idx="85">
                  <c:v>-4.0300000000000011</c:v>
                </c:pt>
                <c:pt idx="86">
                  <c:v>-3.9799999999999969</c:v>
                </c:pt>
                <c:pt idx="87">
                  <c:v>-7.8699999999999974</c:v>
                </c:pt>
                <c:pt idx="88">
                  <c:v>2.1700000000000017</c:v>
                </c:pt>
                <c:pt idx="89">
                  <c:v>-3.759999999999998</c:v>
                </c:pt>
                <c:pt idx="90">
                  <c:v>5.4500000000000028</c:v>
                </c:pt>
                <c:pt idx="91">
                  <c:v>0.5</c:v>
                </c:pt>
                <c:pt idx="92">
                  <c:v>-2.509999999999998</c:v>
                </c:pt>
                <c:pt idx="93">
                  <c:v>-2.2999999999999972</c:v>
                </c:pt>
                <c:pt idx="94">
                  <c:v>10.07</c:v>
                </c:pt>
                <c:pt idx="95">
                  <c:v>2.5</c:v>
                </c:pt>
                <c:pt idx="96">
                  <c:v>2.6499999999999986</c:v>
                </c:pt>
                <c:pt idx="97">
                  <c:v>2.6300000000000026</c:v>
                </c:pt>
                <c:pt idx="98">
                  <c:v>3.1200000000000045</c:v>
                </c:pt>
                <c:pt idx="99">
                  <c:v>6.2800000000000011</c:v>
                </c:pt>
                <c:pt idx="100">
                  <c:v>1.3500000000000014</c:v>
                </c:pt>
                <c:pt idx="101">
                  <c:v>-5.6499999999999986</c:v>
                </c:pt>
                <c:pt idx="102">
                  <c:v>2.1799999999999997</c:v>
                </c:pt>
                <c:pt idx="103">
                  <c:v>11.270000000000003</c:v>
                </c:pt>
                <c:pt idx="104">
                  <c:v>3.0700000000000003</c:v>
                </c:pt>
                <c:pt idx="105">
                  <c:v>-2.5200000000000031</c:v>
                </c:pt>
                <c:pt idx="106">
                  <c:v>-1.259999999999998</c:v>
                </c:pt>
                <c:pt idx="107">
                  <c:v>-6.8900000000000006</c:v>
                </c:pt>
                <c:pt idx="108">
                  <c:v>17.14</c:v>
                </c:pt>
                <c:pt idx="109">
                  <c:v>4.5799999999999983</c:v>
                </c:pt>
                <c:pt idx="110">
                  <c:v>2.0000000000003126E-2</c:v>
                </c:pt>
                <c:pt idx="111">
                  <c:v>13.619999999999997</c:v>
                </c:pt>
                <c:pt idx="112">
                  <c:v>24.799999999999997</c:v>
                </c:pt>
                <c:pt idx="113">
                  <c:v>6.7199999999999989</c:v>
                </c:pt>
                <c:pt idx="114">
                  <c:v>2.490000000000002</c:v>
                </c:pt>
                <c:pt idx="115">
                  <c:v>14.350000000000001</c:v>
                </c:pt>
                <c:pt idx="116">
                  <c:v>7.82</c:v>
                </c:pt>
                <c:pt idx="117">
                  <c:v>10.780000000000001</c:v>
                </c:pt>
                <c:pt idx="118">
                  <c:v>4.8400000000000034</c:v>
                </c:pt>
                <c:pt idx="119">
                  <c:v>-0.67000000000000171</c:v>
                </c:pt>
                <c:pt idx="120">
                  <c:v>15.689999999999998</c:v>
                </c:pt>
                <c:pt idx="121">
                  <c:v>9.2299999999999969</c:v>
                </c:pt>
                <c:pt idx="122">
                  <c:v>3.4599999999999937</c:v>
                </c:pt>
                <c:pt idx="123">
                  <c:v>15.119999999999997</c:v>
                </c:pt>
                <c:pt idx="124">
                  <c:v>8.8400000000000034</c:v>
                </c:pt>
                <c:pt idx="125">
                  <c:v>21.21</c:v>
                </c:pt>
                <c:pt idx="126">
                  <c:v>-2.5</c:v>
                </c:pt>
                <c:pt idx="127">
                  <c:v>12.219999999999999</c:v>
                </c:pt>
                <c:pt idx="128">
                  <c:v>22.560000000000002</c:v>
                </c:pt>
                <c:pt idx="129">
                  <c:v>14.409999999999997</c:v>
                </c:pt>
                <c:pt idx="130">
                  <c:v>18.39</c:v>
                </c:pt>
                <c:pt idx="131">
                  <c:v>-1.6099999999999994</c:v>
                </c:pt>
                <c:pt idx="132">
                  <c:v>6.7299999999999969</c:v>
                </c:pt>
                <c:pt idx="133">
                  <c:v>-2.6700000000000017</c:v>
                </c:pt>
                <c:pt idx="134">
                  <c:v>-1.7800000000000011</c:v>
                </c:pt>
                <c:pt idx="135">
                  <c:v>2.1400000000000006</c:v>
                </c:pt>
                <c:pt idx="136">
                  <c:v>1.3999999999999986</c:v>
                </c:pt>
                <c:pt idx="137">
                  <c:v>3.8200000000000003</c:v>
                </c:pt>
                <c:pt idx="138">
                  <c:v>16.759999999999998</c:v>
                </c:pt>
                <c:pt idx="139">
                  <c:v>15.939999999999998</c:v>
                </c:pt>
                <c:pt idx="140">
                  <c:v>13.149999999999999</c:v>
                </c:pt>
                <c:pt idx="141">
                  <c:v>6.18</c:v>
                </c:pt>
                <c:pt idx="142">
                  <c:v>2.1199999999999974</c:v>
                </c:pt>
                <c:pt idx="143">
                  <c:v>2.7100000000000009</c:v>
                </c:pt>
                <c:pt idx="144">
                  <c:v>9.61</c:v>
                </c:pt>
                <c:pt idx="145">
                  <c:v>14.909999999999997</c:v>
                </c:pt>
                <c:pt idx="146">
                  <c:v>10.170000000000002</c:v>
                </c:pt>
                <c:pt idx="147">
                  <c:v>12.04</c:v>
                </c:pt>
                <c:pt idx="148">
                  <c:v>14.030000000000001</c:v>
                </c:pt>
                <c:pt idx="149">
                  <c:v>7.7800000000000011</c:v>
                </c:pt>
                <c:pt idx="150">
                  <c:v>-1.1199999999999974</c:v>
                </c:pt>
                <c:pt idx="151">
                  <c:v>19.63</c:v>
                </c:pt>
                <c:pt idx="152">
                  <c:v>24.200000000000003</c:v>
                </c:pt>
                <c:pt idx="153">
                  <c:v>14.189999999999998</c:v>
                </c:pt>
                <c:pt idx="154">
                  <c:v>0.39999999999999858</c:v>
                </c:pt>
                <c:pt idx="155">
                  <c:v>5.759999999999998</c:v>
                </c:pt>
                <c:pt idx="156">
                  <c:v>-1.3599999999999994</c:v>
                </c:pt>
                <c:pt idx="157">
                  <c:v>0.70000000000000284</c:v>
                </c:pt>
                <c:pt idx="158">
                  <c:v>6.7800000000000011</c:v>
                </c:pt>
                <c:pt idx="159">
                  <c:v>10.350000000000001</c:v>
                </c:pt>
                <c:pt idx="160">
                  <c:v>4.32</c:v>
                </c:pt>
                <c:pt idx="161">
                  <c:v>1.3299999999999983</c:v>
                </c:pt>
                <c:pt idx="162">
                  <c:v>5.6499999999999986</c:v>
                </c:pt>
                <c:pt idx="163">
                  <c:v>9.2600000000000051</c:v>
                </c:pt>
                <c:pt idx="164">
                  <c:v>-5.18</c:v>
                </c:pt>
                <c:pt idx="165">
                  <c:v>8.2100000000000009</c:v>
                </c:pt>
                <c:pt idx="166">
                  <c:v>-5.1499999999999986</c:v>
                </c:pt>
                <c:pt idx="167">
                  <c:v>2.4699999999999989</c:v>
                </c:pt>
                <c:pt idx="168">
                  <c:v>1.8200000000000003</c:v>
                </c:pt>
                <c:pt idx="169">
                  <c:v>9.64</c:v>
                </c:pt>
                <c:pt idx="170">
                  <c:v>16.670000000000002</c:v>
                </c:pt>
                <c:pt idx="171">
                  <c:v>18.54</c:v>
                </c:pt>
                <c:pt idx="172">
                  <c:v>26.340000000000003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9FC3-4129-AAFB-866F699E0858}"/>
            </c:ext>
          </c:extLst>
        </c:ser>
        <c:ser>
          <c:idx val="14"/>
          <c:order val="14"/>
          <c:tx>
            <c:strRef>
              <c:f>DAY2_OP_DIFF!$A$17</c:f>
              <c:strCache>
                <c:ptCount val="1"/>
                <c:pt idx="0">
                  <c:v>240330030</c:v>
                </c:pt>
              </c:strCache>
            </c:strRef>
          </c:tx>
          <c:spPr>
            <a:ln w="12700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DAY2_OP_DIFF!$D$2:$FT$2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DAY2_OP_DIFF!$D$17:$FT$17</c:f>
              <c:numCache>
                <c:formatCode>General</c:formatCode>
                <c:ptCount val="173"/>
                <c:pt idx="0">
                  <c:v>-2.4799999999999969</c:v>
                </c:pt>
                <c:pt idx="1">
                  <c:v>-9.1199999999999974</c:v>
                </c:pt>
                <c:pt idx="2">
                  <c:v>-4.9500000000000028</c:v>
                </c:pt>
                <c:pt idx="3">
                  <c:v>10.729999999999997</c:v>
                </c:pt>
                <c:pt idx="4">
                  <c:v>8.4399999999999977</c:v>
                </c:pt>
                <c:pt idx="5">
                  <c:v>0.29999999999999716</c:v>
                </c:pt>
                <c:pt idx="6">
                  <c:v>-3.0300000000000011</c:v>
                </c:pt>
                <c:pt idx="7">
                  <c:v>-1.8400000000000034</c:v>
                </c:pt>
                <c:pt idx="8">
                  <c:v>0</c:v>
                </c:pt>
                <c:pt idx="9">
                  <c:v>-13.060000000000002</c:v>
                </c:pt>
                <c:pt idx="10">
                  <c:v>-4.3900000000000006</c:v>
                </c:pt>
                <c:pt idx="11">
                  <c:v>0.67000000000000171</c:v>
                </c:pt>
                <c:pt idx="12">
                  <c:v>-5.0600000000000023</c:v>
                </c:pt>
                <c:pt idx="13">
                  <c:v>-5.07</c:v>
                </c:pt>
                <c:pt idx="14">
                  <c:v>-5.9799999999999969</c:v>
                </c:pt>
                <c:pt idx="15">
                  <c:v>-9</c:v>
                </c:pt>
                <c:pt idx="16">
                  <c:v>-15.560000000000002</c:v>
                </c:pt>
                <c:pt idx="17">
                  <c:v>14.759999999999998</c:v>
                </c:pt>
                <c:pt idx="18">
                  <c:v>9.6599999999999966</c:v>
                </c:pt>
                <c:pt idx="19">
                  <c:v>-1.7800000000000011</c:v>
                </c:pt>
                <c:pt idx="20">
                  <c:v>10.490000000000002</c:v>
                </c:pt>
                <c:pt idx="21">
                  <c:v>-1.0499999999999972</c:v>
                </c:pt>
                <c:pt idx="22">
                  <c:v>-4.0200000000000031</c:v>
                </c:pt>
                <c:pt idx="23">
                  <c:v>-3.3699999999999974</c:v>
                </c:pt>
                <c:pt idx="24">
                  <c:v>6.9099999999999966</c:v>
                </c:pt>
                <c:pt idx="25">
                  <c:v>6.5</c:v>
                </c:pt>
                <c:pt idx="26">
                  <c:v>5.3999999999999986</c:v>
                </c:pt>
                <c:pt idx="27">
                  <c:v>3.8500000000000014</c:v>
                </c:pt>
                <c:pt idx="28">
                  <c:v>6.2999999999999972</c:v>
                </c:pt>
                <c:pt idx="29">
                  <c:v>0.21999999999999886</c:v>
                </c:pt>
                <c:pt idx="30">
                  <c:v>-0.61999999999999744</c:v>
                </c:pt>
                <c:pt idx="31">
                  <c:v>1.1599999999999966</c:v>
                </c:pt>
                <c:pt idx="32">
                  <c:v>0.75999999999999801</c:v>
                </c:pt>
                <c:pt idx="33">
                  <c:v>5.5799999999999983</c:v>
                </c:pt>
                <c:pt idx="34">
                  <c:v>5.8900000000000006</c:v>
                </c:pt>
                <c:pt idx="35">
                  <c:v>32.19</c:v>
                </c:pt>
                <c:pt idx="36">
                  <c:v>18.68</c:v>
                </c:pt>
                <c:pt idx="37">
                  <c:v>7.18</c:v>
                </c:pt>
                <c:pt idx="38">
                  <c:v>-16.079999999999998</c:v>
                </c:pt>
                <c:pt idx="39">
                  <c:v>8.8999999999999986</c:v>
                </c:pt>
                <c:pt idx="40">
                  <c:v>7.7299999999999969</c:v>
                </c:pt>
                <c:pt idx="41">
                  <c:v>9.7199999999999989</c:v>
                </c:pt>
                <c:pt idx="42">
                  <c:v>-9.0000000000003411E-2</c:v>
                </c:pt>
                <c:pt idx="43">
                  <c:v>-1.2899999999999991</c:v>
                </c:pt>
                <c:pt idx="44">
                  <c:v>-1.2999999999999972</c:v>
                </c:pt>
                <c:pt idx="45">
                  <c:v>-1.75</c:v>
                </c:pt>
                <c:pt idx="46">
                  <c:v>13.75</c:v>
                </c:pt>
                <c:pt idx="47">
                  <c:v>-2.6700000000000017</c:v>
                </c:pt>
                <c:pt idx="48">
                  <c:v>12.75</c:v>
                </c:pt>
                <c:pt idx="49">
                  <c:v>15.530000000000001</c:v>
                </c:pt>
                <c:pt idx="50">
                  <c:v>12.939999999999998</c:v>
                </c:pt>
                <c:pt idx="51">
                  <c:v>8.4699999999999989</c:v>
                </c:pt>
                <c:pt idx="52">
                  <c:v>16.579999999999998</c:v>
                </c:pt>
                <c:pt idx="53">
                  <c:v>-0.31000000000000227</c:v>
                </c:pt>
                <c:pt idx="54">
                  <c:v>1.269999999999996</c:v>
                </c:pt>
                <c:pt idx="55">
                  <c:v>-0.39000000000000057</c:v>
                </c:pt>
                <c:pt idx="56">
                  <c:v>17.840000000000003</c:v>
                </c:pt>
                <c:pt idx="57">
                  <c:v>-4.1099999999999994</c:v>
                </c:pt>
                <c:pt idx="58">
                  <c:v>1.5</c:v>
                </c:pt>
                <c:pt idx="59">
                  <c:v>-7.1400000000000006</c:v>
                </c:pt>
                <c:pt idx="60">
                  <c:v>-9.43</c:v>
                </c:pt>
                <c:pt idx="61">
                  <c:v>-14.57</c:v>
                </c:pt>
                <c:pt idx="62">
                  <c:v>-5.7700000000000031</c:v>
                </c:pt>
                <c:pt idx="63">
                  <c:v>13.560000000000002</c:v>
                </c:pt>
                <c:pt idx="64">
                  <c:v>-1.3500000000000014</c:v>
                </c:pt>
                <c:pt idx="65">
                  <c:v>0</c:v>
                </c:pt>
                <c:pt idx="66">
                  <c:v>18.39</c:v>
                </c:pt>
                <c:pt idx="67">
                  <c:v>-10.18</c:v>
                </c:pt>
                <c:pt idx="68">
                  <c:v>-9.2000000000000028</c:v>
                </c:pt>
                <c:pt idx="69">
                  <c:v>-0.82999999999999829</c:v>
                </c:pt>
                <c:pt idx="70">
                  <c:v>-8.68</c:v>
                </c:pt>
                <c:pt idx="71">
                  <c:v>5.3900000000000006</c:v>
                </c:pt>
                <c:pt idx="72">
                  <c:v>-1.3400000000000034</c:v>
                </c:pt>
                <c:pt idx="73">
                  <c:v>-6.6099999999999994</c:v>
                </c:pt>
                <c:pt idx="74">
                  <c:v>-4.2000000000000028</c:v>
                </c:pt>
                <c:pt idx="75">
                  <c:v>-7.7800000000000011</c:v>
                </c:pt>
                <c:pt idx="76">
                  <c:v>-1.9099999999999966</c:v>
                </c:pt>
                <c:pt idx="77">
                  <c:v>4.8299999999999983</c:v>
                </c:pt>
                <c:pt idx="78">
                  <c:v>1.5200000000000031</c:v>
                </c:pt>
                <c:pt idx="79">
                  <c:v>1.8800000000000026</c:v>
                </c:pt>
                <c:pt idx="80">
                  <c:v>-1.5399999999999991</c:v>
                </c:pt>
                <c:pt idx="81">
                  <c:v>-0.48999999999999488</c:v>
                </c:pt>
                <c:pt idx="82">
                  <c:v>-7.990000000000002</c:v>
                </c:pt>
                <c:pt idx="83">
                  <c:v>5.4099999999999966</c:v>
                </c:pt>
                <c:pt idx="84">
                  <c:v>-7.4099999999999966</c:v>
                </c:pt>
                <c:pt idx="85">
                  <c:v>-0.28999999999999915</c:v>
                </c:pt>
                <c:pt idx="86">
                  <c:v>-4.1700000000000017</c:v>
                </c:pt>
                <c:pt idx="87">
                  <c:v>-5.1700000000000017</c:v>
                </c:pt>
                <c:pt idx="88">
                  <c:v>0.78000000000000114</c:v>
                </c:pt>
                <c:pt idx="89">
                  <c:v>-3.0799999999999983</c:v>
                </c:pt>
                <c:pt idx="90">
                  <c:v>8.4200000000000017</c:v>
                </c:pt>
                <c:pt idx="91">
                  <c:v>-9.9999999999980105E-3</c:v>
                </c:pt>
                <c:pt idx="92">
                  <c:v>-6.3299999999999983</c:v>
                </c:pt>
                <c:pt idx="93">
                  <c:v>2.5200000000000031</c:v>
                </c:pt>
                <c:pt idx="94">
                  <c:v>13</c:v>
                </c:pt>
                <c:pt idx="95">
                  <c:v>2.4600000000000009</c:v>
                </c:pt>
                <c:pt idx="96">
                  <c:v>3.5399999999999991</c:v>
                </c:pt>
                <c:pt idx="97">
                  <c:v>5.5799999999999983</c:v>
                </c:pt>
                <c:pt idx="98">
                  <c:v>4.4000000000000057</c:v>
                </c:pt>
                <c:pt idx="99">
                  <c:v>9.980000000000004</c:v>
                </c:pt>
                <c:pt idx="100">
                  <c:v>7.509999999999998</c:v>
                </c:pt>
                <c:pt idx="101">
                  <c:v>-5.4799999999999969</c:v>
                </c:pt>
                <c:pt idx="102">
                  <c:v>-6.8400000000000034</c:v>
                </c:pt>
                <c:pt idx="103">
                  <c:v>2.2800000000000011</c:v>
                </c:pt>
                <c:pt idx="104">
                  <c:v>5.2399999999999949</c:v>
                </c:pt>
                <c:pt idx="105">
                  <c:v>-2.8100000000000023</c:v>
                </c:pt>
                <c:pt idx="106">
                  <c:v>0</c:v>
                </c:pt>
                <c:pt idx="107">
                  <c:v>-12.020000000000003</c:v>
                </c:pt>
                <c:pt idx="108">
                  <c:v>4.6300000000000026</c:v>
                </c:pt>
                <c:pt idx="109">
                  <c:v>4.57</c:v>
                </c:pt>
                <c:pt idx="110">
                  <c:v>-4.6499999999999986</c:v>
                </c:pt>
                <c:pt idx="111">
                  <c:v>8.61</c:v>
                </c:pt>
                <c:pt idx="112">
                  <c:v>20.82</c:v>
                </c:pt>
                <c:pt idx="113">
                  <c:v>0.18999999999999773</c:v>
                </c:pt>
                <c:pt idx="114">
                  <c:v>-10.32</c:v>
                </c:pt>
                <c:pt idx="115">
                  <c:v>13.590000000000003</c:v>
                </c:pt>
                <c:pt idx="116">
                  <c:v>0.96000000000000085</c:v>
                </c:pt>
                <c:pt idx="117">
                  <c:v>2.7100000000000009</c:v>
                </c:pt>
                <c:pt idx="118">
                  <c:v>2.5699999999999932</c:v>
                </c:pt>
                <c:pt idx="119">
                  <c:v>-7.8799999999999955</c:v>
                </c:pt>
                <c:pt idx="120">
                  <c:v>18.57</c:v>
                </c:pt>
                <c:pt idx="121">
                  <c:v>8.5</c:v>
                </c:pt>
                <c:pt idx="122">
                  <c:v>0.25</c:v>
                </c:pt>
                <c:pt idx="123">
                  <c:v>8.3100000000000023</c:v>
                </c:pt>
                <c:pt idx="124">
                  <c:v>8.68</c:v>
                </c:pt>
                <c:pt idx="125">
                  <c:v>14.57</c:v>
                </c:pt>
                <c:pt idx="126">
                  <c:v>-1.6300000000000026</c:v>
                </c:pt>
                <c:pt idx="127">
                  <c:v>22.560000000000002</c:v>
                </c:pt>
                <c:pt idx="128">
                  <c:v>19.5</c:v>
                </c:pt>
                <c:pt idx="129">
                  <c:v>13.329999999999998</c:v>
                </c:pt>
                <c:pt idx="130">
                  <c:v>23.92</c:v>
                </c:pt>
                <c:pt idx="131">
                  <c:v>-2.7899999999999991</c:v>
                </c:pt>
                <c:pt idx="132">
                  <c:v>5.9500000000000028</c:v>
                </c:pt>
                <c:pt idx="133">
                  <c:v>-1.1599999999999966</c:v>
                </c:pt>
                <c:pt idx="134">
                  <c:v>-5.3699999999999974</c:v>
                </c:pt>
                <c:pt idx="135">
                  <c:v>2.5399999999999991</c:v>
                </c:pt>
                <c:pt idx="136">
                  <c:v>4.0300000000000011</c:v>
                </c:pt>
                <c:pt idx="137">
                  <c:v>4.5200000000000031</c:v>
                </c:pt>
                <c:pt idx="138">
                  <c:v>18.880000000000003</c:v>
                </c:pt>
                <c:pt idx="139">
                  <c:v>18.560000000000002</c:v>
                </c:pt>
                <c:pt idx="140">
                  <c:v>0</c:v>
                </c:pt>
                <c:pt idx="141">
                  <c:v>5.6499999999999986</c:v>
                </c:pt>
                <c:pt idx="142">
                  <c:v>2.1000000000000014</c:v>
                </c:pt>
                <c:pt idx="143">
                  <c:v>1.3699999999999974</c:v>
                </c:pt>
                <c:pt idx="144">
                  <c:v>-3.1000000000000014</c:v>
                </c:pt>
                <c:pt idx="145">
                  <c:v>6.2000000000000028</c:v>
                </c:pt>
                <c:pt idx="146">
                  <c:v>7.230000000000004</c:v>
                </c:pt>
                <c:pt idx="147">
                  <c:v>7.8599999999999994</c:v>
                </c:pt>
                <c:pt idx="148">
                  <c:v>7.7999999999999972</c:v>
                </c:pt>
                <c:pt idx="149">
                  <c:v>10.870000000000005</c:v>
                </c:pt>
                <c:pt idx="150">
                  <c:v>1.8299999999999983</c:v>
                </c:pt>
                <c:pt idx="151">
                  <c:v>14.91</c:v>
                </c:pt>
                <c:pt idx="152">
                  <c:v>21.490000000000002</c:v>
                </c:pt>
                <c:pt idx="153">
                  <c:v>19.96</c:v>
                </c:pt>
                <c:pt idx="154">
                  <c:v>0</c:v>
                </c:pt>
                <c:pt idx="155">
                  <c:v>-0.42999999999999972</c:v>
                </c:pt>
                <c:pt idx="156">
                  <c:v>-0.59000000000000341</c:v>
                </c:pt>
                <c:pt idx="157">
                  <c:v>-1.1099999999999994</c:v>
                </c:pt>
                <c:pt idx="158">
                  <c:v>5.0300000000000011</c:v>
                </c:pt>
                <c:pt idx="159">
                  <c:v>13.130000000000003</c:v>
                </c:pt>
                <c:pt idx="160">
                  <c:v>3.1799999999999997</c:v>
                </c:pt>
                <c:pt idx="161">
                  <c:v>1.0200000000000031</c:v>
                </c:pt>
                <c:pt idx="162">
                  <c:v>5.3699999999999974</c:v>
                </c:pt>
                <c:pt idx="163">
                  <c:v>1.6599999999999966</c:v>
                </c:pt>
                <c:pt idx="164">
                  <c:v>-8.2000000000000028</c:v>
                </c:pt>
                <c:pt idx="165">
                  <c:v>5.3599999999999994</c:v>
                </c:pt>
                <c:pt idx="166">
                  <c:v>-8.8999999999999986</c:v>
                </c:pt>
                <c:pt idx="167">
                  <c:v>2.7000000000000028</c:v>
                </c:pt>
                <c:pt idx="168">
                  <c:v>-0.78999999999999915</c:v>
                </c:pt>
                <c:pt idx="169">
                  <c:v>6.3800000000000026</c:v>
                </c:pt>
                <c:pt idx="170">
                  <c:v>9.6300000000000026</c:v>
                </c:pt>
                <c:pt idx="171">
                  <c:v>12.969999999999999</c:v>
                </c:pt>
                <c:pt idx="172">
                  <c:v>19.61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9FC3-4129-AAFB-866F699E0858}"/>
            </c:ext>
          </c:extLst>
        </c:ser>
        <c:ser>
          <c:idx val="15"/>
          <c:order val="15"/>
          <c:tx>
            <c:strRef>
              <c:f>DAY2_OP_DIFF!$A$18</c:f>
              <c:strCache>
                <c:ptCount val="1"/>
                <c:pt idx="0">
                  <c:v>240338003</c:v>
                </c:pt>
              </c:strCache>
            </c:strRef>
          </c:tx>
          <c:spPr>
            <a:ln w="12700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DAY2_OP_DIFF!$D$2:$FT$2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DAY2_OP_DIFF!$D$18:$FT$18</c:f>
              <c:numCache>
                <c:formatCode>General</c:formatCode>
                <c:ptCount val="173"/>
                <c:pt idx="0">
                  <c:v>-0.27000000000000313</c:v>
                </c:pt>
                <c:pt idx="1">
                  <c:v>-4.9099999999999966</c:v>
                </c:pt>
                <c:pt idx="2">
                  <c:v>-0.5</c:v>
                </c:pt>
                <c:pt idx="3">
                  <c:v>6.7999999999999972</c:v>
                </c:pt>
                <c:pt idx="4">
                  <c:v>7.259999999999998</c:v>
                </c:pt>
                <c:pt idx="5">
                  <c:v>1.25</c:v>
                </c:pt>
                <c:pt idx="6">
                  <c:v>-1.3200000000000003</c:v>
                </c:pt>
                <c:pt idx="7">
                  <c:v>3.0600000000000023</c:v>
                </c:pt>
                <c:pt idx="8">
                  <c:v>0.47999999999999687</c:v>
                </c:pt>
                <c:pt idx="9">
                  <c:v>-3</c:v>
                </c:pt>
                <c:pt idx="10">
                  <c:v>-1.4799999999999969</c:v>
                </c:pt>
                <c:pt idx="11">
                  <c:v>-9.9999999999980105E-3</c:v>
                </c:pt>
                <c:pt idx="12">
                  <c:v>-4.3999999999999986</c:v>
                </c:pt>
                <c:pt idx="13">
                  <c:v>-5.490000000000002</c:v>
                </c:pt>
                <c:pt idx="14">
                  <c:v>-5.2299999999999969</c:v>
                </c:pt>
                <c:pt idx="15">
                  <c:v>-4.2899999999999991</c:v>
                </c:pt>
                <c:pt idx="16">
                  <c:v>-6.07</c:v>
                </c:pt>
                <c:pt idx="17">
                  <c:v>12.439999999999998</c:v>
                </c:pt>
                <c:pt idx="18">
                  <c:v>9.1599999999999966</c:v>
                </c:pt>
                <c:pt idx="19">
                  <c:v>1.1000000000000014</c:v>
                </c:pt>
                <c:pt idx="20">
                  <c:v>10.880000000000003</c:v>
                </c:pt>
                <c:pt idx="21">
                  <c:v>0.56000000000000227</c:v>
                </c:pt>
                <c:pt idx="22">
                  <c:v>-2.5200000000000031</c:v>
                </c:pt>
                <c:pt idx="23">
                  <c:v>-3.0799999999999983</c:v>
                </c:pt>
                <c:pt idx="24">
                  <c:v>8.7100000000000009</c:v>
                </c:pt>
                <c:pt idx="25">
                  <c:v>7.8400000000000034</c:v>
                </c:pt>
                <c:pt idx="26">
                  <c:v>4.6899999999999977</c:v>
                </c:pt>
                <c:pt idx="27">
                  <c:v>-0.50999999999999801</c:v>
                </c:pt>
                <c:pt idx="28">
                  <c:v>1</c:v>
                </c:pt>
                <c:pt idx="29">
                  <c:v>1.5300000000000011</c:v>
                </c:pt>
                <c:pt idx="30">
                  <c:v>-5.1099999999999994</c:v>
                </c:pt>
                <c:pt idx="31">
                  <c:v>-1.1800000000000068</c:v>
                </c:pt>
                <c:pt idx="32">
                  <c:v>0.53000000000000114</c:v>
                </c:pt>
                <c:pt idx="33">
                  <c:v>7.7600000000000016</c:v>
                </c:pt>
                <c:pt idx="34">
                  <c:v>5.3000000000000007</c:v>
                </c:pt>
                <c:pt idx="35">
                  <c:v>16.439999999999998</c:v>
                </c:pt>
                <c:pt idx="36">
                  <c:v>9.9399999999999977</c:v>
                </c:pt>
                <c:pt idx="37">
                  <c:v>4.7000000000000028</c:v>
                </c:pt>
                <c:pt idx="38">
                  <c:v>-13.71</c:v>
                </c:pt>
                <c:pt idx="39">
                  <c:v>13.689999999999998</c:v>
                </c:pt>
                <c:pt idx="40">
                  <c:v>6.57</c:v>
                </c:pt>
                <c:pt idx="41">
                  <c:v>8.2800000000000011</c:v>
                </c:pt>
                <c:pt idx="42">
                  <c:v>5.0399999999999991</c:v>
                </c:pt>
                <c:pt idx="43">
                  <c:v>-2.6000000000000014</c:v>
                </c:pt>
                <c:pt idx="44">
                  <c:v>9.0000000000003411E-2</c:v>
                </c:pt>
                <c:pt idx="45">
                  <c:v>-2.1899999999999977</c:v>
                </c:pt>
                <c:pt idx="46">
                  <c:v>8.9099999999999966</c:v>
                </c:pt>
                <c:pt idx="47">
                  <c:v>-4.259999999999998</c:v>
                </c:pt>
                <c:pt idx="48">
                  <c:v>12.700000000000003</c:v>
                </c:pt>
                <c:pt idx="49">
                  <c:v>13.479999999999997</c:v>
                </c:pt>
                <c:pt idx="50">
                  <c:v>10.950000000000003</c:v>
                </c:pt>
                <c:pt idx="51">
                  <c:v>7.2899999999999991</c:v>
                </c:pt>
                <c:pt idx="52">
                  <c:v>18.96</c:v>
                </c:pt>
                <c:pt idx="53">
                  <c:v>2.8699999999999974</c:v>
                </c:pt>
                <c:pt idx="54">
                  <c:v>-6.0300000000000011</c:v>
                </c:pt>
                <c:pt idx="55">
                  <c:v>-0.32000000000000028</c:v>
                </c:pt>
                <c:pt idx="56">
                  <c:v>17.729999999999997</c:v>
                </c:pt>
                <c:pt idx="57">
                  <c:v>-7.5200000000000031</c:v>
                </c:pt>
                <c:pt idx="58">
                  <c:v>0.18999999999999773</c:v>
                </c:pt>
                <c:pt idx="59">
                  <c:v>-5.7199999999999989</c:v>
                </c:pt>
                <c:pt idx="60">
                  <c:v>-5.3400000000000034</c:v>
                </c:pt>
                <c:pt idx="61">
                  <c:v>-1.8299999999999983</c:v>
                </c:pt>
                <c:pt idx="62">
                  <c:v>-1.3599999999999994</c:v>
                </c:pt>
                <c:pt idx="63">
                  <c:v>11.079999999999998</c:v>
                </c:pt>
                <c:pt idx="64">
                  <c:v>-0.46000000000000085</c:v>
                </c:pt>
                <c:pt idx="65">
                  <c:v>16.229999999999997</c:v>
                </c:pt>
                <c:pt idx="66">
                  <c:v>15.649999999999999</c:v>
                </c:pt>
                <c:pt idx="67">
                  <c:v>-11.649999999999999</c:v>
                </c:pt>
                <c:pt idx="68">
                  <c:v>-12.340000000000003</c:v>
                </c:pt>
                <c:pt idx="69">
                  <c:v>-3.7899999999999991</c:v>
                </c:pt>
                <c:pt idx="70">
                  <c:v>-12.21</c:v>
                </c:pt>
                <c:pt idx="71">
                  <c:v>5.9099999999999966</c:v>
                </c:pt>
                <c:pt idx="72">
                  <c:v>-3.9500000000000028</c:v>
                </c:pt>
                <c:pt idx="73">
                  <c:v>-4.2800000000000011</c:v>
                </c:pt>
                <c:pt idx="74">
                  <c:v>3.1700000000000017</c:v>
                </c:pt>
                <c:pt idx="75">
                  <c:v>-8.32</c:v>
                </c:pt>
                <c:pt idx="76">
                  <c:v>-5.0799999999999983</c:v>
                </c:pt>
                <c:pt idx="77">
                  <c:v>2.8900000000000006</c:v>
                </c:pt>
                <c:pt idx="78">
                  <c:v>2.7000000000000028</c:v>
                </c:pt>
                <c:pt idx="79">
                  <c:v>1.2800000000000011</c:v>
                </c:pt>
                <c:pt idx="80">
                  <c:v>1.9200000000000017</c:v>
                </c:pt>
                <c:pt idx="81">
                  <c:v>0.74000000000000199</c:v>
                </c:pt>
                <c:pt idx="82">
                  <c:v>4.5300000000000011</c:v>
                </c:pt>
                <c:pt idx="83">
                  <c:v>6.1599999999999966</c:v>
                </c:pt>
                <c:pt idx="84">
                  <c:v>-5.4699999999999989</c:v>
                </c:pt>
                <c:pt idx="85">
                  <c:v>-2.6099999999999994</c:v>
                </c:pt>
                <c:pt idx="86">
                  <c:v>-5.8599999999999994</c:v>
                </c:pt>
                <c:pt idx="87">
                  <c:v>-3.4699999999999989</c:v>
                </c:pt>
                <c:pt idx="88">
                  <c:v>-0.88000000000000256</c:v>
                </c:pt>
                <c:pt idx="89">
                  <c:v>7.9999999999998295E-2</c:v>
                </c:pt>
                <c:pt idx="90">
                  <c:v>16.509999999999998</c:v>
                </c:pt>
                <c:pt idx="91">
                  <c:v>0.17999999999999972</c:v>
                </c:pt>
                <c:pt idx="92">
                  <c:v>-6.9500000000000028</c:v>
                </c:pt>
                <c:pt idx="93">
                  <c:v>2.7000000000000028</c:v>
                </c:pt>
                <c:pt idx="94">
                  <c:v>7.1499999999999986</c:v>
                </c:pt>
                <c:pt idx="95">
                  <c:v>12.009999999999998</c:v>
                </c:pt>
                <c:pt idx="96">
                  <c:v>-1.2800000000000011</c:v>
                </c:pt>
                <c:pt idx="97">
                  <c:v>-4.1000000000000014</c:v>
                </c:pt>
                <c:pt idx="98">
                  <c:v>7.9399999999999977</c:v>
                </c:pt>
                <c:pt idx="99">
                  <c:v>9.4399999999999977</c:v>
                </c:pt>
                <c:pt idx="100">
                  <c:v>1.1599999999999966</c:v>
                </c:pt>
                <c:pt idx="101">
                  <c:v>-7.9699999999999989</c:v>
                </c:pt>
                <c:pt idx="102">
                  <c:v>-1.2999999999999972</c:v>
                </c:pt>
                <c:pt idx="103">
                  <c:v>21.239999999999995</c:v>
                </c:pt>
                <c:pt idx="104">
                  <c:v>10.969999999999999</c:v>
                </c:pt>
                <c:pt idx="105">
                  <c:v>-0.14000000000000057</c:v>
                </c:pt>
                <c:pt idx="106">
                  <c:v>2.5399999999999991</c:v>
                </c:pt>
                <c:pt idx="107">
                  <c:v>-12.61</c:v>
                </c:pt>
                <c:pt idx="108">
                  <c:v>5.5300000000000011</c:v>
                </c:pt>
                <c:pt idx="109">
                  <c:v>1.6700000000000017</c:v>
                </c:pt>
                <c:pt idx="110">
                  <c:v>1.259999999999998</c:v>
                </c:pt>
                <c:pt idx="111">
                  <c:v>16.72</c:v>
                </c:pt>
                <c:pt idx="112">
                  <c:v>13.969999999999999</c:v>
                </c:pt>
                <c:pt idx="113">
                  <c:v>-11.130000000000003</c:v>
                </c:pt>
                <c:pt idx="114">
                  <c:v>4.3699999999999974</c:v>
                </c:pt>
                <c:pt idx="115">
                  <c:v>12.299999999999997</c:v>
                </c:pt>
                <c:pt idx="116">
                  <c:v>4.2000000000000028</c:v>
                </c:pt>
                <c:pt idx="117">
                  <c:v>3.1499999999999986</c:v>
                </c:pt>
                <c:pt idx="118">
                  <c:v>3.3400000000000034</c:v>
                </c:pt>
                <c:pt idx="119">
                  <c:v>6.7000000000000028</c:v>
                </c:pt>
                <c:pt idx="120">
                  <c:v>15.32</c:v>
                </c:pt>
                <c:pt idx="121">
                  <c:v>0</c:v>
                </c:pt>
                <c:pt idx="122">
                  <c:v>-6.7900000000000063</c:v>
                </c:pt>
                <c:pt idx="123">
                  <c:v>10.810000000000002</c:v>
                </c:pt>
                <c:pt idx="124">
                  <c:v>9.9200000000000017</c:v>
                </c:pt>
                <c:pt idx="125">
                  <c:v>7.7999999999999972</c:v>
                </c:pt>
                <c:pt idx="126">
                  <c:v>20.569999999999993</c:v>
                </c:pt>
                <c:pt idx="127">
                  <c:v>26.759999999999998</c:v>
                </c:pt>
                <c:pt idx="128">
                  <c:v>19.810000000000002</c:v>
                </c:pt>
                <c:pt idx="129">
                  <c:v>8.509999999999998</c:v>
                </c:pt>
                <c:pt idx="130">
                  <c:v>18.869999999999997</c:v>
                </c:pt>
                <c:pt idx="131">
                  <c:v>-7.4600000000000009</c:v>
                </c:pt>
                <c:pt idx="132">
                  <c:v>3.9600000000000009</c:v>
                </c:pt>
                <c:pt idx="133">
                  <c:v>-2.8599999999999994</c:v>
                </c:pt>
                <c:pt idx="134">
                  <c:v>-9.3400000000000034</c:v>
                </c:pt>
                <c:pt idx="135">
                  <c:v>-1.3500000000000014</c:v>
                </c:pt>
                <c:pt idx="136">
                  <c:v>-7.6300000000000026</c:v>
                </c:pt>
                <c:pt idx="137">
                  <c:v>5.1099999999999994</c:v>
                </c:pt>
                <c:pt idx="138">
                  <c:v>12.509999999999998</c:v>
                </c:pt>
                <c:pt idx="139">
                  <c:v>14.689999999999998</c:v>
                </c:pt>
                <c:pt idx="140">
                  <c:v>10.229999999999997</c:v>
                </c:pt>
                <c:pt idx="141">
                  <c:v>6.3599999999999994</c:v>
                </c:pt>
                <c:pt idx="142">
                  <c:v>3.1700000000000017</c:v>
                </c:pt>
                <c:pt idx="143">
                  <c:v>5.8900000000000006</c:v>
                </c:pt>
                <c:pt idx="144">
                  <c:v>-6.4099999999999966</c:v>
                </c:pt>
                <c:pt idx="145">
                  <c:v>5.8900000000000006</c:v>
                </c:pt>
                <c:pt idx="146">
                  <c:v>6.4799999999999969</c:v>
                </c:pt>
                <c:pt idx="147">
                  <c:v>13.840000000000003</c:v>
                </c:pt>
                <c:pt idx="148">
                  <c:v>4.75</c:v>
                </c:pt>
                <c:pt idx="149">
                  <c:v>8.4300000000000068</c:v>
                </c:pt>
                <c:pt idx="150">
                  <c:v>-2.2000000000000028</c:v>
                </c:pt>
                <c:pt idx="151">
                  <c:v>17.740000000000002</c:v>
                </c:pt>
                <c:pt idx="152">
                  <c:v>17.479999999999997</c:v>
                </c:pt>
                <c:pt idx="153">
                  <c:v>28.6</c:v>
                </c:pt>
                <c:pt idx="154">
                  <c:v>0.18999999999999773</c:v>
                </c:pt>
                <c:pt idx="155">
                  <c:v>-2.4200000000000017</c:v>
                </c:pt>
                <c:pt idx="156">
                  <c:v>-1.8299999999999983</c:v>
                </c:pt>
                <c:pt idx="157">
                  <c:v>-1.8500000000000014</c:v>
                </c:pt>
                <c:pt idx="158">
                  <c:v>2.3299999999999983</c:v>
                </c:pt>
                <c:pt idx="159">
                  <c:v>12.780000000000001</c:v>
                </c:pt>
                <c:pt idx="160">
                  <c:v>2.7000000000000028</c:v>
                </c:pt>
                <c:pt idx="161">
                  <c:v>1.2299999999999969</c:v>
                </c:pt>
                <c:pt idx="162">
                  <c:v>6.1499999999999986</c:v>
                </c:pt>
                <c:pt idx="163">
                  <c:v>-2.3200000000000003</c:v>
                </c:pt>
                <c:pt idx="164">
                  <c:v>-9.7299999999999969</c:v>
                </c:pt>
                <c:pt idx="165">
                  <c:v>0</c:v>
                </c:pt>
                <c:pt idx="166">
                  <c:v>-5.7299999999999969</c:v>
                </c:pt>
                <c:pt idx="167">
                  <c:v>1.8599999999999994</c:v>
                </c:pt>
                <c:pt idx="168">
                  <c:v>0.72999999999999687</c:v>
                </c:pt>
                <c:pt idx="169">
                  <c:v>9.64</c:v>
                </c:pt>
                <c:pt idx="170">
                  <c:v>9.4099999999999966</c:v>
                </c:pt>
                <c:pt idx="171">
                  <c:v>10.759999999999998</c:v>
                </c:pt>
                <c:pt idx="172">
                  <c:v>9.2999999999999972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9FC3-4129-AAFB-866F699E0858}"/>
            </c:ext>
          </c:extLst>
        </c:ser>
        <c:ser>
          <c:idx val="16"/>
          <c:order val="16"/>
          <c:tx>
            <c:strRef>
              <c:f>DAY2_OP_DIFF!$A$19</c:f>
              <c:strCache>
                <c:ptCount val="1"/>
                <c:pt idx="0">
                  <c:v>240339991</c:v>
                </c:pt>
              </c:strCache>
            </c:strRef>
          </c:tx>
          <c:spPr>
            <a:ln w="12700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DAY2_OP_DIFF!$D$2:$FT$2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DAY2_OP_DIFF!$D$19:$FT$19</c:f>
              <c:numCache>
                <c:formatCode>General</c:formatCode>
                <c:ptCount val="173"/>
                <c:pt idx="0">
                  <c:v>-2.6499999999999986</c:v>
                </c:pt>
                <c:pt idx="1">
                  <c:v>-7.8999999999999986</c:v>
                </c:pt>
                <c:pt idx="2">
                  <c:v>-5.1700000000000017</c:v>
                </c:pt>
                <c:pt idx="3">
                  <c:v>10.68</c:v>
                </c:pt>
                <c:pt idx="4">
                  <c:v>8.5200000000000031</c:v>
                </c:pt>
                <c:pt idx="5">
                  <c:v>1.2299999999999969</c:v>
                </c:pt>
                <c:pt idx="6">
                  <c:v>-1.7000000000000028</c:v>
                </c:pt>
                <c:pt idx="7">
                  <c:v>0.92000000000000171</c:v>
                </c:pt>
                <c:pt idx="8">
                  <c:v>-1.2700000000000031</c:v>
                </c:pt>
                <c:pt idx="9">
                  <c:v>-11.009999999999998</c:v>
                </c:pt>
                <c:pt idx="10">
                  <c:v>-2.8299999999999983</c:v>
                </c:pt>
                <c:pt idx="11">
                  <c:v>0.89000000000000057</c:v>
                </c:pt>
                <c:pt idx="12">
                  <c:v>-3.990000000000002</c:v>
                </c:pt>
                <c:pt idx="13">
                  <c:v>-3.7000000000000028</c:v>
                </c:pt>
                <c:pt idx="14">
                  <c:v>-5.7299999999999969</c:v>
                </c:pt>
                <c:pt idx="15">
                  <c:v>-6.6000000000000014</c:v>
                </c:pt>
                <c:pt idx="16">
                  <c:v>-14.939999999999998</c:v>
                </c:pt>
                <c:pt idx="17">
                  <c:v>14.79</c:v>
                </c:pt>
                <c:pt idx="18">
                  <c:v>10.469999999999999</c:v>
                </c:pt>
                <c:pt idx="19">
                  <c:v>-0.78000000000000114</c:v>
                </c:pt>
                <c:pt idx="20">
                  <c:v>11.579999999999998</c:v>
                </c:pt>
                <c:pt idx="21">
                  <c:v>0.89999999999999858</c:v>
                </c:pt>
                <c:pt idx="22">
                  <c:v>-1.8400000000000034</c:v>
                </c:pt>
                <c:pt idx="23">
                  <c:v>-2.2299999999999969</c:v>
                </c:pt>
                <c:pt idx="24">
                  <c:v>7.1499999999999986</c:v>
                </c:pt>
                <c:pt idx="25">
                  <c:v>8.4799999999999969</c:v>
                </c:pt>
                <c:pt idx="26">
                  <c:v>4.1400000000000006</c:v>
                </c:pt>
                <c:pt idx="27">
                  <c:v>3.4799999999999969</c:v>
                </c:pt>
                <c:pt idx="28">
                  <c:v>7.7600000000000051</c:v>
                </c:pt>
                <c:pt idx="29">
                  <c:v>1.6899999999999977</c:v>
                </c:pt>
                <c:pt idx="30">
                  <c:v>0.45000000000000284</c:v>
                </c:pt>
                <c:pt idx="31">
                  <c:v>0.43000000000000682</c:v>
                </c:pt>
                <c:pt idx="32">
                  <c:v>1.5600000000000023</c:v>
                </c:pt>
                <c:pt idx="33">
                  <c:v>5.68</c:v>
                </c:pt>
                <c:pt idx="34">
                  <c:v>5.2800000000000011</c:v>
                </c:pt>
                <c:pt idx="35">
                  <c:v>32.07</c:v>
                </c:pt>
                <c:pt idx="36">
                  <c:v>18.590000000000003</c:v>
                </c:pt>
                <c:pt idx="37">
                  <c:v>3.4399999999999977</c:v>
                </c:pt>
                <c:pt idx="38">
                  <c:v>-13.96</c:v>
                </c:pt>
                <c:pt idx="39">
                  <c:v>10.649999999999999</c:v>
                </c:pt>
                <c:pt idx="40">
                  <c:v>9.4500000000000028</c:v>
                </c:pt>
                <c:pt idx="41">
                  <c:v>10.630000000000003</c:v>
                </c:pt>
                <c:pt idx="42">
                  <c:v>2.6799999999999997</c:v>
                </c:pt>
                <c:pt idx="43">
                  <c:v>2.0499999999999972</c:v>
                </c:pt>
                <c:pt idx="44">
                  <c:v>-1.759999999999998</c:v>
                </c:pt>
                <c:pt idx="45">
                  <c:v>-0.72999999999999687</c:v>
                </c:pt>
                <c:pt idx="46">
                  <c:v>13.170000000000002</c:v>
                </c:pt>
                <c:pt idx="47">
                  <c:v>-3.1999999999999993</c:v>
                </c:pt>
                <c:pt idx="48">
                  <c:v>13.740000000000002</c:v>
                </c:pt>
                <c:pt idx="49">
                  <c:v>16.299999999999997</c:v>
                </c:pt>
                <c:pt idx="50">
                  <c:v>17.019999999999996</c:v>
                </c:pt>
                <c:pt idx="51">
                  <c:v>7.8999999999999986</c:v>
                </c:pt>
                <c:pt idx="52">
                  <c:v>15.030000000000001</c:v>
                </c:pt>
                <c:pt idx="53">
                  <c:v>5.730000000000004</c:v>
                </c:pt>
                <c:pt idx="54">
                  <c:v>2.019999999999996</c:v>
                </c:pt>
                <c:pt idx="55">
                  <c:v>3.9999999999999147E-2</c:v>
                </c:pt>
                <c:pt idx="56">
                  <c:v>17.770000000000003</c:v>
                </c:pt>
                <c:pt idx="57">
                  <c:v>-4.6300000000000026</c:v>
                </c:pt>
                <c:pt idx="58">
                  <c:v>1.8800000000000026</c:v>
                </c:pt>
                <c:pt idx="59">
                  <c:v>-7.0200000000000031</c:v>
                </c:pt>
                <c:pt idx="60">
                  <c:v>-7.6700000000000017</c:v>
                </c:pt>
                <c:pt idx="61">
                  <c:v>-12.740000000000002</c:v>
                </c:pt>
                <c:pt idx="62">
                  <c:v>-5.5600000000000023</c:v>
                </c:pt>
                <c:pt idx="63">
                  <c:v>15.670000000000002</c:v>
                </c:pt>
                <c:pt idx="64">
                  <c:v>-0.89000000000000057</c:v>
                </c:pt>
                <c:pt idx="65">
                  <c:v>0</c:v>
                </c:pt>
                <c:pt idx="66">
                  <c:v>13.04</c:v>
                </c:pt>
                <c:pt idx="67">
                  <c:v>-10.68</c:v>
                </c:pt>
                <c:pt idx="68">
                  <c:v>-10.039999999999999</c:v>
                </c:pt>
                <c:pt idx="69">
                  <c:v>-1.6099999999999994</c:v>
                </c:pt>
                <c:pt idx="70">
                  <c:v>-9.18</c:v>
                </c:pt>
                <c:pt idx="71">
                  <c:v>4.8800000000000026</c:v>
                </c:pt>
                <c:pt idx="72">
                  <c:v>-2.9799999999999969</c:v>
                </c:pt>
                <c:pt idx="73">
                  <c:v>-2.990000000000002</c:v>
                </c:pt>
                <c:pt idx="74">
                  <c:v>-8.7299999999999969</c:v>
                </c:pt>
                <c:pt idx="75">
                  <c:v>-7.0300000000000011</c:v>
                </c:pt>
                <c:pt idx="76">
                  <c:v>-2.3100000000000023</c:v>
                </c:pt>
                <c:pt idx="77">
                  <c:v>4.7000000000000028</c:v>
                </c:pt>
                <c:pt idx="78">
                  <c:v>2.75</c:v>
                </c:pt>
                <c:pt idx="79">
                  <c:v>2.9799999999999969</c:v>
                </c:pt>
                <c:pt idx="80">
                  <c:v>0.35999999999999943</c:v>
                </c:pt>
                <c:pt idx="81">
                  <c:v>-0.29000000000000625</c:v>
                </c:pt>
                <c:pt idx="82">
                  <c:v>-16.64</c:v>
                </c:pt>
                <c:pt idx="83">
                  <c:v>0.53999999999999915</c:v>
                </c:pt>
                <c:pt idx="84">
                  <c:v>-6.3800000000000026</c:v>
                </c:pt>
                <c:pt idx="85">
                  <c:v>-0.96999999999999886</c:v>
                </c:pt>
                <c:pt idx="86">
                  <c:v>-6.93</c:v>
                </c:pt>
                <c:pt idx="87">
                  <c:v>-4.3800000000000026</c:v>
                </c:pt>
                <c:pt idx="88">
                  <c:v>0.74000000000000199</c:v>
                </c:pt>
                <c:pt idx="89">
                  <c:v>-2.7299999999999969</c:v>
                </c:pt>
                <c:pt idx="90">
                  <c:v>3.4600000000000009</c:v>
                </c:pt>
                <c:pt idx="91">
                  <c:v>0</c:v>
                </c:pt>
                <c:pt idx="92">
                  <c:v>-5</c:v>
                </c:pt>
                <c:pt idx="93">
                  <c:v>4.9699999999999989</c:v>
                </c:pt>
                <c:pt idx="94">
                  <c:v>8.1299999999999955</c:v>
                </c:pt>
                <c:pt idx="95">
                  <c:v>2.9200000000000017</c:v>
                </c:pt>
                <c:pt idx="96">
                  <c:v>4</c:v>
                </c:pt>
                <c:pt idx="97">
                  <c:v>4.7299999999999969</c:v>
                </c:pt>
                <c:pt idx="98">
                  <c:v>5.5699999999999932</c:v>
                </c:pt>
                <c:pt idx="99">
                  <c:v>10.740000000000002</c:v>
                </c:pt>
                <c:pt idx="100">
                  <c:v>8.5600000000000023</c:v>
                </c:pt>
                <c:pt idx="101">
                  <c:v>-5.5799999999999983</c:v>
                </c:pt>
                <c:pt idx="102">
                  <c:v>-4.759999999999998</c:v>
                </c:pt>
                <c:pt idx="103">
                  <c:v>2.3200000000000003</c:v>
                </c:pt>
                <c:pt idx="104">
                  <c:v>6.4899999999999949</c:v>
                </c:pt>
                <c:pt idx="105">
                  <c:v>-3.6499999999999986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10.469999999999999</c:v>
                </c:pt>
                <c:pt idx="112">
                  <c:v>16.11</c:v>
                </c:pt>
                <c:pt idx="113">
                  <c:v>-0.17000000000000171</c:v>
                </c:pt>
                <c:pt idx="114">
                  <c:v>-11.310000000000002</c:v>
                </c:pt>
                <c:pt idx="115">
                  <c:v>19.299999999999997</c:v>
                </c:pt>
                <c:pt idx="116">
                  <c:v>0.52000000000000313</c:v>
                </c:pt>
                <c:pt idx="117">
                  <c:v>4.7100000000000009</c:v>
                </c:pt>
                <c:pt idx="118">
                  <c:v>3.5999999999999943</c:v>
                </c:pt>
                <c:pt idx="119">
                  <c:v>-4.7299999999999969</c:v>
                </c:pt>
                <c:pt idx="120">
                  <c:v>17.479999999999997</c:v>
                </c:pt>
                <c:pt idx="121">
                  <c:v>6.1199999999999974</c:v>
                </c:pt>
                <c:pt idx="122">
                  <c:v>-2.4099999999999966</c:v>
                </c:pt>
                <c:pt idx="123">
                  <c:v>10.240000000000002</c:v>
                </c:pt>
                <c:pt idx="124">
                  <c:v>0</c:v>
                </c:pt>
                <c:pt idx="125">
                  <c:v>11.899999999999999</c:v>
                </c:pt>
                <c:pt idx="126">
                  <c:v>-5.7000000000000028</c:v>
                </c:pt>
                <c:pt idx="127">
                  <c:v>24.189999999999998</c:v>
                </c:pt>
                <c:pt idx="128">
                  <c:v>19.450000000000003</c:v>
                </c:pt>
                <c:pt idx="129">
                  <c:v>10.36</c:v>
                </c:pt>
                <c:pt idx="130">
                  <c:v>16.689999999999998</c:v>
                </c:pt>
                <c:pt idx="131">
                  <c:v>-4.6899999999999977</c:v>
                </c:pt>
                <c:pt idx="132">
                  <c:v>5.3400000000000034</c:v>
                </c:pt>
                <c:pt idx="133">
                  <c:v>-1.7700000000000031</c:v>
                </c:pt>
                <c:pt idx="134">
                  <c:v>-6.1899999999999977</c:v>
                </c:pt>
                <c:pt idx="135">
                  <c:v>2.0700000000000003</c:v>
                </c:pt>
                <c:pt idx="136">
                  <c:v>5.2700000000000031</c:v>
                </c:pt>
                <c:pt idx="137">
                  <c:v>4.3599999999999994</c:v>
                </c:pt>
                <c:pt idx="138">
                  <c:v>0</c:v>
                </c:pt>
                <c:pt idx="139">
                  <c:v>17.130000000000003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-2</c:v>
                </c:pt>
                <c:pt idx="145">
                  <c:v>7.1599999999999966</c:v>
                </c:pt>
                <c:pt idx="146">
                  <c:v>9.4200000000000017</c:v>
                </c:pt>
                <c:pt idx="147">
                  <c:v>4.3299999999999983</c:v>
                </c:pt>
                <c:pt idx="148">
                  <c:v>6.9599999999999937</c:v>
                </c:pt>
                <c:pt idx="149">
                  <c:v>10.629999999999995</c:v>
                </c:pt>
                <c:pt idx="150">
                  <c:v>-2.2100000000000009</c:v>
                </c:pt>
                <c:pt idx="151">
                  <c:v>14.32</c:v>
                </c:pt>
                <c:pt idx="152">
                  <c:v>19.29</c:v>
                </c:pt>
                <c:pt idx="153">
                  <c:v>14.990000000000002</c:v>
                </c:pt>
                <c:pt idx="154">
                  <c:v>-0.86999999999999744</c:v>
                </c:pt>
                <c:pt idx="155">
                  <c:v>-0.45000000000000284</c:v>
                </c:pt>
                <c:pt idx="156">
                  <c:v>-6.0000000000002274E-2</c:v>
                </c:pt>
                <c:pt idx="157">
                  <c:v>-1.7199999999999989</c:v>
                </c:pt>
                <c:pt idx="158">
                  <c:v>3.1099999999999994</c:v>
                </c:pt>
                <c:pt idx="159">
                  <c:v>10.509999999999998</c:v>
                </c:pt>
                <c:pt idx="160">
                  <c:v>3.2000000000000028</c:v>
                </c:pt>
                <c:pt idx="161">
                  <c:v>-1.3299999999999983</c:v>
                </c:pt>
                <c:pt idx="162">
                  <c:v>4.5799999999999983</c:v>
                </c:pt>
                <c:pt idx="163">
                  <c:v>-0.63000000000000256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9.18</c:v>
                </c:pt>
                <c:pt idx="171">
                  <c:v>11.619999999999997</c:v>
                </c:pt>
                <c:pt idx="172">
                  <c:v>20.39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9FC3-4129-AAFB-866F699E0858}"/>
            </c:ext>
          </c:extLst>
        </c:ser>
        <c:ser>
          <c:idx val="17"/>
          <c:order val="17"/>
          <c:tx>
            <c:strRef>
              <c:f>DAY2_OP_DIFF!$A$20</c:f>
              <c:strCache>
                <c:ptCount val="1"/>
                <c:pt idx="0">
                  <c:v>240430009</c:v>
                </c:pt>
              </c:strCache>
            </c:strRef>
          </c:tx>
          <c:spPr>
            <a:ln w="12700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DAY2_OP_DIFF!$D$2:$FT$2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DAY2_OP_DIFF!$D$20:$FT$20</c:f>
              <c:numCache>
                <c:formatCode>General</c:formatCode>
                <c:ptCount val="173"/>
                <c:pt idx="0">
                  <c:v>-2.1000000000000014</c:v>
                </c:pt>
                <c:pt idx="1">
                  <c:v>-3.7800000000000011</c:v>
                </c:pt>
                <c:pt idx="2">
                  <c:v>-0.65999999999999659</c:v>
                </c:pt>
                <c:pt idx="3">
                  <c:v>8.32</c:v>
                </c:pt>
                <c:pt idx="4">
                  <c:v>10.590000000000003</c:v>
                </c:pt>
                <c:pt idx="5">
                  <c:v>4.5600000000000023</c:v>
                </c:pt>
                <c:pt idx="6">
                  <c:v>0.63000000000000256</c:v>
                </c:pt>
                <c:pt idx="7">
                  <c:v>1.6899999999999977</c:v>
                </c:pt>
                <c:pt idx="8">
                  <c:v>-2.490000000000002</c:v>
                </c:pt>
                <c:pt idx="9">
                  <c:v>-3.8200000000000003</c:v>
                </c:pt>
                <c:pt idx="10">
                  <c:v>3.1899999999999977</c:v>
                </c:pt>
                <c:pt idx="11">
                  <c:v>1.1199999999999974</c:v>
                </c:pt>
                <c:pt idx="12">
                  <c:v>-4.0300000000000011</c:v>
                </c:pt>
                <c:pt idx="13">
                  <c:v>-4.1400000000000006</c:v>
                </c:pt>
                <c:pt idx="14">
                  <c:v>-6.5600000000000023</c:v>
                </c:pt>
                <c:pt idx="15">
                  <c:v>-4.8699999999999974</c:v>
                </c:pt>
                <c:pt idx="16">
                  <c:v>-14.61</c:v>
                </c:pt>
                <c:pt idx="17">
                  <c:v>4.5200000000000031</c:v>
                </c:pt>
                <c:pt idx="18">
                  <c:v>19.130000000000003</c:v>
                </c:pt>
                <c:pt idx="19">
                  <c:v>-1.1400000000000006</c:v>
                </c:pt>
                <c:pt idx="20">
                  <c:v>11.659999999999997</c:v>
                </c:pt>
                <c:pt idx="21">
                  <c:v>-0.36999999999999744</c:v>
                </c:pt>
                <c:pt idx="22">
                  <c:v>-2.4299999999999997</c:v>
                </c:pt>
                <c:pt idx="23">
                  <c:v>-0.57000000000000028</c:v>
                </c:pt>
                <c:pt idx="24">
                  <c:v>6.0900000000000034</c:v>
                </c:pt>
                <c:pt idx="25">
                  <c:v>11.189999999999998</c:v>
                </c:pt>
                <c:pt idx="26">
                  <c:v>4.6099999999999994</c:v>
                </c:pt>
                <c:pt idx="27">
                  <c:v>-0.74000000000000199</c:v>
                </c:pt>
                <c:pt idx="28">
                  <c:v>2.8599999999999994</c:v>
                </c:pt>
                <c:pt idx="29">
                  <c:v>0.20000000000000284</c:v>
                </c:pt>
                <c:pt idx="30">
                  <c:v>2.6799999999999997</c:v>
                </c:pt>
                <c:pt idx="31">
                  <c:v>-3.8900000000000006</c:v>
                </c:pt>
                <c:pt idx="32">
                  <c:v>0.46000000000000085</c:v>
                </c:pt>
                <c:pt idx="33">
                  <c:v>4.2199999999999989</c:v>
                </c:pt>
                <c:pt idx="34">
                  <c:v>7.5799999999999983</c:v>
                </c:pt>
                <c:pt idx="35">
                  <c:v>15.850000000000001</c:v>
                </c:pt>
                <c:pt idx="36">
                  <c:v>9.8400000000000034</c:v>
                </c:pt>
                <c:pt idx="37">
                  <c:v>-3.4600000000000009</c:v>
                </c:pt>
                <c:pt idx="38">
                  <c:v>-14.02</c:v>
                </c:pt>
                <c:pt idx="39">
                  <c:v>7.6199999999999974</c:v>
                </c:pt>
                <c:pt idx="40">
                  <c:v>10.340000000000003</c:v>
                </c:pt>
                <c:pt idx="41">
                  <c:v>6.9600000000000009</c:v>
                </c:pt>
                <c:pt idx="42">
                  <c:v>0.60000000000000142</c:v>
                </c:pt>
                <c:pt idx="43">
                  <c:v>3.1400000000000006</c:v>
                </c:pt>
                <c:pt idx="44">
                  <c:v>-7</c:v>
                </c:pt>
                <c:pt idx="45">
                  <c:v>-3.740000000000002</c:v>
                </c:pt>
                <c:pt idx="46">
                  <c:v>11.11</c:v>
                </c:pt>
                <c:pt idx="47">
                  <c:v>-5.509999999999998</c:v>
                </c:pt>
                <c:pt idx="48">
                  <c:v>2.8999999999999986</c:v>
                </c:pt>
                <c:pt idx="49">
                  <c:v>9.9099999999999966</c:v>
                </c:pt>
                <c:pt idx="50">
                  <c:v>9.9999999999980105E-3</c:v>
                </c:pt>
                <c:pt idx="51">
                  <c:v>1.6099999999999994</c:v>
                </c:pt>
                <c:pt idx="52">
                  <c:v>-1.3200000000000003</c:v>
                </c:pt>
                <c:pt idx="53">
                  <c:v>-5.7700000000000031</c:v>
                </c:pt>
                <c:pt idx="54">
                  <c:v>-1.3299999999999983</c:v>
                </c:pt>
                <c:pt idx="55">
                  <c:v>-3.1799999999999997</c:v>
                </c:pt>
                <c:pt idx="56">
                  <c:v>6.0399999999999991</c:v>
                </c:pt>
                <c:pt idx="57">
                  <c:v>-9.6300000000000026</c:v>
                </c:pt>
                <c:pt idx="58">
                  <c:v>-7.5</c:v>
                </c:pt>
                <c:pt idx="59">
                  <c:v>-6.6199999999999974</c:v>
                </c:pt>
                <c:pt idx="60">
                  <c:v>-10.899999999999999</c:v>
                </c:pt>
                <c:pt idx="61">
                  <c:v>-9.9399999999999977</c:v>
                </c:pt>
                <c:pt idx="62">
                  <c:v>-13</c:v>
                </c:pt>
                <c:pt idx="63">
                  <c:v>-3.2899999999999991</c:v>
                </c:pt>
                <c:pt idx="64">
                  <c:v>-7.6599999999999966</c:v>
                </c:pt>
                <c:pt idx="65">
                  <c:v>6.9699999999999989</c:v>
                </c:pt>
                <c:pt idx="66">
                  <c:v>-5.6899999999999977</c:v>
                </c:pt>
                <c:pt idx="67">
                  <c:v>-13.79</c:v>
                </c:pt>
                <c:pt idx="68">
                  <c:v>-15.170000000000002</c:v>
                </c:pt>
                <c:pt idx="69">
                  <c:v>-5.18</c:v>
                </c:pt>
                <c:pt idx="70">
                  <c:v>-5.5799999999999983</c:v>
                </c:pt>
                <c:pt idx="71">
                  <c:v>-0.32000000000000028</c:v>
                </c:pt>
                <c:pt idx="72">
                  <c:v>-8.0300000000000011</c:v>
                </c:pt>
                <c:pt idx="73">
                  <c:v>-6.2199999999999989</c:v>
                </c:pt>
                <c:pt idx="74">
                  <c:v>-2.1899999999999977</c:v>
                </c:pt>
                <c:pt idx="75">
                  <c:v>-15.8</c:v>
                </c:pt>
                <c:pt idx="76">
                  <c:v>-10.07</c:v>
                </c:pt>
                <c:pt idx="77">
                  <c:v>-13.969999999999999</c:v>
                </c:pt>
                <c:pt idx="78">
                  <c:v>-14.5</c:v>
                </c:pt>
                <c:pt idx="79">
                  <c:v>9.9999999999980105E-3</c:v>
                </c:pt>
                <c:pt idx="80">
                  <c:v>-4.82</c:v>
                </c:pt>
                <c:pt idx="81">
                  <c:v>-5.0399999999999991</c:v>
                </c:pt>
                <c:pt idx="82">
                  <c:v>-2.8699999999999974</c:v>
                </c:pt>
                <c:pt idx="83">
                  <c:v>1.6899999999999977</c:v>
                </c:pt>
                <c:pt idx="84">
                  <c:v>-9.259999999999998</c:v>
                </c:pt>
                <c:pt idx="85">
                  <c:v>-6.0300000000000011</c:v>
                </c:pt>
                <c:pt idx="86">
                  <c:v>-5.3699999999999974</c:v>
                </c:pt>
                <c:pt idx="87">
                  <c:v>-7.1099999999999994</c:v>
                </c:pt>
                <c:pt idx="88">
                  <c:v>-1.509999999999998</c:v>
                </c:pt>
                <c:pt idx="89">
                  <c:v>-0.61999999999999744</c:v>
                </c:pt>
                <c:pt idx="90">
                  <c:v>1.3299999999999983</c:v>
                </c:pt>
                <c:pt idx="91">
                  <c:v>-4.8599999999999994</c:v>
                </c:pt>
                <c:pt idx="92">
                  <c:v>-5.2100000000000009</c:v>
                </c:pt>
                <c:pt idx="93">
                  <c:v>-5.8500000000000014</c:v>
                </c:pt>
                <c:pt idx="94">
                  <c:v>1.6700000000000017</c:v>
                </c:pt>
                <c:pt idx="95">
                  <c:v>-1.9399999999999977</c:v>
                </c:pt>
                <c:pt idx="96">
                  <c:v>-3.759999999999998</c:v>
                </c:pt>
                <c:pt idx="97">
                  <c:v>-13.89</c:v>
                </c:pt>
                <c:pt idx="98">
                  <c:v>-3.4699999999999989</c:v>
                </c:pt>
                <c:pt idx="99">
                  <c:v>-1.1099999999999994</c:v>
                </c:pt>
                <c:pt idx="100">
                  <c:v>4.43</c:v>
                </c:pt>
                <c:pt idx="101">
                  <c:v>-2.4699999999999989</c:v>
                </c:pt>
                <c:pt idx="102">
                  <c:v>3.6099999999999994</c:v>
                </c:pt>
                <c:pt idx="103">
                  <c:v>-4.6599999999999966</c:v>
                </c:pt>
                <c:pt idx="104">
                  <c:v>-2.3900000000000006</c:v>
                </c:pt>
                <c:pt idx="105">
                  <c:v>-5.6499999999999986</c:v>
                </c:pt>
                <c:pt idx="106">
                  <c:v>-4.2700000000000031</c:v>
                </c:pt>
                <c:pt idx="107">
                  <c:v>-5.4099999999999966</c:v>
                </c:pt>
                <c:pt idx="108">
                  <c:v>6.93</c:v>
                </c:pt>
                <c:pt idx="109">
                  <c:v>1.2199999999999989</c:v>
                </c:pt>
                <c:pt idx="110">
                  <c:v>4.2700000000000031</c:v>
                </c:pt>
                <c:pt idx="111">
                  <c:v>-4.1199999999999974</c:v>
                </c:pt>
                <c:pt idx="112">
                  <c:v>11.439999999999998</c:v>
                </c:pt>
                <c:pt idx="113">
                  <c:v>0.32999999999999829</c:v>
                </c:pt>
                <c:pt idx="114">
                  <c:v>2.4600000000000009</c:v>
                </c:pt>
                <c:pt idx="115">
                  <c:v>2.6000000000000014</c:v>
                </c:pt>
                <c:pt idx="116">
                  <c:v>-1.7100000000000009</c:v>
                </c:pt>
                <c:pt idx="117">
                  <c:v>10.149999999999999</c:v>
                </c:pt>
                <c:pt idx="118">
                  <c:v>-1.7999999999999972</c:v>
                </c:pt>
                <c:pt idx="119">
                  <c:v>-2.240000000000002</c:v>
                </c:pt>
                <c:pt idx="120">
                  <c:v>14.329999999999998</c:v>
                </c:pt>
                <c:pt idx="121">
                  <c:v>-2.9500000000000028</c:v>
                </c:pt>
                <c:pt idx="122">
                  <c:v>-2.9500000000000028</c:v>
                </c:pt>
                <c:pt idx="123">
                  <c:v>8.4500000000000028</c:v>
                </c:pt>
                <c:pt idx="124">
                  <c:v>12.159999999999997</c:v>
                </c:pt>
                <c:pt idx="125">
                  <c:v>9.75</c:v>
                </c:pt>
                <c:pt idx="126">
                  <c:v>-3.3599999999999994</c:v>
                </c:pt>
                <c:pt idx="127">
                  <c:v>-4.8299999999999983</c:v>
                </c:pt>
                <c:pt idx="128">
                  <c:v>14.659999999999997</c:v>
                </c:pt>
                <c:pt idx="129">
                  <c:v>13.54</c:v>
                </c:pt>
                <c:pt idx="130">
                  <c:v>10.490000000000002</c:v>
                </c:pt>
                <c:pt idx="131">
                  <c:v>-6.759999999999998</c:v>
                </c:pt>
                <c:pt idx="132">
                  <c:v>1.009999999999998</c:v>
                </c:pt>
                <c:pt idx="133">
                  <c:v>-4.5799999999999983</c:v>
                </c:pt>
                <c:pt idx="134">
                  <c:v>-7.8500000000000014</c:v>
                </c:pt>
                <c:pt idx="135">
                  <c:v>-8.4600000000000009</c:v>
                </c:pt>
                <c:pt idx="136">
                  <c:v>-11.920000000000002</c:v>
                </c:pt>
                <c:pt idx="137">
                  <c:v>1.8100000000000023</c:v>
                </c:pt>
                <c:pt idx="138">
                  <c:v>5.82</c:v>
                </c:pt>
                <c:pt idx="139">
                  <c:v>7.3500000000000014</c:v>
                </c:pt>
                <c:pt idx="140">
                  <c:v>6.3299999999999983</c:v>
                </c:pt>
                <c:pt idx="141">
                  <c:v>0.64000000000000057</c:v>
                </c:pt>
                <c:pt idx="142">
                  <c:v>-4.1400000000000006</c:v>
                </c:pt>
                <c:pt idx="143">
                  <c:v>-4.8100000000000023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11.369999999999997</c:v>
                </c:pt>
                <c:pt idx="148">
                  <c:v>0.34000000000000341</c:v>
                </c:pt>
                <c:pt idx="149">
                  <c:v>-2.0700000000000003</c:v>
                </c:pt>
                <c:pt idx="150">
                  <c:v>4.9999999999997158E-2</c:v>
                </c:pt>
                <c:pt idx="151">
                  <c:v>8.86</c:v>
                </c:pt>
                <c:pt idx="152">
                  <c:v>10.240000000000002</c:v>
                </c:pt>
                <c:pt idx="153">
                  <c:v>11.29</c:v>
                </c:pt>
                <c:pt idx="154">
                  <c:v>-1.8500000000000014</c:v>
                </c:pt>
                <c:pt idx="155">
                  <c:v>-2.1099999999999994</c:v>
                </c:pt>
                <c:pt idx="156">
                  <c:v>-2.8699999999999974</c:v>
                </c:pt>
                <c:pt idx="157">
                  <c:v>-3.7800000000000011</c:v>
                </c:pt>
                <c:pt idx="158">
                  <c:v>7.5399999999999991</c:v>
                </c:pt>
                <c:pt idx="159">
                  <c:v>0.10000000000000142</c:v>
                </c:pt>
                <c:pt idx="160">
                  <c:v>2</c:v>
                </c:pt>
                <c:pt idx="161">
                  <c:v>2.1199999999999974</c:v>
                </c:pt>
                <c:pt idx="162">
                  <c:v>-0.89999999999999858</c:v>
                </c:pt>
                <c:pt idx="163">
                  <c:v>6.8900000000000006</c:v>
                </c:pt>
                <c:pt idx="164">
                  <c:v>-4.4600000000000009</c:v>
                </c:pt>
                <c:pt idx="165">
                  <c:v>4.4799999999999969</c:v>
                </c:pt>
                <c:pt idx="166">
                  <c:v>-4.68</c:v>
                </c:pt>
                <c:pt idx="167">
                  <c:v>0</c:v>
                </c:pt>
                <c:pt idx="168">
                  <c:v>1.6300000000000026</c:v>
                </c:pt>
                <c:pt idx="169">
                  <c:v>7.6700000000000017</c:v>
                </c:pt>
                <c:pt idx="170">
                  <c:v>24.03</c:v>
                </c:pt>
                <c:pt idx="171">
                  <c:v>3.3500000000000014</c:v>
                </c:pt>
                <c:pt idx="172">
                  <c:v>11.200000000000003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9FC3-4129-AAFB-866F699E0858}"/>
            </c:ext>
          </c:extLst>
        </c:ser>
        <c:ser>
          <c:idx val="18"/>
          <c:order val="18"/>
          <c:tx>
            <c:strRef>
              <c:f>DAY2_OP_DIFF!$A$21</c:f>
              <c:strCache>
                <c:ptCount val="1"/>
                <c:pt idx="0">
                  <c:v>840245105253</c:v>
                </c:pt>
              </c:strCache>
            </c:strRef>
          </c:tx>
          <c:spPr>
            <a:ln w="12700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DAY2_OP_DIFF!$D$2:$FT$2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DAY2_OP_DIFF!$D$21:$FT$21</c:f>
              <c:numCache>
                <c:formatCode>General</c:formatCode>
                <c:ptCount val="173"/>
                <c:pt idx="0">
                  <c:v>-4.2299999999999969</c:v>
                </c:pt>
                <c:pt idx="1">
                  <c:v>-10.850000000000001</c:v>
                </c:pt>
                <c:pt idx="2">
                  <c:v>-5.8900000000000006</c:v>
                </c:pt>
                <c:pt idx="3">
                  <c:v>8.3299999999999983</c:v>
                </c:pt>
                <c:pt idx="4">
                  <c:v>7.259999999999998</c:v>
                </c:pt>
                <c:pt idx="5">
                  <c:v>-0.35999999999999943</c:v>
                </c:pt>
                <c:pt idx="6">
                  <c:v>-2.5799999999999983</c:v>
                </c:pt>
                <c:pt idx="7">
                  <c:v>-2.1099999999999994</c:v>
                </c:pt>
                <c:pt idx="8">
                  <c:v>-5.8699999999999974</c:v>
                </c:pt>
                <c:pt idx="9">
                  <c:v>-18.829999999999998</c:v>
                </c:pt>
                <c:pt idx="10">
                  <c:v>-6.2199999999999989</c:v>
                </c:pt>
                <c:pt idx="11">
                  <c:v>-2.6300000000000026</c:v>
                </c:pt>
                <c:pt idx="12">
                  <c:v>-6.4099999999999966</c:v>
                </c:pt>
                <c:pt idx="13">
                  <c:v>-6.2000000000000028</c:v>
                </c:pt>
                <c:pt idx="14">
                  <c:v>-8.009999999999998</c:v>
                </c:pt>
                <c:pt idx="15">
                  <c:v>-11.64</c:v>
                </c:pt>
                <c:pt idx="16">
                  <c:v>-19.100000000000001</c:v>
                </c:pt>
                <c:pt idx="17">
                  <c:v>14.170000000000002</c:v>
                </c:pt>
                <c:pt idx="18">
                  <c:v>6.4600000000000009</c:v>
                </c:pt>
                <c:pt idx="19">
                  <c:v>-1.9699999999999989</c:v>
                </c:pt>
                <c:pt idx="20">
                  <c:v>9.6599999999999966</c:v>
                </c:pt>
                <c:pt idx="21">
                  <c:v>-1.5399999999999991</c:v>
                </c:pt>
                <c:pt idx="22">
                  <c:v>0.59000000000000341</c:v>
                </c:pt>
                <c:pt idx="23">
                  <c:v>-3.0399999999999991</c:v>
                </c:pt>
                <c:pt idx="24">
                  <c:v>3.8900000000000006</c:v>
                </c:pt>
                <c:pt idx="25">
                  <c:v>5.93</c:v>
                </c:pt>
                <c:pt idx="26">
                  <c:v>1.8400000000000034</c:v>
                </c:pt>
                <c:pt idx="27">
                  <c:v>6.6499999999999986</c:v>
                </c:pt>
                <c:pt idx="28">
                  <c:v>4.7600000000000051</c:v>
                </c:pt>
                <c:pt idx="29">
                  <c:v>-3.509999999999998</c:v>
                </c:pt>
                <c:pt idx="30">
                  <c:v>-4.6599999999999966</c:v>
                </c:pt>
                <c:pt idx="31">
                  <c:v>-4.8299999999999983</c:v>
                </c:pt>
                <c:pt idx="32">
                  <c:v>2.1700000000000017</c:v>
                </c:pt>
                <c:pt idx="33">
                  <c:v>5.9699999999999989</c:v>
                </c:pt>
                <c:pt idx="34">
                  <c:v>4.68</c:v>
                </c:pt>
                <c:pt idx="35">
                  <c:v>32.04</c:v>
                </c:pt>
                <c:pt idx="36">
                  <c:v>15.43</c:v>
                </c:pt>
                <c:pt idx="37">
                  <c:v>0.35999999999999943</c:v>
                </c:pt>
                <c:pt idx="38">
                  <c:v>-15.14</c:v>
                </c:pt>
                <c:pt idx="39">
                  <c:v>13.57</c:v>
                </c:pt>
                <c:pt idx="40">
                  <c:v>2.9299999999999997</c:v>
                </c:pt>
                <c:pt idx="41">
                  <c:v>9.4099999999999966</c:v>
                </c:pt>
                <c:pt idx="42">
                  <c:v>6.8999999999999986</c:v>
                </c:pt>
                <c:pt idx="43">
                  <c:v>0.14000000000000057</c:v>
                </c:pt>
                <c:pt idx="44">
                  <c:v>-5.3100000000000023</c:v>
                </c:pt>
                <c:pt idx="45">
                  <c:v>-2.9299999999999997</c:v>
                </c:pt>
                <c:pt idx="46">
                  <c:v>12.46</c:v>
                </c:pt>
                <c:pt idx="47">
                  <c:v>-7.9399999999999977</c:v>
                </c:pt>
                <c:pt idx="48">
                  <c:v>10.75</c:v>
                </c:pt>
                <c:pt idx="49">
                  <c:v>15.909999999999997</c:v>
                </c:pt>
                <c:pt idx="50">
                  <c:v>18.370000000000005</c:v>
                </c:pt>
                <c:pt idx="51">
                  <c:v>12.879999999999995</c:v>
                </c:pt>
                <c:pt idx="52">
                  <c:v>10.299999999999997</c:v>
                </c:pt>
                <c:pt idx="53">
                  <c:v>-4.980000000000004</c:v>
                </c:pt>
                <c:pt idx="54">
                  <c:v>-0.51999999999999602</c:v>
                </c:pt>
                <c:pt idx="55">
                  <c:v>5.5600000000000023</c:v>
                </c:pt>
                <c:pt idx="56">
                  <c:v>16.299999999999997</c:v>
                </c:pt>
                <c:pt idx="57">
                  <c:v>-7.8100000000000023</c:v>
                </c:pt>
                <c:pt idx="58">
                  <c:v>-4.259999999999998</c:v>
                </c:pt>
                <c:pt idx="59">
                  <c:v>-8.3800000000000026</c:v>
                </c:pt>
                <c:pt idx="60">
                  <c:v>-9.2700000000000031</c:v>
                </c:pt>
                <c:pt idx="61">
                  <c:v>-14.020000000000003</c:v>
                </c:pt>
                <c:pt idx="62">
                  <c:v>-15.439999999999998</c:v>
                </c:pt>
                <c:pt idx="63">
                  <c:v>5.0799999999999983</c:v>
                </c:pt>
                <c:pt idx="64">
                  <c:v>-3.1000000000000014</c:v>
                </c:pt>
                <c:pt idx="65">
                  <c:v>21.32</c:v>
                </c:pt>
                <c:pt idx="66">
                  <c:v>5.4399999999999977</c:v>
                </c:pt>
                <c:pt idx="67">
                  <c:v>-13.479999999999997</c:v>
                </c:pt>
                <c:pt idx="68">
                  <c:v>-13.14</c:v>
                </c:pt>
                <c:pt idx="69">
                  <c:v>-23.42</c:v>
                </c:pt>
                <c:pt idx="70">
                  <c:v>-19.729999999999997</c:v>
                </c:pt>
                <c:pt idx="71">
                  <c:v>5</c:v>
                </c:pt>
                <c:pt idx="72">
                  <c:v>-3.490000000000002</c:v>
                </c:pt>
                <c:pt idx="73">
                  <c:v>0.53999999999999915</c:v>
                </c:pt>
                <c:pt idx="74">
                  <c:v>-11.75</c:v>
                </c:pt>
                <c:pt idx="75">
                  <c:v>-11.340000000000003</c:v>
                </c:pt>
                <c:pt idx="76">
                  <c:v>-5.3699999999999974</c:v>
                </c:pt>
                <c:pt idx="77">
                  <c:v>6.8699999999999974</c:v>
                </c:pt>
                <c:pt idx="78">
                  <c:v>-3.3100000000000023</c:v>
                </c:pt>
                <c:pt idx="79">
                  <c:v>-5.0200000000000031</c:v>
                </c:pt>
                <c:pt idx="80">
                  <c:v>-3.3800000000000026</c:v>
                </c:pt>
                <c:pt idx="81">
                  <c:v>-7.2999999999999972</c:v>
                </c:pt>
                <c:pt idx="82">
                  <c:v>-9.6599999999999966</c:v>
                </c:pt>
                <c:pt idx="83">
                  <c:v>3.1199999999999974</c:v>
                </c:pt>
                <c:pt idx="84">
                  <c:v>-8.2199999999999989</c:v>
                </c:pt>
                <c:pt idx="85">
                  <c:v>-4.9999999999997158E-2</c:v>
                </c:pt>
                <c:pt idx="86">
                  <c:v>-7.0200000000000031</c:v>
                </c:pt>
                <c:pt idx="87">
                  <c:v>-8.25</c:v>
                </c:pt>
                <c:pt idx="88">
                  <c:v>-2.9799999999999969</c:v>
                </c:pt>
                <c:pt idx="89">
                  <c:v>1.3999999999999986</c:v>
                </c:pt>
                <c:pt idx="90">
                  <c:v>2.240000000000002</c:v>
                </c:pt>
                <c:pt idx="91">
                  <c:v>-0.96000000000000085</c:v>
                </c:pt>
                <c:pt idx="92">
                  <c:v>-3.75</c:v>
                </c:pt>
                <c:pt idx="93">
                  <c:v>6.5</c:v>
                </c:pt>
                <c:pt idx="94">
                  <c:v>-2.7600000000000051</c:v>
                </c:pt>
                <c:pt idx="95">
                  <c:v>3.4799999999999969</c:v>
                </c:pt>
                <c:pt idx="96">
                  <c:v>-2.2800000000000011</c:v>
                </c:pt>
                <c:pt idx="97">
                  <c:v>2.5700000000000003</c:v>
                </c:pt>
                <c:pt idx="98">
                  <c:v>3.7999999999999972</c:v>
                </c:pt>
                <c:pt idx="99">
                  <c:v>12.5</c:v>
                </c:pt>
                <c:pt idx="100">
                  <c:v>3.6599999999999966</c:v>
                </c:pt>
                <c:pt idx="101">
                  <c:v>-6.2100000000000009</c:v>
                </c:pt>
                <c:pt idx="102">
                  <c:v>-7.0900000000000034</c:v>
                </c:pt>
                <c:pt idx="103">
                  <c:v>7.9600000000000009</c:v>
                </c:pt>
                <c:pt idx="104">
                  <c:v>7.2600000000000051</c:v>
                </c:pt>
                <c:pt idx="105">
                  <c:v>-6.5499999999999972</c:v>
                </c:pt>
                <c:pt idx="106">
                  <c:v>-11.950000000000003</c:v>
                </c:pt>
                <c:pt idx="107">
                  <c:v>-7.6599999999999966</c:v>
                </c:pt>
                <c:pt idx="108">
                  <c:v>2.7999999999999972</c:v>
                </c:pt>
                <c:pt idx="109">
                  <c:v>-0.17999999999999972</c:v>
                </c:pt>
                <c:pt idx="110">
                  <c:v>-3.6000000000000014</c:v>
                </c:pt>
                <c:pt idx="111">
                  <c:v>0.65000000000000568</c:v>
                </c:pt>
                <c:pt idx="112">
                  <c:v>9.8299999999999983</c:v>
                </c:pt>
                <c:pt idx="113">
                  <c:v>2.25</c:v>
                </c:pt>
                <c:pt idx="114">
                  <c:v>-10.579999999999998</c:v>
                </c:pt>
                <c:pt idx="115">
                  <c:v>4.6300000000000026</c:v>
                </c:pt>
                <c:pt idx="116">
                  <c:v>-4.1099999999999994</c:v>
                </c:pt>
                <c:pt idx="117">
                  <c:v>1.7199999999999989</c:v>
                </c:pt>
                <c:pt idx="118">
                  <c:v>2.8299999999999983</c:v>
                </c:pt>
                <c:pt idx="119">
                  <c:v>6.3100000000000023</c:v>
                </c:pt>
                <c:pt idx="120">
                  <c:v>17.399999999999999</c:v>
                </c:pt>
                <c:pt idx="121">
                  <c:v>-3.9399999999999977</c:v>
                </c:pt>
                <c:pt idx="122">
                  <c:v>-0.40999999999999659</c:v>
                </c:pt>
                <c:pt idx="123">
                  <c:v>11.790000000000006</c:v>
                </c:pt>
                <c:pt idx="124">
                  <c:v>11.259999999999998</c:v>
                </c:pt>
                <c:pt idx="125">
                  <c:v>11.79</c:v>
                </c:pt>
                <c:pt idx="126">
                  <c:v>-3.7199999999999989</c:v>
                </c:pt>
                <c:pt idx="127">
                  <c:v>3.5499999999999972</c:v>
                </c:pt>
                <c:pt idx="128">
                  <c:v>17.189999999999998</c:v>
                </c:pt>
                <c:pt idx="129">
                  <c:v>14.75</c:v>
                </c:pt>
                <c:pt idx="130">
                  <c:v>16.549999999999997</c:v>
                </c:pt>
                <c:pt idx="131">
                  <c:v>-9.1700000000000017</c:v>
                </c:pt>
                <c:pt idx="132">
                  <c:v>0.59000000000000341</c:v>
                </c:pt>
                <c:pt idx="133">
                  <c:v>-2.8800000000000026</c:v>
                </c:pt>
                <c:pt idx="134">
                  <c:v>-8.2399999999999984</c:v>
                </c:pt>
                <c:pt idx="135">
                  <c:v>-1.8400000000000034</c:v>
                </c:pt>
                <c:pt idx="136">
                  <c:v>-4.93</c:v>
                </c:pt>
                <c:pt idx="137">
                  <c:v>8.0499999999999972</c:v>
                </c:pt>
                <c:pt idx="138">
                  <c:v>19.060000000000002</c:v>
                </c:pt>
                <c:pt idx="139">
                  <c:v>9.2800000000000011</c:v>
                </c:pt>
                <c:pt idx="140">
                  <c:v>7.5200000000000031</c:v>
                </c:pt>
                <c:pt idx="141">
                  <c:v>2.5600000000000023</c:v>
                </c:pt>
                <c:pt idx="142">
                  <c:v>1.7199999999999989</c:v>
                </c:pt>
                <c:pt idx="143">
                  <c:v>-1.2999999999999972</c:v>
                </c:pt>
                <c:pt idx="144">
                  <c:v>-5.0399999999999991</c:v>
                </c:pt>
                <c:pt idx="145">
                  <c:v>4.8299999999999983</c:v>
                </c:pt>
                <c:pt idx="146">
                  <c:v>2.1700000000000017</c:v>
                </c:pt>
                <c:pt idx="147">
                  <c:v>-3.6799999999999997</c:v>
                </c:pt>
                <c:pt idx="148">
                  <c:v>0.26999999999999602</c:v>
                </c:pt>
                <c:pt idx="149">
                  <c:v>6.019999999999996</c:v>
                </c:pt>
                <c:pt idx="150">
                  <c:v>4</c:v>
                </c:pt>
                <c:pt idx="151">
                  <c:v>8.59</c:v>
                </c:pt>
                <c:pt idx="152">
                  <c:v>16.740000000000002</c:v>
                </c:pt>
                <c:pt idx="153">
                  <c:v>10.350000000000001</c:v>
                </c:pt>
                <c:pt idx="154">
                  <c:v>-0.27000000000000313</c:v>
                </c:pt>
                <c:pt idx="155">
                  <c:v>4.0499999999999972</c:v>
                </c:pt>
                <c:pt idx="156">
                  <c:v>-1.4099999999999966</c:v>
                </c:pt>
                <c:pt idx="157">
                  <c:v>-2.9600000000000009</c:v>
                </c:pt>
                <c:pt idx="158">
                  <c:v>-0.28999999999999915</c:v>
                </c:pt>
                <c:pt idx="159">
                  <c:v>9.93</c:v>
                </c:pt>
                <c:pt idx="160">
                  <c:v>2.7199999999999989</c:v>
                </c:pt>
                <c:pt idx="161">
                  <c:v>2.5200000000000031</c:v>
                </c:pt>
                <c:pt idx="162">
                  <c:v>6.0399999999999991</c:v>
                </c:pt>
                <c:pt idx="163">
                  <c:v>-0.77000000000000313</c:v>
                </c:pt>
                <c:pt idx="164">
                  <c:v>-5.0200000000000031</c:v>
                </c:pt>
                <c:pt idx="165">
                  <c:v>3.9399999999999977</c:v>
                </c:pt>
                <c:pt idx="166">
                  <c:v>-4.0200000000000031</c:v>
                </c:pt>
                <c:pt idx="167">
                  <c:v>-3.9999999999999147E-2</c:v>
                </c:pt>
                <c:pt idx="168">
                  <c:v>0</c:v>
                </c:pt>
                <c:pt idx="169">
                  <c:v>3.6799999999999997</c:v>
                </c:pt>
                <c:pt idx="170">
                  <c:v>14.96</c:v>
                </c:pt>
                <c:pt idx="171">
                  <c:v>3.5300000000000011</c:v>
                </c:pt>
                <c:pt idx="172">
                  <c:v>13.530000000000001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9FC3-4129-AAFB-866F699E0858}"/>
            </c:ext>
          </c:extLst>
        </c:ser>
        <c:ser>
          <c:idx val="20"/>
          <c:order val="19"/>
          <c:tx>
            <c:v>Zero</c:v>
          </c:tx>
          <c:spPr>
            <a:ln w="28575" cap="rnd">
              <a:solidFill>
                <a:srgbClr val="0BE920"/>
              </a:solidFill>
              <a:round/>
            </a:ln>
            <a:effectLst/>
          </c:spPr>
          <c:marker>
            <c:symbol val="none"/>
          </c:marker>
          <c:val>
            <c:numRef>
              <c:f>DAY2_OP_DIFF!$D$23:$FT$23</c:f>
              <c:numCache>
                <c:formatCode>General</c:formatCode>
                <c:ptCount val="1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9FC3-4129-AAFB-866F699E0858}"/>
            </c:ext>
          </c:extLst>
        </c:ser>
        <c:ser>
          <c:idx val="19"/>
          <c:order val="20"/>
          <c:tx>
            <c:v>7 Day</c:v>
          </c:tx>
          <c:spPr>
            <a:ln w="285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val>
            <c:numRef>
              <c:f>DAY2_OP_DIFF!$D$24:$FT$24</c:f>
              <c:numCache>
                <c:formatCode>General</c:formatCode>
                <c:ptCount val="173"/>
                <c:pt idx="0">
                  <c:v>-1.9683333333333333</c:v>
                </c:pt>
                <c:pt idx="1">
                  <c:v>-4.1897297297297298</c:v>
                </c:pt>
                <c:pt idx="2">
                  <c:v>-3.5110714285714297</c:v>
                </c:pt>
                <c:pt idx="3">
                  <c:v>-0.37546666666666689</c:v>
                </c:pt>
                <c:pt idx="4">
                  <c:v>1.2954255319148937</c:v>
                </c:pt>
                <c:pt idx="5">
                  <c:v>1.1915929203539821</c:v>
                </c:pt>
                <c:pt idx="6">
                  <c:v>0.62809160305343448</c:v>
                </c:pt>
                <c:pt idx="7">
                  <c:v>0.7485606060606057</c:v>
                </c:pt>
                <c:pt idx="8">
                  <c:v>1.4831297709923656</c:v>
                </c:pt>
                <c:pt idx="9">
                  <c:v>0.38615384615384618</c:v>
                </c:pt>
                <c:pt idx="10">
                  <c:v>-1.3569999999999991</c:v>
                </c:pt>
                <c:pt idx="11">
                  <c:v>-2.4984615384615374</c:v>
                </c:pt>
                <c:pt idx="12">
                  <c:v>-3.3128461538461536</c:v>
                </c:pt>
                <c:pt idx="13">
                  <c:v>-3.5195419847328244</c:v>
                </c:pt>
                <c:pt idx="14">
                  <c:v>-4.2951145038167935</c:v>
                </c:pt>
                <c:pt idx="15">
                  <c:v>-5.202121212121213</c:v>
                </c:pt>
                <c:pt idx="16">
                  <c:v>-5.1896240601503765</c:v>
                </c:pt>
                <c:pt idx="17">
                  <c:v>-3.4978947368421056</c:v>
                </c:pt>
                <c:pt idx="18">
                  <c:v>-2.398571428571429</c:v>
                </c:pt>
                <c:pt idx="19">
                  <c:v>-1.5766917293233087</c:v>
                </c:pt>
                <c:pt idx="20">
                  <c:v>0.6078195488721807</c:v>
                </c:pt>
                <c:pt idx="21">
                  <c:v>1.4980152671755722</c:v>
                </c:pt>
                <c:pt idx="22">
                  <c:v>2.3691603053435117</c:v>
                </c:pt>
                <c:pt idx="23">
                  <c:v>3.3428244274809154</c:v>
                </c:pt>
                <c:pt idx="24">
                  <c:v>2.8528244274809151</c:v>
                </c:pt>
                <c:pt idx="25">
                  <c:v>2.7279389312977091</c:v>
                </c:pt>
                <c:pt idx="26">
                  <c:v>3.2031297709923656</c:v>
                </c:pt>
                <c:pt idx="27">
                  <c:v>1.9457251908396946</c:v>
                </c:pt>
                <c:pt idx="28">
                  <c:v>2.2050375939849625</c:v>
                </c:pt>
                <c:pt idx="29">
                  <c:v>2.5163909774436095</c:v>
                </c:pt>
                <c:pt idx="30">
                  <c:v>2.7542105263157901</c:v>
                </c:pt>
                <c:pt idx="31">
                  <c:v>1.5669172932330837</c:v>
                </c:pt>
                <c:pt idx="32">
                  <c:v>0.87000000000000033</c:v>
                </c:pt>
                <c:pt idx="33">
                  <c:v>0.94556390977443672</c:v>
                </c:pt>
                <c:pt idx="34">
                  <c:v>1.4608270676691728</c:v>
                </c:pt>
                <c:pt idx="35">
                  <c:v>4.3062878787878773</c:v>
                </c:pt>
                <c:pt idx="36">
                  <c:v>5.841060606060605</c:v>
                </c:pt>
                <c:pt idx="37">
                  <c:v>6.4684090909090912</c:v>
                </c:pt>
                <c:pt idx="38">
                  <c:v>5.3024242424242392</c:v>
                </c:pt>
                <c:pt idx="39">
                  <c:v>6.6100757575757569</c:v>
                </c:pt>
                <c:pt idx="40">
                  <c:v>6.8110606060606056</c:v>
                </c:pt>
                <c:pt idx="41">
                  <c:v>7.2844696969696967</c:v>
                </c:pt>
                <c:pt idx="42">
                  <c:v>4.7150375939849631</c:v>
                </c:pt>
                <c:pt idx="43">
                  <c:v>2.9730827067669177</c:v>
                </c:pt>
                <c:pt idx="44">
                  <c:v>2.2355639097744366</c:v>
                </c:pt>
                <c:pt idx="45">
                  <c:v>3.3545112781954876</c:v>
                </c:pt>
                <c:pt idx="46">
                  <c:v>3.2034848484848482</c:v>
                </c:pt>
                <c:pt idx="47">
                  <c:v>1.783560606060606</c:v>
                </c:pt>
                <c:pt idx="48">
                  <c:v>1.7645454545454553</c:v>
                </c:pt>
                <c:pt idx="49">
                  <c:v>3.2197727272727272</c:v>
                </c:pt>
                <c:pt idx="50">
                  <c:v>4.6999999999999993</c:v>
                </c:pt>
                <c:pt idx="51">
                  <c:v>5.7881060606060579</c:v>
                </c:pt>
                <c:pt idx="52">
                  <c:v>7.6063636363636355</c:v>
                </c:pt>
                <c:pt idx="53">
                  <c:v>6.0836090225563897</c:v>
                </c:pt>
                <c:pt idx="54">
                  <c:v>6.2070676691729307</c:v>
                </c:pt>
                <c:pt idx="55">
                  <c:v>5.3409774436090185</c:v>
                </c:pt>
                <c:pt idx="56">
                  <c:v>5.3736090225563897</c:v>
                </c:pt>
                <c:pt idx="57">
                  <c:v>3.136390977443611</c:v>
                </c:pt>
                <c:pt idx="58">
                  <c:v>2.1252272727272743</c:v>
                </c:pt>
                <c:pt idx="59">
                  <c:v>-0.2557251908396948</c:v>
                </c:pt>
                <c:pt idx="60">
                  <c:v>-1.5096183206106863</c:v>
                </c:pt>
                <c:pt idx="61">
                  <c:v>-2.4983969465648839</c:v>
                </c:pt>
                <c:pt idx="62">
                  <c:v>-3.8761832061068691</c:v>
                </c:pt>
                <c:pt idx="63">
                  <c:v>-5.4802290076335876</c:v>
                </c:pt>
                <c:pt idx="64">
                  <c:v>-4.7864615384615403</c:v>
                </c:pt>
                <c:pt idx="65">
                  <c:v>-2.5379069767441864</c:v>
                </c:pt>
                <c:pt idx="66">
                  <c:v>-0.25507692307692337</c:v>
                </c:pt>
                <c:pt idx="67">
                  <c:v>-0.61751937984496141</c:v>
                </c:pt>
                <c:pt idx="68">
                  <c:v>-0.69488188976378007</c:v>
                </c:pt>
                <c:pt idx="69">
                  <c:v>-0.56016000000000032</c:v>
                </c:pt>
                <c:pt idx="70">
                  <c:v>-2.5368800000000009</c:v>
                </c:pt>
                <c:pt idx="71">
                  <c:v>-1.4128000000000001</c:v>
                </c:pt>
                <c:pt idx="72">
                  <c:v>-4.0561417322834652</c:v>
                </c:pt>
                <c:pt idx="73">
                  <c:v>-5.9875590551181102</c:v>
                </c:pt>
                <c:pt idx="74">
                  <c:v>-4.8132283464566923</c:v>
                </c:pt>
                <c:pt idx="75">
                  <c:v>-4.7800000000000011</c:v>
                </c:pt>
                <c:pt idx="76">
                  <c:v>-4.7427480916030538</c:v>
                </c:pt>
                <c:pt idx="77">
                  <c:v>-3.6290076335877859</c:v>
                </c:pt>
                <c:pt idx="78">
                  <c:v>-4.8269465648854952</c:v>
                </c:pt>
                <c:pt idx="79">
                  <c:v>-4.4697709923664135</c:v>
                </c:pt>
                <c:pt idx="80">
                  <c:v>-4.2010769230769212</c:v>
                </c:pt>
                <c:pt idx="81">
                  <c:v>-4.2023076923076914</c:v>
                </c:pt>
                <c:pt idx="82">
                  <c:v>-3.0551162790697686</c:v>
                </c:pt>
                <c:pt idx="83">
                  <c:v>-1.5802325581395353</c:v>
                </c:pt>
                <c:pt idx="84">
                  <c:v>-2.3318604651162786</c:v>
                </c:pt>
                <c:pt idx="85">
                  <c:v>-2.4958461538461547</c:v>
                </c:pt>
                <c:pt idx="86">
                  <c:v>-3.1738461538461555</c:v>
                </c:pt>
                <c:pt idx="87">
                  <c:v>-4.0717557251908429</c:v>
                </c:pt>
                <c:pt idx="88">
                  <c:v>-3.7121212121212115</c:v>
                </c:pt>
                <c:pt idx="89">
                  <c:v>-3.5160902255639108</c:v>
                </c:pt>
                <c:pt idx="90">
                  <c:v>-3.2042105263157898</c:v>
                </c:pt>
                <c:pt idx="91">
                  <c:v>-2.4487121212121217</c:v>
                </c:pt>
                <c:pt idx="92">
                  <c:v>-2.6016793893129773</c:v>
                </c:pt>
                <c:pt idx="93">
                  <c:v>-1.8711450381679386</c:v>
                </c:pt>
                <c:pt idx="94">
                  <c:v>-0.29374045801526694</c:v>
                </c:pt>
                <c:pt idx="95">
                  <c:v>0.53816793893129788</c:v>
                </c:pt>
                <c:pt idx="96">
                  <c:v>0.66961832061068727</c:v>
                </c:pt>
                <c:pt idx="97">
                  <c:v>-0.79679389312977122</c:v>
                </c:pt>
                <c:pt idx="98">
                  <c:v>-3.1136363636363684E-2</c:v>
                </c:pt>
                <c:pt idx="99">
                  <c:v>1.5614285714285721</c:v>
                </c:pt>
                <c:pt idx="100">
                  <c:v>2.1673484848484841</c:v>
                </c:pt>
                <c:pt idx="101">
                  <c:v>1.0550757575757574</c:v>
                </c:pt>
                <c:pt idx="102">
                  <c:v>0.37453846153846138</c:v>
                </c:pt>
                <c:pt idx="103">
                  <c:v>1.9739230769230762</c:v>
                </c:pt>
                <c:pt idx="104">
                  <c:v>3.6763846153846145</c:v>
                </c:pt>
                <c:pt idx="105">
                  <c:v>2.9903149606299193</c:v>
                </c:pt>
                <c:pt idx="106">
                  <c:v>2.074308943089433</c:v>
                </c:pt>
                <c:pt idx="107">
                  <c:v>0.8971074380165287</c:v>
                </c:pt>
                <c:pt idx="108">
                  <c:v>3.2100833333333352</c:v>
                </c:pt>
                <c:pt idx="109">
                  <c:v>3.5717355371900843</c:v>
                </c:pt>
                <c:pt idx="110">
                  <c:v>2.3390833333333338</c:v>
                </c:pt>
                <c:pt idx="111">
                  <c:v>2.2285000000000008</c:v>
                </c:pt>
                <c:pt idx="112">
                  <c:v>4.3903252032520319</c:v>
                </c:pt>
                <c:pt idx="113">
                  <c:v>4.3063779527559065</c:v>
                </c:pt>
                <c:pt idx="114">
                  <c:v>5.6188461538461558</c:v>
                </c:pt>
                <c:pt idx="115">
                  <c:v>5.6171755725190868</c:v>
                </c:pt>
                <c:pt idx="116">
                  <c:v>5.3021969696969702</c:v>
                </c:pt>
                <c:pt idx="117">
                  <c:v>5.2604511278195494</c:v>
                </c:pt>
                <c:pt idx="118">
                  <c:v>4.3668421052631574</c:v>
                </c:pt>
                <c:pt idx="119">
                  <c:v>3.2209022556390958</c:v>
                </c:pt>
                <c:pt idx="120">
                  <c:v>4.8578195488721825</c:v>
                </c:pt>
                <c:pt idx="121">
                  <c:v>4.4765151515151524</c:v>
                </c:pt>
                <c:pt idx="122">
                  <c:v>2.9146212121212098</c:v>
                </c:pt>
                <c:pt idx="123">
                  <c:v>4.6002272727272739</c:v>
                </c:pt>
                <c:pt idx="124">
                  <c:v>5.8800000000000034</c:v>
                </c:pt>
                <c:pt idx="125">
                  <c:v>7.9067692307692354</c:v>
                </c:pt>
                <c:pt idx="126">
                  <c:v>7.8411538461538477</c:v>
                </c:pt>
                <c:pt idx="127">
                  <c:v>8.0393076923076929</c:v>
                </c:pt>
                <c:pt idx="128">
                  <c:v>9.9166412213740465</c:v>
                </c:pt>
                <c:pt idx="129">
                  <c:v>11.951832061068702</c:v>
                </c:pt>
                <c:pt idx="130">
                  <c:v>12.602595419847331</c:v>
                </c:pt>
                <c:pt idx="131">
                  <c:v>10.213909774436088</c:v>
                </c:pt>
                <c:pt idx="132">
                  <c:v>8.3531578947368388</c:v>
                </c:pt>
                <c:pt idx="133">
                  <c:v>7.3318796992481206</c:v>
                </c:pt>
                <c:pt idx="134">
                  <c:v>4.6130827067669165</c:v>
                </c:pt>
                <c:pt idx="135">
                  <c:v>2.1209774436090219</c:v>
                </c:pt>
                <c:pt idx="136">
                  <c:v>-7.0150375939849852E-2</c:v>
                </c:pt>
                <c:pt idx="137">
                  <c:v>-1.9255639097744364</c:v>
                </c:pt>
                <c:pt idx="138">
                  <c:v>0.50348484848484831</c:v>
                </c:pt>
                <c:pt idx="139">
                  <c:v>2.0471212121212115</c:v>
                </c:pt>
                <c:pt idx="140">
                  <c:v>3.7646923076923064</c:v>
                </c:pt>
                <c:pt idx="141">
                  <c:v>5.1967187500000005</c:v>
                </c:pt>
                <c:pt idx="142">
                  <c:v>5.7475396825396832</c:v>
                </c:pt>
                <c:pt idx="143">
                  <c:v>6.3498400000000004</c:v>
                </c:pt>
                <c:pt idx="144">
                  <c:v>5.5301612903225825</c:v>
                </c:pt>
                <c:pt idx="145">
                  <c:v>3.9237096774193541</c:v>
                </c:pt>
                <c:pt idx="146">
                  <c:v>2.6988617886178856</c:v>
                </c:pt>
                <c:pt idx="147">
                  <c:v>2.5043200000000003</c:v>
                </c:pt>
                <c:pt idx="148">
                  <c:v>2.7418110236220463</c:v>
                </c:pt>
                <c:pt idx="149">
                  <c:v>3.2196899224806197</c:v>
                </c:pt>
                <c:pt idx="150">
                  <c:v>3.223153846153846</c:v>
                </c:pt>
                <c:pt idx="151">
                  <c:v>5.2351145038167965</c:v>
                </c:pt>
                <c:pt idx="152">
                  <c:v>7.0029545454545437</c:v>
                </c:pt>
                <c:pt idx="153">
                  <c:v>8.2279699248120259</c:v>
                </c:pt>
                <c:pt idx="154">
                  <c:v>7.1606818181818177</c:v>
                </c:pt>
                <c:pt idx="155">
                  <c:v>6.3588549618320593</c:v>
                </c:pt>
                <c:pt idx="156">
                  <c:v>5.3161832061068699</c:v>
                </c:pt>
                <c:pt idx="157">
                  <c:v>4.7695419847328235</c:v>
                </c:pt>
                <c:pt idx="158">
                  <c:v>3.3885496183206114</c:v>
                </c:pt>
                <c:pt idx="159">
                  <c:v>2.7070229007633593</c:v>
                </c:pt>
                <c:pt idx="160">
                  <c:v>1.1675384615384619</c:v>
                </c:pt>
                <c:pt idx="161">
                  <c:v>1.4661068702290079</c:v>
                </c:pt>
                <c:pt idx="162">
                  <c:v>2.0069696969696964</c:v>
                </c:pt>
                <c:pt idx="163">
                  <c:v>2.5087786259541986</c:v>
                </c:pt>
                <c:pt idx="164">
                  <c:v>2.0969999999999995</c:v>
                </c:pt>
                <c:pt idx="165">
                  <c:v>2.1329687499999999</c:v>
                </c:pt>
                <c:pt idx="166">
                  <c:v>0.12535433070866137</c:v>
                </c:pt>
                <c:pt idx="167">
                  <c:v>-0.29484126984126985</c:v>
                </c:pt>
                <c:pt idx="168">
                  <c:v>-0.52354838709677409</c:v>
                </c:pt>
                <c:pt idx="169">
                  <c:v>-0.1545081967213115</c:v>
                </c:pt>
                <c:pt idx="170">
                  <c:v>1.5538016528925611</c:v>
                </c:pt>
                <c:pt idx="171">
                  <c:v>3.5945901639344258</c:v>
                </c:pt>
                <c:pt idx="172">
                  <c:v>4.9042741935483871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9FC3-4129-AAFB-866F699E08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0314592"/>
        <c:axId val="80336192"/>
      </c:lineChart>
      <c:dateAx>
        <c:axId val="80314592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80336192"/>
        <c:crosses val="autoZero"/>
        <c:auto val="1"/>
        <c:lblOffset val="100"/>
        <c:baseTimeUnit val="days"/>
      </c:dateAx>
      <c:valAx>
        <c:axId val="80336192"/>
        <c:scaling>
          <c:orientation val="minMax"/>
          <c:max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80314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egendEntry>
        <c:idx val="13"/>
        <c:delete val="1"/>
      </c:legendEntry>
      <c:legendEntry>
        <c:idx val="14"/>
        <c:delete val="1"/>
      </c:legendEntry>
      <c:legendEntry>
        <c:idx val="15"/>
        <c:delete val="1"/>
      </c:legendEntry>
      <c:legendEntry>
        <c:idx val="16"/>
        <c:delete val="1"/>
      </c:legendEntry>
      <c:legendEntry>
        <c:idx val="17"/>
        <c:delete val="1"/>
      </c:legendEntry>
      <c:legendEntry>
        <c:idx val="18"/>
        <c:delete val="1"/>
      </c:legendEntry>
      <c:legendEntry>
        <c:idx val="19"/>
        <c:delete val="1"/>
      </c:legendEntry>
      <c:legendEntry>
        <c:idx val="20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16639764298545673"/>
          <c:y val="0.64417849178813014"/>
          <c:w val="0.16322064426187063"/>
          <c:h val="0.291220710708968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238158609584054E-2"/>
          <c:y val="3.9790280452231604E-2"/>
          <c:w val="0.92190986263764596"/>
          <c:h val="0.92041943909553681"/>
        </c:manualLayout>
      </c:layout>
      <c:lineChart>
        <c:grouping val="standard"/>
        <c:varyColors val="0"/>
        <c:ser>
          <c:idx val="0"/>
          <c:order val="0"/>
          <c:tx>
            <c:strRef>
              <c:f>DAY2_BC_DIFF!$A$3</c:f>
              <c:strCache>
                <c:ptCount val="1"/>
                <c:pt idx="0">
                  <c:v>240051007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DAY2_OP_DIFF!$D$2:$FT$2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DAY2_BC_DIFF!$D$3:$FT$3</c:f>
              <c:numCache>
                <c:formatCode>General</c:formatCode>
                <c:ptCount val="173"/>
                <c:pt idx="0">
                  <c:v>1.259999999999998</c:v>
                </c:pt>
                <c:pt idx="1">
                  <c:v>-3.7299999999999969</c:v>
                </c:pt>
                <c:pt idx="2">
                  <c:v>-3.3299999999999983</c:v>
                </c:pt>
                <c:pt idx="3">
                  <c:v>14.700000000000003</c:v>
                </c:pt>
                <c:pt idx="4">
                  <c:v>9.6300000000000026</c:v>
                </c:pt>
                <c:pt idx="5">
                  <c:v>-0.92000000000000171</c:v>
                </c:pt>
                <c:pt idx="6">
                  <c:v>-2.0499999999999972</c:v>
                </c:pt>
                <c:pt idx="7">
                  <c:v>-2.6700000000000017</c:v>
                </c:pt>
                <c:pt idx="8">
                  <c:v>-2.9399999999999977</c:v>
                </c:pt>
                <c:pt idx="9">
                  <c:v>-11.270000000000003</c:v>
                </c:pt>
                <c:pt idx="10">
                  <c:v>-4.4500000000000028</c:v>
                </c:pt>
                <c:pt idx="11">
                  <c:v>4.25</c:v>
                </c:pt>
                <c:pt idx="12">
                  <c:v>-0.71999999999999886</c:v>
                </c:pt>
                <c:pt idx="13">
                  <c:v>1.240000000000002</c:v>
                </c:pt>
                <c:pt idx="14">
                  <c:v>-0.24000000000000199</c:v>
                </c:pt>
                <c:pt idx="15">
                  <c:v>-6.0900000000000034</c:v>
                </c:pt>
                <c:pt idx="16">
                  <c:v>-5.4500000000000028</c:v>
                </c:pt>
                <c:pt idx="17">
                  <c:v>20.200000000000003</c:v>
                </c:pt>
                <c:pt idx="18">
                  <c:v>19.46</c:v>
                </c:pt>
                <c:pt idx="19">
                  <c:v>3.1899999999999977</c:v>
                </c:pt>
                <c:pt idx="20">
                  <c:v>7.4699999999999989</c:v>
                </c:pt>
                <c:pt idx="21">
                  <c:v>0.71000000000000085</c:v>
                </c:pt>
                <c:pt idx="22">
                  <c:v>1.5799999999999983</c:v>
                </c:pt>
                <c:pt idx="23">
                  <c:v>-2.9299999999999997</c:v>
                </c:pt>
                <c:pt idx="24">
                  <c:v>8.1899999999999977</c:v>
                </c:pt>
                <c:pt idx="25">
                  <c:v>11.810000000000002</c:v>
                </c:pt>
                <c:pt idx="26">
                  <c:v>3.5700000000000003</c:v>
                </c:pt>
                <c:pt idx="27">
                  <c:v>-4.990000000000002</c:v>
                </c:pt>
                <c:pt idx="28">
                  <c:v>-4.6300000000000026</c:v>
                </c:pt>
                <c:pt idx="29">
                  <c:v>-7.1599999999999966</c:v>
                </c:pt>
                <c:pt idx="30">
                  <c:v>-2.6799999999999997</c:v>
                </c:pt>
                <c:pt idx="31">
                  <c:v>-5.7999999999999972</c:v>
                </c:pt>
                <c:pt idx="32">
                  <c:v>5.009999999999998</c:v>
                </c:pt>
                <c:pt idx="33">
                  <c:v>8.8400000000000034</c:v>
                </c:pt>
                <c:pt idx="34">
                  <c:v>8.9099999999999966</c:v>
                </c:pt>
                <c:pt idx="35">
                  <c:v>24.509999999999998</c:v>
                </c:pt>
                <c:pt idx="36">
                  <c:v>13.07</c:v>
                </c:pt>
                <c:pt idx="37">
                  <c:v>-3.2199999999999989</c:v>
                </c:pt>
                <c:pt idx="38">
                  <c:v>-23.17</c:v>
                </c:pt>
                <c:pt idx="39">
                  <c:v>10.740000000000002</c:v>
                </c:pt>
                <c:pt idx="40">
                  <c:v>2.0499999999999972</c:v>
                </c:pt>
                <c:pt idx="41">
                  <c:v>6.4200000000000017</c:v>
                </c:pt>
                <c:pt idx="42">
                  <c:v>4.0499999999999972</c:v>
                </c:pt>
                <c:pt idx="43">
                  <c:v>-3.3299999999999983</c:v>
                </c:pt>
                <c:pt idx="44">
                  <c:v>-10.54</c:v>
                </c:pt>
                <c:pt idx="45">
                  <c:v>-8.4799999999999969</c:v>
                </c:pt>
                <c:pt idx="46">
                  <c:v>8.75</c:v>
                </c:pt>
                <c:pt idx="47">
                  <c:v>-8.86</c:v>
                </c:pt>
                <c:pt idx="48">
                  <c:v>6.25</c:v>
                </c:pt>
                <c:pt idx="49">
                  <c:v>6.1499999999999986</c:v>
                </c:pt>
                <c:pt idx="50">
                  <c:v>5.3999999999999986</c:v>
                </c:pt>
                <c:pt idx="51">
                  <c:v>-0.68999999999999773</c:v>
                </c:pt>
                <c:pt idx="52">
                  <c:v>-7.0300000000000011</c:v>
                </c:pt>
                <c:pt idx="53">
                  <c:v>-10.54</c:v>
                </c:pt>
                <c:pt idx="54">
                  <c:v>-15.11</c:v>
                </c:pt>
                <c:pt idx="55">
                  <c:v>0.32000000000000028</c:v>
                </c:pt>
                <c:pt idx="56">
                  <c:v>13.909999999999997</c:v>
                </c:pt>
                <c:pt idx="57">
                  <c:v>-3.9600000000000009</c:v>
                </c:pt>
                <c:pt idx="58">
                  <c:v>-1.0499999999999972</c:v>
                </c:pt>
                <c:pt idx="59">
                  <c:v>-1.509999999999998</c:v>
                </c:pt>
                <c:pt idx="60">
                  <c:v>-2.6400000000000006</c:v>
                </c:pt>
                <c:pt idx="61">
                  <c:v>-11.89</c:v>
                </c:pt>
                <c:pt idx="62">
                  <c:v>-16.560000000000002</c:v>
                </c:pt>
                <c:pt idx="63">
                  <c:v>3.4099999999999966</c:v>
                </c:pt>
                <c:pt idx="64">
                  <c:v>-2.7199999999999989</c:v>
                </c:pt>
                <c:pt idx="65">
                  <c:v>18.350000000000001</c:v>
                </c:pt>
                <c:pt idx="66">
                  <c:v>14.18</c:v>
                </c:pt>
                <c:pt idx="67">
                  <c:v>-6.3400000000000034</c:v>
                </c:pt>
                <c:pt idx="68">
                  <c:v>-6.3999999999999986</c:v>
                </c:pt>
                <c:pt idx="69">
                  <c:v>-1.740000000000002</c:v>
                </c:pt>
                <c:pt idx="70">
                  <c:v>-0.90999999999999659</c:v>
                </c:pt>
                <c:pt idx="71">
                  <c:v>9.8400000000000034</c:v>
                </c:pt>
                <c:pt idx="72">
                  <c:v>-0.79999999999999716</c:v>
                </c:pt>
                <c:pt idx="73">
                  <c:v>-8.89</c:v>
                </c:pt>
                <c:pt idx="74">
                  <c:v>-8.2800000000000011</c:v>
                </c:pt>
                <c:pt idx="75">
                  <c:v>-2.9299999999999997</c:v>
                </c:pt>
                <c:pt idx="76">
                  <c:v>-8.4500000000000028</c:v>
                </c:pt>
                <c:pt idx="77">
                  <c:v>1.6000000000000014</c:v>
                </c:pt>
                <c:pt idx="78">
                  <c:v>-5.4399999999999977</c:v>
                </c:pt>
                <c:pt idx="79">
                  <c:v>-4.07</c:v>
                </c:pt>
                <c:pt idx="80">
                  <c:v>-4.1499999999999986</c:v>
                </c:pt>
                <c:pt idx="81">
                  <c:v>3.7199999999999989</c:v>
                </c:pt>
                <c:pt idx="82">
                  <c:v>8.3299999999999983</c:v>
                </c:pt>
                <c:pt idx="83">
                  <c:v>12.020000000000003</c:v>
                </c:pt>
                <c:pt idx="84">
                  <c:v>2.2000000000000028</c:v>
                </c:pt>
                <c:pt idx="85">
                  <c:v>4.7800000000000011</c:v>
                </c:pt>
                <c:pt idx="86">
                  <c:v>-3.2299999999999969</c:v>
                </c:pt>
                <c:pt idx="87">
                  <c:v>-6.0200000000000031</c:v>
                </c:pt>
                <c:pt idx="88">
                  <c:v>-7.0000000000000284E-2</c:v>
                </c:pt>
                <c:pt idx="89">
                  <c:v>-2.6799999999999997</c:v>
                </c:pt>
                <c:pt idx="90">
                  <c:v>5.8400000000000034</c:v>
                </c:pt>
                <c:pt idx="91">
                  <c:v>10.100000000000001</c:v>
                </c:pt>
                <c:pt idx="92">
                  <c:v>-2.2800000000000011</c:v>
                </c:pt>
                <c:pt idx="93">
                  <c:v>2.8200000000000003</c:v>
                </c:pt>
                <c:pt idx="94">
                  <c:v>-8.759999999999998</c:v>
                </c:pt>
                <c:pt idx="95">
                  <c:v>-1.259999999999998</c:v>
                </c:pt>
                <c:pt idx="96">
                  <c:v>-2.6700000000000017</c:v>
                </c:pt>
                <c:pt idx="97">
                  <c:v>-6.1700000000000017</c:v>
                </c:pt>
                <c:pt idx="98">
                  <c:v>-6.0600000000000023</c:v>
                </c:pt>
                <c:pt idx="99">
                  <c:v>6.8799999999999955</c:v>
                </c:pt>
                <c:pt idx="100">
                  <c:v>3.6799999999999997</c:v>
                </c:pt>
                <c:pt idx="101">
                  <c:v>-5.3999999999999986</c:v>
                </c:pt>
                <c:pt idx="102">
                  <c:v>-4.93</c:v>
                </c:pt>
                <c:pt idx="103">
                  <c:v>1.3999999999999986</c:v>
                </c:pt>
                <c:pt idx="104">
                  <c:v>-5.3699999999999974</c:v>
                </c:pt>
                <c:pt idx="105">
                  <c:v>-3.5600000000000023</c:v>
                </c:pt>
                <c:pt idx="106">
                  <c:v>-6.7199999999999989</c:v>
                </c:pt>
                <c:pt idx="107">
                  <c:v>-10.729999999999997</c:v>
                </c:pt>
                <c:pt idx="108">
                  <c:v>1.8100000000000023</c:v>
                </c:pt>
                <c:pt idx="109">
                  <c:v>-4.3999999999999986</c:v>
                </c:pt>
                <c:pt idx="110">
                  <c:v>-4.2299999999999969</c:v>
                </c:pt>
                <c:pt idx="111">
                  <c:v>-2.4799999999999969</c:v>
                </c:pt>
                <c:pt idx="112">
                  <c:v>7.9200000000000017</c:v>
                </c:pt>
                <c:pt idx="113">
                  <c:v>-2.7299999999999969</c:v>
                </c:pt>
                <c:pt idx="114">
                  <c:v>-8.7199999999999989</c:v>
                </c:pt>
                <c:pt idx="115">
                  <c:v>-0.89999999999999858</c:v>
                </c:pt>
                <c:pt idx="116">
                  <c:v>-0.54999999999999716</c:v>
                </c:pt>
                <c:pt idx="117">
                  <c:v>3.7000000000000028</c:v>
                </c:pt>
                <c:pt idx="118">
                  <c:v>9.9999999999980105E-3</c:v>
                </c:pt>
                <c:pt idx="119">
                  <c:v>-3.730000000000004</c:v>
                </c:pt>
                <c:pt idx="120">
                  <c:v>12.14</c:v>
                </c:pt>
                <c:pt idx="121">
                  <c:v>0.20000000000000284</c:v>
                </c:pt>
                <c:pt idx="122">
                  <c:v>-6.6599999999999966</c:v>
                </c:pt>
                <c:pt idx="123">
                  <c:v>-1.0799999999999983</c:v>
                </c:pt>
                <c:pt idx="124">
                  <c:v>3.25</c:v>
                </c:pt>
                <c:pt idx="125">
                  <c:v>11.189999999999998</c:v>
                </c:pt>
                <c:pt idx="126">
                  <c:v>-1.4299999999999997</c:v>
                </c:pt>
                <c:pt idx="127">
                  <c:v>-2.6400000000000006</c:v>
                </c:pt>
                <c:pt idx="128">
                  <c:v>0.75999999999999801</c:v>
                </c:pt>
                <c:pt idx="129">
                  <c:v>8.34</c:v>
                </c:pt>
                <c:pt idx="130">
                  <c:v>11.46</c:v>
                </c:pt>
                <c:pt idx="131">
                  <c:v>-11.11</c:v>
                </c:pt>
                <c:pt idx="132">
                  <c:v>-2.75</c:v>
                </c:pt>
                <c:pt idx="133">
                  <c:v>-4.4699999999999989</c:v>
                </c:pt>
                <c:pt idx="134">
                  <c:v>-11.879999999999999</c:v>
                </c:pt>
                <c:pt idx="135">
                  <c:v>-2.240000000000002</c:v>
                </c:pt>
                <c:pt idx="136">
                  <c:v>-8.8400000000000034</c:v>
                </c:pt>
                <c:pt idx="137">
                  <c:v>-7.1199999999999974</c:v>
                </c:pt>
                <c:pt idx="138">
                  <c:v>13.399999999999999</c:v>
                </c:pt>
                <c:pt idx="139">
                  <c:v>-1.4600000000000009</c:v>
                </c:pt>
                <c:pt idx="140">
                  <c:v>2.0799999999999983</c:v>
                </c:pt>
                <c:pt idx="141">
                  <c:v>5.5499999999999972</c:v>
                </c:pt>
                <c:pt idx="142">
                  <c:v>5</c:v>
                </c:pt>
                <c:pt idx="143">
                  <c:v>-2.6799999999999997</c:v>
                </c:pt>
                <c:pt idx="144">
                  <c:v>-17.28</c:v>
                </c:pt>
                <c:pt idx="145">
                  <c:v>-6.1199999999999974</c:v>
                </c:pt>
                <c:pt idx="146">
                  <c:v>-6.9200000000000017</c:v>
                </c:pt>
                <c:pt idx="147">
                  <c:v>-2.9200000000000017</c:v>
                </c:pt>
                <c:pt idx="148">
                  <c:v>0.71999999999999886</c:v>
                </c:pt>
                <c:pt idx="149">
                  <c:v>7.4200000000000017</c:v>
                </c:pt>
                <c:pt idx="150">
                  <c:v>-3.6099999999999994</c:v>
                </c:pt>
                <c:pt idx="151">
                  <c:v>6.4699999999999989</c:v>
                </c:pt>
                <c:pt idx="152">
                  <c:v>10.039999999999999</c:v>
                </c:pt>
                <c:pt idx="153">
                  <c:v>4.740000000000002</c:v>
                </c:pt>
                <c:pt idx="154">
                  <c:v>-0.99000000000000199</c:v>
                </c:pt>
                <c:pt idx="155">
                  <c:v>-6.3699999999999974</c:v>
                </c:pt>
                <c:pt idx="156">
                  <c:v>-11.219999999999999</c:v>
                </c:pt>
                <c:pt idx="157">
                  <c:v>-9.009999999999998</c:v>
                </c:pt>
                <c:pt idx="158">
                  <c:v>-0.89999999999999858</c:v>
                </c:pt>
                <c:pt idx="159">
                  <c:v>10.520000000000003</c:v>
                </c:pt>
                <c:pt idx="160">
                  <c:v>6.8800000000000026</c:v>
                </c:pt>
                <c:pt idx="161">
                  <c:v>3.7299999999999969</c:v>
                </c:pt>
                <c:pt idx="162">
                  <c:v>-0.89000000000000057</c:v>
                </c:pt>
                <c:pt idx="163">
                  <c:v>-11.090000000000003</c:v>
                </c:pt>
                <c:pt idx="164">
                  <c:v>-10</c:v>
                </c:pt>
                <c:pt idx="165">
                  <c:v>0.84000000000000341</c:v>
                </c:pt>
                <c:pt idx="166">
                  <c:v>-4.7700000000000031</c:v>
                </c:pt>
                <c:pt idx="167">
                  <c:v>-3.0300000000000011</c:v>
                </c:pt>
                <c:pt idx="168">
                  <c:v>-1.9600000000000009</c:v>
                </c:pt>
                <c:pt idx="169">
                  <c:v>2.3400000000000034</c:v>
                </c:pt>
                <c:pt idx="170">
                  <c:v>17.509999999999998</c:v>
                </c:pt>
                <c:pt idx="171">
                  <c:v>1.6499999999999986</c:v>
                </c:pt>
                <c:pt idx="172">
                  <c:v>4.2800000000000011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2D6-4390-93C3-04B5156B8CBC}"/>
            </c:ext>
          </c:extLst>
        </c:ser>
        <c:ser>
          <c:idx val="1"/>
          <c:order val="1"/>
          <c:tx>
            <c:strRef>
              <c:f>DAY2_BC_DIFF!$A$4</c:f>
              <c:strCache>
                <c:ptCount val="1"/>
                <c:pt idx="0">
                  <c:v>240053001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DAY2_OP_DIFF!$D$2:$FT$2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DAY2_BC_DIFF!$D$4:$FT$4</c:f>
              <c:numCache>
                <c:formatCode>General</c:formatCode>
                <c:ptCount val="173"/>
                <c:pt idx="0">
                  <c:v>-6.0000000000002274E-2</c:v>
                </c:pt>
                <c:pt idx="1">
                  <c:v>-3.8100000000000023</c:v>
                </c:pt>
                <c:pt idx="2">
                  <c:v>-4.9699999999999989</c:v>
                </c:pt>
                <c:pt idx="3">
                  <c:v>15.049999999999997</c:v>
                </c:pt>
                <c:pt idx="4">
                  <c:v>8.2299999999999969</c:v>
                </c:pt>
                <c:pt idx="5">
                  <c:v>-2.6599999999999966</c:v>
                </c:pt>
                <c:pt idx="6">
                  <c:v>-4.0499999999999972</c:v>
                </c:pt>
                <c:pt idx="7">
                  <c:v>-1.7999999999999972</c:v>
                </c:pt>
                <c:pt idx="8">
                  <c:v>-3.4099999999999966</c:v>
                </c:pt>
                <c:pt idx="9">
                  <c:v>-11.450000000000003</c:v>
                </c:pt>
                <c:pt idx="10">
                  <c:v>-7.07</c:v>
                </c:pt>
                <c:pt idx="11">
                  <c:v>1.759999999999998</c:v>
                </c:pt>
                <c:pt idx="12">
                  <c:v>-1.5799999999999983</c:v>
                </c:pt>
                <c:pt idx="13">
                  <c:v>1.5700000000000003</c:v>
                </c:pt>
                <c:pt idx="14">
                  <c:v>-5.240000000000002</c:v>
                </c:pt>
                <c:pt idx="15">
                  <c:v>-7.2199999999999989</c:v>
                </c:pt>
                <c:pt idx="16">
                  <c:v>-6.7199999999999989</c:v>
                </c:pt>
                <c:pt idx="17">
                  <c:v>19.18</c:v>
                </c:pt>
                <c:pt idx="18">
                  <c:v>18.689999999999998</c:v>
                </c:pt>
                <c:pt idx="19">
                  <c:v>1.4200000000000017</c:v>
                </c:pt>
                <c:pt idx="20">
                  <c:v>6.2999999999999972</c:v>
                </c:pt>
                <c:pt idx="21">
                  <c:v>-0.14000000000000057</c:v>
                </c:pt>
                <c:pt idx="22">
                  <c:v>-7.9999999999998295E-2</c:v>
                </c:pt>
                <c:pt idx="23">
                  <c:v>-3.259999999999998</c:v>
                </c:pt>
                <c:pt idx="24">
                  <c:v>-0.96000000000000085</c:v>
                </c:pt>
                <c:pt idx="25">
                  <c:v>11.200000000000003</c:v>
                </c:pt>
                <c:pt idx="26">
                  <c:v>2.1899999999999977</c:v>
                </c:pt>
                <c:pt idx="27">
                  <c:v>9.4399999999999977</c:v>
                </c:pt>
                <c:pt idx="28">
                  <c:v>-0.93999999999999773</c:v>
                </c:pt>
                <c:pt idx="29">
                  <c:v>-4.6899999999999977</c:v>
                </c:pt>
                <c:pt idx="30">
                  <c:v>-10.170000000000002</c:v>
                </c:pt>
                <c:pt idx="31">
                  <c:v>-7.8800000000000026</c:v>
                </c:pt>
                <c:pt idx="32">
                  <c:v>4.0600000000000023</c:v>
                </c:pt>
                <c:pt idx="33">
                  <c:v>11.689999999999998</c:v>
                </c:pt>
                <c:pt idx="34">
                  <c:v>11.350000000000001</c:v>
                </c:pt>
                <c:pt idx="35">
                  <c:v>19.909999999999997</c:v>
                </c:pt>
                <c:pt idx="36">
                  <c:v>5.0799999999999983</c:v>
                </c:pt>
                <c:pt idx="37">
                  <c:v>-3.6000000000000014</c:v>
                </c:pt>
                <c:pt idx="38">
                  <c:v>-15.469999999999999</c:v>
                </c:pt>
                <c:pt idx="39">
                  <c:v>12.560000000000002</c:v>
                </c:pt>
                <c:pt idx="40">
                  <c:v>1.6400000000000006</c:v>
                </c:pt>
                <c:pt idx="41">
                  <c:v>8.2800000000000011</c:v>
                </c:pt>
                <c:pt idx="42">
                  <c:v>3.9299999999999997</c:v>
                </c:pt>
                <c:pt idx="43">
                  <c:v>-5.2199999999999989</c:v>
                </c:pt>
                <c:pt idx="44">
                  <c:v>-10.620000000000001</c:v>
                </c:pt>
                <c:pt idx="45">
                  <c:v>-8.6000000000000014</c:v>
                </c:pt>
                <c:pt idx="46">
                  <c:v>8.0499999999999972</c:v>
                </c:pt>
                <c:pt idx="47">
                  <c:v>-11.350000000000001</c:v>
                </c:pt>
                <c:pt idx="48">
                  <c:v>5.8999999999999986</c:v>
                </c:pt>
                <c:pt idx="49">
                  <c:v>5.6300000000000026</c:v>
                </c:pt>
                <c:pt idx="50">
                  <c:v>5.9600000000000009</c:v>
                </c:pt>
                <c:pt idx="51">
                  <c:v>3.240000000000002</c:v>
                </c:pt>
                <c:pt idx="52">
                  <c:v>-3.3200000000000003</c:v>
                </c:pt>
                <c:pt idx="53">
                  <c:v>-7.75</c:v>
                </c:pt>
                <c:pt idx="54">
                  <c:v>-14.54</c:v>
                </c:pt>
                <c:pt idx="55">
                  <c:v>-2.5</c:v>
                </c:pt>
                <c:pt idx="56">
                  <c:v>11.189999999999998</c:v>
                </c:pt>
                <c:pt idx="57">
                  <c:v>-2.5300000000000011</c:v>
                </c:pt>
                <c:pt idx="58">
                  <c:v>-1.3500000000000014</c:v>
                </c:pt>
                <c:pt idx="59">
                  <c:v>-1.5499999999999972</c:v>
                </c:pt>
                <c:pt idx="60">
                  <c:v>-3.3100000000000023</c:v>
                </c:pt>
                <c:pt idx="61">
                  <c:v>-7.2899999999999991</c:v>
                </c:pt>
                <c:pt idx="62">
                  <c:v>-13.340000000000003</c:v>
                </c:pt>
                <c:pt idx="63">
                  <c:v>-4.7000000000000028</c:v>
                </c:pt>
                <c:pt idx="64">
                  <c:v>-6.2199999999999989</c:v>
                </c:pt>
                <c:pt idx="65">
                  <c:v>16.36</c:v>
                </c:pt>
                <c:pt idx="66">
                  <c:v>12.299999999999997</c:v>
                </c:pt>
                <c:pt idx="67">
                  <c:v>-6.8900000000000006</c:v>
                </c:pt>
                <c:pt idx="68">
                  <c:v>-6.6599999999999966</c:v>
                </c:pt>
                <c:pt idx="69">
                  <c:v>0.31000000000000227</c:v>
                </c:pt>
                <c:pt idx="70">
                  <c:v>-1.6700000000000017</c:v>
                </c:pt>
                <c:pt idx="71">
                  <c:v>7.2299999999999969</c:v>
                </c:pt>
                <c:pt idx="72">
                  <c:v>-2.7000000000000028</c:v>
                </c:pt>
                <c:pt idx="73">
                  <c:v>-7.4399999999999977</c:v>
                </c:pt>
                <c:pt idx="74">
                  <c:v>-7.2199999999999989</c:v>
                </c:pt>
                <c:pt idx="75">
                  <c:v>-3.509999999999998</c:v>
                </c:pt>
                <c:pt idx="76">
                  <c:v>-6.9099999999999966</c:v>
                </c:pt>
                <c:pt idx="77">
                  <c:v>4.6499999999999986</c:v>
                </c:pt>
                <c:pt idx="78">
                  <c:v>-0.21999999999999886</c:v>
                </c:pt>
                <c:pt idx="79">
                  <c:v>-2</c:v>
                </c:pt>
                <c:pt idx="80">
                  <c:v>2.6799999999999997</c:v>
                </c:pt>
                <c:pt idx="81">
                  <c:v>3.5900000000000034</c:v>
                </c:pt>
                <c:pt idx="82">
                  <c:v>0.45000000000000284</c:v>
                </c:pt>
                <c:pt idx="83">
                  <c:v>6.2000000000000028</c:v>
                </c:pt>
                <c:pt idx="84">
                  <c:v>3.3100000000000023</c:v>
                </c:pt>
                <c:pt idx="85">
                  <c:v>-1.3299999999999983</c:v>
                </c:pt>
                <c:pt idx="86">
                  <c:v>-7.8500000000000014</c:v>
                </c:pt>
                <c:pt idx="87">
                  <c:v>-14.399999999999999</c:v>
                </c:pt>
                <c:pt idx="88">
                  <c:v>0.28999999999999915</c:v>
                </c:pt>
                <c:pt idx="89">
                  <c:v>1.6099999999999994</c:v>
                </c:pt>
                <c:pt idx="90">
                  <c:v>5.7199999999999989</c:v>
                </c:pt>
                <c:pt idx="91">
                  <c:v>9.1199999999999974</c:v>
                </c:pt>
                <c:pt idx="92">
                  <c:v>-3.8800000000000026</c:v>
                </c:pt>
                <c:pt idx="93">
                  <c:v>-1.240000000000002</c:v>
                </c:pt>
                <c:pt idx="94">
                  <c:v>-1.2199999999999989</c:v>
                </c:pt>
                <c:pt idx="95">
                  <c:v>1.5799999999999983</c:v>
                </c:pt>
                <c:pt idx="96">
                  <c:v>-3.490000000000002</c:v>
                </c:pt>
                <c:pt idx="97">
                  <c:v>-2.5300000000000011</c:v>
                </c:pt>
                <c:pt idx="98">
                  <c:v>-5.3400000000000034</c:v>
                </c:pt>
                <c:pt idx="99">
                  <c:v>13.700000000000003</c:v>
                </c:pt>
                <c:pt idx="100">
                  <c:v>2.9500000000000028</c:v>
                </c:pt>
                <c:pt idx="101">
                  <c:v>-7.8299999999999983</c:v>
                </c:pt>
                <c:pt idx="102">
                  <c:v>-8.1599999999999966</c:v>
                </c:pt>
                <c:pt idx="103">
                  <c:v>1.509999999999998</c:v>
                </c:pt>
                <c:pt idx="104">
                  <c:v>11.11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2.3999999999999986</c:v>
                </c:pt>
                <c:pt idx="109">
                  <c:v>-0.31000000000000227</c:v>
                </c:pt>
                <c:pt idx="110">
                  <c:v>-8.57</c:v>
                </c:pt>
                <c:pt idx="111">
                  <c:v>-0.82999999999999829</c:v>
                </c:pt>
                <c:pt idx="112">
                  <c:v>4.3400000000000034</c:v>
                </c:pt>
                <c:pt idx="113">
                  <c:v>-10.780000000000001</c:v>
                </c:pt>
                <c:pt idx="114">
                  <c:v>-19.899999999999999</c:v>
                </c:pt>
                <c:pt idx="115">
                  <c:v>-1.259999999999998</c:v>
                </c:pt>
                <c:pt idx="116">
                  <c:v>-1.1700000000000017</c:v>
                </c:pt>
                <c:pt idx="117">
                  <c:v>2.8900000000000006</c:v>
                </c:pt>
                <c:pt idx="118">
                  <c:v>5.980000000000004</c:v>
                </c:pt>
                <c:pt idx="119">
                  <c:v>1.9799999999999969</c:v>
                </c:pt>
                <c:pt idx="120">
                  <c:v>5.9799999999999969</c:v>
                </c:pt>
                <c:pt idx="121">
                  <c:v>7.9999999999998295E-2</c:v>
                </c:pt>
                <c:pt idx="122">
                  <c:v>-10.920000000000002</c:v>
                </c:pt>
                <c:pt idx="123">
                  <c:v>5.9399999999999977</c:v>
                </c:pt>
                <c:pt idx="124">
                  <c:v>12.850000000000001</c:v>
                </c:pt>
                <c:pt idx="125">
                  <c:v>3.7100000000000009</c:v>
                </c:pt>
                <c:pt idx="126">
                  <c:v>-0.74000000000000199</c:v>
                </c:pt>
                <c:pt idx="127">
                  <c:v>13.299999999999997</c:v>
                </c:pt>
                <c:pt idx="128">
                  <c:v>-1.5700000000000003</c:v>
                </c:pt>
                <c:pt idx="129">
                  <c:v>4.91</c:v>
                </c:pt>
                <c:pt idx="130">
                  <c:v>7.32</c:v>
                </c:pt>
                <c:pt idx="131">
                  <c:v>-12.659999999999997</c:v>
                </c:pt>
                <c:pt idx="132">
                  <c:v>-4.7999999999999972</c:v>
                </c:pt>
                <c:pt idx="133">
                  <c:v>-4.2800000000000011</c:v>
                </c:pt>
                <c:pt idx="134">
                  <c:v>-15.41</c:v>
                </c:pt>
                <c:pt idx="135">
                  <c:v>-4.68</c:v>
                </c:pt>
                <c:pt idx="136">
                  <c:v>-6.8900000000000006</c:v>
                </c:pt>
                <c:pt idx="137">
                  <c:v>-3.5499999999999972</c:v>
                </c:pt>
                <c:pt idx="138">
                  <c:v>9.8299999999999983</c:v>
                </c:pt>
                <c:pt idx="139">
                  <c:v>4.3100000000000023</c:v>
                </c:pt>
                <c:pt idx="140">
                  <c:v>2.0200000000000031</c:v>
                </c:pt>
                <c:pt idx="141">
                  <c:v>2.2800000000000011</c:v>
                </c:pt>
                <c:pt idx="142">
                  <c:v>1.8999999999999986</c:v>
                </c:pt>
                <c:pt idx="143">
                  <c:v>-4.3800000000000026</c:v>
                </c:pt>
                <c:pt idx="144">
                  <c:v>-15.829999999999998</c:v>
                </c:pt>
                <c:pt idx="145">
                  <c:v>-9.0799999999999983</c:v>
                </c:pt>
                <c:pt idx="146">
                  <c:v>-2.5</c:v>
                </c:pt>
                <c:pt idx="147">
                  <c:v>-15.149999999999999</c:v>
                </c:pt>
                <c:pt idx="148">
                  <c:v>5.230000000000004</c:v>
                </c:pt>
                <c:pt idx="149">
                  <c:v>4.4699999999999989</c:v>
                </c:pt>
                <c:pt idx="150">
                  <c:v>-3.5499999999999972</c:v>
                </c:pt>
                <c:pt idx="151">
                  <c:v>4.1499999999999986</c:v>
                </c:pt>
                <c:pt idx="152">
                  <c:v>3.259999999999998</c:v>
                </c:pt>
                <c:pt idx="153">
                  <c:v>2.7899999999999991</c:v>
                </c:pt>
                <c:pt idx="154">
                  <c:v>-1.4699999999999989</c:v>
                </c:pt>
                <c:pt idx="155">
                  <c:v>-7.0300000000000011</c:v>
                </c:pt>
                <c:pt idx="156">
                  <c:v>-9.7700000000000031</c:v>
                </c:pt>
                <c:pt idx="157">
                  <c:v>-10.68</c:v>
                </c:pt>
                <c:pt idx="158">
                  <c:v>-2.4699999999999989</c:v>
                </c:pt>
                <c:pt idx="159">
                  <c:v>4.3699999999999974</c:v>
                </c:pt>
                <c:pt idx="160">
                  <c:v>4.0200000000000031</c:v>
                </c:pt>
                <c:pt idx="161">
                  <c:v>-0.36999999999999744</c:v>
                </c:pt>
                <c:pt idx="162">
                  <c:v>-3.4600000000000009</c:v>
                </c:pt>
                <c:pt idx="163">
                  <c:v>-13.979999999999997</c:v>
                </c:pt>
                <c:pt idx="164">
                  <c:v>-12.780000000000001</c:v>
                </c:pt>
                <c:pt idx="165">
                  <c:v>-0.53000000000000114</c:v>
                </c:pt>
                <c:pt idx="166">
                  <c:v>-5.3500000000000014</c:v>
                </c:pt>
                <c:pt idx="167">
                  <c:v>-1.5499999999999972</c:v>
                </c:pt>
                <c:pt idx="168">
                  <c:v>-3.0499999999999972</c:v>
                </c:pt>
                <c:pt idx="169">
                  <c:v>0.29999999999999716</c:v>
                </c:pt>
                <c:pt idx="170">
                  <c:v>12.130000000000003</c:v>
                </c:pt>
                <c:pt idx="171">
                  <c:v>0.50999999999999801</c:v>
                </c:pt>
                <c:pt idx="172">
                  <c:v>-2.1300000000000026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2D6-4390-93C3-04B5156B8CBC}"/>
            </c:ext>
          </c:extLst>
        </c:ser>
        <c:ser>
          <c:idx val="2"/>
          <c:order val="2"/>
          <c:tx>
            <c:strRef>
              <c:f>DAY2_BC_DIFF!$A$5</c:f>
              <c:strCache>
                <c:ptCount val="1"/>
                <c:pt idx="0">
                  <c:v>240090011</c:v>
                </c:pt>
              </c:strCache>
            </c:strRef>
          </c:tx>
          <c:spPr>
            <a:ln w="127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DAY2_OP_DIFF!$D$2:$FT$2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DAY2_BC_DIFF!$D$5:$FT$5</c:f>
              <c:numCache>
                <c:formatCode>General</c:formatCode>
                <c:ptCount val="173"/>
                <c:pt idx="0">
                  <c:v>0.64999999999999858</c:v>
                </c:pt>
                <c:pt idx="1">
                  <c:v>0.17000000000000171</c:v>
                </c:pt>
                <c:pt idx="2">
                  <c:v>2.6799999999999997</c:v>
                </c:pt>
                <c:pt idx="3">
                  <c:v>7.1599999999999966</c:v>
                </c:pt>
                <c:pt idx="4">
                  <c:v>5.2000000000000028</c:v>
                </c:pt>
                <c:pt idx="5">
                  <c:v>-3.7100000000000009</c:v>
                </c:pt>
                <c:pt idx="6">
                  <c:v>0</c:v>
                </c:pt>
                <c:pt idx="7">
                  <c:v>2.3100000000000023</c:v>
                </c:pt>
                <c:pt idx="8">
                  <c:v>-3.7100000000000009</c:v>
                </c:pt>
                <c:pt idx="9">
                  <c:v>-9.259999999999998</c:v>
                </c:pt>
                <c:pt idx="10">
                  <c:v>3.4500000000000028</c:v>
                </c:pt>
                <c:pt idx="11">
                  <c:v>3.4500000000000028</c:v>
                </c:pt>
                <c:pt idx="12">
                  <c:v>-1.5499999999999972</c:v>
                </c:pt>
                <c:pt idx="13">
                  <c:v>0.64000000000000057</c:v>
                </c:pt>
                <c:pt idx="14">
                  <c:v>-4.259999999999998</c:v>
                </c:pt>
                <c:pt idx="15">
                  <c:v>-1.9699999999999989</c:v>
                </c:pt>
                <c:pt idx="16">
                  <c:v>-0.46000000000000085</c:v>
                </c:pt>
                <c:pt idx="17">
                  <c:v>16.549999999999997</c:v>
                </c:pt>
                <c:pt idx="18">
                  <c:v>13.479999999999997</c:v>
                </c:pt>
                <c:pt idx="19">
                  <c:v>10.920000000000002</c:v>
                </c:pt>
                <c:pt idx="20">
                  <c:v>8.8999999999999986</c:v>
                </c:pt>
                <c:pt idx="21">
                  <c:v>-0.53999999999999915</c:v>
                </c:pt>
                <c:pt idx="22">
                  <c:v>-4.5300000000000011</c:v>
                </c:pt>
                <c:pt idx="23">
                  <c:v>-9.759999999999998</c:v>
                </c:pt>
                <c:pt idx="24">
                  <c:v>5.25</c:v>
                </c:pt>
                <c:pt idx="25">
                  <c:v>8.3500000000000014</c:v>
                </c:pt>
                <c:pt idx="26">
                  <c:v>-0.70000000000000284</c:v>
                </c:pt>
                <c:pt idx="27">
                  <c:v>-8.1300000000000026</c:v>
                </c:pt>
                <c:pt idx="28">
                  <c:v>-6.2299999999999969</c:v>
                </c:pt>
                <c:pt idx="29">
                  <c:v>2.4299999999999997</c:v>
                </c:pt>
                <c:pt idx="30">
                  <c:v>0.77000000000000313</c:v>
                </c:pt>
                <c:pt idx="31">
                  <c:v>-3.8800000000000026</c:v>
                </c:pt>
                <c:pt idx="32">
                  <c:v>2.3400000000000034</c:v>
                </c:pt>
                <c:pt idx="33">
                  <c:v>13.86</c:v>
                </c:pt>
                <c:pt idx="34">
                  <c:v>8.8299999999999983</c:v>
                </c:pt>
                <c:pt idx="35">
                  <c:v>13.700000000000003</c:v>
                </c:pt>
                <c:pt idx="36">
                  <c:v>10.049999999999997</c:v>
                </c:pt>
                <c:pt idx="37">
                  <c:v>-0.21000000000000085</c:v>
                </c:pt>
                <c:pt idx="38">
                  <c:v>-13.96</c:v>
                </c:pt>
                <c:pt idx="39">
                  <c:v>10.630000000000003</c:v>
                </c:pt>
                <c:pt idx="40">
                  <c:v>3.8200000000000003</c:v>
                </c:pt>
                <c:pt idx="41">
                  <c:v>5.2700000000000031</c:v>
                </c:pt>
                <c:pt idx="42">
                  <c:v>1.2000000000000028</c:v>
                </c:pt>
                <c:pt idx="43">
                  <c:v>-12.270000000000003</c:v>
                </c:pt>
                <c:pt idx="44">
                  <c:v>-5.6000000000000014</c:v>
                </c:pt>
                <c:pt idx="45">
                  <c:v>-6.6899999999999977</c:v>
                </c:pt>
                <c:pt idx="46">
                  <c:v>5.3299999999999983</c:v>
                </c:pt>
                <c:pt idx="47">
                  <c:v>-3.4799999999999969</c:v>
                </c:pt>
                <c:pt idx="48">
                  <c:v>9.490000000000002</c:v>
                </c:pt>
                <c:pt idx="49">
                  <c:v>12.130000000000003</c:v>
                </c:pt>
                <c:pt idx="50">
                  <c:v>2.5200000000000031</c:v>
                </c:pt>
                <c:pt idx="51">
                  <c:v>-3.240000000000002</c:v>
                </c:pt>
                <c:pt idx="52">
                  <c:v>-3.6499999999999986</c:v>
                </c:pt>
                <c:pt idx="53">
                  <c:v>-8.990000000000002</c:v>
                </c:pt>
                <c:pt idx="54">
                  <c:v>-18.060000000000002</c:v>
                </c:pt>
                <c:pt idx="55">
                  <c:v>0.64000000000000057</c:v>
                </c:pt>
                <c:pt idx="56">
                  <c:v>14.57</c:v>
                </c:pt>
                <c:pt idx="57">
                  <c:v>-4.7299999999999969</c:v>
                </c:pt>
                <c:pt idx="58">
                  <c:v>3.1199999999999974</c:v>
                </c:pt>
                <c:pt idx="59">
                  <c:v>0</c:v>
                </c:pt>
                <c:pt idx="60">
                  <c:v>-3.4699999999999989</c:v>
                </c:pt>
                <c:pt idx="61">
                  <c:v>-2.2199999999999989</c:v>
                </c:pt>
                <c:pt idx="62">
                  <c:v>-3.3200000000000003</c:v>
                </c:pt>
                <c:pt idx="63">
                  <c:v>1.490000000000002</c:v>
                </c:pt>
                <c:pt idx="64">
                  <c:v>0.96000000000000085</c:v>
                </c:pt>
                <c:pt idx="65">
                  <c:v>15.14</c:v>
                </c:pt>
                <c:pt idx="66">
                  <c:v>12.159999999999997</c:v>
                </c:pt>
                <c:pt idx="67">
                  <c:v>-9.7800000000000011</c:v>
                </c:pt>
                <c:pt idx="68">
                  <c:v>-10.61</c:v>
                </c:pt>
                <c:pt idx="69">
                  <c:v>-2.6899999999999977</c:v>
                </c:pt>
                <c:pt idx="70">
                  <c:v>-6.6899999999999977</c:v>
                </c:pt>
                <c:pt idx="71">
                  <c:v>3.75</c:v>
                </c:pt>
                <c:pt idx="72">
                  <c:v>3.3200000000000003</c:v>
                </c:pt>
                <c:pt idx="73">
                  <c:v>-6.1099999999999994</c:v>
                </c:pt>
                <c:pt idx="74">
                  <c:v>-3.2299999999999969</c:v>
                </c:pt>
                <c:pt idx="75">
                  <c:v>-3.4500000000000028</c:v>
                </c:pt>
                <c:pt idx="76">
                  <c:v>-4</c:v>
                </c:pt>
                <c:pt idx="77">
                  <c:v>-0.17999999999999972</c:v>
                </c:pt>
                <c:pt idx="78">
                  <c:v>2.8100000000000023</c:v>
                </c:pt>
                <c:pt idx="79">
                  <c:v>2.8200000000000003</c:v>
                </c:pt>
                <c:pt idx="80">
                  <c:v>4.3100000000000023</c:v>
                </c:pt>
                <c:pt idx="81">
                  <c:v>2.1199999999999974</c:v>
                </c:pt>
                <c:pt idx="82">
                  <c:v>-0.71000000000000085</c:v>
                </c:pt>
                <c:pt idx="83">
                  <c:v>4.6599999999999966</c:v>
                </c:pt>
                <c:pt idx="84">
                  <c:v>2.2899999999999991</c:v>
                </c:pt>
                <c:pt idx="85">
                  <c:v>-6.0000000000002274E-2</c:v>
                </c:pt>
                <c:pt idx="86">
                  <c:v>-2.7800000000000011</c:v>
                </c:pt>
                <c:pt idx="87">
                  <c:v>-14.469999999999999</c:v>
                </c:pt>
                <c:pt idx="88">
                  <c:v>5.2800000000000011</c:v>
                </c:pt>
                <c:pt idx="89">
                  <c:v>4.6400000000000006</c:v>
                </c:pt>
                <c:pt idx="90">
                  <c:v>10.380000000000003</c:v>
                </c:pt>
                <c:pt idx="91">
                  <c:v>10.909999999999997</c:v>
                </c:pt>
                <c:pt idx="92">
                  <c:v>-0.40999999999999659</c:v>
                </c:pt>
                <c:pt idx="93">
                  <c:v>2.4299999999999997</c:v>
                </c:pt>
                <c:pt idx="94">
                  <c:v>-3.0399999999999991</c:v>
                </c:pt>
                <c:pt idx="95">
                  <c:v>-2.4500000000000028</c:v>
                </c:pt>
                <c:pt idx="96">
                  <c:v>-4.9600000000000009</c:v>
                </c:pt>
                <c:pt idx="97">
                  <c:v>-11.909999999999997</c:v>
                </c:pt>
                <c:pt idx="98">
                  <c:v>9.1000000000000014</c:v>
                </c:pt>
                <c:pt idx="99">
                  <c:v>4.07</c:v>
                </c:pt>
                <c:pt idx="100">
                  <c:v>0</c:v>
                </c:pt>
                <c:pt idx="101">
                  <c:v>-11.04</c:v>
                </c:pt>
                <c:pt idx="102">
                  <c:v>-3.9399999999999977</c:v>
                </c:pt>
                <c:pt idx="103">
                  <c:v>26.35</c:v>
                </c:pt>
                <c:pt idx="104">
                  <c:v>13.590000000000003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7.8500000000000014</c:v>
                </c:pt>
                <c:pt idx="109">
                  <c:v>-2.0700000000000003</c:v>
                </c:pt>
                <c:pt idx="110">
                  <c:v>0.22999999999999687</c:v>
                </c:pt>
                <c:pt idx="111">
                  <c:v>7.5300000000000011</c:v>
                </c:pt>
                <c:pt idx="112">
                  <c:v>1.3100000000000023</c:v>
                </c:pt>
                <c:pt idx="113">
                  <c:v>-9.9399999999999977</c:v>
                </c:pt>
                <c:pt idx="114">
                  <c:v>11.009999999999998</c:v>
                </c:pt>
                <c:pt idx="115">
                  <c:v>4.6400000000000006</c:v>
                </c:pt>
                <c:pt idx="116">
                  <c:v>-5.0499999999999972</c:v>
                </c:pt>
                <c:pt idx="117">
                  <c:v>2.1599999999999966</c:v>
                </c:pt>
                <c:pt idx="118">
                  <c:v>-6.3299999999999983</c:v>
                </c:pt>
                <c:pt idx="119">
                  <c:v>-2.2700000000000031</c:v>
                </c:pt>
                <c:pt idx="120">
                  <c:v>3.8599999999999994</c:v>
                </c:pt>
                <c:pt idx="121">
                  <c:v>6.6899999999999977</c:v>
                </c:pt>
                <c:pt idx="122">
                  <c:v>-13.590000000000003</c:v>
                </c:pt>
                <c:pt idx="123">
                  <c:v>-0.21000000000000085</c:v>
                </c:pt>
                <c:pt idx="124">
                  <c:v>6.18</c:v>
                </c:pt>
                <c:pt idx="125">
                  <c:v>11.619999999999997</c:v>
                </c:pt>
                <c:pt idx="126">
                  <c:v>9.7299999999999969</c:v>
                </c:pt>
                <c:pt idx="127">
                  <c:v>12.259999999999998</c:v>
                </c:pt>
                <c:pt idx="128">
                  <c:v>14.369999999999997</c:v>
                </c:pt>
                <c:pt idx="129">
                  <c:v>-2.4899999999999984</c:v>
                </c:pt>
                <c:pt idx="130">
                  <c:v>1.129999999999999</c:v>
                </c:pt>
                <c:pt idx="131">
                  <c:v>-13.149999999999999</c:v>
                </c:pt>
                <c:pt idx="132">
                  <c:v>-13.950000000000003</c:v>
                </c:pt>
                <c:pt idx="133">
                  <c:v>-9.5</c:v>
                </c:pt>
                <c:pt idx="134">
                  <c:v>-1.3900000000000006</c:v>
                </c:pt>
                <c:pt idx="135">
                  <c:v>-7.1499999999999986</c:v>
                </c:pt>
                <c:pt idx="136">
                  <c:v>-4.009999999999998</c:v>
                </c:pt>
                <c:pt idx="137">
                  <c:v>-3.75</c:v>
                </c:pt>
                <c:pt idx="138">
                  <c:v>2.3999999999999986</c:v>
                </c:pt>
                <c:pt idx="139">
                  <c:v>6.9399999999999977</c:v>
                </c:pt>
                <c:pt idx="140">
                  <c:v>4.9500000000000028</c:v>
                </c:pt>
                <c:pt idx="141">
                  <c:v>9.8699999999999974</c:v>
                </c:pt>
                <c:pt idx="142">
                  <c:v>0</c:v>
                </c:pt>
                <c:pt idx="143">
                  <c:v>-3.1199999999999974</c:v>
                </c:pt>
                <c:pt idx="144">
                  <c:v>-11.43</c:v>
                </c:pt>
                <c:pt idx="145">
                  <c:v>-8.57</c:v>
                </c:pt>
                <c:pt idx="146">
                  <c:v>-4.9799999999999969</c:v>
                </c:pt>
                <c:pt idx="147">
                  <c:v>14.07</c:v>
                </c:pt>
                <c:pt idx="148">
                  <c:v>2.8599999999999994</c:v>
                </c:pt>
                <c:pt idx="149">
                  <c:v>-13.659999999999997</c:v>
                </c:pt>
                <c:pt idx="150">
                  <c:v>-9.5600000000000023</c:v>
                </c:pt>
                <c:pt idx="151">
                  <c:v>13.850000000000001</c:v>
                </c:pt>
                <c:pt idx="152">
                  <c:v>12.219999999999999</c:v>
                </c:pt>
                <c:pt idx="153">
                  <c:v>14.869999999999997</c:v>
                </c:pt>
                <c:pt idx="154">
                  <c:v>-0.86999999999999744</c:v>
                </c:pt>
                <c:pt idx="155">
                  <c:v>-9.1199999999999974</c:v>
                </c:pt>
                <c:pt idx="156">
                  <c:v>-9.43</c:v>
                </c:pt>
                <c:pt idx="157">
                  <c:v>-5.25</c:v>
                </c:pt>
                <c:pt idx="158">
                  <c:v>-0.93999999999999773</c:v>
                </c:pt>
                <c:pt idx="159">
                  <c:v>9.509999999999998</c:v>
                </c:pt>
                <c:pt idx="160">
                  <c:v>4.8100000000000023</c:v>
                </c:pt>
                <c:pt idx="161">
                  <c:v>1.9200000000000017</c:v>
                </c:pt>
                <c:pt idx="162">
                  <c:v>-0.99000000000000199</c:v>
                </c:pt>
                <c:pt idx="163">
                  <c:v>-5.3100000000000023</c:v>
                </c:pt>
                <c:pt idx="164">
                  <c:v>-12.780000000000001</c:v>
                </c:pt>
                <c:pt idx="165">
                  <c:v>-0.21999999999999886</c:v>
                </c:pt>
                <c:pt idx="166">
                  <c:v>3.2800000000000011</c:v>
                </c:pt>
                <c:pt idx="167">
                  <c:v>2.75</c:v>
                </c:pt>
                <c:pt idx="168">
                  <c:v>0.14000000000000057</c:v>
                </c:pt>
                <c:pt idx="169">
                  <c:v>3.1000000000000014</c:v>
                </c:pt>
                <c:pt idx="170">
                  <c:v>3.5900000000000034</c:v>
                </c:pt>
                <c:pt idx="171">
                  <c:v>1.4600000000000009</c:v>
                </c:pt>
                <c:pt idx="172">
                  <c:v>4.8900000000000006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2D6-4390-93C3-04B5156B8CBC}"/>
            </c:ext>
          </c:extLst>
        </c:ser>
        <c:ser>
          <c:idx val="3"/>
          <c:order val="3"/>
          <c:tx>
            <c:strRef>
              <c:f>DAY2_BC_DIFF!$A$6</c:f>
              <c:strCache>
                <c:ptCount val="1"/>
                <c:pt idx="0">
                  <c:v>240130001</c:v>
                </c:pt>
              </c:strCache>
            </c:strRef>
          </c:tx>
          <c:spPr>
            <a:ln w="127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DAY2_OP_DIFF!$D$2:$FT$2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DAY2_BC_DIFF!$D$6:$FT$6</c:f>
              <c:numCache>
                <c:formatCode>General</c:formatCode>
                <c:ptCount val="173"/>
                <c:pt idx="0">
                  <c:v>3.0499999999999972</c:v>
                </c:pt>
                <c:pt idx="1">
                  <c:v>-0.99000000000000199</c:v>
                </c:pt>
                <c:pt idx="2">
                  <c:v>0.78999999999999915</c:v>
                </c:pt>
                <c:pt idx="3">
                  <c:v>9.0799999999999983</c:v>
                </c:pt>
                <c:pt idx="4">
                  <c:v>9.36</c:v>
                </c:pt>
                <c:pt idx="5">
                  <c:v>-1.8599999999999994</c:v>
                </c:pt>
                <c:pt idx="6">
                  <c:v>-2.9299999999999997</c:v>
                </c:pt>
                <c:pt idx="7">
                  <c:v>3</c:v>
                </c:pt>
                <c:pt idx="8">
                  <c:v>-0.90999999999999659</c:v>
                </c:pt>
                <c:pt idx="9">
                  <c:v>-1.8299999999999983</c:v>
                </c:pt>
                <c:pt idx="10">
                  <c:v>0.38000000000000256</c:v>
                </c:pt>
                <c:pt idx="11">
                  <c:v>-0.21999999999999886</c:v>
                </c:pt>
                <c:pt idx="12">
                  <c:v>-3.4399999999999977</c:v>
                </c:pt>
                <c:pt idx="13">
                  <c:v>-3.0799999999999983</c:v>
                </c:pt>
                <c:pt idx="14">
                  <c:v>-1.5799999999999983</c:v>
                </c:pt>
                <c:pt idx="15">
                  <c:v>-1.9200000000000017</c:v>
                </c:pt>
                <c:pt idx="16">
                  <c:v>-7.0399999999999991</c:v>
                </c:pt>
                <c:pt idx="17">
                  <c:v>12.57</c:v>
                </c:pt>
                <c:pt idx="18">
                  <c:v>23.04</c:v>
                </c:pt>
                <c:pt idx="19">
                  <c:v>2.9299999999999997</c:v>
                </c:pt>
                <c:pt idx="20">
                  <c:v>6.9200000000000017</c:v>
                </c:pt>
                <c:pt idx="21">
                  <c:v>0.78000000000000114</c:v>
                </c:pt>
                <c:pt idx="22">
                  <c:v>-4.259999999999998</c:v>
                </c:pt>
                <c:pt idx="23">
                  <c:v>-4.1400000000000006</c:v>
                </c:pt>
                <c:pt idx="24">
                  <c:v>10.399999999999999</c:v>
                </c:pt>
                <c:pt idx="25">
                  <c:v>11.96</c:v>
                </c:pt>
                <c:pt idx="26">
                  <c:v>4.0799999999999983</c:v>
                </c:pt>
                <c:pt idx="27">
                  <c:v>-5.1000000000000014</c:v>
                </c:pt>
                <c:pt idx="28">
                  <c:v>-3.1899999999999977</c:v>
                </c:pt>
                <c:pt idx="29">
                  <c:v>-4.6000000000000014</c:v>
                </c:pt>
                <c:pt idx="30">
                  <c:v>-0.18999999999999773</c:v>
                </c:pt>
                <c:pt idx="31">
                  <c:v>-3</c:v>
                </c:pt>
                <c:pt idx="32">
                  <c:v>-0.71999999999999886</c:v>
                </c:pt>
                <c:pt idx="33">
                  <c:v>7.9200000000000017</c:v>
                </c:pt>
                <c:pt idx="34">
                  <c:v>8.68</c:v>
                </c:pt>
                <c:pt idx="35">
                  <c:v>22.880000000000003</c:v>
                </c:pt>
                <c:pt idx="36">
                  <c:v>10.240000000000002</c:v>
                </c:pt>
                <c:pt idx="37">
                  <c:v>-5.4699999999999989</c:v>
                </c:pt>
                <c:pt idx="38">
                  <c:v>-15.489999999999998</c:v>
                </c:pt>
                <c:pt idx="39">
                  <c:v>4.9800000000000004</c:v>
                </c:pt>
                <c:pt idx="40">
                  <c:v>7.0300000000000011</c:v>
                </c:pt>
                <c:pt idx="41">
                  <c:v>4.2000000000000028</c:v>
                </c:pt>
                <c:pt idx="42">
                  <c:v>-3.8900000000000006</c:v>
                </c:pt>
                <c:pt idx="43">
                  <c:v>-4.3999999999999986</c:v>
                </c:pt>
                <c:pt idx="44">
                  <c:v>-7.370000000000001</c:v>
                </c:pt>
                <c:pt idx="45">
                  <c:v>-3.6899999999999977</c:v>
                </c:pt>
                <c:pt idx="46">
                  <c:v>14.29</c:v>
                </c:pt>
                <c:pt idx="47">
                  <c:v>-7.0900000000000034</c:v>
                </c:pt>
                <c:pt idx="48">
                  <c:v>-1.4099999999999966</c:v>
                </c:pt>
                <c:pt idx="49">
                  <c:v>13.64</c:v>
                </c:pt>
                <c:pt idx="50">
                  <c:v>1.9500000000000028</c:v>
                </c:pt>
                <c:pt idx="51">
                  <c:v>-5.57</c:v>
                </c:pt>
                <c:pt idx="52">
                  <c:v>-4.3999999999999986</c:v>
                </c:pt>
                <c:pt idx="53">
                  <c:v>-7.7999999999999972</c:v>
                </c:pt>
                <c:pt idx="54">
                  <c:v>-14.630000000000003</c:v>
                </c:pt>
                <c:pt idx="55">
                  <c:v>-4.43</c:v>
                </c:pt>
                <c:pt idx="56">
                  <c:v>12.450000000000003</c:v>
                </c:pt>
                <c:pt idx="57">
                  <c:v>-4.1899999999999977</c:v>
                </c:pt>
                <c:pt idx="58">
                  <c:v>-1.2999999999999972</c:v>
                </c:pt>
                <c:pt idx="59">
                  <c:v>-9</c:v>
                </c:pt>
                <c:pt idx="60">
                  <c:v>-3.9799999999999969</c:v>
                </c:pt>
                <c:pt idx="61">
                  <c:v>-8.18</c:v>
                </c:pt>
                <c:pt idx="62">
                  <c:v>-14.729999999999997</c:v>
                </c:pt>
                <c:pt idx="63">
                  <c:v>6.6599999999999966</c:v>
                </c:pt>
                <c:pt idx="64">
                  <c:v>-3.8799999999999955</c:v>
                </c:pt>
                <c:pt idx="65">
                  <c:v>18.979999999999997</c:v>
                </c:pt>
                <c:pt idx="66">
                  <c:v>14.020000000000003</c:v>
                </c:pt>
                <c:pt idx="67">
                  <c:v>-6.9799999999999969</c:v>
                </c:pt>
                <c:pt idx="68">
                  <c:v>-7.4099999999999966</c:v>
                </c:pt>
                <c:pt idx="69">
                  <c:v>-1.1300000000000026</c:v>
                </c:pt>
                <c:pt idx="70">
                  <c:v>2.6300000000000026</c:v>
                </c:pt>
                <c:pt idx="71">
                  <c:v>10.299999999999997</c:v>
                </c:pt>
                <c:pt idx="72">
                  <c:v>-2.990000000000002</c:v>
                </c:pt>
                <c:pt idx="73">
                  <c:v>-8.4799999999999969</c:v>
                </c:pt>
                <c:pt idx="74">
                  <c:v>-0.43999999999999773</c:v>
                </c:pt>
                <c:pt idx="75">
                  <c:v>-2.5799999999999983</c:v>
                </c:pt>
                <c:pt idx="76">
                  <c:v>-7.4799999999999969</c:v>
                </c:pt>
                <c:pt idx="77">
                  <c:v>-8.1199999999999974</c:v>
                </c:pt>
                <c:pt idx="78">
                  <c:v>2.6000000000000014</c:v>
                </c:pt>
                <c:pt idx="79">
                  <c:v>2.6000000000000014</c:v>
                </c:pt>
                <c:pt idx="80">
                  <c:v>6.4399999999999977</c:v>
                </c:pt>
                <c:pt idx="81">
                  <c:v>-1.3400000000000034</c:v>
                </c:pt>
                <c:pt idx="82">
                  <c:v>0.98999999999999488</c:v>
                </c:pt>
                <c:pt idx="83">
                  <c:v>4.9200000000000017</c:v>
                </c:pt>
                <c:pt idx="84">
                  <c:v>-2.4600000000000009</c:v>
                </c:pt>
                <c:pt idx="85">
                  <c:v>5.4799999999999969</c:v>
                </c:pt>
                <c:pt idx="86">
                  <c:v>-2.5499999999999972</c:v>
                </c:pt>
                <c:pt idx="87">
                  <c:v>-7.6400000000000006</c:v>
                </c:pt>
                <c:pt idx="88">
                  <c:v>0.29999999999999716</c:v>
                </c:pt>
                <c:pt idx="89">
                  <c:v>-4.2899999999999991</c:v>
                </c:pt>
                <c:pt idx="90">
                  <c:v>6.2899999999999991</c:v>
                </c:pt>
                <c:pt idx="91">
                  <c:v>12.619999999999997</c:v>
                </c:pt>
                <c:pt idx="92">
                  <c:v>-0.32000000000000028</c:v>
                </c:pt>
                <c:pt idx="93">
                  <c:v>-3.8599999999999994</c:v>
                </c:pt>
                <c:pt idx="94">
                  <c:v>4.2999999999999972</c:v>
                </c:pt>
                <c:pt idx="95">
                  <c:v>3.5700000000000003</c:v>
                </c:pt>
                <c:pt idx="96">
                  <c:v>0.53000000000000114</c:v>
                </c:pt>
                <c:pt idx="97">
                  <c:v>-6.2000000000000028</c:v>
                </c:pt>
                <c:pt idx="98">
                  <c:v>3.4500000000000028</c:v>
                </c:pt>
                <c:pt idx="99">
                  <c:v>13.969999999999999</c:v>
                </c:pt>
                <c:pt idx="100">
                  <c:v>4.7999999999999972</c:v>
                </c:pt>
                <c:pt idx="101">
                  <c:v>-2.5799999999999983</c:v>
                </c:pt>
                <c:pt idx="102">
                  <c:v>2.0900000000000034</c:v>
                </c:pt>
                <c:pt idx="103">
                  <c:v>7.7899999999999991</c:v>
                </c:pt>
                <c:pt idx="104">
                  <c:v>-4.1000000000000014</c:v>
                </c:pt>
                <c:pt idx="105">
                  <c:v>-4.93</c:v>
                </c:pt>
                <c:pt idx="106">
                  <c:v>-6.4699999999999989</c:v>
                </c:pt>
                <c:pt idx="107">
                  <c:v>-10.719999999999999</c:v>
                </c:pt>
                <c:pt idx="108">
                  <c:v>0.25999999999999801</c:v>
                </c:pt>
                <c:pt idx="109">
                  <c:v>-0.36999999999999744</c:v>
                </c:pt>
                <c:pt idx="110">
                  <c:v>0.57999999999999829</c:v>
                </c:pt>
                <c:pt idx="111">
                  <c:v>-4.6199999999999974</c:v>
                </c:pt>
                <c:pt idx="112">
                  <c:v>9.4699999999999989</c:v>
                </c:pt>
                <c:pt idx="113">
                  <c:v>1.490000000000002</c:v>
                </c:pt>
                <c:pt idx="114">
                  <c:v>2.3699999999999974</c:v>
                </c:pt>
                <c:pt idx="115">
                  <c:v>-3.3800000000000026</c:v>
                </c:pt>
                <c:pt idx="116">
                  <c:v>3.4099999999999966</c:v>
                </c:pt>
                <c:pt idx="117">
                  <c:v>2.3800000000000026</c:v>
                </c:pt>
                <c:pt idx="118">
                  <c:v>0.40999999999999659</c:v>
                </c:pt>
                <c:pt idx="119">
                  <c:v>0.21999999999999886</c:v>
                </c:pt>
                <c:pt idx="120">
                  <c:v>12.270000000000003</c:v>
                </c:pt>
                <c:pt idx="121">
                  <c:v>1.240000000000002</c:v>
                </c:pt>
                <c:pt idx="122">
                  <c:v>-4.1899999999999977</c:v>
                </c:pt>
                <c:pt idx="123">
                  <c:v>4.93</c:v>
                </c:pt>
                <c:pt idx="124">
                  <c:v>9.4600000000000009</c:v>
                </c:pt>
                <c:pt idx="125">
                  <c:v>8.4399999999999977</c:v>
                </c:pt>
                <c:pt idx="126">
                  <c:v>-5.07</c:v>
                </c:pt>
                <c:pt idx="127">
                  <c:v>-8.7299999999999969</c:v>
                </c:pt>
                <c:pt idx="128">
                  <c:v>4.0799999999999983</c:v>
                </c:pt>
                <c:pt idx="129">
                  <c:v>7.5100000000000016</c:v>
                </c:pt>
                <c:pt idx="130">
                  <c:v>8.4799999999999969</c:v>
                </c:pt>
                <c:pt idx="131">
                  <c:v>-12.54</c:v>
                </c:pt>
                <c:pt idx="132">
                  <c:v>-4.259999999999998</c:v>
                </c:pt>
                <c:pt idx="133">
                  <c:v>-6.5499999999999972</c:v>
                </c:pt>
                <c:pt idx="134">
                  <c:v>-11.48</c:v>
                </c:pt>
                <c:pt idx="135">
                  <c:v>1.2000000000000028</c:v>
                </c:pt>
                <c:pt idx="136">
                  <c:v>0.56000000000000227</c:v>
                </c:pt>
                <c:pt idx="137">
                  <c:v>-6.0600000000000023</c:v>
                </c:pt>
                <c:pt idx="138">
                  <c:v>6.5200000000000031</c:v>
                </c:pt>
                <c:pt idx="139">
                  <c:v>4.4399999999999977</c:v>
                </c:pt>
                <c:pt idx="140">
                  <c:v>3.7700000000000031</c:v>
                </c:pt>
                <c:pt idx="141">
                  <c:v>2.259999999999998</c:v>
                </c:pt>
                <c:pt idx="142">
                  <c:v>1.7700000000000031</c:v>
                </c:pt>
                <c:pt idx="143">
                  <c:v>-4.32</c:v>
                </c:pt>
                <c:pt idx="144">
                  <c:v>7.0000000000000284E-2</c:v>
                </c:pt>
                <c:pt idx="145">
                  <c:v>0.28000000000000114</c:v>
                </c:pt>
                <c:pt idx="146">
                  <c:v>1.2199999999999989</c:v>
                </c:pt>
                <c:pt idx="147">
                  <c:v>-8.1199999999999974</c:v>
                </c:pt>
                <c:pt idx="148">
                  <c:v>-1.740000000000002</c:v>
                </c:pt>
                <c:pt idx="149">
                  <c:v>1.740000000000002</c:v>
                </c:pt>
                <c:pt idx="150">
                  <c:v>-7.3699999999999974</c:v>
                </c:pt>
                <c:pt idx="151">
                  <c:v>6.75</c:v>
                </c:pt>
                <c:pt idx="152">
                  <c:v>15.57</c:v>
                </c:pt>
                <c:pt idx="153">
                  <c:v>2.6099999999999994</c:v>
                </c:pt>
                <c:pt idx="154">
                  <c:v>-3.8800000000000026</c:v>
                </c:pt>
                <c:pt idx="155">
                  <c:v>-7.4200000000000017</c:v>
                </c:pt>
                <c:pt idx="156">
                  <c:v>-12.75</c:v>
                </c:pt>
                <c:pt idx="157">
                  <c:v>-6.7199999999999989</c:v>
                </c:pt>
                <c:pt idx="158">
                  <c:v>2.259999999999998</c:v>
                </c:pt>
                <c:pt idx="159">
                  <c:v>5.3500000000000014</c:v>
                </c:pt>
                <c:pt idx="160">
                  <c:v>4.009999999999998</c:v>
                </c:pt>
                <c:pt idx="161">
                  <c:v>1.2100000000000009</c:v>
                </c:pt>
                <c:pt idx="162">
                  <c:v>-0.61999999999999744</c:v>
                </c:pt>
                <c:pt idx="163">
                  <c:v>-9.86</c:v>
                </c:pt>
                <c:pt idx="164">
                  <c:v>-9.3299999999999983</c:v>
                </c:pt>
                <c:pt idx="165">
                  <c:v>4.1000000000000014</c:v>
                </c:pt>
                <c:pt idx="166">
                  <c:v>-2.9200000000000017</c:v>
                </c:pt>
                <c:pt idx="167">
                  <c:v>-2.6700000000000017</c:v>
                </c:pt>
                <c:pt idx="168">
                  <c:v>-1.9099999999999966</c:v>
                </c:pt>
                <c:pt idx="169">
                  <c:v>3.0499999999999972</c:v>
                </c:pt>
                <c:pt idx="170">
                  <c:v>17.979999999999997</c:v>
                </c:pt>
                <c:pt idx="171">
                  <c:v>7.0900000000000034</c:v>
                </c:pt>
                <c:pt idx="172">
                  <c:v>5.3800000000000026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2D6-4390-93C3-04B5156B8CBC}"/>
            </c:ext>
          </c:extLst>
        </c:ser>
        <c:ser>
          <c:idx val="4"/>
          <c:order val="4"/>
          <c:tx>
            <c:strRef>
              <c:f>DAY2_BC_DIFF!$A$7</c:f>
              <c:strCache>
                <c:ptCount val="1"/>
                <c:pt idx="0">
                  <c:v>240150003</c:v>
                </c:pt>
              </c:strCache>
            </c:strRef>
          </c:tx>
          <c:spPr>
            <a:ln w="127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DAY2_OP_DIFF!$D$2:$FT$2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DAY2_BC_DIFF!$D$7:$FT$7</c:f>
              <c:numCache>
                <c:formatCode>General</c:formatCode>
                <c:ptCount val="173"/>
                <c:pt idx="0">
                  <c:v>1.3100000000000023</c:v>
                </c:pt>
                <c:pt idx="1">
                  <c:v>-8</c:v>
                </c:pt>
                <c:pt idx="2">
                  <c:v>-5.0799999999999983</c:v>
                </c:pt>
                <c:pt idx="3">
                  <c:v>13.469999999999999</c:v>
                </c:pt>
                <c:pt idx="4">
                  <c:v>11.409999999999997</c:v>
                </c:pt>
                <c:pt idx="5">
                  <c:v>-0.92000000000000171</c:v>
                </c:pt>
                <c:pt idx="6">
                  <c:v>-9.1199999999999974</c:v>
                </c:pt>
                <c:pt idx="7">
                  <c:v>-0.77000000000000313</c:v>
                </c:pt>
                <c:pt idx="8">
                  <c:v>1.2800000000000011</c:v>
                </c:pt>
                <c:pt idx="9">
                  <c:v>-19.47</c:v>
                </c:pt>
                <c:pt idx="10">
                  <c:v>-1.3400000000000034</c:v>
                </c:pt>
                <c:pt idx="11">
                  <c:v>4.3699999999999974</c:v>
                </c:pt>
                <c:pt idx="12">
                  <c:v>-0.57999999999999829</c:v>
                </c:pt>
                <c:pt idx="13">
                  <c:v>1.5499999999999972</c:v>
                </c:pt>
                <c:pt idx="14">
                  <c:v>3.0900000000000034</c:v>
                </c:pt>
                <c:pt idx="15">
                  <c:v>3.25</c:v>
                </c:pt>
                <c:pt idx="16">
                  <c:v>0.75999999999999801</c:v>
                </c:pt>
                <c:pt idx="17">
                  <c:v>8.8299999999999983</c:v>
                </c:pt>
                <c:pt idx="18">
                  <c:v>7.5499999999999972</c:v>
                </c:pt>
                <c:pt idx="19">
                  <c:v>0.72999999999999687</c:v>
                </c:pt>
                <c:pt idx="20">
                  <c:v>6.7199999999999989</c:v>
                </c:pt>
                <c:pt idx="21">
                  <c:v>-0.82000000000000028</c:v>
                </c:pt>
                <c:pt idx="22">
                  <c:v>1.75</c:v>
                </c:pt>
                <c:pt idx="23">
                  <c:v>-3.3999999999999986</c:v>
                </c:pt>
                <c:pt idx="24">
                  <c:v>4.5</c:v>
                </c:pt>
                <c:pt idx="25">
                  <c:v>8.3100000000000023</c:v>
                </c:pt>
                <c:pt idx="26">
                  <c:v>1.4699999999999989</c:v>
                </c:pt>
                <c:pt idx="27">
                  <c:v>-1.009999999999998</c:v>
                </c:pt>
                <c:pt idx="28">
                  <c:v>-2.8100000000000023</c:v>
                </c:pt>
                <c:pt idx="29">
                  <c:v>-3.5200000000000031</c:v>
                </c:pt>
                <c:pt idx="30">
                  <c:v>-1.1899999999999977</c:v>
                </c:pt>
                <c:pt idx="31">
                  <c:v>-5.1599999999999966</c:v>
                </c:pt>
                <c:pt idx="32">
                  <c:v>8.07</c:v>
                </c:pt>
                <c:pt idx="33">
                  <c:v>1.5700000000000003</c:v>
                </c:pt>
                <c:pt idx="34">
                  <c:v>6.4899999999999984</c:v>
                </c:pt>
                <c:pt idx="35">
                  <c:v>20.130000000000003</c:v>
                </c:pt>
                <c:pt idx="36">
                  <c:v>-5.32</c:v>
                </c:pt>
                <c:pt idx="37">
                  <c:v>-2.4299999999999997</c:v>
                </c:pt>
                <c:pt idx="38">
                  <c:v>-13.84</c:v>
                </c:pt>
                <c:pt idx="39">
                  <c:v>7.5900000000000034</c:v>
                </c:pt>
                <c:pt idx="40">
                  <c:v>3.2199999999999989</c:v>
                </c:pt>
                <c:pt idx="41">
                  <c:v>5.1099999999999994</c:v>
                </c:pt>
                <c:pt idx="42">
                  <c:v>1.0799999999999983</c:v>
                </c:pt>
                <c:pt idx="43">
                  <c:v>-5.1900000000000013</c:v>
                </c:pt>
                <c:pt idx="44">
                  <c:v>-13.760000000000002</c:v>
                </c:pt>
                <c:pt idx="45">
                  <c:v>-8.73</c:v>
                </c:pt>
                <c:pt idx="46">
                  <c:v>0</c:v>
                </c:pt>
                <c:pt idx="47">
                  <c:v>-9.25</c:v>
                </c:pt>
                <c:pt idx="48">
                  <c:v>5.9099999999999966</c:v>
                </c:pt>
                <c:pt idx="49">
                  <c:v>20.78</c:v>
                </c:pt>
                <c:pt idx="50">
                  <c:v>8.1199999999999974</c:v>
                </c:pt>
                <c:pt idx="51">
                  <c:v>-3.4200000000000017</c:v>
                </c:pt>
                <c:pt idx="52">
                  <c:v>3.3299999999999983</c:v>
                </c:pt>
                <c:pt idx="53">
                  <c:v>-10.649999999999999</c:v>
                </c:pt>
                <c:pt idx="54">
                  <c:v>-5.6199999999999974</c:v>
                </c:pt>
                <c:pt idx="55">
                  <c:v>-0.50999999999999801</c:v>
                </c:pt>
                <c:pt idx="56">
                  <c:v>18.170000000000002</c:v>
                </c:pt>
                <c:pt idx="57">
                  <c:v>-0.71999999999999886</c:v>
                </c:pt>
                <c:pt idx="58">
                  <c:v>-1.6899999999999977</c:v>
                </c:pt>
                <c:pt idx="59">
                  <c:v>-2.75</c:v>
                </c:pt>
                <c:pt idx="60">
                  <c:v>-6.1099999999999994</c:v>
                </c:pt>
                <c:pt idx="61">
                  <c:v>-11.200000000000003</c:v>
                </c:pt>
                <c:pt idx="62">
                  <c:v>-11.369999999999997</c:v>
                </c:pt>
                <c:pt idx="63">
                  <c:v>-0.67999999999999972</c:v>
                </c:pt>
                <c:pt idx="64">
                  <c:v>-9.4600000000000009</c:v>
                </c:pt>
                <c:pt idx="65">
                  <c:v>6.0300000000000011</c:v>
                </c:pt>
                <c:pt idx="66">
                  <c:v>12.270000000000003</c:v>
                </c:pt>
                <c:pt idx="67">
                  <c:v>-3.6499999999999986</c:v>
                </c:pt>
                <c:pt idx="68">
                  <c:v>-0.47999999999999687</c:v>
                </c:pt>
                <c:pt idx="69">
                  <c:v>-3.1499999999999986</c:v>
                </c:pt>
                <c:pt idx="70">
                  <c:v>2.2800000000000011</c:v>
                </c:pt>
                <c:pt idx="71">
                  <c:v>22.6</c:v>
                </c:pt>
                <c:pt idx="72">
                  <c:v>2.4099999999999966</c:v>
                </c:pt>
                <c:pt idx="73">
                  <c:v>-8.36</c:v>
                </c:pt>
                <c:pt idx="74">
                  <c:v>-10.759999999999998</c:v>
                </c:pt>
                <c:pt idx="75">
                  <c:v>-5.509999999999998</c:v>
                </c:pt>
                <c:pt idx="76">
                  <c:v>-4.509999999999998</c:v>
                </c:pt>
                <c:pt idx="77">
                  <c:v>-3.759999999999998</c:v>
                </c:pt>
                <c:pt idx="78">
                  <c:v>-5.6400000000000006</c:v>
                </c:pt>
                <c:pt idx="79">
                  <c:v>-2.8699999999999974</c:v>
                </c:pt>
                <c:pt idx="80">
                  <c:v>-1.7000000000000028</c:v>
                </c:pt>
                <c:pt idx="81">
                  <c:v>-6.0399999999999991</c:v>
                </c:pt>
                <c:pt idx="82">
                  <c:v>5.0799999999999983</c:v>
                </c:pt>
                <c:pt idx="83">
                  <c:v>10.130000000000003</c:v>
                </c:pt>
                <c:pt idx="84">
                  <c:v>1.4600000000000009</c:v>
                </c:pt>
                <c:pt idx="85">
                  <c:v>-5.0799999999999983</c:v>
                </c:pt>
                <c:pt idx="86">
                  <c:v>-16.950000000000003</c:v>
                </c:pt>
                <c:pt idx="87">
                  <c:v>3.0000000000001137E-2</c:v>
                </c:pt>
                <c:pt idx="88">
                  <c:v>6.4200000000000017</c:v>
                </c:pt>
                <c:pt idx="89">
                  <c:v>2.2199999999999989</c:v>
                </c:pt>
                <c:pt idx="90">
                  <c:v>-2.2000000000000028</c:v>
                </c:pt>
                <c:pt idx="91">
                  <c:v>5.5600000000000023</c:v>
                </c:pt>
                <c:pt idx="92">
                  <c:v>7.32</c:v>
                </c:pt>
                <c:pt idx="93">
                  <c:v>2.4699999999999989</c:v>
                </c:pt>
                <c:pt idx="94">
                  <c:v>0.56000000000000227</c:v>
                </c:pt>
                <c:pt idx="95">
                  <c:v>2.0700000000000003</c:v>
                </c:pt>
                <c:pt idx="96">
                  <c:v>-0.60999999999999943</c:v>
                </c:pt>
                <c:pt idx="97">
                  <c:v>-8.2299999999999969</c:v>
                </c:pt>
                <c:pt idx="98">
                  <c:v>-11.14</c:v>
                </c:pt>
                <c:pt idx="99">
                  <c:v>6.4799999999999969</c:v>
                </c:pt>
                <c:pt idx="100">
                  <c:v>7.7199999999999989</c:v>
                </c:pt>
                <c:pt idx="101">
                  <c:v>-1.6099999999999994</c:v>
                </c:pt>
                <c:pt idx="102">
                  <c:v>-7.6099999999999994</c:v>
                </c:pt>
                <c:pt idx="103">
                  <c:v>0.14999999999999858</c:v>
                </c:pt>
                <c:pt idx="104">
                  <c:v>13.810000000000002</c:v>
                </c:pt>
                <c:pt idx="105">
                  <c:v>-4.0300000000000011</c:v>
                </c:pt>
                <c:pt idx="106">
                  <c:v>0.22999999999999687</c:v>
                </c:pt>
                <c:pt idx="107">
                  <c:v>-0.81000000000000227</c:v>
                </c:pt>
                <c:pt idx="108">
                  <c:v>3.5499999999999972</c:v>
                </c:pt>
                <c:pt idx="109">
                  <c:v>4.6599999999999966</c:v>
                </c:pt>
                <c:pt idx="110">
                  <c:v>-2.2999999999999972</c:v>
                </c:pt>
                <c:pt idx="111">
                  <c:v>5.2000000000000028</c:v>
                </c:pt>
                <c:pt idx="112">
                  <c:v>6.4399999999999977</c:v>
                </c:pt>
                <c:pt idx="113">
                  <c:v>2.3800000000000026</c:v>
                </c:pt>
                <c:pt idx="114">
                  <c:v>4.2199999999999989</c:v>
                </c:pt>
                <c:pt idx="115">
                  <c:v>-0.67000000000000171</c:v>
                </c:pt>
                <c:pt idx="116">
                  <c:v>-0.75</c:v>
                </c:pt>
                <c:pt idx="117">
                  <c:v>-3.1499999999999986</c:v>
                </c:pt>
                <c:pt idx="118">
                  <c:v>-3.2199999999999989</c:v>
                </c:pt>
                <c:pt idx="119">
                  <c:v>4.6099999999999994</c:v>
                </c:pt>
                <c:pt idx="120">
                  <c:v>4.8699999999999974</c:v>
                </c:pt>
                <c:pt idx="121">
                  <c:v>1.7999999999999972</c:v>
                </c:pt>
                <c:pt idx="122">
                  <c:v>-3.6599999999999966</c:v>
                </c:pt>
                <c:pt idx="123">
                  <c:v>5.1199999999999974</c:v>
                </c:pt>
                <c:pt idx="124">
                  <c:v>9.0200000000000031</c:v>
                </c:pt>
                <c:pt idx="125">
                  <c:v>12.71</c:v>
                </c:pt>
                <c:pt idx="126">
                  <c:v>-3.8299999999999983</c:v>
                </c:pt>
                <c:pt idx="127">
                  <c:v>-5.57</c:v>
                </c:pt>
                <c:pt idx="128">
                  <c:v>-12.54</c:v>
                </c:pt>
                <c:pt idx="129">
                  <c:v>3.0700000000000003</c:v>
                </c:pt>
                <c:pt idx="130">
                  <c:v>6.6000000000000014</c:v>
                </c:pt>
                <c:pt idx="131">
                  <c:v>-6.2199999999999989</c:v>
                </c:pt>
                <c:pt idx="132">
                  <c:v>-1.2999999999999972</c:v>
                </c:pt>
                <c:pt idx="133">
                  <c:v>-5.1499999999999986</c:v>
                </c:pt>
                <c:pt idx="134">
                  <c:v>-10.66</c:v>
                </c:pt>
                <c:pt idx="135">
                  <c:v>-3.25</c:v>
                </c:pt>
                <c:pt idx="136">
                  <c:v>-5.5499999999999972</c:v>
                </c:pt>
                <c:pt idx="137">
                  <c:v>-0.77000000000000313</c:v>
                </c:pt>
                <c:pt idx="138">
                  <c:v>4.5900000000000034</c:v>
                </c:pt>
                <c:pt idx="139">
                  <c:v>6.759999999999998</c:v>
                </c:pt>
                <c:pt idx="140">
                  <c:v>7.5499999999999972</c:v>
                </c:pt>
                <c:pt idx="141">
                  <c:v>3.4200000000000017</c:v>
                </c:pt>
                <c:pt idx="142">
                  <c:v>1.2800000000000011</c:v>
                </c:pt>
                <c:pt idx="143">
                  <c:v>-4.1899999999999977</c:v>
                </c:pt>
                <c:pt idx="144">
                  <c:v>-5.5300000000000011</c:v>
                </c:pt>
                <c:pt idx="145">
                  <c:v>-7.5600000000000023</c:v>
                </c:pt>
                <c:pt idx="146">
                  <c:v>0.14000000000000057</c:v>
                </c:pt>
                <c:pt idx="147">
                  <c:v>-10.159999999999997</c:v>
                </c:pt>
                <c:pt idx="148">
                  <c:v>-2.9299999999999997</c:v>
                </c:pt>
                <c:pt idx="149">
                  <c:v>-0.70000000000000284</c:v>
                </c:pt>
                <c:pt idx="150">
                  <c:v>-4.1000000000000014</c:v>
                </c:pt>
                <c:pt idx="151">
                  <c:v>1.4299999999999997</c:v>
                </c:pt>
                <c:pt idx="152">
                  <c:v>8.2000000000000028</c:v>
                </c:pt>
                <c:pt idx="153">
                  <c:v>-2.7299999999999969</c:v>
                </c:pt>
                <c:pt idx="154">
                  <c:v>7.9999999999998295E-2</c:v>
                </c:pt>
                <c:pt idx="155">
                  <c:v>-0.86999999999999744</c:v>
                </c:pt>
                <c:pt idx="156">
                  <c:v>-15.71</c:v>
                </c:pt>
                <c:pt idx="157">
                  <c:v>-12.11</c:v>
                </c:pt>
                <c:pt idx="158">
                  <c:v>-8.2899999999999991</c:v>
                </c:pt>
                <c:pt idx="159">
                  <c:v>8.6499999999999986</c:v>
                </c:pt>
                <c:pt idx="160">
                  <c:v>9.68</c:v>
                </c:pt>
                <c:pt idx="161">
                  <c:v>6.2999999999999972</c:v>
                </c:pt>
                <c:pt idx="162">
                  <c:v>-6.5</c:v>
                </c:pt>
                <c:pt idx="163">
                  <c:v>-3.8999999999999986</c:v>
                </c:pt>
                <c:pt idx="164">
                  <c:v>-7.8400000000000034</c:v>
                </c:pt>
                <c:pt idx="165">
                  <c:v>-5.5799999999999983</c:v>
                </c:pt>
                <c:pt idx="166">
                  <c:v>0.54999999999999716</c:v>
                </c:pt>
                <c:pt idx="167">
                  <c:v>5</c:v>
                </c:pt>
                <c:pt idx="168">
                  <c:v>2.3500000000000014</c:v>
                </c:pt>
                <c:pt idx="169">
                  <c:v>0</c:v>
                </c:pt>
                <c:pt idx="170">
                  <c:v>0</c:v>
                </c:pt>
                <c:pt idx="171">
                  <c:v>-3.8200000000000003</c:v>
                </c:pt>
                <c:pt idx="172">
                  <c:v>1.4799999999999969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2D6-4390-93C3-04B5156B8CBC}"/>
            </c:ext>
          </c:extLst>
        </c:ser>
        <c:ser>
          <c:idx val="5"/>
          <c:order val="5"/>
          <c:tx>
            <c:strRef>
              <c:f>DAY2_BC_DIFF!$A$8</c:f>
              <c:strCache>
                <c:ptCount val="1"/>
                <c:pt idx="0">
                  <c:v>240170010</c:v>
                </c:pt>
              </c:strCache>
            </c:strRef>
          </c:tx>
          <c:spPr>
            <a:ln w="127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DAY2_OP_DIFF!$D$2:$FT$2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DAY2_BC_DIFF!$D$8:$FT$8</c:f>
              <c:numCache>
                <c:formatCode>General</c:formatCode>
                <c:ptCount val="173"/>
                <c:pt idx="0">
                  <c:v>0</c:v>
                </c:pt>
                <c:pt idx="1">
                  <c:v>5.3299999999999983</c:v>
                </c:pt>
                <c:pt idx="2">
                  <c:v>3.0300000000000011</c:v>
                </c:pt>
                <c:pt idx="3">
                  <c:v>7.5900000000000034</c:v>
                </c:pt>
                <c:pt idx="4">
                  <c:v>5.1000000000000014</c:v>
                </c:pt>
                <c:pt idx="5">
                  <c:v>-4.240000000000002</c:v>
                </c:pt>
                <c:pt idx="6">
                  <c:v>-3.5399999999999991</c:v>
                </c:pt>
                <c:pt idx="7">
                  <c:v>2.9500000000000028</c:v>
                </c:pt>
                <c:pt idx="8">
                  <c:v>-3.2899999999999991</c:v>
                </c:pt>
                <c:pt idx="9">
                  <c:v>-10.899999999999999</c:v>
                </c:pt>
                <c:pt idx="10">
                  <c:v>1.8699999999999974</c:v>
                </c:pt>
                <c:pt idx="11">
                  <c:v>2.6400000000000006</c:v>
                </c:pt>
                <c:pt idx="12">
                  <c:v>-1.7899999999999991</c:v>
                </c:pt>
                <c:pt idx="13">
                  <c:v>-1.4500000000000028</c:v>
                </c:pt>
                <c:pt idx="14">
                  <c:v>-4.1499999999999986</c:v>
                </c:pt>
                <c:pt idx="15">
                  <c:v>-2.4399999999999977</c:v>
                </c:pt>
                <c:pt idx="16">
                  <c:v>0.97999999999999687</c:v>
                </c:pt>
                <c:pt idx="17">
                  <c:v>14.93</c:v>
                </c:pt>
                <c:pt idx="18">
                  <c:v>14.420000000000002</c:v>
                </c:pt>
                <c:pt idx="19">
                  <c:v>12.479999999999997</c:v>
                </c:pt>
                <c:pt idx="20">
                  <c:v>9.5200000000000031</c:v>
                </c:pt>
                <c:pt idx="21">
                  <c:v>-0.22999999999999687</c:v>
                </c:pt>
                <c:pt idx="22">
                  <c:v>-4.93</c:v>
                </c:pt>
                <c:pt idx="23">
                  <c:v>-7.1400000000000006</c:v>
                </c:pt>
                <c:pt idx="24">
                  <c:v>12.329999999999998</c:v>
                </c:pt>
                <c:pt idx="25">
                  <c:v>11.21</c:v>
                </c:pt>
                <c:pt idx="26">
                  <c:v>3.3999999999999986</c:v>
                </c:pt>
                <c:pt idx="27">
                  <c:v>-8.3800000000000026</c:v>
                </c:pt>
                <c:pt idx="28">
                  <c:v>-8.8699999999999974</c:v>
                </c:pt>
                <c:pt idx="29">
                  <c:v>2.5799999999999983</c:v>
                </c:pt>
                <c:pt idx="30">
                  <c:v>-0.43999999999999773</c:v>
                </c:pt>
                <c:pt idx="31">
                  <c:v>-5.009999999999998</c:v>
                </c:pt>
                <c:pt idx="32">
                  <c:v>2.5300000000000011</c:v>
                </c:pt>
                <c:pt idx="33">
                  <c:v>17.32</c:v>
                </c:pt>
                <c:pt idx="34">
                  <c:v>12.829999999999998</c:v>
                </c:pt>
                <c:pt idx="35">
                  <c:v>0</c:v>
                </c:pt>
                <c:pt idx="36">
                  <c:v>12.149999999999999</c:v>
                </c:pt>
                <c:pt idx="37">
                  <c:v>1.8400000000000034</c:v>
                </c:pt>
                <c:pt idx="38">
                  <c:v>-10.740000000000002</c:v>
                </c:pt>
                <c:pt idx="39">
                  <c:v>8.2800000000000011</c:v>
                </c:pt>
                <c:pt idx="40">
                  <c:v>3.5</c:v>
                </c:pt>
                <c:pt idx="41">
                  <c:v>3.2899999999999991</c:v>
                </c:pt>
                <c:pt idx="42">
                  <c:v>-0.39999999999999858</c:v>
                </c:pt>
                <c:pt idx="43">
                  <c:v>-9.4600000000000009</c:v>
                </c:pt>
                <c:pt idx="44">
                  <c:v>-1.5300000000000011</c:v>
                </c:pt>
                <c:pt idx="45">
                  <c:v>-5.1499999999999986</c:v>
                </c:pt>
                <c:pt idx="46">
                  <c:v>9.0300000000000011</c:v>
                </c:pt>
                <c:pt idx="47">
                  <c:v>-1.3299999999999983</c:v>
                </c:pt>
                <c:pt idx="48">
                  <c:v>9.7899999999999991</c:v>
                </c:pt>
                <c:pt idx="49">
                  <c:v>10.520000000000003</c:v>
                </c:pt>
                <c:pt idx="50">
                  <c:v>3.75</c:v>
                </c:pt>
                <c:pt idx="51">
                  <c:v>-5.9699999999999989</c:v>
                </c:pt>
                <c:pt idx="52">
                  <c:v>-3.3200000000000003</c:v>
                </c:pt>
                <c:pt idx="53">
                  <c:v>-7.1700000000000017</c:v>
                </c:pt>
                <c:pt idx="54">
                  <c:v>-16.329999999999998</c:v>
                </c:pt>
                <c:pt idx="55">
                  <c:v>-0.24000000000000199</c:v>
                </c:pt>
                <c:pt idx="56">
                  <c:v>15.600000000000001</c:v>
                </c:pt>
                <c:pt idx="57">
                  <c:v>-2.740000000000002</c:v>
                </c:pt>
                <c:pt idx="58">
                  <c:v>0</c:v>
                </c:pt>
                <c:pt idx="59">
                  <c:v>2.3599999999999994</c:v>
                </c:pt>
                <c:pt idx="60">
                  <c:v>-2.5499999999999972</c:v>
                </c:pt>
                <c:pt idx="61">
                  <c:v>-2.3900000000000006</c:v>
                </c:pt>
                <c:pt idx="62">
                  <c:v>-2.5</c:v>
                </c:pt>
                <c:pt idx="63">
                  <c:v>3.2899999999999991</c:v>
                </c:pt>
                <c:pt idx="64">
                  <c:v>0</c:v>
                </c:pt>
                <c:pt idx="65">
                  <c:v>14.64</c:v>
                </c:pt>
                <c:pt idx="66">
                  <c:v>12.909999999999997</c:v>
                </c:pt>
                <c:pt idx="67">
                  <c:v>-9.3699999999999974</c:v>
                </c:pt>
                <c:pt idx="68">
                  <c:v>-9.25</c:v>
                </c:pt>
                <c:pt idx="69">
                  <c:v>-1.2000000000000028</c:v>
                </c:pt>
                <c:pt idx="70">
                  <c:v>-5.0399999999999991</c:v>
                </c:pt>
                <c:pt idx="71">
                  <c:v>2.1099999999999994</c:v>
                </c:pt>
                <c:pt idx="72">
                  <c:v>1.9799999999999969</c:v>
                </c:pt>
                <c:pt idx="73">
                  <c:v>-5.5600000000000023</c:v>
                </c:pt>
                <c:pt idx="74">
                  <c:v>-0.86999999999999744</c:v>
                </c:pt>
                <c:pt idx="75">
                  <c:v>-2.0900000000000034</c:v>
                </c:pt>
                <c:pt idx="76">
                  <c:v>-6.9600000000000009</c:v>
                </c:pt>
                <c:pt idx="77">
                  <c:v>-2</c:v>
                </c:pt>
                <c:pt idx="78">
                  <c:v>0</c:v>
                </c:pt>
                <c:pt idx="79">
                  <c:v>4.1300000000000026</c:v>
                </c:pt>
                <c:pt idx="80">
                  <c:v>-0.28999999999999915</c:v>
                </c:pt>
                <c:pt idx="81">
                  <c:v>0.38000000000000256</c:v>
                </c:pt>
                <c:pt idx="82">
                  <c:v>0.63000000000000256</c:v>
                </c:pt>
                <c:pt idx="83">
                  <c:v>5.18</c:v>
                </c:pt>
                <c:pt idx="84">
                  <c:v>0.85000000000000142</c:v>
                </c:pt>
                <c:pt idx="85">
                  <c:v>-0.21000000000000085</c:v>
                </c:pt>
                <c:pt idx="86">
                  <c:v>-6.7199999999999989</c:v>
                </c:pt>
                <c:pt idx="87">
                  <c:v>-14.75</c:v>
                </c:pt>
                <c:pt idx="88">
                  <c:v>6.2100000000000009</c:v>
                </c:pt>
                <c:pt idx="89">
                  <c:v>3.0499999999999972</c:v>
                </c:pt>
                <c:pt idx="90">
                  <c:v>9.36</c:v>
                </c:pt>
                <c:pt idx="91">
                  <c:v>14.009999999999998</c:v>
                </c:pt>
                <c:pt idx="92">
                  <c:v>3.6400000000000006</c:v>
                </c:pt>
                <c:pt idx="93">
                  <c:v>1.4500000000000028</c:v>
                </c:pt>
                <c:pt idx="94">
                  <c:v>0.40999999999999659</c:v>
                </c:pt>
                <c:pt idx="95">
                  <c:v>4.6099999999999994</c:v>
                </c:pt>
                <c:pt idx="96">
                  <c:v>-8.5600000000000023</c:v>
                </c:pt>
                <c:pt idx="97">
                  <c:v>-8.5600000000000023</c:v>
                </c:pt>
                <c:pt idx="98">
                  <c:v>13.57</c:v>
                </c:pt>
                <c:pt idx="99">
                  <c:v>2.8599999999999994</c:v>
                </c:pt>
                <c:pt idx="100">
                  <c:v>8.7899999999999991</c:v>
                </c:pt>
                <c:pt idx="101">
                  <c:v>-9.93</c:v>
                </c:pt>
                <c:pt idx="102">
                  <c:v>0</c:v>
                </c:pt>
                <c:pt idx="103">
                  <c:v>19.920000000000002</c:v>
                </c:pt>
                <c:pt idx="104">
                  <c:v>11.280000000000001</c:v>
                </c:pt>
                <c:pt idx="105">
                  <c:v>0</c:v>
                </c:pt>
                <c:pt idx="106">
                  <c:v>-3.5</c:v>
                </c:pt>
                <c:pt idx="107">
                  <c:v>-8.6899999999999977</c:v>
                </c:pt>
                <c:pt idx="108">
                  <c:v>10.350000000000001</c:v>
                </c:pt>
                <c:pt idx="109">
                  <c:v>1.0300000000000011</c:v>
                </c:pt>
                <c:pt idx="110">
                  <c:v>4.5600000000000023</c:v>
                </c:pt>
                <c:pt idx="111">
                  <c:v>3.6199999999999974</c:v>
                </c:pt>
                <c:pt idx="112">
                  <c:v>6.240000000000002</c:v>
                </c:pt>
                <c:pt idx="113">
                  <c:v>-5.4200000000000017</c:v>
                </c:pt>
                <c:pt idx="114">
                  <c:v>9.759999999999998</c:v>
                </c:pt>
                <c:pt idx="115">
                  <c:v>9.4600000000000009</c:v>
                </c:pt>
                <c:pt idx="116">
                  <c:v>-1.6099999999999994</c:v>
                </c:pt>
                <c:pt idx="117">
                  <c:v>4.1700000000000017</c:v>
                </c:pt>
                <c:pt idx="118">
                  <c:v>-2.3699999999999974</c:v>
                </c:pt>
                <c:pt idx="119">
                  <c:v>-2.6599999999999966</c:v>
                </c:pt>
                <c:pt idx="120">
                  <c:v>4.8500000000000014</c:v>
                </c:pt>
                <c:pt idx="121">
                  <c:v>-1.2800000000000011</c:v>
                </c:pt>
                <c:pt idx="122">
                  <c:v>-21.880000000000003</c:v>
                </c:pt>
                <c:pt idx="123">
                  <c:v>-2.9500000000000028</c:v>
                </c:pt>
                <c:pt idx="124">
                  <c:v>7.1599999999999966</c:v>
                </c:pt>
                <c:pt idx="125">
                  <c:v>7.7299999999999969</c:v>
                </c:pt>
                <c:pt idx="126">
                  <c:v>4.7100000000000009</c:v>
                </c:pt>
                <c:pt idx="127">
                  <c:v>8.7100000000000009</c:v>
                </c:pt>
                <c:pt idx="128">
                  <c:v>20.64</c:v>
                </c:pt>
                <c:pt idx="129">
                  <c:v>0.33999999999999986</c:v>
                </c:pt>
                <c:pt idx="130">
                  <c:v>4.4400000000000013</c:v>
                </c:pt>
                <c:pt idx="131">
                  <c:v>-17.22</c:v>
                </c:pt>
                <c:pt idx="132">
                  <c:v>-11.149999999999999</c:v>
                </c:pt>
                <c:pt idx="133">
                  <c:v>-8.6300000000000026</c:v>
                </c:pt>
                <c:pt idx="134">
                  <c:v>-6.5600000000000023</c:v>
                </c:pt>
                <c:pt idx="135">
                  <c:v>-6.4399999999999977</c:v>
                </c:pt>
                <c:pt idx="136">
                  <c:v>-2.3400000000000034</c:v>
                </c:pt>
                <c:pt idx="137">
                  <c:v>-7.3699999999999974</c:v>
                </c:pt>
                <c:pt idx="138">
                  <c:v>10.82</c:v>
                </c:pt>
                <c:pt idx="139">
                  <c:v>9.1199999999999974</c:v>
                </c:pt>
                <c:pt idx="140">
                  <c:v>4.43</c:v>
                </c:pt>
                <c:pt idx="141">
                  <c:v>0</c:v>
                </c:pt>
                <c:pt idx="142">
                  <c:v>4.57</c:v>
                </c:pt>
                <c:pt idx="143">
                  <c:v>-0.78999999999999915</c:v>
                </c:pt>
                <c:pt idx="144">
                  <c:v>-12.39</c:v>
                </c:pt>
                <c:pt idx="145">
                  <c:v>-13.57</c:v>
                </c:pt>
                <c:pt idx="146">
                  <c:v>-9.009999999999998</c:v>
                </c:pt>
                <c:pt idx="147">
                  <c:v>13.130000000000003</c:v>
                </c:pt>
                <c:pt idx="148">
                  <c:v>3.009999999999998</c:v>
                </c:pt>
                <c:pt idx="149">
                  <c:v>-17.880000000000003</c:v>
                </c:pt>
                <c:pt idx="150">
                  <c:v>-9.32</c:v>
                </c:pt>
                <c:pt idx="151">
                  <c:v>16.619999999999997</c:v>
                </c:pt>
                <c:pt idx="152">
                  <c:v>13.899999999999999</c:v>
                </c:pt>
                <c:pt idx="153">
                  <c:v>12.990000000000002</c:v>
                </c:pt>
                <c:pt idx="154">
                  <c:v>-0.45000000000000284</c:v>
                </c:pt>
                <c:pt idx="155">
                  <c:v>-7.9600000000000009</c:v>
                </c:pt>
                <c:pt idx="156">
                  <c:v>-10.14</c:v>
                </c:pt>
                <c:pt idx="157">
                  <c:v>-3.5399999999999991</c:v>
                </c:pt>
                <c:pt idx="158">
                  <c:v>-0.35999999999999943</c:v>
                </c:pt>
                <c:pt idx="159">
                  <c:v>9.2000000000000028</c:v>
                </c:pt>
                <c:pt idx="160">
                  <c:v>5.9600000000000009</c:v>
                </c:pt>
                <c:pt idx="161">
                  <c:v>2.8699999999999974</c:v>
                </c:pt>
                <c:pt idx="162">
                  <c:v>-6</c:v>
                </c:pt>
                <c:pt idx="163">
                  <c:v>-1.7299999999999969</c:v>
                </c:pt>
                <c:pt idx="164">
                  <c:v>-10.29</c:v>
                </c:pt>
                <c:pt idx="165">
                  <c:v>3.0000000000001137E-2</c:v>
                </c:pt>
                <c:pt idx="166">
                  <c:v>2.9299999999999997</c:v>
                </c:pt>
                <c:pt idx="167">
                  <c:v>2.4500000000000028</c:v>
                </c:pt>
                <c:pt idx="168">
                  <c:v>-0.54999999999999716</c:v>
                </c:pt>
                <c:pt idx="169">
                  <c:v>6.5900000000000034</c:v>
                </c:pt>
                <c:pt idx="170">
                  <c:v>5.4099999999999966</c:v>
                </c:pt>
                <c:pt idx="171">
                  <c:v>5.7100000000000009</c:v>
                </c:pt>
                <c:pt idx="172">
                  <c:v>5.7199999999999989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2D6-4390-93C3-04B5156B8CBC}"/>
            </c:ext>
          </c:extLst>
        </c:ser>
        <c:ser>
          <c:idx val="6"/>
          <c:order val="6"/>
          <c:tx>
            <c:strRef>
              <c:f>DAY2_BC_DIFF!$A$9</c:f>
              <c:strCache>
                <c:ptCount val="1"/>
                <c:pt idx="0">
                  <c:v>240190004</c:v>
                </c:pt>
              </c:strCache>
            </c:strRef>
          </c:tx>
          <c:spPr>
            <a:ln w="1270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DAY2_OP_DIFF!$D$2:$FT$2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DAY2_BC_DIFF!$D$9:$FT$9</c:f>
              <c:numCache>
                <c:formatCode>General</c:formatCode>
                <c:ptCount val="173"/>
                <c:pt idx="0">
                  <c:v>2.0700000000000003</c:v>
                </c:pt>
                <c:pt idx="1">
                  <c:v>1.7100000000000009</c:v>
                </c:pt>
                <c:pt idx="2">
                  <c:v>3.0900000000000034</c:v>
                </c:pt>
                <c:pt idx="3">
                  <c:v>4.6199999999999974</c:v>
                </c:pt>
                <c:pt idx="4">
                  <c:v>3.2700000000000031</c:v>
                </c:pt>
                <c:pt idx="5">
                  <c:v>-4.2800000000000011</c:v>
                </c:pt>
                <c:pt idx="6">
                  <c:v>-5.5600000000000023</c:v>
                </c:pt>
                <c:pt idx="7">
                  <c:v>-1.3800000000000026</c:v>
                </c:pt>
                <c:pt idx="8">
                  <c:v>0.35000000000000142</c:v>
                </c:pt>
                <c:pt idx="9">
                  <c:v>-5.2899999999999991</c:v>
                </c:pt>
                <c:pt idx="10">
                  <c:v>-1.6700000000000017</c:v>
                </c:pt>
                <c:pt idx="11">
                  <c:v>2.6599999999999966</c:v>
                </c:pt>
                <c:pt idx="12">
                  <c:v>-3.1499999999999986</c:v>
                </c:pt>
                <c:pt idx="13">
                  <c:v>1.8900000000000006</c:v>
                </c:pt>
                <c:pt idx="14">
                  <c:v>-2.2700000000000031</c:v>
                </c:pt>
                <c:pt idx="15">
                  <c:v>-2.5900000000000034</c:v>
                </c:pt>
                <c:pt idx="16">
                  <c:v>-7.6700000000000017</c:v>
                </c:pt>
                <c:pt idx="17">
                  <c:v>13.299999999999997</c:v>
                </c:pt>
                <c:pt idx="18">
                  <c:v>10.829999999999998</c:v>
                </c:pt>
                <c:pt idx="19">
                  <c:v>11.64</c:v>
                </c:pt>
                <c:pt idx="20">
                  <c:v>11.04</c:v>
                </c:pt>
                <c:pt idx="21">
                  <c:v>0</c:v>
                </c:pt>
                <c:pt idx="22">
                  <c:v>-1.9600000000000009</c:v>
                </c:pt>
                <c:pt idx="23">
                  <c:v>-9.6599999999999966</c:v>
                </c:pt>
                <c:pt idx="24">
                  <c:v>0.28000000000000114</c:v>
                </c:pt>
                <c:pt idx="25">
                  <c:v>9.259999999999998</c:v>
                </c:pt>
                <c:pt idx="26">
                  <c:v>-6.0000000000002274E-2</c:v>
                </c:pt>
                <c:pt idx="27">
                  <c:v>7.0000000000000284E-2</c:v>
                </c:pt>
                <c:pt idx="28">
                  <c:v>-3.7199999999999989</c:v>
                </c:pt>
                <c:pt idx="29">
                  <c:v>-0.15999999999999659</c:v>
                </c:pt>
                <c:pt idx="30">
                  <c:v>-3</c:v>
                </c:pt>
                <c:pt idx="31">
                  <c:v>-4.3599999999999994</c:v>
                </c:pt>
                <c:pt idx="32">
                  <c:v>1.4500000000000028</c:v>
                </c:pt>
                <c:pt idx="33">
                  <c:v>13.530000000000001</c:v>
                </c:pt>
                <c:pt idx="34">
                  <c:v>5.7899999999999991</c:v>
                </c:pt>
                <c:pt idx="35">
                  <c:v>18.36</c:v>
                </c:pt>
                <c:pt idx="36">
                  <c:v>9.0900000000000034</c:v>
                </c:pt>
                <c:pt idx="37">
                  <c:v>7.3400000000000034</c:v>
                </c:pt>
                <c:pt idx="38">
                  <c:v>-11.659999999999997</c:v>
                </c:pt>
                <c:pt idx="39">
                  <c:v>3.0900000000000034</c:v>
                </c:pt>
                <c:pt idx="40">
                  <c:v>1.5700000000000003</c:v>
                </c:pt>
                <c:pt idx="41">
                  <c:v>10.619999999999997</c:v>
                </c:pt>
                <c:pt idx="42">
                  <c:v>1.7000000000000028</c:v>
                </c:pt>
                <c:pt idx="43">
                  <c:v>-10.399999999999999</c:v>
                </c:pt>
                <c:pt idx="44">
                  <c:v>-9.1700000000000017</c:v>
                </c:pt>
                <c:pt idx="45">
                  <c:v>-6.3999999999999986</c:v>
                </c:pt>
                <c:pt idx="46">
                  <c:v>4.4399999999999977</c:v>
                </c:pt>
                <c:pt idx="47">
                  <c:v>0.57999999999999829</c:v>
                </c:pt>
                <c:pt idx="48">
                  <c:v>11.399999999999999</c:v>
                </c:pt>
                <c:pt idx="49">
                  <c:v>21.700000000000003</c:v>
                </c:pt>
                <c:pt idx="50">
                  <c:v>7.2899999999999991</c:v>
                </c:pt>
                <c:pt idx="51">
                  <c:v>-2.3800000000000026</c:v>
                </c:pt>
                <c:pt idx="52">
                  <c:v>2.7999999999999972</c:v>
                </c:pt>
                <c:pt idx="53">
                  <c:v>0.39999999999999858</c:v>
                </c:pt>
                <c:pt idx="54">
                  <c:v>-9.9099999999999966</c:v>
                </c:pt>
                <c:pt idx="55">
                  <c:v>5.8500000000000014</c:v>
                </c:pt>
                <c:pt idx="56">
                  <c:v>16.68</c:v>
                </c:pt>
                <c:pt idx="57">
                  <c:v>-2.9600000000000009</c:v>
                </c:pt>
                <c:pt idx="58">
                  <c:v>2.9399999999999977</c:v>
                </c:pt>
                <c:pt idx="59">
                  <c:v>-2.9200000000000017</c:v>
                </c:pt>
                <c:pt idx="60">
                  <c:v>-7.1000000000000014</c:v>
                </c:pt>
                <c:pt idx="61">
                  <c:v>-3.1799999999999997</c:v>
                </c:pt>
                <c:pt idx="62">
                  <c:v>3.6400000000000006</c:v>
                </c:pt>
                <c:pt idx="63">
                  <c:v>-2.6400000000000006</c:v>
                </c:pt>
                <c:pt idx="64">
                  <c:v>0.31000000000000227</c:v>
                </c:pt>
                <c:pt idx="65">
                  <c:v>16.950000000000003</c:v>
                </c:pt>
                <c:pt idx="66">
                  <c:v>14.869999999999997</c:v>
                </c:pt>
                <c:pt idx="67">
                  <c:v>-5.3299999999999983</c:v>
                </c:pt>
                <c:pt idx="68">
                  <c:v>-1.4399999999999977</c:v>
                </c:pt>
                <c:pt idx="69">
                  <c:v>-0.17000000000000171</c:v>
                </c:pt>
                <c:pt idx="70">
                  <c:v>-9.9099999999999966</c:v>
                </c:pt>
                <c:pt idx="71">
                  <c:v>0</c:v>
                </c:pt>
                <c:pt idx="72">
                  <c:v>3.3999999999999986</c:v>
                </c:pt>
                <c:pt idx="73">
                  <c:v>-5.1899999999999977</c:v>
                </c:pt>
                <c:pt idx="74">
                  <c:v>-4.1400000000000006</c:v>
                </c:pt>
                <c:pt idx="75">
                  <c:v>-5.1499999999999986</c:v>
                </c:pt>
                <c:pt idx="76">
                  <c:v>0.35999999999999943</c:v>
                </c:pt>
                <c:pt idx="77">
                  <c:v>-0.39999999999999858</c:v>
                </c:pt>
                <c:pt idx="78">
                  <c:v>1.5499999999999972</c:v>
                </c:pt>
                <c:pt idx="79">
                  <c:v>2.009999999999998</c:v>
                </c:pt>
                <c:pt idx="80">
                  <c:v>2.0700000000000003</c:v>
                </c:pt>
                <c:pt idx="81">
                  <c:v>0.5</c:v>
                </c:pt>
                <c:pt idx="82">
                  <c:v>1.5399999999999991</c:v>
                </c:pt>
                <c:pt idx="83">
                  <c:v>14.310000000000002</c:v>
                </c:pt>
                <c:pt idx="84">
                  <c:v>1.6599999999999966</c:v>
                </c:pt>
                <c:pt idx="85">
                  <c:v>-0.96000000000000085</c:v>
                </c:pt>
                <c:pt idx="86">
                  <c:v>1.4500000000000028</c:v>
                </c:pt>
                <c:pt idx="87">
                  <c:v>-13.280000000000001</c:v>
                </c:pt>
                <c:pt idx="88">
                  <c:v>5.1000000000000014</c:v>
                </c:pt>
                <c:pt idx="89">
                  <c:v>4.1499999999999986</c:v>
                </c:pt>
                <c:pt idx="90">
                  <c:v>17.86</c:v>
                </c:pt>
                <c:pt idx="91">
                  <c:v>4.259999999999998</c:v>
                </c:pt>
                <c:pt idx="92">
                  <c:v>-10.369999999999997</c:v>
                </c:pt>
                <c:pt idx="93">
                  <c:v>-4.490000000000002</c:v>
                </c:pt>
                <c:pt idx="94">
                  <c:v>-5.0200000000000031</c:v>
                </c:pt>
                <c:pt idx="95">
                  <c:v>-0.27000000000000313</c:v>
                </c:pt>
                <c:pt idx="96">
                  <c:v>1.5300000000000011</c:v>
                </c:pt>
                <c:pt idx="97">
                  <c:v>-9.6700000000000017</c:v>
                </c:pt>
                <c:pt idx="98">
                  <c:v>8.0499999999999972</c:v>
                </c:pt>
                <c:pt idx="99">
                  <c:v>5.7199999999999989</c:v>
                </c:pt>
                <c:pt idx="100">
                  <c:v>6.43</c:v>
                </c:pt>
                <c:pt idx="101">
                  <c:v>-5.2899999999999991</c:v>
                </c:pt>
                <c:pt idx="102">
                  <c:v>11.439999999999998</c:v>
                </c:pt>
                <c:pt idx="103">
                  <c:v>30.36</c:v>
                </c:pt>
                <c:pt idx="104">
                  <c:v>14.759999999999998</c:v>
                </c:pt>
                <c:pt idx="105">
                  <c:v>-0.23999999999999488</c:v>
                </c:pt>
                <c:pt idx="106">
                  <c:v>6.3400000000000034</c:v>
                </c:pt>
                <c:pt idx="107">
                  <c:v>4.9999999999997158E-2</c:v>
                </c:pt>
                <c:pt idx="108">
                  <c:v>8.6700000000000017</c:v>
                </c:pt>
                <c:pt idx="109">
                  <c:v>1.7100000000000009</c:v>
                </c:pt>
                <c:pt idx="110">
                  <c:v>5.82</c:v>
                </c:pt>
                <c:pt idx="111">
                  <c:v>6.5399999999999991</c:v>
                </c:pt>
                <c:pt idx="112">
                  <c:v>3.1300000000000026</c:v>
                </c:pt>
                <c:pt idx="113">
                  <c:v>-9.75</c:v>
                </c:pt>
                <c:pt idx="114">
                  <c:v>10.29</c:v>
                </c:pt>
                <c:pt idx="115">
                  <c:v>6.259999999999998</c:v>
                </c:pt>
                <c:pt idx="116">
                  <c:v>-6.7899999999999991</c:v>
                </c:pt>
                <c:pt idx="117">
                  <c:v>-4.2299999999999969</c:v>
                </c:pt>
                <c:pt idx="118">
                  <c:v>-10.189999999999998</c:v>
                </c:pt>
                <c:pt idx="119">
                  <c:v>1.2899999999999991</c:v>
                </c:pt>
                <c:pt idx="120">
                  <c:v>4.2999999999999972</c:v>
                </c:pt>
                <c:pt idx="121">
                  <c:v>10.299999999999997</c:v>
                </c:pt>
                <c:pt idx="122">
                  <c:v>3.1300000000000026</c:v>
                </c:pt>
                <c:pt idx="123">
                  <c:v>7.0900000000000034</c:v>
                </c:pt>
                <c:pt idx="124">
                  <c:v>10.32</c:v>
                </c:pt>
                <c:pt idx="125">
                  <c:v>15.719999999999999</c:v>
                </c:pt>
                <c:pt idx="126">
                  <c:v>6.0799999999999983</c:v>
                </c:pt>
                <c:pt idx="127">
                  <c:v>7.4099999999999966</c:v>
                </c:pt>
                <c:pt idx="128">
                  <c:v>9.41</c:v>
                </c:pt>
                <c:pt idx="129">
                  <c:v>0.28000000000000114</c:v>
                </c:pt>
                <c:pt idx="130">
                  <c:v>-1.8200000000000003</c:v>
                </c:pt>
                <c:pt idx="131">
                  <c:v>-11.869999999999997</c:v>
                </c:pt>
                <c:pt idx="132">
                  <c:v>-24.24</c:v>
                </c:pt>
                <c:pt idx="133">
                  <c:v>-12.950000000000003</c:v>
                </c:pt>
                <c:pt idx="134">
                  <c:v>-0.84000000000000341</c:v>
                </c:pt>
                <c:pt idx="135">
                  <c:v>-2.009999999999998</c:v>
                </c:pt>
                <c:pt idx="136">
                  <c:v>-3.4699999999999989</c:v>
                </c:pt>
                <c:pt idx="137">
                  <c:v>-1.5</c:v>
                </c:pt>
                <c:pt idx="138">
                  <c:v>4.6099999999999994</c:v>
                </c:pt>
                <c:pt idx="139">
                  <c:v>9.5300000000000011</c:v>
                </c:pt>
                <c:pt idx="140">
                  <c:v>4.3900000000000006</c:v>
                </c:pt>
                <c:pt idx="141">
                  <c:v>5.25</c:v>
                </c:pt>
                <c:pt idx="142">
                  <c:v>2.0499999999999972</c:v>
                </c:pt>
                <c:pt idx="143">
                  <c:v>1.0600000000000023</c:v>
                </c:pt>
                <c:pt idx="144">
                  <c:v>-6.07</c:v>
                </c:pt>
                <c:pt idx="145">
                  <c:v>-8.8100000000000023</c:v>
                </c:pt>
                <c:pt idx="146">
                  <c:v>-4.0900000000000034</c:v>
                </c:pt>
                <c:pt idx="147">
                  <c:v>9.3299999999999983</c:v>
                </c:pt>
                <c:pt idx="148">
                  <c:v>-5.32</c:v>
                </c:pt>
                <c:pt idx="149">
                  <c:v>-11.770000000000003</c:v>
                </c:pt>
                <c:pt idx="150">
                  <c:v>-7.8599999999999994</c:v>
                </c:pt>
                <c:pt idx="151">
                  <c:v>12.369999999999997</c:v>
                </c:pt>
                <c:pt idx="152">
                  <c:v>10</c:v>
                </c:pt>
                <c:pt idx="153">
                  <c:v>13.149999999999999</c:v>
                </c:pt>
                <c:pt idx="154">
                  <c:v>0.57999999999999829</c:v>
                </c:pt>
                <c:pt idx="155">
                  <c:v>-3.6799999999999997</c:v>
                </c:pt>
                <c:pt idx="156">
                  <c:v>-8.0900000000000034</c:v>
                </c:pt>
                <c:pt idx="157">
                  <c:v>-3.8500000000000014</c:v>
                </c:pt>
                <c:pt idx="158">
                  <c:v>-3.8599999999999994</c:v>
                </c:pt>
                <c:pt idx="159">
                  <c:v>8.6599999999999966</c:v>
                </c:pt>
                <c:pt idx="160">
                  <c:v>3.8500000000000014</c:v>
                </c:pt>
                <c:pt idx="161">
                  <c:v>-0.11999999999999744</c:v>
                </c:pt>
                <c:pt idx="162">
                  <c:v>-10.009999999999998</c:v>
                </c:pt>
                <c:pt idx="163">
                  <c:v>-5.7100000000000009</c:v>
                </c:pt>
                <c:pt idx="164">
                  <c:v>-9.0900000000000034</c:v>
                </c:pt>
                <c:pt idx="165">
                  <c:v>-2.2700000000000031</c:v>
                </c:pt>
                <c:pt idx="166">
                  <c:v>1.4099999999999966</c:v>
                </c:pt>
                <c:pt idx="167">
                  <c:v>5.009999999999998</c:v>
                </c:pt>
                <c:pt idx="168">
                  <c:v>2.3200000000000003</c:v>
                </c:pt>
                <c:pt idx="169">
                  <c:v>5.1099999999999994</c:v>
                </c:pt>
                <c:pt idx="170">
                  <c:v>4.7000000000000028</c:v>
                </c:pt>
                <c:pt idx="171">
                  <c:v>5.8299999999999983</c:v>
                </c:pt>
                <c:pt idx="172">
                  <c:v>-2.0000000000003126E-2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2D6-4390-93C3-04B5156B8CBC}"/>
            </c:ext>
          </c:extLst>
        </c:ser>
        <c:ser>
          <c:idx val="7"/>
          <c:order val="7"/>
          <c:tx>
            <c:strRef>
              <c:f>DAY2_BC_DIFF!$A$10</c:f>
              <c:strCache>
                <c:ptCount val="1"/>
                <c:pt idx="0">
                  <c:v>240199991</c:v>
                </c:pt>
              </c:strCache>
            </c:strRef>
          </c:tx>
          <c:spPr>
            <a:ln w="1270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DAY2_OP_DIFF!$D$2:$FT$2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DAY2_BC_DIFF!$D$10:$FT$10</c:f>
              <c:numCache>
                <c:formatCode>General</c:formatCode>
                <c:ptCount val="173"/>
                <c:pt idx="0">
                  <c:v>1.8999999999999986</c:v>
                </c:pt>
                <c:pt idx="1">
                  <c:v>3.1499999999999986</c:v>
                </c:pt>
                <c:pt idx="2">
                  <c:v>5.4799999999999969</c:v>
                </c:pt>
                <c:pt idx="3">
                  <c:v>3.8800000000000026</c:v>
                </c:pt>
                <c:pt idx="4">
                  <c:v>3.1899999999999977</c:v>
                </c:pt>
                <c:pt idx="5">
                  <c:v>-3.5300000000000011</c:v>
                </c:pt>
                <c:pt idx="6">
                  <c:v>-5.5600000000000023</c:v>
                </c:pt>
                <c:pt idx="7">
                  <c:v>-0.27000000000000313</c:v>
                </c:pt>
                <c:pt idx="8">
                  <c:v>1.7800000000000011</c:v>
                </c:pt>
                <c:pt idx="9">
                  <c:v>-4.2899999999999991</c:v>
                </c:pt>
                <c:pt idx="10">
                  <c:v>-0.99000000000000199</c:v>
                </c:pt>
                <c:pt idx="11">
                  <c:v>0.46000000000000085</c:v>
                </c:pt>
                <c:pt idx="12">
                  <c:v>-3.3800000000000026</c:v>
                </c:pt>
                <c:pt idx="13">
                  <c:v>2.5700000000000003</c:v>
                </c:pt>
                <c:pt idx="14">
                  <c:v>7.0000000000000284E-2</c:v>
                </c:pt>
                <c:pt idx="15">
                  <c:v>-0.24000000000000199</c:v>
                </c:pt>
                <c:pt idx="16">
                  <c:v>-4.6700000000000017</c:v>
                </c:pt>
                <c:pt idx="17">
                  <c:v>11.79</c:v>
                </c:pt>
                <c:pt idx="18">
                  <c:v>9.7999999999999972</c:v>
                </c:pt>
                <c:pt idx="19">
                  <c:v>7.9500000000000028</c:v>
                </c:pt>
                <c:pt idx="20">
                  <c:v>11.020000000000003</c:v>
                </c:pt>
                <c:pt idx="21">
                  <c:v>-2.759999999999998</c:v>
                </c:pt>
                <c:pt idx="22">
                  <c:v>0.89999999999999858</c:v>
                </c:pt>
                <c:pt idx="23">
                  <c:v>-8.0200000000000031</c:v>
                </c:pt>
                <c:pt idx="24">
                  <c:v>0.32000000000000028</c:v>
                </c:pt>
                <c:pt idx="25">
                  <c:v>7.6899999999999977</c:v>
                </c:pt>
                <c:pt idx="26">
                  <c:v>-1.5200000000000031</c:v>
                </c:pt>
                <c:pt idx="27">
                  <c:v>5.4200000000000017</c:v>
                </c:pt>
                <c:pt idx="28">
                  <c:v>2.3900000000000006</c:v>
                </c:pt>
                <c:pt idx="29">
                  <c:v>1.9200000000000017</c:v>
                </c:pt>
                <c:pt idx="30">
                  <c:v>-2.6899999999999977</c:v>
                </c:pt>
                <c:pt idx="31">
                  <c:v>-7.259999999999998</c:v>
                </c:pt>
                <c:pt idx="32">
                  <c:v>3.4600000000000009</c:v>
                </c:pt>
                <c:pt idx="33">
                  <c:v>10.039999999999999</c:v>
                </c:pt>
                <c:pt idx="34">
                  <c:v>-0.21999999999999886</c:v>
                </c:pt>
                <c:pt idx="35">
                  <c:v>15.96</c:v>
                </c:pt>
                <c:pt idx="36">
                  <c:v>3.4500000000000028</c:v>
                </c:pt>
                <c:pt idx="37">
                  <c:v>2.1000000000000014</c:v>
                </c:pt>
                <c:pt idx="38">
                  <c:v>-9.759999999999998</c:v>
                </c:pt>
                <c:pt idx="39">
                  <c:v>7.57</c:v>
                </c:pt>
                <c:pt idx="40">
                  <c:v>2.4099999999999966</c:v>
                </c:pt>
                <c:pt idx="41">
                  <c:v>11.520000000000003</c:v>
                </c:pt>
                <c:pt idx="42">
                  <c:v>4.0600000000000023</c:v>
                </c:pt>
                <c:pt idx="43">
                  <c:v>-8.2899999999999991</c:v>
                </c:pt>
                <c:pt idx="44">
                  <c:v>-5.1199999999999974</c:v>
                </c:pt>
                <c:pt idx="45">
                  <c:v>-6.0200000000000031</c:v>
                </c:pt>
                <c:pt idx="46">
                  <c:v>2.5300000000000011</c:v>
                </c:pt>
                <c:pt idx="47">
                  <c:v>1.9799999999999969</c:v>
                </c:pt>
                <c:pt idx="48">
                  <c:v>9.5300000000000011</c:v>
                </c:pt>
                <c:pt idx="49">
                  <c:v>13.899999999999999</c:v>
                </c:pt>
                <c:pt idx="50">
                  <c:v>7.1599999999999966</c:v>
                </c:pt>
                <c:pt idx="51">
                  <c:v>1.1400000000000006</c:v>
                </c:pt>
                <c:pt idx="52">
                  <c:v>0.28999999999999915</c:v>
                </c:pt>
                <c:pt idx="53">
                  <c:v>-1.009999999999998</c:v>
                </c:pt>
                <c:pt idx="54">
                  <c:v>-10.590000000000003</c:v>
                </c:pt>
                <c:pt idx="55">
                  <c:v>0.60000000000000142</c:v>
                </c:pt>
                <c:pt idx="56">
                  <c:v>12.469999999999999</c:v>
                </c:pt>
                <c:pt idx="57">
                  <c:v>-4.5799999999999983</c:v>
                </c:pt>
                <c:pt idx="58">
                  <c:v>1.4500000000000028</c:v>
                </c:pt>
                <c:pt idx="59">
                  <c:v>-4.6300000000000026</c:v>
                </c:pt>
                <c:pt idx="60">
                  <c:v>-10.14</c:v>
                </c:pt>
                <c:pt idx="61">
                  <c:v>-3.6400000000000006</c:v>
                </c:pt>
                <c:pt idx="62">
                  <c:v>1.1000000000000014</c:v>
                </c:pt>
                <c:pt idx="63">
                  <c:v>-1.0900000000000034</c:v>
                </c:pt>
                <c:pt idx="64">
                  <c:v>3.759999999999998</c:v>
                </c:pt>
                <c:pt idx="65">
                  <c:v>11.18</c:v>
                </c:pt>
                <c:pt idx="66">
                  <c:v>9.2999999999999972</c:v>
                </c:pt>
                <c:pt idx="67">
                  <c:v>-8.0600000000000023</c:v>
                </c:pt>
                <c:pt idx="68">
                  <c:v>0</c:v>
                </c:pt>
                <c:pt idx="69">
                  <c:v>0</c:v>
                </c:pt>
                <c:pt idx="70">
                  <c:v>-9.89</c:v>
                </c:pt>
                <c:pt idx="71">
                  <c:v>8.5499999999999972</c:v>
                </c:pt>
                <c:pt idx="72">
                  <c:v>1.3599999999999994</c:v>
                </c:pt>
                <c:pt idx="73">
                  <c:v>-3.3500000000000014</c:v>
                </c:pt>
                <c:pt idx="74">
                  <c:v>-2.8400000000000034</c:v>
                </c:pt>
                <c:pt idx="75">
                  <c:v>-8.5300000000000011</c:v>
                </c:pt>
                <c:pt idx="76">
                  <c:v>-3.3999999999999986</c:v>
                </c:pt>
                <c:pt idx="77">
                  <c:v>0.64000000000000057</c:v>
                </c:pt>
                <c:pt idx="78">
                  <c:v>1.4500000000000028</c:v>
                </c:pt>
                <c:pt idx="79">
                  <c:v>4.1300000000000026</c:v>
                </c:pt>
                <c:pt idx="80">
                  <c:v>4.6700000000000017</c:v>
                </c:pt>
                <c:pt idx="81">
                  <c:v>0</c:v>
                </c:pt>
                <c:pt idx="82">
                  <c:v>0</c:v>
                </c:pt>
                <c:pt idx="83">
                  <c:v>11.340000000000003</c:v>
                </c:pt>
                <c:pt idx="84">
                  <c:v>1.7299999999999969</c:v>
                </c:pt>
                <c:pt idx="85">
                  <c:v>-3.9500000000000028</c:v>
                </c:pt>
                <c:pt idx="86">
                  <c:v>-0.68999999999999773</c:v>
                </c:pt>
                <c:pt idx="87">
                  <c:v>-11.509999999999998</c:v>
                </c:pt>
                <c:pt idx="88">
                  <c:v>5.9500000000000028</c:v>
                </c:pt>
                <c:pt idx="89">
                  <c:v>4.3400000000000034</c:v>
                </c:pt>
                <c:pt idx="90">
                  <c:v>10.049999999999997</c:v>
                </c:pt>
                <c:pt idx="91">
                  <c:v>4.8599999999999994</c:v>
                </c:pt>
                <c:pt idx="92">
                  <c:v>0</c:v>
                </c:pt>
                <c:pt idx="93">
                  <c:v>-1.8699999999999974</c:v>
                </c:pt>
                <c:pt idx="94">
                  <c:v>-6.7800000000000011</c:v>
                </c:pt>
                <c:pt idx="95">
                  <c:v>0.52000000000000313</c:v>
                </c:pt>
                <c:pt idx="96">
                  <c:v>-2.2999999999999972</c:v>
                </c:pt>
                <c:pt idx="97">
                  <c:v>-12.36</c:v>
                </c:pt>
                <c:pt idx="98">
                  <c:v>7.990000000000002</c:v>
                </c:pt>
                <c:pt idx="99">
                  <c:v>0.47999999999999687</c:v>
                </c:pt>
                <c:pt idx="100">
                  <c:v>6.6400000000000006</c:v>
                </c:pt>
                <c:pt idx="101">
                  <c:v>-1.8500000000000014</c:v>
                </c:pt>
                <c:pt idx="102">
                  <c:v>0.45000000000000284</c:v>
                </c:pt>
                <c:pt idx="103">
                  <c:v>18.47</c:v>
                </c:pt>
                <c:pt idx="104">
                  <c:v>7.6599999999999966</c:v>
                </c:pt>
                <c:pt idx="105">
                  <c:v>-4.9200000000000017</c:v>
                </c:pt>
                <c:pt idx="106">
                  <c:v>0.10999999999999943</c:v>
                </c:pt>
                <c:pt idx="107">
                  <c:v>-0.97999999999999687</c:v>
                </c:pt>
                <c:pt idx="108">
                  <c:v>10.030000000000001</c:v>
                </c:pt>
                <c:pt idx="109">
                  <c:v>2.6599999999999966</c:v>
                </c:pt>
                <c:pt idx="110">
                  <c:v>1.9099999999999966</c:v>
                </c:pt>
                <c:pt idx="111">
                  <c:v>4.0399999999999991</c:v>
                </c:pt>
                <c:pt idx="112">
                  <c:v>0.60000000000000142</c:v>
                </c:pt>
                <c:pt idx="113">
                  <c:v>-4.7000000000000028</c:v>
                </c:pt>
                <c:pt idx="114">
                  <c:v>8.3400000000000034</c:v>
                </c:pt>
                <c:pt idx="115">
                  <c:v>2.990000000000002</c:v>
                </c:pt>
                <c:pt idx="116">
                  <c:v>-4.8500000000000014</c:v>
                </c:pt>
                <c:pt idx="117">
                  <c:v>-5.4200000000000017</c:v>
                </c:pt>
                <c:pt idx="118">
                  <c:v>-11.939999999999998</c:v>
                </c:pt>
                <c:pt idx="119">
                  <c:v>1.990000000000002</c:v>
                </c:pt>
                <c:pt idx="120">
                  <c:v>0.92000000000000171</c:v>
                </c:pt>
                <c:pt idx="121">
                  <c:v>3.5799999999999983</c:v>
                </c:pt>
                <c:pt idx="122">
                  <c:v>-1.3400000000000034</c:v>
                </c:pt>
                <c:pt idx="123">
                  <c:v>1.490000000000002</c:v>
                </c:pt>
                <c:pt idx="124">
                  <c:v>0</c:v>
                </c:pt>
                <c:pt idx="125">
                  <c:v>12.560000000000002</c:v>
                </c:pt>
                <c:pt idx="126">
                  <c:v>2.990000000000002</c:v>
                </c:pt>
                <c:pt idx="127">
                  <c:v>10.100000000000001</c:v>
                </c:pt>
                <c:pt idx="128">
                  <c:v>9.11</c:v>
                </c:pt>
                <c:pt idx="129">
                  <c:v>1.6000000000000014</c:v>
                </c:pt>
                <c:pt idx="130">
                  <c:v>-5.1700000000000017</c:v>
                </c:pt>
                <c:pt idx="131">
                  <c:v>-7.82</c:v>
                </c:pt>
                <c:pt idx="132">
                  <c:v>-18.96</c:v>
                </c:pt>
                <c:pt idx="133">
                  <c:v>-9.9099999999999966</c:v>
                </c:pt>
                <c:pt idx="134">
                  <c:v>-1.1400000000000006</c:v>
                </c:pt>
                <c:pt idx="135">
                  <c:v>-4.4500000000000028</c:v>
                </c:pt>
                <c:pt idx="136">
                  <c:v>-4.07</c:v>
                </c:pt>
                <c:pt idx="137">
                  <c:v>-3.4699999999999989</c:v>
                </c:pt>
                <c:pt idx="138">
                  <c:v>2.0200000000000031</c:v>
                </c:pt>
                <c:pt idx="139">
                  <c:v>5.4500000000000028</c:v>
                </c:pt>
                <c:pt idx="140">
                  <c:v>6.1599999999999966</c:v>
                </c:pt>
                <c:pt idx="141">
                  <c:v>8.7000000000000028</c:v>
                </c:pt>
                <c:pt idx="142">
                  <c:v>4.2800000000000011</c:v>
                </c:pt>
                <c:pt idx="143">
                  <c:v>1.1099999999999994</c:v>
                </c:pt>
                <c:pt idx="144">
                  <c:v>-6.8100000000000023</c:v>
                </c:pt>
                <c:pt idx="145">
                  <c:v>-8.3500000000000014</c:v>
                </c:pt>
                <c:pt idx="146">
                  <c:v>-2.2700000000000031</c:v>
                </c:pt>
                <c:pt idx="147">
                  <c:v>12.79</c:v>
                </c:pt>
                <c:pt idx="148">
                  <c:v>-3.1099999999999994</c:v>
                </c:pt>
                <c:pt idx="149">
                  <c:v>-8.6700000000000017</c:v>
                </c:pt>
                <c:pt idx="150">
                  <c:v>-6.9699999999999989</c:v>
                </c:pt>
                <c:pt idx="151">
                  <c:v>10.990000000000002</c:v>
                </c:pt>
                <c:pt idx="152">
                  <c:v>5.1099999999999994</c:v>
                </c:pt>
                <c:pt idx="153">
                  <c:v>9.0900000000000034</c:v>
                </c:pt>
                <c:pt idx="154">
                  <c:v>1.5300000000000011</c:v>
                </c:pt>
                <c:pt idx="155">
                  <c:v>-3.3599999999999994</c:v>
                </c:pt>
                <c:pt idx="156">
                  <c:v>-6.6000000000000014</c:v>
                </c:pt>
                <c:pt idx="157">
                  <c:v>-2.1400000000000006</c:v>
                </c:pt>
                <c:pt idx="158">
                  <c:v>-1.8900000000000006</c:v>
                </c:pt>
                <c:pt idx="159">
                  <c:v>11.420000000000002</c:v>
                </c:pt>
                <c:pt idx="160">
                  <c:v>4.4600000000000009</c:v>
                </c:pt>
                <c:pt idx="161">
                  <c:v>-0.89999999999999858</c:v>
                </c:pt>
                <c:pt idx="162">
                  <c:v>-7.8299999999999983</c:v>
                </c:pt>
                <c:pt idx="163">
                  <c:v>-4.5300000000000011</c:v>
                </c:pt>
                <c:pt idx="164">
                  <c:v>-4.3400000000000034</c:v>
                </c:pt>
                <c:pt idx="165">
                  <c:v>0.79999999999999716</c:v>
                </c:pt>
                <c:pt idx="166">
                  <c:v>5.5399999999999991</c:v>
                </c:pt>
                <c:pt idx="167">
                  <c:v>7.8800000000000026</c:v>
                </c:pt>
                <c:pt idx="168">
                  <c:v>4.3800000000000026</c:v>
                </c:pt>
                <c:pt idx="169">
                  <c:v>5.1000000000000014</c:v>
                </c:pt>
                <c:pt idx="170">
                  <c:v>7.5399999999999991</c:v>
                </c:pt>
                <c:pt idx="171">
                  <c:v>6.7899999999999991</c:v>
                </c:pt>
                <c:pt idx="172">
                  <c:v>4.25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2D6-4390-93C3-04B5156B8CBC}"/>
            </c:ext>
          </c:extLst>
        </c:ser>
        <c:ser>
          <c:idx val="8"/>
          <c:order val="8"/>
          <c:tx>
            <c:strRef>
              <c:f>DAY2_BC_DIFF!$A$11</c:f>
              <c:strCache>
                <c:ptCount val="1"/>
                <c:pt idx="0">
                  <c:v>240210037</c:v>
                </c:pt>
              </c:strCache>
            </c:strRef>
          </c:tx>
          <c:spPr>
            <a:ln w="1270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DAY2_OP_DIFF!$D$2:$FT$2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DAY2_BC_DIFF!$D$11:$FT$11</c:f>
              <c:numCache>
                <c:formatCode>General</c:formatCode>
                <c:ptCount val="173"/>
                <c:pt idx="0">
                  <c:v>8.43</c:v>
                </c:pt>
                <c:pt idx="1">
                  <c:v>1.4500000000000028</c:v>
                </c:pt>
                <c:pt idx="2">
                  <c:v>0.78999999999999915</c:v>
                </c:pt>
                <c:pt idx="3">
                  <c:v>10.79</c:v>
                </c:pt>
                <c:pt idx="4">
                  <c:v>8.57</c:v>
                </c:pt>
                <c:pt idx="5">
                  <c:v>-0.32000000000000028</c:v>
                </c:pt>
                <c:pt idx="6">
                  <c:v>-4.8599999999999994</c:v>
                </c:pt>
                <c:pt idx="7">
                  <c:v>1.1400000000000006</c:v>
                </c:pt>
                <c:pt idx="8">
                  <c:v>-5.57</c:v>
                </c:pt>
                <c:pt idx="9">
                  <c:v>7.9999999999998295E-2</c:v>
                </c:pt>
                <c:pt idx="10">
                  <c:v>-0.18999999999999773</c:v>
                </c:pt>
                <c:pt idx="11">
                  <c:v>-0.89000000000000057</c:v>
                </c:pt>
                <c:pt idx="12">
                  <c:v>-3.0399999999999991</c:v>
                </c:pt>
                <c:pt idx="13">
                  <c:v>-2.1400000000000006</c:v>
                </c:pt>
                <c:pt idx="14">
                  <c:v>-0.15999999999999659</c:v>
                </c:pt>
                <c:pt idx="15">
                  <c:v>-4.259999999999998</c:v>
                </c:pt>
                <c:pt idx="16">
                  <c:v>-7.0799999999999983</c:v>
                </c:pt>
                <c:pt idx="17">
                  <c:v>11.18</c:v>
                </c:pt>
                <c:pt idx="18">
                  <c:v>22.520000000000003</c:v>
                </c:pt>
                <c:pt idx="19">
                  <c:v>3.3800000000000026</c:v>
                </c:pt>
                <c:pt idx="20">
                  <c:v>8.7100000000000009</c:v>
                </c:pt>
                <c:pt idx="21">
                  <c:v>-0.38000000000000256</c:v>
                </c:pt>
                <c:pt idx="22">
                  <c:v>-3.740000000000002</c:v>
                </c:pt>
                <c:pt idx="23">
                  <c:v>-3.75</c:v>
                </c:pt>
                <c:pt idx="24">
                  <c:v>11.079999999999998</c:v>
                </c:pt>
                <c:pt idx="25">
                  <c:v>12.89</c:v>
                </c:pt>
                <c:pt idx="26">
                  <c:v>4.5900000000000034</c:v>
                </c:pt>
                <c:pt idx="27">
                  <c:v>1.1799999999999997</c:v>
                </c:pt>
                <c:pt idx="28">
                  <c:v>-2.9399999999999977</c:v>
                </c:pt>
                <c:pt idx="29">
                  <c:v>-7.009999999999998</c:v>
                </c:pt>
                <c:pt idx="30">
                  <c:v>0.88000000000000256</c:v>
                </c:pt>
                <c:pt idx="31">
                  <c:v>-2.0799999999999983</c:v>
                </c:pt>
                <c:pt idx="32">
                  <c:v>0.68999999999999773</c:v>
                </c:pt>
                <c:pt idx="33">
                  <c:v>1.5300000000000011</c:v>
                </c:pt>
                <c:pt idx="34">
                  <c:v>11.510000000000002</c:v>
                </c:pt>
                <c:pt idx="35">
                  <c:v>16.21</c:v>
                </c:pt>
                <c:pt idx="36">
                  <c:v>3.7199999999999989</c:v>
                </c:pt>
                <c:pt idx="37">
                  <c:v>-9.4099999999999966</c:v>
                </c:pt>
                <c:pt idx="38">
                  <c:v>-25.85</c:v>
                </c:pt>
                <c:pt idx="39">
                  <c:v>1.9200000000000017</c:v>
                </c:pt>
                <c:pt idx="40">
                  <c:v>7.3599999999999994</c:v>
                </c:pt>
                <c:pt idx="41">
                  <c:v>5.2000000000000028</c:v>
                </c:pt>
                <c:pt idx="42">
                  <c:v>-1.4099999999999966</c:v>
                </c:pt>
                <c:pt idx="43">
                  <c:v>-1.3200000000000003</c:v>
                </c:pt>
                <c:pt idx="44">
                  <c:v>-6.75</c:v>
                </c:pt>
                <c:pt idx="45">
                  <c:v>-0.43999999999999773</c:v>
                </c:pt>
                <c:pt idx="46">
                  <c:v>15.149999999999999</c:v>
                </c:pt>
                <c:pt idx="47">
                  <c:v>-5.4099999999999966</c:v>
                </c:pt>
                <c:pt idx="48">
                  <c:v>-5.1400000000000006</c:v>
                </c:pt>
                <c:pt idx="49">
                  <c:v>15.240000000000002</c:v>
                </c:pt>
                <c:pt idx="50">
                  <c:v>-2.9299999999999997</c:v>
                </c:pt>
                <c:pt idx="51">
                  <c:v>-4.4099999999999966</c:v>
                </c:pt>
                <c:pt idx="52">
                  <c:v>-6.5900000000000034</c:v>
                </c:pt>
                <c:pt idx="53">
                  <c:v>-10.299999999999997</c:v>
                </c:pt>
                <c:pt idx="54">
                  <c:v>-10.619999999999997</c:v>
                </c:pt>
                <c:pt idx="55">
                  <c:v>-0.17000000000000171</c:v>
                </c:pt>
                <c:pt idx="56">
                  <c:v>14.439999999999998</c:v>
                </c:pt>
                <c:pt idx="57">
                  <c:v>-4.4600000000000009</c:v>
                </c:pt>
                <c:pt idx="58">
                  <c:v>0.46999999999999886</c:v>
                </c:pt>
                <c:pt idx="59">
                  <c:v>-3.9099999999999966</c:v>
                </c:pt>
                <c:pt idx="60">
                  <c:v>-4.18</c:v>
                </c:pt>
                <c:pt idx="61">
                  <c:v>-7.2199999999999989</c:v>
                </c:pt>
                <c:pt idx="62">
                  <c:v>-15.950000000000003</c:v>
                </c:pt>
                <c:pt idx="63">
                  <c:v>6.93</c:v>
                </c:pt>
                <c:pt idx="64">
                  <c:v>1.0699999999999932</c:v>
                </c:pt>
                <c:pt idx="65">
                  <c:v>14.18</c:v>
                </c:pt>
                <c:pt idx="66">
                  <c:v>4.6899999999999977</c:v>
                </c:pt>
                <c:pt idx="67">
                  <c:v>-8.4600000000000009</c:v>
                </c:pt>
                <c:pt idx="68">
                  <c:v>-7.3699999999999974</c:v>
                </c:pt>
                <c:pt idx="69">
                  <c:v>2.5700000000000003</c:v>
                </c:pt>
                <c:pt idx="70">
                  <c:v>-3.7899999999999991</c:v>
                </c:pt>
                <c:pt idx="71">
                  <c:v>9.240000000000002</c:v>
                </c:pt>
                <c:pt idx="72">
                  <c:v>0.35999999999999943</c:v>
                </c:pt>
                <c:pt idx="73">
                  <c:v>-7.1099999999999994</c:v>
                </c:pt>
                <c:pt idx="74">
                  <c:v>-0.86999999999999744</c:v>
                </c:pt>
                <c:pt idx="75">
                  <c:v>-6.68</c:v>
                </c:pt>
                <c:pt idx="76">
                  <c:v>-4.7800000000000011</c:v>
                </c:pt>
                <c:pt idx="77">
                  <c:v>-10.409999999999997</c:v>
                </c:pt>
                <c:pt idx="78">
                  <c:v>1.5600000000000023</c:v>
                </c:pt>
                <c:pt idx="79">
                  <c:v>6.769999999999996</c:v>
                </c:pt>
                <c:pt idx="80">
                  <c:v>8.4599999999999937</c:v>
                </c:pt>
                <c:pt idx="81">
                  <c:v>2.7899999999999991</c:v>
                </c:pt>
                <c:pt idx="82">
                  <c:v>-4.32</c:v>
                </c:pt>
                <c:pt idx="83">
                  <c:v>1.7299999999999969</c:v>
                </c:pt>
                <c:pt idx="84">
                  <c:v>-3.1400000000000006</c:v>
                </c:pt>
                <c:pt idx="85">
                  <c:v>6.9200000000000017</c:v>
                </c:pt>
                <c:pt idx="86">
                  <c:v>-2.5399999999999991</c:v>
                </c:pt>
                <c:pt idx="87">
                  <c:v>-5.7000000000000028</c:v>
                </c:pt>
                <c:pt idx="88">
                  <c:v>1.3699999999999974</c:v>
                </c:pt>
                <c:pt idx="89">
                  <c:v>-0.25</c:v>
                </c:pt>
                <c:pt idx="90">
                  <c:v>7.6400000000000006</c:v>
                </c:pt>
                <c:pt idx="91">
                  <c:v>10.950000000000003</c:v>
                </c:pt>
                <c:pt idx="92">
                  <c:v>1.0600000000000023</c:v>
                </c:pt>
                <c:pt idx="93">
                  <c:v>-0.70000000000000284</c:v>
                </c:pt>
                <c:pt idx="94">
                  <c:v>-0.75999999999999801</c:v>
                </c:pt>
                <c:pt idx="95">
                  <c:v>-1.6300000000000026</c:v>
                </c:pt>
                <c:pt idx="96">
                  <c:v>-0.49000000000000199</c:v>
                </c:pt>
                <c:pt idx="97">
                  <c:v>-5.5300000000000011</c:v>
                </c:pt>
                <c:pt idx="98">
                  <c:v>-1.1599999999999966</c:v>
                </c:pt>
                <c:pt idx="99">
                  <c:v>5.3500000000000014</c:v>
                </c:pt>
                <c:pt idx="100">
                  <c:v>3.259999999999998</c:v>
                </c:pt>
                <c:pt idx="101">
                  <c:v>-1.490000000000002</c:v>
                </c:pt>
                <c:pt idx="102">
                  <c:v>-0.75999999999999801</c:v>
                </c:pt>
                <c:pt idx="103">
                  <c:v>1.3900000000000006</c:v>
                </c:pt>
                <c:pt idx="104">
                  <c:v>-2.8699999999999974</c:v>
                </c:pt>
                <c:pt idx="105">
                  <c:v>-4.7199999999999989</c:v>
                </c:pt>
                <c:pt idx="106">
                  <c:v>-2.5200000000000031</c:v>
                </c:pt>
                <c:pt idx="107">
                  <c:v>-9.9600000000000009</c:v>
                </c:pt>
                <c:pt idx="108">
                  <c:v>5.5799999999999983</c:v>
                </c:pt>
                <c:pt idx="109">
                  <c:v>0.49000000000000199</c:v>
                </c:pt>
                <c:pt idx="110">
                  <c:v>2.8500000000000014</c:v>
                </c:pt>
                <c:pt idx="111">
                  <c:v>-0.59000000000000341</c:v>
                </c:pt>
                <c:pt idx="112">
                  <c:v>11.049999999999997</c:v>
                </c:pt>
                <c:pt idx="113">
                  <c:v>-9.0000000000003411E-2</c:v>
                </c:pt>
                <c:pt idx="114">
                  <c:v>0.21999999999999886</c:v>
                </c:pt>
                <c:pt idx="115">
                  <c:v>-2.6599999999999966</c:v>
                </c:pt>
                <c:pt idx="116">
                  <c:v>3.6499999999999986</c:v>
                </c:pt>
                <c:pt idx="117">
                  <c:v>7.43</c:v>
                </c:pt>
                <c:pt idx="118">
                  <c:v>0.5</c:v>
                </c:pt>
                <c:pt idx="119">
                  <c:v>-9.36</c:v>
                </c:pt>
                <c:pt idx="120">
                  <c:v>15.630000000000003</c:v>
                </c:pt>
                <c:pt idx="121">
                  <c:v>-1.6000000000000014</c:v>
                </c:pt>
                <c:pt idx="122">
                  <c:v>-6.93</c:v>
                </c:pt>
                <c:pt idx="123">
                  <c:v>2.259999999999998</c:v>
                </c:pt>
                <c:pt idx="124">
                  <c:v>10.979999999999997</c:v>
                </c:pt>
                <c:pt idx="125">
                  <c:v>10.380000000000003</c:v>
                </c:pt>
                <c:pt idx="126">
                  <c:v>-4.3100000000000023</c:v>
                </c:pt>
                <c:pt idx="127">
                  <c:v>-4.82</c:v>
                </c:pt>
                <c:pt idx="128">
                  <c:v>-0.49000000000000199</c:v>
                </c:pt>
                <c:pt idx="129">
                  <c:v>6.7899999999999991</c:v>
                </c:pt>
                <c:pt idx="130">
                  <c:v>13.07</c:v>
                </c:pt>
                <c:pt idx="131">
                  <c:v>-7.0200000000000031</c:v>
                </c:pt>
                <c:pt idx="132">
                  <c:v>-3.259999999999998</c:v>
                </c:pt>
                <c:pt idx="133">
                  <c:v>-4.8599999999999994</c:v>
                </c:pt>
                <c:pt idx="134">
                  <c:v>-8.0300000000000011</c:v>
                </c:pt>
                <c:pt idx="135">
                  <c:v>-1.6000000000000014</c:v>
                </c:pt>
                <c:pt idx="136">
                  <c:v>-2.0799999999999983</c:v>
                </c:pt>
                <c:pt idx="137">
                  <c:v>-0.71000000000000085</c:v>
                </c:pt>
                <c:pt idx="138">
                  <c:v>4.4799999999999969</c:v>
                </c:pt>
                <c:pt idx="139">
                  <c:v>7.4500000000000028</c:v>
                </c:pt>
                <c:pt idx="140">
                  <c:v>1.4299999999999997</c:v>
                </c:pt>
                <c:pt idx="141">
                  <c:v>3.4699999999999989</c:v>
                </c:pt>
                <c:pt idx="142">
                  <c:v>1.0600000000000023</c:v>
                </c:pt>
                <c:pt idx="143">
                  <c:v>-3.4399999999999977</c:v>
                </c:pt>
                <c:pt idx="144">
                  <c:v>-0.71999999999999886</c:v>
                </c:pt>
                <c:pt idx="145">
                  <c:v>-0.32000000000000028</c:v>
                </c:pt>
                <c:pt idx="146">
                  <c:v>1.8400000000000034</c:v>
                </c:pt>
                <c:pt idx="147">
                  <c:v>-4.6499999999999986</c:v>
                </c:pt>
                <c:pt idx="148">
                  <c:v>-2.8200000000000003</c:v>
                </c:pt>
                <c:pt idx="149">
                  <c:v>-6.6199999999999974</c:v>
                </c:pt>
                <c:pt idx="150">
                  <c:v>-7.6599999999999966</c:v>
                </c:pt>
                <c:pt idx="151">
                  <c:v>9.66</c:v>
                </c:pt>
                <c:pt idx="152">
                  <c:v>15.530000000000001</c:v>
                </c:pt>
                <c:pt idx="153">
                  <c:v>7.6700000000000017</c:v>
                </c:pt>
                <c:pt idx="154">
                  <c:v>-2.3800000000000026</c:v>
                </c:pt>
                <c:pt idx="155">
                  <c:v>-7.0600000000000023</c:v>
                </c:pt>
                <c:pt idx="156">
                  <c:v>-8.3699999999999974</c:v>
                </c:pt>
                <c:pt idx="157">
                  <c:v>-4.2000000000000028</c:v>
                </c:pt>
                <c:pt idx="158">
                  <c:v>5.1300000000000026</c:v>
                </c:pt>
                <c:pt idx="159">
                  <c:v>1.9699999999999989</c:v>
                </c:pt>
                <c:pt idx="160">
                  <c:v>4.3900000000000006</c:v>
                </c:pt>
                <c:pt idx="161">
                  <c:v>-0.46000000000000085</c:v>
                </c:pt>
                <c:pt idx="162">
                  <c:v>-4.0300000000000011</c:v>
                </c:pt>
                <c:pt idx="163">
                  <c:v>-0.85999999999999943</c:v>
                </c:pt>
                <c:pt idx="164">
                  <c:v>-6.740000000000002</c:v>
                </c:pt>
                <c:pt idx="165">
                  <c:v>5.8999999999999986</c:v>
                </c:pt>
                <c:pt idx="166">
                  <c:v>-2.8400000000000034</c:v>
                </c:pt>
                <c:pt idx="167">
                  <c:v>-5.4200000000000017</c:v>
                </c:pt>
                <c:pt idx="168">
                  <c:v>-1.3500000000000014</c:v>
                </c:pt>
                <c:pt idx="169">
                  <c:v>6.2199999999999989</c:v>
                </c:pt>
                <c:pt idx="170">
                  <c:v>0</c:v>
                </c:pt>
                <c:pt idx="171">
                  <c:v>5.68</c:v>
                </c:pt>
                <c:pt idx="172">
                  <c:v>6.4699999999999989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52D6-4390-93C3-04B5156B8CBC}"/>
            </c:ext>
          </c:extLst>
        </c:ser>
        <c:ser>
          <c:idx val="9"/>
          <c:order val="9"/>
          <c:tx>
            <c:strRef>
              <c:f>DAY2_BC_DIFF!$A$12</c:f>
              <c:strCache>
                <c:ptCount val="1"/>
                <c:pt idx="0">
                  <c:v>240230002</c:v>
                </c:pt>
              </c:strCache>
            </c:strRef>
          </c:tx>
          <c:spPr>
            <a:ln w="1270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DAY2_OP_DIFF!$D$2:$FT$2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DAY2_BC_DIFF!$D$12:$FT$12</c:f>
              <c:numCache>
                <c:formatCode>General</c:formatCode>
                <c:ptCount val="173"/>
                <c:pt idx="0">
                  <c:v>0.84000000000000341</c:v>
                </c:pt>
                <c:pt idx="1">
                  <c:v>7.5600000000000023</c:v>
                </c:pt>
                <c:pt idx="2">
                  <c:v>6.7800000000000011</c:v>
                </c:pt>
                <c:pt idx="3">
                  <c:v>8.5200000000000031</c:v>
                </c:pt>
                <c:pt idx="4">
                  <c:v>6.4200000000000017</c:v>
                </c:pt>
                <c:pt idx="5">
                  <c:v>-4.5300000000000011</c:v>
                </c:pt>
                <c:pt idx="6">
                  <c:v>-4.5399999999999991</c:v>
                </c:pt>
                <c:pt idx="7">
                  <c:v>-7.759999999999998</c:v>
                </c:pt>
                <c:pt idx="8">
                  <c:v>-4.3100000000000023</c:v>
                </c:pt>
                <c:pt idx="9">
                  <c:v>-4.8299999999999983</c:v>
                </c:pt>
                <c:pt idx="10">
                  <c:v>-2.3500000000000014</c:v>
                </c:pt>
                <c:pt idx="11">
                  <c:v>4.4500000000000028</c:v>
                </c:pt>
                <c:pt idx="12">
                  <c:v>-0.22999999999999687</c:v>
                </c:pt>
                <c:pt idx="13">
                  <c:v>-4.4200000000000017</c:v>
                </c:pt>
                <c:pt idx="14">
                  <c:v>-5.5600000000000023</c:v>
                </c:pt>
                <c:pt idx="15">
                  <c:v>1.0399999999999991</c:v>
                </c:pt>
                <c:pt idx="16">
                  <c:v>4.0600000000000023</c:v>
                </c:pt>
                <c:pt idx="17">
                  <c:v>9.5399999999999991</c:v>
                </c:pt>
                <c:pt idx="18">
                  <c:v>4.8599999999999994</c:v>
                </c:pt>
                <c:pt idx="19">
                  <c:v>1.5399999999999991</c:v>
                </c:pt>
                <c:pt idx="20">
                  <c:v>12.600000000000001</c:v>
                </c:pt>
                <c:pt idx="21">
                  <c:v>1</c:v>
                </c:pt>
                <c:pt idx="22">
                  <c:v>-6.2700000000000031</c:v>
                </c:pt>
                <c:pt idx="23">
                  <c:v>-4.5600000000000023</c:v>
                </c:pt>
                <c:pt idx="24">
                  <c:v>5.0499999999999972</c:v>
                </c:pt>
                <c:pt idx="25">
                  <c:v>7.1899999999999977</c:v>
                </c:pt>
                <c:pt idx="26">
                  <c:v>6.259999999999998</c:v>
                </c:pt>
                <c:pt idx="27">
                  <c:v>-5.8800000000000026</c:v>
                </c:pt>
                <c:pt idx="28">
                  <c:v>-2.1199999999999974</c:v>
                </c:pt>
                <c:pt idx="29">
                  <c:v>1.990000000000002</c:v>
                </c:pt>
                <c:pt idx="30">
                  <c:v>-0.90999999999999659</c:v>
                </c:pt>
                <c:pt idx="31">
                  <c:v>-3.8800000000000026</c:v>
                </c:pt>
                <c:pt idx="32">
                  <c:v>-1.1300000000000026</c:v>
                </c:pt>
                <c:pt idx="33">
                  <c:v>18.240000000000002</c:v>
                </c:pt>
                <c:pt idx="34">
                  <c:v>20.04</c:v>
                </c:pt>
                <c:pt idx="35">
                  <c:v>5</c:v>
                </c:pt>
                <c:pt idx="36">
                  <c:v>-2.6300000000000026</c:v>
                </c:pt>
                <c:pt idx="37">
                  <c:v>-7.1000000000000014</c:v>
                </c:pt>
                <c:pt idx="38">
                  <c:v>-1.7000000000000028</c:v>
                </c:pt>
                <c:pt idx="39">
                  <c:v>7.9200000000000017</c:v>
                </c:pt>
                <c:pt idx="40">
                  <c:v>10.229999999999997</c:v>
                </c:pt>
                <c:pt idx="41">
                  <c:v>6.4799999999999969</c:v>
                </c:pt>
                <c:pt idx="42">
                  <c:v>-0.53000000000000114</c:v>
                </c:pt>
                <c:pt idx="43">
                  <c:v>-1.8200000000000003</c:v>
                </c:pt>
                <c:pt idx="44">
                  <c:v>-3.0700000000000003</c:v>
                </c:pt>
                <c:pt idx="45">
                  <c:v>1.240000000000002</c:v>
                </c:pt>
                <c:pt idx="46">
                  <c:v>17.689999999999998</c:v>
                </c:pt>
                <c:pt idx="47">
                  <c:v>9.1899999999999977</c:v>
                </c:pt>
                <c:pt idx="48">
                  <c:v>5.3999999999999986</c:v>
                </c:pt>
                <c:pt idx="49">
                  <c:v>-2.6000000000000014</c:v>
                </c:pt>
                <c:pt idx="50">
                  <c:v>5.7999999999999972</c:v>
                </c:pt>
                <c:pt idx="51">
                  <c:v>-1.1599999999999966</c:v>
                </c:pt>
                <c:pt idx="52">
                  <c:v>-4.8599999999999994</c:v>
                </c:pt>
                <c:pt idx="53">
                  <c:v>-12.130000000000003</c:v>
                </c:pt>
                <c:pt idx="54">
                  <c:v>-1.8299999999999983</c:v>
                </c:pt>
                <c:pt idx="55">
                  <c:v>-3.2999999999999972</c:v>
                </c:pt>
                <c:pt idx="56">
                  <c:v>-7.6700000000000017</c:v>
                </c:pt>
                <c:pt idx="57">
                  <c:v>2.6799999999999997</c:v>
                </c:pt>
                <c:pt idx="58">
                  <c:v>-2.8900000000000006</c:v>
                </c:pt>
                <c:pt idx="59">
                  <c:v>4.1199999999999974</c:v>
                </c:pt>
                <c:pt idx="60">
                  <c:v>-2.1099999999999994</c:v>
                </c:pt>
                <c:pt idx="61">
                  <c:v>-4.93</c:v>
                </c:pt>
                <c:pt idx="62">
                  <c:v>-1.5300000000000011</c:v>
                </c:pt>
                <c:pt idx="63">
                  <c:v>10.450000000000003</c:v>
                </c:pt>
                <c:pt idx="64">
                  <c:v>10.770000000000003</c:v>
                </c:pt>
                <c:pt idx="65">
                  <c:v>13.61</c:v>
                </c:pt>
                <c:pt idx="66">
                  <c:v>1.8500000000000014</c:v>
                </c:pt>
                <c:pt idx="67">
                  <c:v>-8.5900000000000034</c:v>
                </c:pt>
                <c:pt idx="68">
                  <c:v>-10.57</c:v>
                </c:pt>
                <c:pt idx="69">
                  <c:v>1.2199999999999989</c:v>
                </c:pt>
                <c:pt idx="70">
                  <c:v>2.7100000000000009</c:v>
                </c:pt>
                <c:pt idx="71">
                  <c:v>0.36999999999999744</c:v>
                </c:pt>
                <c:pt idx="72">
                  <c:v>1.1799999999999997</c:v>
                </c:pt>
                <c:pt idx="73">
                  <c:v>-0.71000000000000085</c:v>
                </c:pt>
                <c:pt idx="74">
                  <c:v>0</c:v>
                </c:pt>
                <c:pt idx="75">
                  <c:v>2.1199999999999974</c:v>
                </c:pt>
                <c:pt idx="76">
                  <c:v>-2.9699999999999989</c:v>
                </c:pt>
                <c:pt idx="77">
                  <c:v>-6.009999999999998</c:v>
                </c:pt>
                <c:pt idx="78">
                  <c:v>7.759999999999998</c:v>
                </c:pt>
                <c:pt idx="79">
                  <c:v>4.9399999999999977</c:v>
                </c:pt>
                <c:pt idx="80">
                  <c:v>-2.2800000000000011</c:v>
                </c:pt>
                <c:pt idx="81">
                  <c:v>-2.9200000000000017</c:v>
                </c:pt>
                <c:pt idx="82">
                  <c:v>7.5900000000000034</c:v>
                </c:pt>
                <c:pt idx="83">
                  <c:v>8.32</c:v>
                </c:pt>
                <c:pt idx="84">
                  <c:v>-0.18999999999999773</c:v>
                </c:pt>
                <c:pt idx="85">
                  <c:v>-2.7899999999999991</c:v>
                </c:pt>
                <c:pt idx="86">
                  <c:v>-6.32</c:v>
                </c:pt>
                <c:pt idx="87">
                  <c:v>1.3100000000000023</c:v>
                </c:pt>
                <c:pt idx="88">
                  <c:v>-3.009999999999998</c:v>
                </c:pt>
                <c:pt idx="89">
                  <c:v>1.3200000000000003</c:v>
                </c:pt>
                <c:pt idx="90">
                  <c:v>1.8599999999999994</c:v>
                </c:pt>
                <c:pt idx="91">
                  <c:v>-1.8900000000000006</c:v>
                </c:pt>
                <c:pt idx="92">
                  <c:v>-4.6000000000000014</c:v>
                </c:pt>
                <c:pt idx="93">
                  <c:v>-5.009999999999998</c:v>
                </c:pt>
                <c:pt idx="94">
                  <c:v>-1.0399999999999991</c:v>
                </c:pt>
                <c:pt idx="95">
                  <c:v>4.2100000000000009</c:v>
                </c:pt>
                <c:pt idx="96">
                  <c:v>-1.2299999999999969</c:v>
                </c:pt>
                <c:pt idx="97">
                  <c:v>-4.3299999999999983</c:v>
                </c:pt>
                <c:pt idx="98">
                  <c:v>-2.8599999999999994</c:v>
                </c:pt>
                <c:pt idx="99">
                  <c:v>-2.2299999999999969</c:v>
                </c:pt>
                <c:pt idx="100">
                  <c:v>0.21999999999999886</c:v>
                </c:pt>
                <c:pt idx="101">
                  <c:v>5.9600000000000009</c:v>
                </c:pt>
                <c:pt idx="102">
                  <c:v>-4.5300000000000011</c:v>
                </c:pt>
                <c:pt idx="103">
                  <c:v>-8.1300000000000026</c:v>
                </c:pt>
                <c:pt idx="104">
                  <c:v>-5.4200000000000017</c:v>
                </c:pt>
                <c:pt idx="105">
                  <c:v>-3.9799999999999969</c:v>
                </c:pt>
                <c:pt idx="106">
                  <c:v>-4.7999999999999972</c:v>
                </c:pt>
                <c:pt idx="107">
                  <c:v>6.07</c:v>
                </c:pt>
                <c:pt idx="108">
                  <c:v>13.439999999999998</c:v>
                </c:pt>
                <c:pt idx="109">
                  <c:v>4.3100000000000023</c:v>
                </c:pt>
                <c:pt idx="110">
                  <c:v>4.3599999999999994</c:v>
                </c:pt>
                <c:pt idx="111">
                  <c:v>-6</c:v>
                </c:pt>
                <c:pt idx="112">
                  <c:v>2.9799999999999969</c:v>
                </c:pt>
                <c:pt idx="113">
                  <c:v>-1.3800000000000026</c:v>
                </c:pt>
                <c:pt idx="114">
                  <c:v>2.6899999999999977</c:v>
                </c:pt>
                <c:pt idx="115">
                  <c:v>-6.7299999999999969</c:v>
                </c:pt>
                <c:pt idx="116">
                  <c:v>-3.3900000000000006</c:v>
                </c:pt>
                <c:pt idx="117">
                  <c:v>-0.11999999999999744</c:v>
                </c:pt>
                <c:pt idx="118">
                  <c:v>-3.3400000000000034</c:v>
                </c:pt>
                <c:pt idx="119">
                  <c:v>12.07</c:v>
                </c:pt>
                <c:pt idx="120">
                  <c:v>-2.4399999999999977</c:v>
                </c:pt>
                <c:pt idx="121">
                  <c:v>-4.3699999999999974</c:v>
                </c:pt>
                <c:pt idx="122">
                  <c:v>3.0300000000000011</c:v>
                </c:pt>
                <c:pt idx="123">
                  <c:v>5.4699999999999989</c:v>
                </c:pt>
                <c:pt idx="124">
                  <c:v>12.340000000000003</c:v>
                </c:pt>
                <c:pt idx="125">
                  <c:v>10.329999999999998</c:v>
                </c:pt>
                <c:pt idx="126">
                  <c:v>-6.3800000000000026</c:v>
                </c:pt>
                <c:pt idx="127">
                  <c:v>-12.200000000000003</c:v>
                </c:pt>
                <c:pt idx="128">
                  <c:v>8.0900000000000034</c:v>
                </c:pt>
                <c:pt idx="129">
                  <c:v>13.82</c:v>
                </c:pt>
                <c:pt idx="130">
                  <c:v>14.04</c:v>
                </c:pt>
                <c:pt idx="131">
                  <c:v>-2.3400000000000034</c:v>
                </c:pt>
                <c:pt idx="132">
                  <c:v>-2.7000000000000028</c:v>
                </c:pt>
                <c:pt idx="133">
                  <c:v>-7.4500000000000028</c:v>
                </c:pt>
                <c:pt idx="134">
                  <c:v>-9.2399999999999984</c:v>
                </c:pt>
                <c:pt idx="135">
                  <c:v>-3.8400000000000034</c:v>
                </c:pt>
                <c:pt idx="136">
                  <c:v>-5.2100000000000009</c:v>
                </c:pt>
                <c:pt idx="137">
                  <c:v>-3.009999999999998</c:v>
                </c:pt>
                <c:pt idx="138">
                  <c:v>8.7899999999999991</c:v>
                </c:pt>
                <c:pt idx="139">
                  <c:v>10.549999999999997</c:v>
                </c:pt>
                <c:pt idx="140">
                  <c:v>-0.89999999999999858</c:v>
                </c:pt>
                <c:pt idx="141">
                  <c:v>6.2299999999999969</c:v>
                </c:pt>
                <c:pt idx="142">
                  <c:v>3.2100000000000009</c:v>
                </c:pt>
                <c:pt idx="143">
                  <c:v>-3.1499999999999986</c:v>
                </c:pt>
                <c:pt idx="144">
                  <c:v>-6.9799999999999969</c:v>
                </c:pt>
                <c:pt idx="145">
                  <c:v>-11.560000000000002</c:v>
                </c:pt>
                <c:pt idx="146">
                  <c:v>-5</c:v>
                </c:pt>
                <c:pt idx="147">
                  <c:v>8.3299999999999983</c:v>
                </c:pt>
                <c:pt idx="148">
                  <c:v>12.579999999999998</c:v>
                </c:pt>
                <c:pt idx="149">
                  <c:v>1.509999999999998</c:v>
                </c:pt>
                <c:pt idx="150">
                  <c:v>-1.9500000000000028</c:v>
                </c:pt>
                <c:pt idx="151">
                  <c:v>0.56000000000000227</c:v>
                </c:pt>
                <c:pt idx="152">
                  <c:v>7.8500000000000014</c:v>
                </c:pt>
                <c:pt idx="153">
                  <c:v>5.6199999999999974</c:v>
                </c:pt>
                <c:pt idx="154">
                  <c:v>3.6400000000000006</c:v>
                </c:pt>
                <c:pt idx="155">
                  <c:v>-6.0200000000000031</c:v>
                </c:pt>
                <c:pt idx="156">
                  <c:v>-4.3900000000000006</c:v>
                </c:pt>
                <c:pt idx="157">
                  <c:v>-6.6700000000000017</c:v>
                </c:pt>
                <c:pt idx="158">
                  <c:v>-3.3400000000000034</c:v>
                </c:pt>
                <c:pt idx="159">
                  <c:v>2.8100000000000023</c:v>
                </c:pt>
                <c:pt idx="160">
                  <c:v>4.9699999999999989</c:v>
                </c:pt>
                <c:pt idx="161">
                  <c:v>1.0499999999999972</c:v>
                </c:pt>
                <c:pt idx="162">
                  <c:v>0.32999999999999829</c:v>
                </c:pt>
                <c:pt idx="163">
                  <c:v>-2.9299999999999997</c:v>
                </c:pt>
                <c:pt idx="164">
                  <c:v>-6.68</c:v>
                </c:pt>
                <c:pt idx="165">
                  <c:v>2.6099999999999994</c:v>
                </c:pt>
                <c:pt idx="166">
                  <c:v>-7.740000000000002</c:v>
                </c:pt>
                <c:pt idx="167">
                  <c:v>-2.740000000000002</c:v>
                </c:pt>
                <c:pt idx="168">
                  <c:v>-0.60999999999999943</c:v>
                </c:pt>
                <c:pt idx="169">
                  <c:v>13.11</c:v>
                </c:pt>
                <c:pt idx="170">
                  <c:v>12.32</c:v>
                </c:pt>
                <c:pt idx="171">
                  <c:v>11.729999999999997</c:v>
                </c:pt>
                <c:pt idx="172">
                  <c:v>6.93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52D6-4390-93C3-04B5156B8CBC}"/>
            </c:ext>
          </c:extLst>
        </c:ser>
        <c:ser>
          <c:idx val="10"/>
          <c:order val="10"/>
          <c:tx>
            <c:strRef>
              <c:f>DAY2_BC_DIFF!$A$13</c:f>
              <c:strCache>
                <c:ptCount val="1"/>
                <c:pt idx="0">
                  <c:v>240251001</c:v>
                </c:pt>
              </c:strCache>
            </c:strRef>
          </c:tx>
          <c:spPr>
            <a:ln w="1270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DAY2_OP_DIFF!$D$2:$FT$2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DAY2_BC_DIFF!$D$13:$FT$13</c:f>
              <c:numCache>
                <c:formatCode>General</c:formatCode>
                <c:ptCount val="173"/>
                <c:pt idx="0">
                  <c:v>5.1000000000000014</c:v>
                </c:pt>
                <c:pt idx="1">
                  <c:v>-5.6599999999999966</c:v>
                </c:pt>
                <c:pt idx="2">
                  <c:v>-2.3599999999999994</c:v>
                </c:pt>
                <c:pt idx="3">
                  <c:v>18.600000000000001</c:v>
                </c:pt>
                <c:pt idx="4">
                  <c:v>9.990000000000002</c:v>
                </c:pt>
                <c:pt idx="5">
                  <c:v>-0.60999999999999943</c:v>
                </c:pt>
                <c:pt idx="6">
                  <c:v>-6.3800000000000026</c:v>
                </c:pt>
                <c:pt idx="7">
                  <c:v>-1.509999999999998</c:v>
                </c:pt>
                <c:pt idx="8">
                  <c:v>0.10000000000000142</c:v>
                </c:pt>
                <c:pt idx="9">
                  <c:v>0</c:v>
                </c:pt>
                <c:pt idx="10">
                  <c:v>-3.1099999999999994</c:v>
                </c:pt>
                <c:pt idx="11">
                  <c:v>2.9399999999999977</c:v>
                </c:pt>
                <c:pt idx="12">
                  <c:v>-0.61999999999999744</c:v>
                </c:pt>
                <c:pt idx="13">
                  <c:v>-0.36999999999999744</c:v>
                </c:pt>
                <c:pt idx="14">
                  <c:v>-9.7199999999999989</c:v>
                </c:pt>
                <c:pt idx="15">
                  <c:v>-7.93</c:v>
                </c:pt>
                <c:pt idx="16">
                  <c:v>1.0900000000000034</c:v>
                </c:pt>
                <c:pt idx="17">
                  <c:v>18.189999999999998</c:v>
                </c:pt>
                <c:pt idx="18">
                  <c:v>18.240000000000002</c:v>
                </c:pt>
                <c:pt idx="19">
                  <c:v>4.9399999999999977</c:v>
                </c:pt>
                <c:pt idx="20">
                  <c:v>9.3699999999999974</c:v>
                </c:pt>
                <c:pt idx="21">
                  <c:v>9.0000000000003411E-2</c:v>
                </c:pt>
                <c:pt idx="22">
                  <c:v>-0.54999999999999716</c:v>
                </c:pt>
                <c:pt idx="23">
                  <c:v>-2.6000000000000014</c:v>
                </c:pt>
                <c:pt idx="24">
                  <c:v>-0.75999999999999801</c:v>
                </c:pt>
                <c:pt idx="25">
                  <c:v>10.979999999999997</c:v>
                </c:pt>
                <c:pt idx="26">
                  <c:v>5.7999999999999972</c:v>
                </c:pt>
                <c:pt idx="27">
                  <c:v>9.2000000000000028</c:v>
                </c:pt>
                <c:pt idx="28">
                  <c:v>-3.4200000000000017</c:v>
                </c:pt>
                <c:pt idx="29">
                  <c:v>-6.740000000000002</c:v>
                </c:pt>
                <c:pt idx="30">
                  <c:v>-11.11</c:v>
                </c:pt>
                <c:pt idx="31">
                  <c:v>-12.009999999999998</c:v>
                </c:pt>
                <c:pt idx="32">
                  <c:v>8.5</c:v>
                </c:pt>
                <c:pt idx="33">
                  <c:v>15.310000000000002</c:v>
                </c:pt>
                <c:pt idx="34">
                  <c:v>16.759999999999998</c:v>
                </c:pt>
                <c:pt idx="35">
                  <c:v>30.549999999999997</c:v>
                </c:pt>
                <c:pt idx="36">
                  <c:v>3.490000000000002</c:v>
                </c:pt>
                <c:pt idx="37">
                  <c:v>-0.25</c:v>
                </c:pt>
                <c:pt idx="38">
                  <c:v>-15.75</c:v>
                </c:pt>
                <c:pt idx="39">
                  <c:v>17.119999999999997</c:v>
                </c:pt>
                <c:pt idx="40">
                  <c:v>2.1000000000000014</c:v>
                </c:pt>
                <c:pt idx="41">
                  <c:v>9.5300000000000011</c:v>
                </c:pt>
                <c:pt idx="42">
                  <c:v>5.5499999999999972</c:v>
                </c:pt>
                <c:pt idx="43">
                  <c:v>-5.4399999999999977</c:v>
                </c:pt>
                <c:pt idx="44">
                  <c:v>-6.6999999999999993</c:v>
                </c:pt>
                <c:pt idx="45">
                  <c:v>-9.36</c:v>
                </c:pt>
                <c:pt idx="46">
                  <c:v>12.009999999999998</c:v>
                </c:pt>
                <c:pt idx="47">
                  <c:v>-6.4699999999999989</c:v>
                </c:pt>
                <c:pt idx="48">
                  <c:v>10.170000000000002</c:v>
                </c:pt>
                <c:pt idx="49">
                  <c:v>16.670000000000002</c:v>
                </c:pt>
                <c:pt idx="50">
                  <c:v>4.9500000000000028</c:v>
                </c:pt>
                <c:pt idx="51">
                  <c:v>2.8599999999999994</c:v>
                </c:pt>
                <c:pt idx="52">
                  <c:v>2.5200000000000031</c:v>
                </c:pt>
                <c:pt idx="53">
                  <c:v>-4.2999999999999972</c:v>
                </c:pt>
                <c:pt idx="54">
                  <c:v>-14.350000000000001</c:v>
                </c:pt>
                <c:pt idx="55">
                  <c:v>-2.6700000000000017</c:v>
                </c:pt>
                <c:pt idx="56">
                  <c:v>15.219999999999999</c:v>
                </c:pt>
                <c:pt idx="57">
                  <c:v>0.82000000000000028</c:v>
                </c:pt>
                <c:pt idx="58">
                  <c:v>-1.3100000000000023</c:v>
                </c:pt>
                <c:pt idx="59">
                  <c:v>-1.1499999999999986</c:v>
                </c:pt>
                <c:pt idx="60">
                  <c:v>-3.1899999999999977</c:v>
                </c:pt>
                <c:pt idx="61">
                  <c:v>-8.57</c:v>
                </c:pt>
                <c:pt idx="62">
                  <c:v>-5.6199999999999974</c:v>
                </c:pt>
                <c:pt idx="63">
                  <c:v>-4.5300000000000011</c:v>
                </c:pt>
                <c:pt idx="64">
                  <c:v>-3.3699999999999974</c:v>
                </c:pt>
                <c:pt idx="65">
                  <c:v>15.899999999999999</c:v>
                </c:pt>
                <c:pt idx="66">
                  <c:v>15.100000000000001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1.0399999999999991</c:v>
                </c:pt>
                <c:pt idx="71">
                  <c:v>16.14</c:v>
                </c:pt>
                <c:pt idx="72">
                  <c:v>-5.2000000000000028</c:v>
                </c:pt>
                <c:pt idx="73">
                  <c:v>-8.759999999999998</c:v>
                </c:pt>
                <c:pt idx="74">
                  <c:v>-3.3100000000000023</c:v>
                </c:pt>
                <c:pt idx="75">
                  <c:v>-3.2100000000000009</c:v>
                </c:pt>
                <c:pt idx="76">
                  <c:v>-8.7999999999999972</c:v>
                </c:pt>
                <c:pt idx="77">
                  <c:v>2.3200000000000003</c:v>
                </c:pt>
                <c:pt idx="78">
                  <c:v>1.5200000000000031</c:v>
                </c:pt>
                <c:pt idx="79">
                  <c:v>1.8299999999999983</c:v>
                </c:pt>
                <c:pt idx="80">
                  <c:v>1.9399999999999977</c:v>
                </c:pt>
                <c:pt idx="81">
                  <c:v>-2.7199999999999989</c:v>
                </c:pt>
                <c:pt idx="82">
                  <c:v>6.5600000000000023</c:v>
                </c:pt>
                <c:pt idx="83">
                  <c:v>9.9099999999999966</c:v>
                </c:pt>
                <c:pt idx="84">
                  <c:v>1.9099999999999966</c:v>
                </c:pt>
                <c:pt idx="85">
                  <c:v>-1.8400000000000034</c:v>
                </c:pt>
                <c:pt idx="86">
                  <c:v>-9.75</c:v>
                </c:pt>
                <c:pt idx="87">
                  <c:v>-6.3400000000000034</c:v>
                </c:pt>
                <c:pt idx="88">
                  <c:v>2.2199999999999989</c:v>
                </c:pt>
                <c:pt idx="89">
                  <c:v>5.240000000000002</c:v>
                </c:pt>
                <c:pt idx="90">
                  <c:v>11.439999999999998</c:v>
                </c:pt>
                <c:pt idx="91">
                  <c:v>10.159999999999997</c:v>
                </c:pt>
                <c:pt idx="92">
                  <c:v>-2.0499999999999972</c:v>
                </c:pt>
                <c:pt idx="93">
                  <c:v>-1.3699999999999974</c:v>
                </c:pt>
                <c:pt idx="94">
                  <c:v>-6.1300000000000026</c:v>
                </c:pt>
                <c:pt idx="95">
                  <c:v>4.9600000000000009</c:v>
                </c:pt>
                <c:pt idx="96">
                  <c:v>-1.7999999999999972</c:v>
                </c:pt>
                <c:pt idx="97">
                  <c:v>-3.7800000000000011</c:v>
                </c:pt>
                <c:pt idx="98">
                  <c:v>-10.020000000000003</c:v>
                </c:pt>
                <c:pt idx="99">
                  <c:v>6.3599999999999994</c:v>
                </c:pt>
                <c:pt idx="100">
                  <c:v>10.43</c:v>
                </c:pt>
                <c:pt idx="101">
                  <c:v>-5.3999999999999986</c:v>
                </c:pt>
                <c:pt idx="102">
                  <c:v>-3.4200000000000017</c:v>
                </c:pt>
                <c:pt idx="103">
                  <c:v>6.4200000000000017</c:v>
                </c:pt>
                <c:pt idx="104">
                  <c:v>12.780000000000001</c:v>
                </c:pt>
                <c:pt idx="105">
                  <c:v>-4.93</c:v>
                </c:pt>
                <c:pt idx="106">
                  <c:v>-1.6199999999999974</c:v>
                </c:pt>
                <c:pt idx="107">
                  <c:v>-15.909999999999997</c:v>
                </c:pt>
                <c:pt idx="108">
                  <c:v>7.1000000000000014</c:v>
                </c:pt>
                <c:pt idx="109">
                  <c:v>1.8400000000000034</c:v>
                </c:pt>
                <c:pt idx="110">
                  <c:v>-5.1700000000000017</c:v>
                </c:pt>
                <c:pt idx="111">
                  <c:v>5.7700000000000031</c:v>
                </c:pt>
                <c:pt idx="112">
                  <c:v>12.049999999999997</c:v>
                </c:pt>
                <c:pt idx="113">
                  <c:v>5.2199999999999989</c:v>
                </c:pt>
                <c:pt idx="114">
                  <c:v>2.8800000000000026</c:v>
                </c:pt>
                <c:pt idx="115">
                  <c:v>7.8599999999999994</c:v>
                </c:pt>
                <c:pt idx="116">
                  <c:v>0.10999999999999943</c:v>
                </c:pt>
                <c:pt idx="117">
                  <c:v>-1.5399999999999991</c:v>
                </c:pt>
                <c:pt idx="118">
                  <c:v>4</c:v>
                </c:pt>
                <c:pt idx="119">
                  <c:v>4.68</c:v>
                </c:pt>
                <c:pt idx="120">
                  <c:v>3.8100000000000023</c:v>
                </c:pt>
                <c:pt idx="121">
                  <c:v>-5.8900000000000006</c:v>
                </c:pt>
                <c:pt idx="122">
                  <c:v>-18.090000000000003</c:v>
                </c:pt>
                <c:pt idx="123">
                  <c:v>12.280000000000001</c:v>
                </c:pt>
                <c:pt idx="124">
                  <c:v>15.61</c:v>
                </c:pt>
                <c:pt idx="125">
                  <c:v>8.9500000000000028</c:v>
                </c:pt>
                <c:pt idx="126">
                  <c:v>3.6400000000000006</c:v>
                </c:pt>
                <c:pt idx="127">
                  <c:v>15.829999999999998</c:v>
                </c:pt>
                <c:pt idx="128">
                  <c:v>-5.4499999999999993</c:v>
                </c:pt>
                <c:pt idx="129">
                  <c:v>6.98</c:v>
                </c:pt>
                <c:pt idx="130">
                  <c:v>6.3800000000000026</c:v>
                </c:pt>
                <c:pt idx="131">
                  <c:v>-16.03</c:v>
                </c:pt>
                <c:pt idx="132">
                  <c:v>-4.4500000000000028</c:v>
                </c:pt>
                <c:pt idx="133">
                  <c:v>-2.3900000000000006</c:v>
                </c:pt>
                <c:pt idx="134">
                  <c:v>-9.89</c:v>
                </c:pt>
                <c:pt idx="135">
                  <c:v>-4.2800000000000011</c:v>
                </c:pt>
                <c:pt idx="136">
                  <c:v>-3.1599999999999966</c:v>
                </c:pt>
                <c:pt idx="137">
                  <c:v>3.0000000000001137E-2</c:v>
                </c:pt>
                <c:pt idx="138">
                  <c:v>12.950000000000003</c:v>
                </c:pt>
                <c:pt idx="139">
                  <c:v>9.5799999999999983</c:v>
                </c:pt>
                <c:pt idx="140">
                  <c:v>7.5499999999999972</c:v>
                </c:pt>
                <c:pt idx="141">
                  <c:v>4.3400000000000034</c:v>
                </c:pt>
                <c:pt idx="142">
                  <c:v>4.0900000000000034</c:v>
                </c:pt>
                <c:pt idx="143">
                  <c:v>-1.7000000000000028</c:v>
                </c:pt>
                <c:pt idx="144">
                  <c:v>-12.280000000000001</c:v>
                </c:pt>
                <c:pt idx="145">
                  <c:v>-10.259999999999998</c:v>
                </c:pt>
                <c:pt idx="146">
                  <c:v>-0.28000000000000114</c:v>
                </c:pt>
                <c:pt idx="147">
                  <c:v>-12.619999999999997</c:v>
                </c:pt>
                <c:pt idx="148">
                  <c:v>0.82000000000000028</c:v>
                </c:pt>
                <c:pt idx="149">
                  <c:v>-0.76999999999999602</c:v>
                </c:pt>
                <c:pt idx="150">
                  <c:v>-2.2899999999999991</c:v>
                </c:pt>
                <c:pt idx="151">
                  <c:v>6.0799999999999983</c:v>
                </c:pt>
                <c:pt idx="152">
                  <c:v>7.0399999999999991</c:v>
                </c:pt>
                <c:pt idx="153">
                  <c:v>-3.1599999999999966</c:v>
                </c:pt>
                <c:pt idx="154">
                  <c:v>0.35999999999999943</c:v>
                </c:pt>
                <c:pt idx="155">
                  <c:v>0</c:v>
                </c:pt>
                <c:pt idx="156">
                  <c:v>-10.39</c:v>
                </c:pt>
                <c:pt idx="157">
                  <c:v>-8.0399999999999991</c:v>
                </c:pt>
                <c:pt idx="158">
                  <c:v>2.990000000000002</c:v>
                </c:pt>
                <c:pt idx="159">
                  <c:v>4.2700000000000031</c:v>
                </c:pt>
                <c:pt idx="160">
                  <c:v>0</c:v>
                </c:pt>
                <c:pt idx="161">
                  <c:v>-5.5200000000000031</c:v>
                </c:pt>
                <c:pt idx="162">
                  <c:v>4.1499999999999986</c:v>
                </c:pt>
                <c:pt idx="163">
                  <c:v>-5.7199999999999989</c:v>
                </c:pt>
                <c:pt idx="164">
                  <c:v>-9.1599999999999966</c:v>
                </c:pt>
                <c:pt idx="165">
                  <c:v>-2.3299999999999983</c:v>
                </c:pt>
                <c:pt idx="166">
                  <c:v>-3.7800000000000011</c:v>
                </c:pt>
                <c:pt idx="167">
                  <c:v>2.740000000000002</c:v>
                </c:pt>
                <c:pt idx="168">
                  <c:v>0.21000000000000085</c:v>
                </c:pt>
                <c:pt idx="169">
                  <c:v>0.96999999999999886</c:v>
                </c:pt>
                <c:pt idx="170">
                  <c:v>17</c:v>
                </c:pt>
                <c:pt idx="171">
                  <c:v>2.1700000000000017</c:v>
                </c:pt>
                <c:pt idx="172">
                  <c:v>-1.7199999999999989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52D6-4390-93C3-04B5156B8CBC}"/>
            </c:ext>
          </c:extLst>
        </c:ser>
        <c:ser>
          <c:idx val="11"/>
          <c:order val="11"/>
          <c:tx>
            <c:strRef>
              <c:f>DAY2_BC_DIFF!$A$14</c:f>
              <c:strCache>
                <c:ptCount val="1"/>
                <c:pt idx="0">
                  <c:v>240259001</c:v>
                </c:pt>
              </c:strCache>
            </c:strRef>
          </c:tx>
          <c:spPr>
            <a:ln w="12700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DAY2_OP_DIFF!$D$2:$FT$2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DAY2_BC_DIFF!$D$14:$FT$14</c:f>
              <c:numCache>
                <c:formatCode>General</c:formatCode>
                <c:ptCount val="173"/>
                <c:pt idx="0">
                  <c:v>1.5</c:v>
                </c:pt>
                <c:pt idx="1">
                  <c:v>-4.6899999999999977</c:v>
                </c:pt>
                <c:pt idx="2">
                  <c:v>-2.0900000000000034</c:v>
                </c:pt>
                <c:pt idx="3">
                  <c:v>14.869999999999997</c:v>
                </c:pt>
                <c:pt idx="4">
                  <c:v>9.7000000000000028</c:v>
                </c:pt>
                <c:pt idx="5">
                  <c:v>-2.5700000000000003</c:v>
                </c:pt>
                <c:pt idx="6">
                  <c:v>-7.6000000000000014</c:v>
                </c:pt>
                <c:pt idx="7">
                  <c:v>-0.99000000000000199</c:v>
                </c:pt>
                <c:pt idx="8">
                  <c:v>1.8299999999999983</c:v>
                </c:pt>
                <c:pt idx="9">
                  <c:v>-15.579999999999998</c:v>
                </c:pt>
                <c:pt idx="10">
                  <c:v>0.53999999999999915</c:v>
                </c:pt>
                <c:pt idx="11">
                  <c:v>2.740000000000002</c:v>
                </c:pt>
                <c:pt idx="12">
                  <c:v>-2.2299999999999969</c:v>
                </c:pt>
                <c:pt idx="13">
                  <c:v>-1.9699999999999989</c:v>
                </c:pt>
                <c:pt idx="14">
                  <c:v>-1.6199999999999974</c:v>
                </c:pt>
                <c:pt idx="15">
                  <c:v>-4.25</c:v>
                </c:pt>
                <c:pt idx="16">
                  <c:v>2.1700000000000017</c:v>
                </c:pt>
                <c:pt idx="17">
                  <c:v>15.240000000000002</c:v>
                </c:pt>
                <c:pt idx="18">
                  <c:v>11.29</c:v>
                </c:pt>
                <c:pt idx="19">
                  <c:v>0.81000000000000227</c:v>
                </c:pt>
                <c:pt idx="20">
                  <c:v>6.43</c:v>
                </c:pt>
                <c:pt idx="21">
                  <c:v>0</c:v>
                </c:pt>
                <c:pt idx="22">
                  <c:v>-1.5799999999999983</c:v>
                </c:pt>
                <c:pt idx="23">
                  <c:v>-4.7199999999999989</c:v>
                </c:pt>
                <c:pt idx="24">
                  <c:v>3.8500000000000014</c:v>
                </c:pt>
                <c:pt idx="25">
                  <c:v>10.909999999999997</c:v>
                </c:pt>
                <c:pt idx="26">
                  <c:v>5.7199999999999989</c:v>
                </c:pt>
                <c:pt idx="27">
                  <c:v>-2.7700000000000031</c:v>
                </c:pt>
                <c:pt idx="28">
                  <c:v>-5.0600000000000023</c:v>
                </c:pt>
                <c:pt idx="29">
                  <c:v>-11.130000000000003</c:v>
                </c:pt>
                <c:pt idx="30">
                  <c:v>-2.8900000000000006</c:v>
                </c:pt>
                <c:pt idx="31">
                  <c:v>-4.990000000000002</c:v>
                </c:pt>
                <c:pt idx="32">
                  <c:v>4.7700000000000031</c:v>
                </c:pt>
                <c:pt idx="33">
                  <c:v>7.5600000000000023</c:v>
                </c:pt>
                <c:pt idx="34">
                  <c:v>11.259999999999998</c:v>
                </c:pt>
                <c:pt idx="35">
                  <c:v>29.43</c:v>
                </c:pt>
                <c:pt idx="36">
                  <c:v>1.3299999999999983</c:v>
                </c:pt>
                <c:pt idx="37">
                  <c:v>-4.4699999999999989</c:v>
                </c:pt>
                <c:pt idx="38">
                  <c:v>-21.38</c:v>
                </c:pt>
                <c:pt idx="39">
                  <c:v>6.6400000000000006</c:v>
                </c:pt>
                <c:pt idx="40">
                  <c:v>0.78000000000000114</c:v>
                </c:pt>
                <c:pt idx="41">
                  <c:v>13.39</c:v>
                </c:pt>
                <c:pt idx="42">
                  <c:v>4.1300000000000026</c:v>
                </c:pt>
                <c:pt idx="43">
                  <c:v>-6.75</c:v>
                </c:pt>
                <c:pt idx="44">
                  <c:v>-15.149999999999999</c:v>
                </c:pt>
                <c:pt idx="45">
                  <c:v>-12.370000000000001</c:v>
                </c:pt>
                <c:pt idx="46">
                  <c:v>12.270000000000003</c:v>
                </c:pt>
                <c:pt idx="47">
                  <c:v>-10.84</c:v>
                </c:pt>
                <c:pt idx="48">
                  <c:v>7.240000000000002</c:v>
                </c:pt>
                <c:pt idx="49">
                  <c:v>16.950000000000003</c:v>
                </c:pt>
                <c:pt idx="50">
                  <c:v>5.6700000000000017</c:v>
                </c:pt>
                <c:pt idx="51">
                  <c:v>-3.1599999999999966</c:v>
                </c:pt>
                <c:pt idx="52">
                  <c:v>-7.0000000000000284E-2</c:v>
                </c:pt>
                <c:pt idx="53">
                  <c:v>-11.310000000000002</c:v>
                </c:pt>
                <c:pt idx="54">
                  <c:v>-12.530000000000001</c:v>
                </c:pt>
                <c:pt idx="55">
                  <c:v>-8.6599999999999966</c:v>
                </c:pt>
                <c:pt idx="56">
                  <c:v>12.799999999999997</c:v>
                </c:pt>
                <c:pt idx="57">
                  <c:v>-5.2800000000000011</c:v>
                </c:pt>
                <c:pt idx="58">
                  <c:v>-3.7299999999999969</c:v>
                </c:pt>
                <c:pt idx="59">
                  <c:v>-1.9399999999999977</c:v>
                </c:pt>
                <c:pt idx="60">
                  <c:v>-4.3900000000000006</c:v>
                </c:pt>
                <c:pt idx="61">
                  <c:v>-13.32</c:v>
                </c:pt>
                <c:pt idx="62">
                  <c:v>-8.6199999999999974</c:v>
                </c:pt>
                <c:pt idx="63">
                  <c:v>0.47999999999999687</c:v>
                </c:pt>
                <c:pt idx="64">
                  <c:v>-4.9699999999999989</c:v>
                </c:pt>
                <c:pt idx="65">
                  <c:v>12.549999999999997</c:v>
                </c:pt>
                <c:pt idx="66">
                  <c:v>10.14</c:v>
                </c:pt>
                <c:pt idx="67">
                  <c:v>-8.6700000000000017</c:v>
                </c:pt>
                <c:pt idx="68">
                  <c:v>-3.2299999999999969</c:v>
                </c:pt>
                <c:pt idx="69">
                  <c:v>-4.5600000000000023</c:v>
                </c:pt>
                <c:pt idx="70">
                  <c:v>-0.43999999999999773</c:v>
                </c:pt>
                <c:pt idx="71">
                  <c:v>17.079999999999998</c:v>
                </c:pt>
                <c:pt idx="72">
                  <c:v>-7.1199999999999974</c:v>
                </c:pt>
                <c:pt idx="73">
                  <c:v>-9.9500000000000028</c:v>
                </c:pt>
                <c:pt idx="74">
                  <c:v>-15.909999999999997</c:v>
                </c:pt>
                <c:pt idx="75">
                  <c:v>-5.5</c:v>
                </c:pt>
                <c:pt idx="76">
                  <c:v>-8.5399999999999991</c:v>
                </c:pt>
                <c:pt idx="77">
                  <c:v>-0.68999999999999773</c:v>
                </c:pt>
                <c:pt idx="78">
                  <c:v>-1.3800000000000026</c:v>
                </c:pt>
                <c:pt idx="79">
                  <c:v>-1.1599999999999966</c:v>
                </c:pt>
                <c:pt idx="80">
                  <c:v>-3.4500000000000028</c:v>
                </c:pt>
                <c:pt idx="81">
                  <c:v>-5.1099999999999994</c:v>
                </c:pt>
                <c:pt idx="82">
                  <c:v>1.9999999999996021E-2</c:v>
                </c:pt>
                <c:pt idx="83">
                  <c:v>7.25</c:v>
                </c:pt>
                <c:pt idx="84">
                  <c:v>1.4299999999999997</c:v>
                </c:pt>
                <c:pt idx="85">
                  <c:v>-5.07</c:v>
                </c:pt>
                <c:pt idx="86">
                  <c:v>-14.43</c:v>
                </c:pt>
                <c:pt idx="87">
                  <c:v>-4.0499999999999972</c:v>
                </c:pt>
                <c:pt idx="88">
                  <c:v>4.1700000000000017</c:v>
                </c:pt>
                <c:pt idx="89">
                  <c:v>3.1199999999999974</c:v>
                </c:pt>
                <c:pt idx="90">
                  <c:v>1.6000000000000014</c:v>
                </c:pt>
                <c:pt idx="91">
                  <c:v>8.1499999999999986</c:v>
                </c:pt>
                <c:pt idx="92">
                  <c:v>5.259999999999998</c:v>
                </c:pt>
                <c:pt idx="93">
                  <c:v>0.40999999999999659</c:v>
                </c:pt>
                <c:pt idx="94">
                  <c:v>-1.7199999999999989</c:v>
                </c:pt>
                <c:pt idx="95">
                  <c:v>7.2000000000000028</c:v>
                </c:pt>
                <c:pt idx="96">
                  <c:v>0.79999999999999716</c:v>
                </c:pt>
                <c:pt idx="97">
                  <c:v>-11.68</c:v>
                </c:pt>
                <c:pt idx="98">
                  <c:v>-7.6400000000000006</c:v>
                </c:pt>
                <c:pt idx="99">
                  <c:v>8.4500000000000028</c:v>
                </c:pt>
                <c:pt idx="100">
                  <c:v>1.3200000000000003</c:v>
                </c:pt>
                <c:pt idx="101">
                  <c:v>-7.1400000000000006</c:v>
                </c:pt>
                <c:pt idx="102">
                  <c:v>0</c:v>
                </c:pt>
                <c:pt idx="103">
                  <c:v>2.6199999999999974</c:v>
                </c:pt>
                <c:pt idx="104">
                  <c:v>7.4000000000000057</c:v>
                </c:pt>
                <c:pt idx="105">
                  <c:v>-5.1700000000000017</c:v>
                </c:pt>
                <c:pt idx="106">
                  <c:v>-6.3299999999999983</c:v>
                </c:pt>
                <c:pt idx="107">
                  <c:v>-12.170000000000002</c:v>
                </c:pt>
                <c:pt idx="108">
                  <c:v>5.5300000000000011</c:v>
                </c:pt>
                <c:pt idx="109">
                  <c:v>3.240000000000002</c:v>
                </c:pt>
                <c:pt idx="110">
                  <c:v>-2.6000000000000014</c:v>
                </c:pt>
                <c:pt idx="111">
                  <c:v>4.3999999999999986</c:v>
                </c:pt>
                <c:pt idx="112">
                  <c:v>8.740000000000002</c:v>
                </c:pt>
                <c:pt idx="113">
                  <c:v>8.4099999999999966</c:v>
                </c:pt>
                <c:pt idx="114">
                  <c:v>5.8800000000000026</c:v>
                </c:pt>
                <c:pt idx="115">
                  <c:v>-2.9099999999999966</c:v>
                </c:pt>
                <c:pt idx="116">
                  <c:v>-3.6400000000000006</c:v>
                </c:pt>
                <c:pt idx="117">
                  <c:v>-4.4699999999999989</c:v>
                </c:pt>
                <c:pt idx="118">
                  <c:v>-1.8800000000000026</c:v>
                </c:pt>
                <c:pt idx="119">
                  <c:v>4.2199999999999989</c:v>
                </c:pt>
                <c:pt idx="120">
                  <c:v>5.8500000000000014</c:v>
                </c:pt>
                <c:pt idx="121">
                  <c:v>-7.0200000000000031</c:v>
                </c:pt>
                <c:pt idx="122">
                  <c:v>-10.290000000000006</c:v>
                </c:pt>
                <c:pt idx="123">
                  <c:v>9.93</c:v>
                </c:pt>
                <c:pt idx="124">
                  <c:v>11.340000000000003</c:v>
                </c:pt>
                <c:pt idx="125">
                  <c:v>10.25</c:v>
                </c:pt>
                <c:pt idx="126">
                  <c:v>-2.3999999999999986</c:v>
                </c:pt>
                <c:pt idx="127">
                  <c:v>0.46999999999999886</c:v>
                </c:pt>
                <c:pt idx="128">
                  <c:v>-2.3500000000000014</c:v>
                </c:pt>
                <c:pt idx="129">
                  <c:v>3.7600000000000016</c:v>
                </c:pt>
                <c:pt idx="130">
                  <c:v>6.3800000000000026</c:v>
                </c:pt>
                <c:pt idx="131">
                  <c:v>-12.75</c:v>
                </c:pt>
                <c:pt idx="132">
                  <c:v>-5.0499999999999972</c:v>
                </c:pt>
                <c:pt idx="133">
                  <c:v>-6.2199999999999989</c:v>
                </c:pt>
                <c:pt idx="134">
                  <c:v>-10.3</c:v>
                </c:pt>
                <c:pt idx="135">
                  <c:v>-5.9799999999999969</c:v>
                </c:pt>
                <c:pt idx="136">
                  <c:v>-7.3299999999999983</c:v>
                </c:pt>
                <c:pt idx="137">
                  <c:v>3.259999999999998</c:v>
                </c:pt>
                <c:pt idx="138">
                  <c:v>14.509999999999998</c:v>
                </c:pt>
                <c:pt idx="139">
                  <c:v>6.8299999999999983</c:v>
                </c:pt>
                <c:pt idx="140">
                  <c:v>2.740000000000002</c:v>
                </c:pt>
                <c:pt idx="141">
                  <c:v>5.0499999999999972</c:v>
                </c:pt>
                <c:pt idx="142">
                  <c:v>3.2299999999999969</c:v>
                </c:pt>
                <c:pt idx="143">
                  <c:v>-0.89999999999999858</c:v>
                </c:pt>
                <c:pt idx="144">
                  <c:v>-9.0600000000000023</c:v>
                </c:pt>
                <c:pt idx="145">
                  <c:v>-8.4600000000000009</c:v>
                </c:pt>
                <c:pt idx="146">
                  <c:v>-1.2999999999999972</c:v>
                </c:pt>
                <c:pt idx="147">
                  <c:v>-12.93</c:v>
                </c:pt>
                <c:pt idx="148">
                  <c:v>-3.0600000000000023</c:v>
                </c:pt>
                <c:pt idx="149">
                  <c:v>4.7800000000000011</c:v>
                </c:pt>
                <c:pt idx="150">
                  <c:v>-3.9500000000000028</c:v>
                </c:pt>
                <c:pt idx="151">
                  <c:v>3.4299999999999997</c:v>
                </c:pt>
                <c:pt idx="152">
                  <c:v>6.2800000000000011</c:v>
                </c:pt>
                <c:pt idx="153">
                  <c:v>2.2100000000000009</c:v>
                </c:pt>
                <c:pt idx="154">
                  <c:v>-0.50999999999999801</c:v>
                </c:pt>
                <c:pt idx="155">
                  <c:v>-2.3500000000000014</c:v>
                </c:pt>
                <c:pt idx="156">
                  <c:v>-9.5</c:v>
                </c:pt>
                <c:pt idx="157">
                  <c:v>-10.259999999999998</c:v>
                </c:pt>
                <c:pt idx="158">
                  <c:v>3.8400000000000034</c:v>
                </c:pt>
                <c:pt idx="159">
                  <c:v>6.68</c:v>
                </c:pt>
                <c:pt idx="160">
                  <c:v>7.2000000000000028</c:v>
                </c:pt>
                <c:pt idx="161">
                  <c:v>2.7000000000000028</c:v>
                </c:pt>
                <c:pt idx="162">
                  <c:v>-4.1700000000000017</c:v>
                </c:pt>
                <c:pt idx="163">
                  <c:v>0</c:v>
                </c:pt>
                <c:pt idx="164">
                  <c:v>-7.43</c:v>
                </c:pt>
                <c:pt idx="165">
                  <c:v>-3.259999999999998</c:v>
                </c:pt>
                <c:pt idx="166">
                  <c:v>-2.5799999999999983</c:v>
                </c:pt>
                <c:pt idx="167">
                  <c:v>2.9299999999999997</c:v>
                </c:pt>
                <c:pt idx="168">
                  <c:v>2.4600000000000009</c:v>
                </c:pt>
                <c:pt idx="169">
                  <c:v>2.0900000000000034</c:v>
                </c:pt>
                <c:pt idx="170">
                  <c:v>14.43</c:v>
                </c:pt>
                <c:pt idx="171">
                  <c:v>-4.8900000000000006</c:v>
                </c:pt>
                <c:pt idx="172">
                  <c:v>2.8400000000000034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52D6-4390-93C3-04B5156B8CBC}"/>
            </c:ext>
          </c:extLst>
        </c:ser>
        <c:ser>
          <c:idx val="12"/>
          <c:order val="12"/>
          <c:tx>
            <c:strRef>
              <c:f>DAY2_BC_DIFF!$A$15</c:f>
              <c:strCache>
                <c:ptCount val="1"/>
                <c:pt idx="0">
                  <c:v>240290002</c:v>
                </c:pt>
              </c:strCache>
            </c:strRef>
          </c:tx>
          <c:spPr>
            <a:ln w="12700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DAY2_OP_DIFF!$D$2:$FT$2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DAY2_BC_DIFF!$D$15:$FT$15</c:f>
              <c:numCache>
                <c:formatCode>General</c:formatCode>
                <c:ptCount val="173"/>
                <c:pt idx="0">
                  <c:v>1.6000000000000014</c:v>
                </c:pt>
                <c:pt idx="1">
                  <c:v>-5.009999999999998</c:v>
                </c:pt>
                <c:pt idx="2">
                  <c:v>-5.3800000000000026</c:v>
                </c:pt>
                <c:pt idx="3">
                  <c:v>9.7199999999999989</c:v>
                </c:pt>
                <c:pt idx="4">
                  <c:v>8.8999999999999986</c:v>
                </c:pt>
                <c:pt idx="5">
                  <c:v>-0.68999999999999773</c:v>
                </c:pt>
                <c:pt idx="6">
                  <c:v>-5.8900000000000006</c:v>
                </c:pt>
                <c:pt idx="7">
                  <c:v>1.8699999999999974</c:v>
                </c:pt>
                <c:pt idx="8">
                  <c:v>-2.8999999999999986</c:v>
                </c:pt>
                <c:pt idx="9">
                  <c:v>-5.8500000000000014</c:v>
                </c:pt>
                <c:pt idx="10">
                  <c:v>-2.0799999999999983</c:v>
                </c:pt>
                <c:pt idx="11">
                  <c:v>0.35000000000000142</c:v>
                </c:pt>
                <c:pt idx="12">
                  <c:v>-1.5600000000000023</c:v>
                </c:pt>
                <c:pt idx="13">
                  <c:v>4</c:v>
                </c:pt>
                <c:pt idx="14">
                  <c:v>-12.450000000000003</c:v>
                </c:pt>
                <c:pt idx="15">
                  <c:v>-2.8699999999999974</c:v>
                </c:pt>
                <c:pt idx="16">
                  <c:v>0.46999999999999886</c:v>
                </c:pt>
                <c:pt idx="17">
                  <c:v>17.490000000000002</c:v>
                </c:pt>
                <c:pt idx="18">
                  <c:v>10.530000000000001</c:v>
                </c:pt>
                <c:pt idx="19">
                  <c:v>3.4200000000000017</c:v>
                </c:pt>
                <c:pt idx="20">
                  <c:v>9.2899999999999991</c:v>
                </c:pt>
                <c:pt idx="21">
                  <c:v>-0.38000000000000256</c:v>
                </c:pt>
                <c:pt idx="22">
                  <c:v>0.28000000000000114</c:v>
                </c:pt>
                <c:pt idx="23">
                  <c:v>-3.6599999999999966</c:v>
                </c:pt>
                <c:pt idx="24">
                  <c:v>2.9299999999999997</c:v>
                </c:pt>
                <c:pt idx="25">
                  <c:v>6.7899999999999991</c:v>
                </c:pt>
                <c:pt idx="26">
                  <c:v>2.759999999999998</c:v>
                </c:pt>
                <c:pt idx="27">
                  <c:v>-1.3699999999999974</c:v>
                </c:pt>
                <c:pt idx="28">
                  <c:v>-4.7700000000000031</c:v>
                </c:pt>
                <c:pt idx="29">
                  <c:v>-11.299999999999997</c:v>
                </c:pt>
                <c:pt idx="30">
                  <c:v>-4.4699999999999989</c:v>
                </c:pt>
                <c:pt idx="31">
                  <c:v>-8.8100000000000023</c:v>
                </c:pt>
                <c:pt idx="32">
                  <c:v>7.4399999999999977</c:v>
                </c:pt>
                <c:pt idx="33">
                  <c:v>10.060000000000002</c:v>
                </c:pt>
                <c:pt idx="34">
                  <c:v>10.450000000000003</c:v>
                </c:pt>
                <c:pt idx="35">
                  <c:v>15.020000000000003</c:v>
                </c:pt>
                <c:pt idx="36">
                  <c:v>2.1000000000000014</c:v>
                </c:pt>
                <c:pt idx="37">
                  <c:v>-3.9399999999999977</c:v>
                </c:pt>
                <c:pt idx="38">
                  <c:v>-13.89</c:v>
                </c:pt>
                <c:pt idx="39">
                  <c:v>13.200000000000003</c:v>
                </c:pt>
                <c:pt idx="40">
                  <c:v>4.6199999999999974</c:v>
                </c:pt>
                <c:pt idx="41">
                  <c:v>10.869999999999997</c:v>
                </c:pt>
                <c:pt idx="42">
                  <c:v>3.3500000000000014</c:v>
                </c:pt>
                <c:pt idx="43">
                  <c:v>-6.5300000000000011</c:v>
                </c:pt>
                <c:pt idx="44">
                  <c:v>-14.489999999999998</c:v>
                </c:pt>
                <c:pt idx="45">
                  <c:v>-17.239999999999998</c:v>
                </c:pt>
                <c:pt idx="46">
                  <c:v>11.560000000000002</c:v>
                </c:pt>
                <c:pt idx="47">
                  <c:v>-7.1099999999999994</c:v>
                </c:pt>
                <c:pt idx="48">
                  <c:v>5.32</c:v>
                </c:pt>
                <c:pt idx="49">
                  <c:v>22.049999999999997</c:v>
                </c:pt>
                <c:pt idx="50">
                  <c:v>4.9799999999999969</c:v>
                </c:pt>
                <c:pt idx="51">
                  <c:v>-3.1000000000000014</c:v>
                </c:pt>
                <c:pt idx="52">
                  <c:v>0.89000000000000057</c:v>
                </c:pt>
                <c:pt idx="53">
                  <c:v>-14.369999999999997</c:v>
                </c:pt>
                <c:pt idx="54">
                  <c:v>-16.22</c:v>
                </c:pt>
                <c:pt idx="55">
                  <c:v>0.31000000000000227</c:v>
                </c:pt>
                <c:pt idx="56">
                  <c:v>14.869999999999997</c:v>
                </c:pt>
                <c:pt idx="57">
                  <c:v>0.36999999999999744</c:v>
                </c:pt>
                <c:pt idx="58">
                  <c:v>1.5600000000000023</c:v>
                </c:pt>
                <c:pt idx="59">
                  <c:v>-1.2999999999999972</c:v>
                </c:pt>
                <c:pt idx="60">
                  <c:v>-2.6000000000000014</c:v>
                </c:pt>
                <c:pt idx="61">
                  <c:v>-4.990000000000002</c:v>
                </c:pt>
                <c:pt idx="62">
                  <c:v>-9.1899999999999977</c:v>
                </c:pt>
                <c:pt idx="63">
                  <c:v>1.0799999999999983</c:v>
                </c:pt>
                <c:pt idx="64">
                  <c:v>-4.82</c:v>
                </c:pt>
                <c:pt idx="65">
                  <c:v>7.57</c:v>
                </c:pt>
                <c:pt idx="66">
                  <c:v>16.07</c:v>
                </c:pt>
                <c:pt idx="67">
                  <c:v>-4.2199999999999989</c:v>
                </c:pt>
                <c:pt idx="68">
                  <c:v>-2.009999999999998</c:v>
                </c:pt>
                <c:pt idx="69">
                  <c:v>0.11999999999999744</c:v>
                </c:pt>
                <c:pt idx="70">
                  <c:v>3.0200000000000031</c:v>
                </c:pt>
                <c:pt idx="71">
                  <c:v>16.259999999999998</c:v>
                </c:pt>
                <c:pt idx="72">
                  <c:v>4.8100000000000023</c:v>
                </c:pt>
                <c:pt idx="73">
                  <c:v>-10.200000000000003</c:v>
                </c:pt>
                <c:pt idx="74">
                  <c:v>-10.509999999999998</c:v>
                </c:pt>
                <c:pt idx="75">
                  <c:v>-1.990000000000002</c:v>
                </c:pt>
                <c:pt idx="76">
                  <c:v>-2.6199999999999974</c:v>
                </c:pt>
                <c:pt idx="77">
                  <c:v>-3.740000000000002</c:v>
                </c:pt>
                <c:pt idx="78">
                  <c:v>-4.7199999999999989</c:v>
                </c:pt>
                <c:pt idx="79">
                  <c:v>-4.8400000000000034</c:v>
                </c:pt>
                <c:pt idx="80">
                  <c:v>0</c:v>
                </c:pt>
                <c:pt idx="81">
                  <c:v>-5.8400000000000034</c:v>
                </c:pt>
                <c:pt idx="82">
                  <c:v>-0.84000000000000341</c:v>
                </c:pt>
                <c:pt idx="83">
                  <c:v>10.14</c:v>
                </c:pt>
                <c:pt idx="84">
                  <c:v>4.9500000000000028</c:v>
                </c:pt>
                <c:pt idx="85">
                  <c:v>-4.8800000000000026</c:v>
                </c:pt>
                <c:pt idx="86">
                  <c:v>-0.46999999999999886</c:v>
                </c:pt>
                <c:pt idx="87">
                  <c:v>2.259999999999998</c:v>
                </c:pt>
                <c:pt idx="88">
                  <c:v>9.32</c:v>
                </c:pt>
                <c:pt idx="89">
                  <c:v>0.43999999999999773</c:v>
                </c:pt>
                <c:pt idx="90">
                  <c:v>16.979999999999997</c:v>
                </c:pt>
                <c:pt idx="91">
                  <c:v>12.329999999999998</c:v>
                </c:pt>
                <c:pt idx="92">
                  <c:v>3.6099999999999994</c:v>
                </c:pt>
                <c:pt idx="93">
                  <c:v>-0.42000000000000171</c:v>
                </c:pt>
                <c:pt idx="94">
                  <c:v>-5.25</c:v>
                </c:pt>
                <c:pt idx="95">
                  <c:v>-1.5200000000000031</c:v>
                </c:pt>
                <c:pt idx="96">
                  <c:v>-3.3299999999999983</c:v>
                </c:pt>
                <c:pt idx="97">
                  <c:v>-13.340000000000003</c:v>
                </c:pt>
                <c:pt idx="98">
                  <c:v>-12.520000000000003</c:v>
                </c:pt>
                <c:pt idx="99">
                  <c:v>1.8999999999999986</c:v>
                </c:pt>
                <c:pt idx="100">
                  <c:v>12.280000000000001</c:v>
                </c:pt>
                <c:pt idx="101">
                  <c:v>-5.6700000000000017</c:v>
                </c:pt>
                <c:pt idx="102">
                  <c:v>0.46000000000000085</c:v>
                </c:pt>
                <c:pt idx="103">
                  <c:v>14.46</c:v>
                </c:pt>
                <c:pt idx="104">
                  <c:v>18.189999999999998</c:v>
                </c:pt>
                <c:pt idx="105">
                  <c:v>8.0100000000000051</c:v>
                </c:pt>
                <c:pt idx="106">
                  <c:v>-1.1099999999999994</c:v>
                </c:pt>
                <c:pt idx="107">
                  <c:v>-8.57</c:v>
                </c:pt>
                <c:pt idx="108">
                  <c:v>6.1300000000000026</c:v>
                </c:pt>
                <c:pt idx="109">
                  <c:v>0.93999999999999773</c:v>
                </c:pt>
                <c:pt idx="110">
                  <c:v>-6.3699999999999974</c:v>
                </c:pt>
                <c:pt idx="111">
                  <c:v>6.18</c:v>
                </c:pt>
                <c:pt idx="112">
                  <c:v>0.97999999999999687</c:v>
                </c:pt>
                <c:pt idx="113">
                  <c:v>-4.2299999999999969</c:v>
                </c:pt>
                <c:pt idx="114">
                  <c:v>3.4399999999999977</c:v>
                </c:pt>
                <c:pt idx="115">
                  <c:v>5.6700000000000017</c:v>
                </c:pt>
                <c:pt idx="116">
                  <c:v>-1.0499999999999972</c:v>
                </c:pt>
                <c:pt idx="117">
                  <c:v>-1.2800000000000011</c:v>
                </c:pt>
                <c:pt idx="118">
                  <c:v>-4.2299999999999969</c:v>
                </c:pt>
                <c:pt idx="119">
                  <c:v>2.0600000000000023</c:v>
                </c:pt>
                <c:pt idx="120">
                  <c:v>3</c:v>
                </c:pt>
                <c:pt idx="121">
                  <c:v>1.4799999999999969</c:v>
                </c:pt>
                <c:pt idx="122">
                  <c:v>-8.8299999999999983</c:v>
                </c:pt>
                <c:pt idx="123">
                  <c:v>8.5</c:v>
                </c:pt>
                <c:pt idx="124">
                  <c:v>5.2999999999999972</c:v>
                </c:pt>
                <c:pt idx="125">
                  <c:v>7</c:v>
                </c:pt>
                <c:pt idx="126">
                  <c:v>4.9099999999999966</c:v>
                </c:pt>
                <c:pt idx="127">
                  <c:v>16.299999999999997</c:v>
                </c:pt>
                <c:pt idx="128">
                  <c:v>2.0700000000000003</c:v>
                </c:pt>
                <c:pt idx="129">
                  <c:v>0.44999999999999929</c:v>
                </c:pt>
                <c:pt idx="130">
                  <c:v>7.7999999999999972</c:v>
                </c:pt>
                <c:pt idx="131">
                  <c:v>-12.82</c:v>
                </c:pt>
                <c:pt idx="132">
                  <c:v>-11.86</c:v>
                </c:pt>
                <c:pt idx="133">
                  <c:v>-12.259999999999998</c:v>
                </c:pt>
                <c:pt idx="134">
                  <c:v>-8.7899999999999991</c:v>
                </c:pt>
                <c:pt idx="135">
                  <c:v>-9.3299999999999983</c:v>
                </c:pt>
                <c:pt idx="136">
                  <c:v>-5.240000000000002</c:v>
                </c:pt>
                <c:pt idx="137">
                  <c:v>-2.0200000000000031</c:v>
                </c:pt>
                <c:pt idx="138">
                  <c:v>11.090000000000003</c:v>
                </c:pt>
                <c:pt idx="139">
                  <c:v>6.1099999999999994</c:v>
                </c:pt>
                <c:pt idx="140">
                  <c:v>6.3299999999999983</c:v>
                </c:pt>
                <c:pt idx="141">
                  <c:v>7.3999999999999986</c:v>
                </c:pt>
                <c:pt idx="142">
                  <c:v>4.82</c:v>
                </c:pt>
                <c:pt idx="143">
                  <c:v>1.1000000000000014</c:v>
                </c:pt>
                <c:pt idx="144">
                  <c:v>-9.68</c:v>
                </c:pt>
                <c:pt idx="145">
                  <c:v>-13.829999999999998</c:v>
                </c:pt>
                <c:pt idx="146">
                  <c:v>-4.5300000000000011</c:v>
                </c:pt>
                <c:pt idx="147">
                  <c:v>-3.2899999999999991</c:v>
                </c:pt>
                <c:pt idx="148">
                  <c:v>-4.2800000000000011</c:v>
                </c:pt>
                <c:pt idx="149">
                  <c:v>-2.4699999999999989</c:v>
                </c:pt>
                <c:pt idx="150">
                  <c:v>-2.4299999999999997</c:v>
                </c:pt>
                <c:pt idx="151">
                  <c:v>8.1499999999999986</c:v>
                </c:pt>
                <c:pt idx="152">
                  <c:v>11.399999999999999</c:v>
                </c:pt>
                <c:pt idx="153">
                  <c:v>7.6899999999999977</c:v>
                </c:pt>
                <c:pt idx="154">
                  <c:v>1.4099999999999966</c:v>
                </c:pt>
                <c:pt idx="155">
                  <c:v>-10.600000000000001</c:v>
                </c:pt>
                <c:pt idx="156">
                  <c:v>-5.3999999999999986</c:v>
                </c:pt>
                <c:pt idx="157">
                  <c:v>-2.4699999999999989</c:v>
                </c:pt>
                <c:pt idx="158">
                  <c:v>-6.6199999999999974</c:v>
                </c:pt>
                <c:pt idx="159">
                  <c:v>9.14</c:v>
                </c:pt>
                <c:pt idx="160">
                  <c:v>9.0499999999999972</c:v>
                </c:pt>
                <c:pt idx="161">
                  <c:v>-3.1799999999999997</c:v>
                </c:pt>
                <c:pt idx="162">
                  <c:v>-2.1000000000000014</c:v>
                </c:pt>
                <c:pt idx="163">
                  <c:v>-5.9500000000000028</c:v>
                </c:pt>
                <c:pt idx="164">
                  <c:v>-7.740000000000002</c:v>
                </c:pt>
                <c:pt idx="165">
                  <c:v>9.0000000000003411E-2</c:v>
                </c:pt>
                <c:pt idx="166">
                  <c:v>4.0600000000000023</c:v>
                </c:pt>
                <c:pt idx="167">
                  <c:v>5.57</c:v>
                </c:pt>
                <c:pt idx="168">
                  <c:v>0.61999999999999744</c:v>
                </c:pt>
                <c:pt idx="169">
                  <c:v>3.8599999999999994</c:v>
                </c:pt>
                <c:pt idx="170">
                  <c:v>7.3699999999999974</c:v>
                </c:pt>
                <c:pt idx="171">
                  <c:v>0.96000000000000085</c:v>
                </c:pt>
                <c:pt idx="172">
                  <c:v>-3.5200000000000031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52D6-4390-93C3-04B5156B8CBC}"/>
            </c:ext>
          </c:extLst>
        </c:ser>
        <c:ser>
          <c:idx val="13"/>
          <c:order val="13"/>
          <c:tx>
            <c:strRef>
              <c:f>DAY2_BC_DIFF!$A$16</c:f>
              <c:strCache>
                <c:ptCount val="1"/>
                <c:pt idx="0">
                  <c:v>240313001</c:v>
                </c:pt>
              </c:strCache>
            </c:strRef>
          </c:tx>
          <c:spPr>
            <a:ln w="12700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DAY2_OP_DIFF!$D$2:$FT$2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DAY2_BC_DIFF!$D$16:$FT$16</c:f>
              <c:numCache>
                <c:formatCode>General</c:formatCode>
                <c:ptCount val="173"/>
                <c:pt idx="0">
                  <c:v>3.4600000000000009</c:v>
                </c:pt>
                <c:pt idx="1">
                  <c:v>0.20000000000000284</c:v>
                </c:pt>
                <c:pt idx="2">
                  <c:v>-1.7199999999999989</c:v>
                </c:pt>
                <c:pt idx="3">
                  <c:v>8.43</c:v>
                </c:pt>
                <c:pt idx="4">
                  <c:v>6.7800000000000011</c:v>
                </c:pt>
                <c:pt idx="5">
                  <c:v>-1.259999999999998</c:v>
                </c:pt>
                <c:pt idx="6">
                  <c:v>-3.990000000000002</c:v>
                </c:pt>
                <c:pt idx="7">
                  <c:v>0.10000000000000142</c:v>
                </c:pt>
                <c:pt idx="8">
                  <c:v>-0.43999999999999773</c:v>
                </c:pt>
                <c:pt idx="9">
                  <c:v>-7.6099999999999994</c:v>
                </c:pt>
                <c:pt idx="10">
                  <c:v>-0.54999999999999716</c:v>
                </c:pt>
                <c:pt idx="11">
                  <c:v>-0.15999999999999659</c:v>
                </c:pt>
                <c:pt idx="12">
                  <c:v>-0.82000000000000028</c:v>
                </c:pt>
                <c:pt idx="13">
                  <c:v>-2.1700000000000017</c:v>
                </c:pt>
                <c:pt idx="14">
                  <c:v>-3.6099999999999994</c:v>
                </c:pt>
                <c:pt idx="15">
                  <c:v>-4.8299999999999983</c:v>
                </c:pt>
                <c:pt idx="16">
                  <c:v>3.3800000000000026</c:v>
                </c:pt>
                <c:pt idx="17">
                  <c:v>11.869999999999997</c:v>
                </c:pt>
                <c:pt idx="18">
                  <c:v>19.170000000000002</c:v>
                </c:pt>
                <c:pt idx="19">
                  <c:v>2.6000000000000014</c:v>
                </c:pt>
                <c:pt idx="20">
                  <c:v>8.1599999999999966</c:v>
                </c:pt>
                <c:pt idx="21">
                  <c:v>-0.28000000000000114</c:v>
                </c:pt>
                <c:pt idx="22">
                  <c:v>-4.4500000000000028</c:v>
                </c:pt>
                <c:pt idx="23">
                  <c:v>-3.6000000000000014</c:v>
                </c:pt>
                <c:pt idx="24">
                  <c:v>13.479999999999997</c:v>
                </c:pt>
                <c:pt idx="25">
                  <c:v>12.170000000000002</c:v>
                </c:pt>
                <c:pt idx="26">
                  <c:v>5.6199999999999974</c:v>
                </c:pt>
                <c:pt idx="27">
                  <c:v>-8.2299999999999969</c:v>
                </c:pt>
                <c:pt idx="28">
                  <c:v>-6.759999999999998</c:v>
                </c:pt>
                <c:pt idx="29">
                  <c:v>-8.6700000000000017</c:v>
                </c:pt>
                <c:pt idx="30">
                  <c:v>2.0000000000003126E-2</c:v>
                </c:pt>
                <c:pt idx="31">
                  <c:v>-0.22999999999999687</c:v>
                </c:pt>
                <c:pt idx="32">
                  <c:v>1.990000000000002</c:v>
                </c:pt>
                <c:pt idx="33">
                  <c:v>8.8000000000000007</c:v>
                </c:pt>
                <c:pt idx="34">
                  <c:v>8.18</c:v>
                </c:pt>
                <c:pt idx="35">
                  <c:v>21.67</c:v>
                </c:pt>
                <c:pt idx="36">
                  <c:v>10.439999999999998</c:v>
                </c:pt>
                <c:pt idx="37">
                  <c:v>-4.3800000000000026</c:v>
                </c:pt>
                <c:pt idx="38">
                  <c:v>-13.579999999999998</c:v>
                </c:pt>
                <c:pt idx="39">
                  <c:v>8.59</c:v>
                </c:pt>
                <c:pt idx="40">
                  <c:v>3.4799999999999969</c:v>
                </c:pt>
                <c:pt idx="41">
                  <c:v>6.5</c:v>
                </c:pt>
                <c:pt idx="42">
                  <c:v>-4.9399999999999977</c:v>
                </c:pt>
                <c:pt idx="43">
                  <c:v>-4.0399999999999991</c:v>
                </c:pt>
                <c:pt idx="44">
                  <c:v>-3.129999999999999</c:v>
                </c:pt>
                <c:pt idx="45">
                  <c:v>-3.1000000000000014</c:v>
                </c:pt>
                <c:pt idx="46">
                  <c:v>17.009999999999998</c:v>
                </c:pt>
                <c:pt idx="47">
                  <c:v>-0.16000000000000014</c:v>
                </c:pt>
                <c:pt idx="48">
                  <c:v>-0.21000000000000085</c:v>
                </c:pt>
                <c:pt idx="49">
                  <c:v>2.5700000000000003</c:v>
                </c:pt>
                <c:pt idx="50">
                  <c:v>1.759999999999998</c:v>
                </c:pt>
                <c:pt idx="51">
                  <c:v>-8.5499999999999972</c:v>
                </c:pt>
                <c:pt idx="52">
                  <c:v>4.1700000000000017</c:v>
                </c:pt>
                <c:pt idx="53">
                  <c:v>-18.939999999999998</c:v>
                </c:pt>
                <c:pt idx="54">
                  <c:v>-12.950000000000003</c:v>
                </c:pt>
                <c:pt idx="55">
                  <c:v>-2.240000000000002</c:v>
                </c:pt>
                <c:pt idx="56">
                  <c:v>15.219999999999999</c:v>
                </c:pt>
                <c:pt idx="57">
                  <c:v>-2.9299999999999997</c:v>
                </c:pt>
                <c:pt idx="58">
                  <c:v>4.3599999999999994</c:v>
                </c:pt>
                <c:pt idx="59">
                  <c:v>-1.6400000000000006</c:v>
                </c:pt>
                <c:pt idx="60">
                  <c:v>-7.509999999999998</c:v>
                </c:pt>
                <c:pt idx="61">
                  <c:v>-12.700000000000003</c:v>
                </c:pt>
                <c:pt idx="62">
                  <c:v>-11.549999999999997</c:v>
                </c:pt>
                <c:pt idx="63">
                  <c:v>6.1700000000000017</c:v>
                </c:pt>
                <c:pt idx="64">
                  <c:v>1.1099999999999994</c:v>
                </c:pt>
                <c:pt idx="65">
                  <c:v>19.579999999999998</c:v>
                </c:pt>
                <c:pt idx="66">
                  <c:v>18.259999999999998</c:v>
                </c:pt>
                <c:pt idx="67">
                  <c:v>-7.2299999999999969</c:v>
                </c:pt>
                <c:pt idx="68">
                  <c:v>-10.36</c:v>
                </c:pt>
                <c:pt idx="69">
                  <c:v>-1.0799999999999983</c:v>
                </c:pt>
                <c:pt idx="70">
                  <c:v>-5.759999999999998</c:v>
                </c:pt>
                <c:pt idx="71">
                  <c:v>6.8100000000000023</c:v>
                </c:pt>
                <c:pt idx="72">
                  <c:v>2.8800000000000026</c:v>
                </c:pt>
                <c:pt idx="73">
                  <c:v>-12.219999999999999</c:v>
                </c:pt>
                <c:pt idx="74">
                  <c:v>-4.1499999999999986</c:v>
                </c:pt>
                <c:pt idx="75">
                  <c:v>-0.85000000000000142</c:v>
                </c:pt>
                <c:pt idx="76">
                  <c:v>-7.68</c:v>
                </c:pt>
                <c:pt idx="77">
                  <c:v>-5.3400000000000034</c:v>
                </c:pt>
                <c:pt idx="78">
                  <c:v>0.96999999999999886</c:v>
                </c:pt>
                <c:pt idx="79">
                  <c:v>1.8100000000000023</c:v>
                </c:pt>
                <c:pt idx="80">
                  <c:v>6.0100000000000051</c:v>
                </c:pt>
                <c:pt idx="81">
                  <c:v>9.0900000000000034</c:v>
                </c:pt>
                <c:pt idx="82">
                  <c:v>-2.4500000000000028</c:v>
                </c:pt>
                <c:pt idx="83">
                  <c:v>9.25</c:v>
                </c:pt>
                <c:pt idx="84">
                  <c:v>-1.25</c:v>
                </c:pt>
                <c:pt idx="85">
                  <c:v>-2.1899999999999977</c:v>
                </c:pt>
                <c:pt idx="86">
                  <c:v>-1.9600000000000009</c:v>
                </c:pt>
                <c:pt idx="87">
                  <c:v>-7.009999999999998</c:v>
                </c:pt>
                <c:pt idx="88">
                  <c:v>3.6099999999999994</c:v>
                </c:pt>
                <c:pt idx="89">
                  <c:v>-2.490000000000002</c:v>
                </c:pt>
                <c:pt idx="90">
                  <c:v>5.6000000000000014</c:v>
                </c:pt>
                <c:pt idx="91">
                  <c:v>13.770000000000003</c:v>
                </c:pt>
                <c:pt idx="92">
                  <c:v>1.5700000000000003</c:v>
                </c:pt>
                <c:pt idx="93">
                  <c:v>-2.3299999999999983</c:v>
                </c:pt>
                <c:pt idx="94">
                  <c:v>6.1400000000000006</c:v>
                </c:pt>
                <c:pt idx="95">
                  <c:v>-0.40999999999999659</c:v>
                </c:pt>
                <c:pt idx="96">
                  <c:v>0.13000000000000256</c:v>
                </c:pt>
                <c:pt idx="97">
                  <c:v>-1.7800000000000011</c:v>
                </c:pt>
                <c:pt idx="98">
                  <c:v>-1.7099999999999937</c:v>
                </c:pt>
                <c:pt idx="99">
                  <c:v>5.25</c:v>
                </c:pt>
                <c:pt idx="100">
                  <c:v>3.2199999999999989</c:v>
                </c:pt>
                <c:pt idx="101">
                  <c:v>-3.25</c:v>
                </c:pt>
                <c:pt idx="102">
                  <c:v>2.9500000000000028</c:v>
                </c:pt>
                <c:pt idx="103">
                  <c:v>5.0399999999999991</c:v>
                </c:pt>
                <c:pt idx="104">
                  <c:v>2.2800000000000011</c:v>
                </c:pt>
                <c:pt idx="105">
                  <c:v>-3.2800000000000011</c:v>
                </c:pt>
                <c:pt idx="106">
                  <c:v>-1.5200000000000031</c:v>
                </c:pt>
                <c:pt idx="107">
                  <c:v>-6.740000000000002</c:v>
                </c:pt>
                <c:pt idx="108">
                  <c:v>14.25</c:v>
                </c:pt>
                <c:pt idx="109">
                  <c:v>-1.6000000000000014</c:v>
                </c:pt>
                <c:pt idx="110">
                  <c:v>-2.9799999999999969</c:v>
                </c:pt>
                <c:pt idx="111">
                  <c:v>4.2299999999999969</c:v>
                </c:pt>
                <c:pt idx="112">
                  <c:v>16.79</c:v>
                </c:pt>
                <c:pt idx="113">
                  <c:v>2.5900000000000034</c:v>
                </c:pt>
                <c:pt idx="114">
                  <c:v>-0.28999999999999915</c:v>
                </c:pt>
                <c:pt idx="115">
                  <c:v>3.6899999999999977</c:v>
                </c:pt>
                <c:pt idx="116">
                  <c:v>4.7000000000000028</c:v>
                </c:pt>
                <c:pt idx="117">
                  <c:v>9.4699999999999989</c:v>
                </c:pt>
                <c:pt idx="118">
                  <c:v>1.8200000000000003</c:v>
                </c:pt>
                <c:pt idx="119">
                  <c:v>-4.07</c:v>
                </c:pt>
                <c:pt idx="120">
                  <c:v>9.8400000000000034</c:v>
                </c:pt>
                <c:pt idx="121">
                  <c:v>8.3999999999999986</c:v>
                </c:pt>
                <c:pt idx="122">
                  <c:v>-2.3599999999999994</c:v>
                </c:pt>
                <c:pt idx="123">
                  <c:v>8.8400000000000034</c:v>
                </c:pt>
                <c:pt idx="124">
                  <c:v>5.8999999999999986</c:v>
                </c:pt>
                <c:pt idx="125">
                  <c:v>13.18</c:v>
                </c:pt>
                <c:pt idx="126">
                  <c:v>-10.189999999999998</c:v>
                </c:pt>
                <c:pt idx="127">
                  <c:v>-7.3400000000000034</c:v>
                </c:pt>
                <c:pt idx="128">
                  <c:v>9.2199999999999989</c:v>
                </c:pt>
                <c:pt idx="129">
                  <c:v>5.77</c:v>
                </c:pt>
                <c:pt idx="130">
                  <c:v>7.5900000000000034</c:v>
                </c:pt>
                <c:pt idx="131">
                  <c:v>-9.2100000000000009</c:v>
                </c:pt>
                <c:pt idx="132">
                  <c:v>-0.78000000000000114</c:v>
                </c:pt>
                <c:pt idx="133">
                  <c:v>-6.75</c:v>
                </c:pt>
                <c:pt idx="134">
                  <c:v>-4.129999999999999</c:v>
                </c:pt>
                <c:pt idx="135">
                  <c:v>-1.6099999999999994</c:v>
                </c:pt>
                <c:pt idx="136">
                  <c:v>-2.990000000000002</c:v>
                </c:pt>
                <c:pt idx="137">
                  <c:v>-2.8999999999999986</c:v>
                </c:pt>
                <c:pt idx="138">
                  <c:v>5.1000000000000014</c:v>
                </c:pt>
                <c:pt idx="139">
                  <c:v>4.1599999999999966</c:v>
                </c:pt>
                <c:pt idx="140">
                  <c:v>4.18</c:v>
                </c:pt>
                <c:pt idx="141">
                  <c:v>6.0499999999999972</c:v>
                </c:pt>
                <c:pt idx="142">
                  <c:v>2.8900000000000006</c:v>
                </c:pt>
                <c:pt idx="143">
                  <c:v>-1.5200000000000031</c:v>
                </c:pt>
                <c:pt idx="144">
                  <c:v>-1.2999999999999972</c:v>
                </c:pt>
                <c:pt idx="145">
                  <c:v>3.990000000000002</c:v>
                </c:pt>
                <c:pt idx="146">
                  <c:v>1.75</c:v>
                </c:pt>
                <c:pt idx="147">
                  <c:v>-3.5399999999999991</c:v>
                </c:pt>
                <c:pt idx="148">
                  <c:v>1.1099999999999994</c:v>
                </c:pt>
                <c:pt idx="149">
                  <c:v>-1.4399999999999977</c:v>
                </c:pt>
                <c:pt idx="150">
                  <c:v>-13.170000000000002</c:v>
                </c:pt>
                <c:pt idx="151">
                  <c:v>13.54</c:v>
                </c:pt>
                <c:pt idx="152">
                  <c:v>19.46</c:v>
                </c:pt>
                <c:pt idx="153">
                  <c:v>3.7000000000000028</c:v>
                </c:pt>
                <c:pt idx="154">
                  <c:v>-2.0900000000000034</c:v>
                </c:pt>
                <c:pt idx="155">
                  <c:v>-2.8900000000000006</c:v>
                </c:pt>
                <c:pt idx="156">
                  <c:v>-10.170000000000002</c:v>
                </c:pt>
                <c:pt idx="157">
                  <c:v>-7.3400000000000034</c:v>
                </c:pt>
                <c:pt idx="158">
                  <c:v>1.1499999999999986</c:v>
                </c:pt>
                <c:pt idx="159">
                  <c:v>4.6000000000000014</c:v>
                </c:pt>
                <c:pt idx="160">
                  <c:v>4.2800000000000011</c:v>
                </c:pt>
                <c:pt idx="161">
                  <c:v>-0.15999999999999659</c:v>
                </c:pt>
                <c:pt idx="162">
                  <c:v>-1.5600000000000023</c:v>
                </c:pt>
                <c:pt idx="163">
                  <c:v>0.64000000000000057</c:v>
                </c:pt>
                <c:pt idx="164">
                  <c:v>-9.5300000000000011</c:v>
                </c:pt>
                <c:pt idx="165">
                  <c:v>2.8699999999999974</c:v>
                </c:pt>
                <c:pt idx="166">
                  <c:v>-5.7299999999999969</c:v>
                </c:pt>
                <c:pt idx="167">
                  <c:v>1.5300000000000011</c:v>
                </c:pt>
                <c:pt idx="168">
                  <c:v>-0.18999999999999773</c:v>
                </c:pt>
                <c:pt idx="169">
                  <c:v>4.1400000000000006</c:v>
                </c:pt>
                <c:pt idx="170">
                  <c:v>14.850000000000001</c:v>
                </c:pt>
                <c:pt idx="171">
                  <c:v>10.71</c:v>
                </c:pt>
                <c:pt idx="172">
                  <c:v>16.459999999999994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52D6-4390-93C3-04B5156B8CBC}"/>
            </c:ext>
          </c:extLst>
        </c:ser>
        <c:ser>
          <c:idx val="14"/>
          <c:order val="14"/>
          <c:tx>
            <c:strRef>
              <c:f>DAY2_BC_DIFF!$A$17</c:f>
              <c:strCache>
                <c:ptCount val="1"/>
                <c:pt idx="0">
                  <c:v>240330030</c:v>
                </c:pt>
              </c:strCache>
            </c:strRef>
          </c:tx>
          <c:spPr>
            <a:ln w="12700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DAY2_OP_DIFF!$D$2:$FT$2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DAY2_BC_DIFF!$D$17:$FT$17</c:f>
              <c:numCache>
                <c:formatCode>General</c:formatCode>
                <c:ptCount val="173"/>
                <c:pt idx="0">
                  <c:v>-1.5700000000000003</c:v>
                </c:pt>
                <c:pt idx="1">
                  <c:v>-2.740000000000002</c:v>
                </c:pt>
                <c:pt idx="2">
                  <c:v>-7.7000000000000028</c:v>
                </c:pt>
                <c:pt idx="3">
                  <c:v>11.64</c:v>
                </c:pt>
                <c:pt idx="4">
                  <c:v>10.450000000000003</c:v>
                </c:pt>
                <c:pt idx="5">
                  <c:v>-2.1199999999999974</c:v>
                </c:pt>
                <c:pt idx="6">
                  <c:v>-3.6300000000000026</c:v>
                </c:pt>
                <c:pt idx="7">
                  <c:v>-0.36999999999999744</c:v>
                </c:pt>
                <c:pt idx="8">
                  <c:v>0</c:v>
                </c:pt>
                <c:pt idx="9">
                  <c:v>-14.060000000000002</c:v>
                </c:pt>
                <c:pt idx="10">
                  <c:v>-3.7999999999999972</c:v>
                </c:pt>
                <c:pt idx="11">
                  <c:v>2.2100000000000009</c:v>
                </c:pt>
                <c:pt idx="12">
                  <c:v>3.9999999999999147E-2</c:v>
                </c:pt>
                <c:pt idx="13">
                  <c:v>-1.4699999999999989</c:v>
                </c:pt>
                <c:pt idx="14">
                  <c:v>-2.9099999999999966</c:v>
                </c:pt>
                <c:pt idx="15">
                  <c:v>-6.490000000000002</c:v>
                </c:pt>
                <c:pt idx="16">
                  <c:v>-5.18</c:v>
                </c:pt>
                <c:pt idx="17">
                  <c:v>23.009999999999998</c:v>
                </c:pt>
                <c:pt idx="18">
                  <c:v>17.759999999999998</c:v>
                </c:pt>
                <c:pt idx="19">
                  <c:v>1.5700000000000003</c:v>
                </c:pt>
                <c:pt idx="20">
                  <c:v>7.1899999999999977</c:v>
                </c:pt>
                <c:pt idx="21">
                  <c:v>-1.5700000000000003</c:v>
                </c:pt>
                <c:pt idx="22">
                  <c:v>-5.8800000000000026</c:v>
                </c:pt>
                <c:pt idx="23">
                  <c:v>-3.8100000000000023</c:v>
                </c:pt>
                <c:pt idx="24">
                  <c:v>8.8100000000000023</c:v>
                </c:pt>
                <c:pt idx="25">
                  <c:v>9.6499999999999986</c:v>
                </c:pt>
                <c:pt idx="26">
                  <c:v>1.759999999999998</c:v>
                </c:pt>
                <c:pt idx="27">
                  <c:v>-4.75</c:v>
                </c:pt>
                <c:pt idx="28">
                  <c:v>-2.4799999999999969</c:v>
                </c:pt>
                <c:pt idx="29">
                  <c:v>-5.5900000000000034</c:v>
                </c:pt>
                <c:pt idx="30">
                  <c:v>-3.9500000000000028</c:v>
                </c:pt>
                <c:pt idx="31">
                  <c:v>-3.509999999999998</c:v>
                </c:pt>
                <c:pt idx="32">
                  <c:v>1.5900000000000034</c:v>
                </c:pt>
                <c:pt idx="33">
                  <c:v>6.8900000000000006</c:v>
                </c:pt>
                <c:pt idx="34">
                  <c:v>7.7399999999999984</c:v>
                </c:pt>
                <c:pt idx="35">
                  <c:v>29.54</c:v>
                </c:pt>
                <c:pt idx="36">
                  <c:v>11.030000000000001</c:v>
                </c:pt>
                <c:pt idx="37">
                  <c:v>-0.17000000000000171</c:v>
                </c:pt>
                <c:pt idx="38">
                  <c:v>-18.350000000000001</c:v>
                </c:pt>
                <c:pt idx="39">
                  <c:v>2.8599999999999994</c:v>
                </c:pt>
                <c:pt idx="40">
                  <c:v>3.0600000000000023</c:v>
                </c:pt>
                <c:pt idx="41">
                  <c:v>7.7000000000000028</c:v>
                </c:pt>
                <c:pt idx="42">
                  <c:v>-2.5600000000000023</c:v>
                </c:pt>
                <c:pt idx="43">
                  <c:v>-4.9500000000000028</c:v>
                </c:pt>
                <c:pt idx="44">
                  <c:v>-5.6000000000000014</c:v>
                </c:pt>
                <c:pt idx="45">
                  <c:v>-4.6000000000000014</c:v>
                </c:pt>
                <c:pt idx="46">
                  <c:v>11.770000000000003</c:v>
                </c:pt>
                <c:pt idx="47">
                  <c:v>-2.8999999999999986</c:v>
                </c:pt>
                <c:pt idx="48">
                  <c:v>4.8400000000000034</c:v>
                </c:pt>
                <c:pt idx="49">
                  <c:v>9.3999999999999986</c:v>
                </c:pt>
                <c:pt idx="50">
                  <c:v>5.2800000000000011</c:v>
                </c:pt>
                <c:pt idx="51">
                  <c:v>0.77000000000000313</c:v>
                </c:pt>
                <c:pt idx="52">
                  <c:v>1.7199999999999989</c:v>
                </c:pt>
                <c:pt idx="53">
                  <c:v>-15.170000000000002</c:v>
                </c:pt>
                <c:pt idx="54">
                  <c:v>-10.07</c:v>
                </c:pt>
                <c:pt idx="55">
                  <c:v>-8.4500000000000028</c:v>
                </c:pt>
                <c:pt idx="56">
                  <c:v>15.439999999999998</c:v>
                </c:pt>
                <c:pt idx="57">
                  <c:v>-1.2100000000000009</c:v>
                </c:pt>
                <c:pt idx="58">
                  <c:v>4.6199999999999974</c:v>
                </c:pt>
                <c:pt idx="59">
                  <c:v>-1.9200000000000017</c:v>
                </c:pt>
                <c:pt idx="60">
                  <c:v>-6.9600000000000009</c:v>
                </c:pt>
                <c:pt idx="61">
                  <c:v>-15.479999999999997</c:v>
                </c:pt>
                <c:pt idx="62">
                  <c:v>-8.990000000000002</c:v>
                </c:pt>
                <c:pt idx="63">
                  <c:v>8.7700000000000031</c:v>
                </c:pt>
                <c:pt idx="64">
                  <c:v>-3.1599999999999966</c:v>
                </c:pt>
                <c:pt idx="65">
                  <c:v>0</c:v>
                </c:pt>
                <c:pt idx="66">
                  <c:v>18.78</c:v>
                </c:pt>
                <c:pt idx="67">
                  <c:v>-5.6599999999999966</c:v>
                </c:pt>
                <c:pt idx="68">
                  <c:v>-6.2899999999999991</c:v>
                </c:pt>
                <c:pt idx="69">
                  <c:v>1.740000000000002</c:v>
                </c:pt>
                <c:pt idx="70">
                  <c:v>-3.4299999999999997</c:v>
                </c:pt>
                <c:pt idx="71">
                  <c:v>5.8299999999999983</c:v>
                </c:pt>
                <c:pt idx="72">
                  <c:v>0.18999999999999773</c:v>
                </c:pt>
                <c:pt idx="73">
                  <c:v>-9.6899999999999977</c:v>
                </c:pt>
                <c:pt idx="74">
                  <c:v>-10.130000000000003</c:v>
                </c:pt>
                <c:pt idx="75">
                  <c:v>1.5900000000000034</c:v>
                </c:pt>
                <c:pt idx="76">
                  <c:v>-1.6000000000000014</c:v>
                </c:pt>
                <c:pt idx="77">
                  <c:v>4.1899999999999977</c:v>
                </c:pt>
                <c:pt idx="78">
                  <c:v>3.6499999999999986</c:v>
                </c:pt>
                <c:pt idx="79">
                  <c:v>4.0300000000000011</c:v>
                </c:pt>
                <c:pt idx="80">
                  <c:v>0.85999999999999943</c:v>
                </c:pt>
                <c:pt idx="81">
                  <c:v>1.6800000000000068</c:v>
                </c:pt>
                <c:pt idx="82">
                  <c:v>-8.6700000000000017</c:v>
                </c:pt>
                <c:pt idx="83">
                  <c:v>9.1899999999999977</c:v>
                </c:pt>
                <c:pt idx="84">
                  <c:v>1.9200000000000017</c:v>
                </c:pt>
                <c:pt idx="85">
                  <c:v>3.7299999999999969</c:v>
                </c:pt>
                <c:pt idx="86">
                  <c:v>-3.2299999999999969</c:v>
                </c:pt>
                <c:pt idx="87">
                  <c:v>-5.7700000000000031</c:v>
                </c:pt>
                <c:pt idx="88">
                  <c:v>4.2899999999999991</c:v>
                </c:pt>
                <c:pt idx="89">
                  <c:v>-1.6099999999999994</c:v>
                </c:pt>
                <c:pt idx="90">
                  <c:v>7.5</c:v>
                </c:pt>
                <c:pt idx="91">
                  <c:v>11.619999999999997</c:v>
                </c:pt>
                <c:pt idx="92">
                  <c:v>-1.990000000000002</c:v>
                </c:pt>
                <c:pt idx="93">
                  <c:v>1.1300000000000026</c:v>
                </c:pt>
                <c:pt idx="94">
                  <c:v>8.4200000000000017</c:v>
                </c:pt>
                <c:pt idx="95">
                  <c:v>-1.1000000000000014</c:v>
                </c:pt>
                <c:pt idx="96">
                  <c:v>0.46999999999999886</c:v>
                </c:pt>
                <c:pt idx="97">
                  <c:v>0.54999999999999716</c:v>
                </c:pt>
                <c:pt idx="98">
                  <c:v>1.0200000000000031</c:v>
                </c:pt>
                <c:pt idx="99">
                  <c:v>8.2999999999999972</c:v>
                </c:pt>
                <c:pt idx="100">
                  <c:v>7.9699999999999989</c:v>
                </c:pt>
                <c:pt idx="101">
                  <c:v>-5.6199999999999974</c:v>
                </c:pt>
                <c:pt idx="102">
                  <c:v>-8.1499999999999986</c:v>
                </c:pt>
                <c:pt idx="103">
                  <c:v>-5.0300000000000011</c:v>
                </c:pt>
                <c:pt idx="104">
                  <c:v>2.6300000000000026</c:v>
                </c:pt>
                <c:pt idx="105">
                  <c:v>-4.0600000000000023</c:v>
                </c:pt>
                <c:pt idx="106">
                  <c:v>0</c:v>
                </c:pt>
                <c:pt idx="107">
                  <c:v>-12.780000000000001</c:v>
                </c:pt>
                <c:pt idx="108">
                  <c:v>0.49000000000000199</c:v>
                </c:pt>
                <c:pt idx="109">
                  <c:v>1.9299999999999997</c:v>
                </c:pt>
                <c:pt idx="110">
                  <c:v>-4.3400000000000034</c:v>
                </c:pt>
                <c:pt idx="111">
                  <c:v>1.259999999999998</c:v>
                </c:pt>
                <c:pt idx="112">
                  <c:v>15.11</c:v>
                </c:pt>
                <c:pt idx="113">
                  <c:v>-4.82</c:v>
                </c:pt>
                <c:pt idx="114">
                  <c:v>-12.799999999999997</c:v>
                </c:pt>
                <c:pt idx="115">
                  <c:v>6</c:v>
                </c:pt>
                <c:pt idx="116">
                  <c:v>-0.59000000000000341</c:v>
                </c:pt>
                <c:pt idx="117">
                  <c:v>3.5799999999999983</c:v>
                </c:pt>
                <c:pt idx="118">
                  <c:v>1.4799999999999969</c:v>
                </c:pt>
                <c:pt idx="119">
                  <c:v>-11.009999999999998</c:v>
                </c:pt>
                <c:pt idx="120">
                  <c:v>14.96</c:v>
                </c:pt>
                <c:pt idx="121">
                  <c:v>9.240000000000002</c:v>
                </c:pt>
                <c:pt idx="122">
                  <c:v>-5.9300000000000068</c:v>
                </c:pt>
                <c:pt idx="123">
                  <c:v>5.2000000000000028</c:v>
                </c:pt>
                <c:pt idx="124">
                  <c:v>6.7100000000000009</c:v>
                </c:pt>
                <c:pt idx="125">
                  <c:v>9.39</c:v>
                </c:pt>
                <c:pt idx="126">
                  <c:v>-6.3299999999999983</c:v>
                </c:pt>
                <c:pt idx="127">
                  <c:v>8.9500000000000028</c:v>
                </c:pt>
                <c:pt idx="128">
                  <c:v>9.93</c:v>
                </c:pt>
                <c:pt idx="129">
                  <c:v>3.9699999999999989</c:v>
                </c:pt>
                <c:pt idx="130">
                  <c:v>13.030000000000001</c:v>
                </c:pt>
                <c:pt idx="131">
                  <c:v>-12.369999999999997</c:v>
                </c:pt>
                <c:pt idx="132">
                  <c:v>-3.3299999999999983</c:v>
                </c:pt>
                <c:pt idx="133">
                  <c:v>-5.3299999999999983</c:v>
                </c:pt>
                <c:pt idx="134">
                  <c:v>-7.5799999999999983</c:v>
                </c:pt>
                <c:pt idx="135">
                  <c:v>-1.7299999999999969</c:v>
                </c:pt>
                <c:pt idx="136">
                  <c:v>-2.2000000000000028</c:v>
                </c:pt>
                <c:pt idx="137">
                  <c:v>-3.1300000000000026</c:v>
                </c:pt>
                <c:pt idx="138">
                  <c:v>10.049999999999997</c:v>
                </c:pt>
                <c:pt idx="139">
                  <c:v>11.5</c:v>
                </c:pt>
                <c:pt idx="140">
                  <c:v>0</c:v>
                </c:pt>
                <c:pt idx="141">
                  <c:v>5.9099999999999966</c:v>
                </c:pt>
                <c:pt idx="142">
                  <c:v>3.1099999999999994</c:v>
                </c:pt>
                <c:pt idx="143">
                  <c:v>-4.1099999999999994</c:v>
                </c:pt>
                <c:pt idx="144">
                  <c:v>-13.719999999999999</c:v>
                </c:pt>
                <c:pt idx="145">
                  <c:v>-6.2199999999999989</c:v>
                </c:pt>
                <c:pt idx="146">
                  <c:v>1.9799999999999969</c:v>
                </c:pt>
                <c:pt idx="147">
                  <c:v>-3.0399999999999991</c:v>
                </c:pt>
                <c:pt idx="148">
                  <c:v>-1.0100000000000051</c:v>
                </c:pt>
                <c:pt idx="149">
                  <c:v>4.5499999999999972</c:v>
                </c:pt>
                <c:pt idx="150">
                  <c:v>-6.8400000000000034</c:v>
                </c:pt>
                <c:pt idx="151">
                  <c:v>10.86</c:v>
                </c:pt>
                <c:pt idx="152">
                  <c:v>17.240000000000002</c:v>
                </c:pt>
                <c:pt idx="153">
                  <c:v>9.1199999999999974</c:v>
                </c:pt>
                <c:pt idx="154">
                  <c:v>0</c:v>
                </c:pt>
                <c:pt idx="155">
                  <c:v>-9.0600000000000023</c:v>
                </c:pt>
                <c:pt idx="156">
                  <c:v>-9.9399999999999977</c:v>
                </c:pt>
                <c:pt idx="157">
                  <c:v>-6.68</c:v>
                </c:pt>
                <c:pt idx="158">
                  <c:v>0.34000000000000341</c:v>
                </c:pt>
                <c:pt idx="159">
                  <c:v>6.91</c:v>
                </c:pt>
                <c:pt idx="160">
                  <c:v>4.240000000000002</c:v>
                </c:pt>
                <c:pt idx="161">
                  <c:v>-1.759999999999998</c:v>
                </c:pt>
                <c:pt idx="162">
                  <c:v>-0.45000000000000284</c:v>
                </c:pt>
                <c:pt idx="163">
                  <c:v>-5.1599999999999966</c:v>
                </c:pt>
                <c:pt idx="164">
                  <c:v>-11.060000000000002</c:v>
                </c:pt>
                <c:pt idx="165">
                  <c:v>2.4799999999999969</c:v>
                </c:pt>
                <c:pt idx="166">
                  <c:v>-8.240000000000002</c:v>
                </c:pt>
                <c:pt idx="167">
                  <c:v>3.509999999999998</c:v>
                </c:pt>
                <c:pt idx="168">
                  <c:v>-1.3800000000000026</c:v>
                </c:pt>
                <c:pt idx="169">
                  <c:v>3.1899999999999977</c:v>
                </c:pt>
                <c:pt idx="170">
                  <c:v>8.64</c:v>
                </c:pt>
                <c:pt idx="171">
                  <c:v>6.8999999999999986</c:v>
                </c:pt>
                <c:pt idx="172">
                  <c:v>12.369999999999997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52D6-4390-93C3-04B5156B8CBC}"/>
            </c:ext>
          </c:extLst>
        </c:ser>
        <c:ser>
          <c:idx val="15"/>
          <c:order val="15"/>
          <c:tx>
            <c:strRef>
              <c:f>DAY2_BC_DIFF!$A$18</c:f>
              <c:strCache>
                <c:ptCount val="1"/>
                <c:pt idx="0">
                  <c:v>240338003</c:v>
                </c:pt>
              </c:strCache>
            </c:strRef>
          </c:tx>
          <c:spPr>
            <a:ln w="12700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DAY2_OP_DIFF!$D$2:$FT$2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DAY2_BC_DIFF!$D$18:$FT$18</c:f>
              <c:numCache>
                <c:formatCode>General</c:formatCode>
                <c:ptCount val="173"/>
                <c:pt idx="0">
                  <c:v>-2.0900000000000034</c:v>
                </c:pt>
                <c:pt idx="1">
                  <c:v>-3.4500000000000028</c:v>
                </c:pt>
                <c:pt idx="2">
                  <c:v>-2.1599999999999966</c:v>
                </c:pt>
                <c:pt idx="3">
                  <c:v>6.3500000000000014</c:v>
                </c:pt>
                <c:pt idx="4">
                  <c:v>5.8299999999999983</c:v>
                </c:pt>
                <c:pt idx="5">
                  <c:v>-3.3699999999999974</c:v>
                </c:pt>
                <c:pt idx="6">
                  <c:v>-3.75</c:v>
                </c:pt>
                <c:pt idx="7">
                  <c:v>2.6700000000000017</c:v>
                </c:pt>
                <c:pt idx="8">
                  <c:v>-1.3500000000000014</c:v>
                </c:pt>
                <c:pt idx="9">
                  <c:v>-6.8900000000000006</c:v>
                </c:pt>
                <c:pt idx="10">
                  <c:v>-3.2899999999999991</c:v>
                </c:pt>
                <c:pt idx="11">
                  <c:v>1.3800000000000026</c:v>
                </c:pt>
                <c:pt idx="12">
                  <c:v>-1.3400000000000034</c:v>
                </c:pt>
                <c:pt idx="13">
                  <c:v>-4.490000000000002</c:v>
                </c:pt>
                <c:pt idx="14">
                  <c:v>-3.1300000000000026</c:v>
                </c:pt>
                <c:pt idx="15">
                  <c:v>-2.8200000000000003</c:v>
                </c:pt>
                <c:pt idx="16">
                  <c:v>0.18999999999999773</c:v>
                </c:pt>
                <c:pt idx="17">
                  <c:v>20.439999999999998</c:v>
                </c:pt>
                <c:pt idx="18">
                  <c:v>15.600000000000001</c:v>
                </c:pt>
                <c:pt idx="19">
                  <c:v>3.4099999999999966</c:v>
                </c:pt>
                <c:pt idx="20">
                  <c:v>7.4099999999999966</c:v>
                </c:pt>
                <c:pt idx="21">
                  <c:v>-0.21000000000000085</c:v>
                </c:pt>
                <c:pt idx="22">
                  <c:v>-5.0499999999999972</c:v>
                </c:pt>
                <c:pt idx="23">
                  <c:v>-4.8100000000000023</c:v>
                </c:pt>
                <c:pt idx="24">
                  <c:v>9.2800000000000011</c:v>
                </c:pt>
                <c:pt idx="25">
                  <c:v>10.409999999999997</c:v>
                </c:pt>
                <c:pt idx="26">
                  <c:v>1.259999999999998</c:v>
                </c:pt>
                <c:pt idx="27">
                  <c:v>-8</c:v>
                </c:pt>
                <c:pt idx="28">
                  <c:v>-6.2700000000000031</c:v>
                </c:pt>
                <c:pt idx="29">
                  <c:v>-2.8100000000000023</c:v>
                </c:pt>
                <c:pt idx="30">
                  <c:v>-5.75</c:v>
                </c:pt>
                <c:pt idx="31">
                  <c:v>-3.4200000000000017</c:v>
                </c:pt>
                <c:pt idx="32">
                  <c:v>3.5700000000000003</c:v>
                </c:pt>
                <c:pt idx="33">
                  <c:v>14.770000000000003</c:v>
                </c:pt>
                <c:pt idx="34">
                  <c:v>7.3299999999999983</c:v>
                </c:pt>
                <c:pt idx="35">
                  <c:v>11.009999999999998</c:v>
                </c:pt>
                <c:pt idx="36">
                  <c:v>2.6199999999999974</c:v>
                </c:pt>
                <c:pt idx="37">
                  <c:v>-1.7199999999999989</c:v>
                </c:pt>
                <c:pt idx="38">
                  <c:v>-16.739999999999998</c:v>
                </c:pt>
                <c:pt idx="39">
                  <c:v>8.2100000000000009</c:v>
                </c:pt>
                <c:pt idx="40">
                  <c:v>3.6799999999999997</c:v>
                </c:pt>
                <c:pt idx="41">
                  <c:v>7.2999999999999972</c:v>
                </c:pt>
                <c:pt idx="42">
                  <c:v>3.5</c:v>
                </c:pt>
                <c:pt idx="43">
                  <c:v>-6.3400000000000034</c:v>
                </c:pt>
                <c:pt idx="44">
                  <c:v>-2.8200000000000003</c:v>
                </c:pt>
                <c:pt idx="45">
                  <c:v>-5.3500000000000014</c:v>
                </c:pt>
                <c:pt idx="46">
                  <c:v>7.5799999999999983</c:v>
                </c:pt>
                <c:pt idx="47">
                  <c:v>-4.2999999999999972</c:v>
                </c:pt>
                <c:pt idx="48">
                  <c:v>4.7899999999999991</c:v>
                </c:pt>
                <c:pt idx="49">
                  <c:v>9.9200000000000017</c:v>
                </c:pt>
                <c:pt idx="50">
                  <c:v>2.7199999999999989</c:v>
                </c:pt>
                <c:pt idx="51">
                  <c:v>-3.0900000000000034</c:v>
                </c:pt>
                <c:pt idx="52">
                  <c:v>5.7999999999999972</c:v>
                </c:pt>
                <c:pt idx="53">
                  <c:v>-10.86</c:v>
                </c:pt>
                <c:pt idx="54">
                  <c:v>-18.380000000000003</c:v>
                </c:pt>
                <c:pt idx="55">
                  <c:v>-7.6000000000000014</c:v>
                </c:pt>
                <c:pt idx="56">
                  <c:v>14.659999999999997</c:v>
                </c:pt>
                <c:pt idx="57">
                  <c:v>-4.4099999999999966</c:v>
                </c:pt>
                <c:pt idx="58">
                  <c:v>2.1000000000000014</c:v>
                </c:pt>
                <c:pt idx="59">
                  <c:v>-1.0799999999999983</c:v>
                </c:pt>
                <c:pt idx="60">
                  <c:v>-0.63000000000000256</c:v>
                </c:pt>
                <c:pt idx="61">
                  <c:v>-3.6300000000000026</c:v>
                </c:pt>
                <c:pt idx="62">
                  <c:v>-3.0399999999999991</c:v>
                </c:pt>
                <c:pt idx="63">
                  <c:v>6.1400000000000006</c:v>
                </c:pt>
                <c:pt idx="64">
                  <c:v>-3.5</c:v>
                </c:pt>
                <c:pt idx="65">
                  <c:v>12.579999999999998</c:v>
                </c:pt>
                <c:pt idx="66">
                  <c:v>14.07</c:v>
                </c:pt>
                <c:pt idx="67">
                  <c:v>-7.7999999999999972</c:v>
                </c:pt>
                <c:pt idx="68">
                  <c:v>-9.6199999999999974</c:v>
                </c:pt>
                <c:pt idx="69">
                  <c:v>-0.82999999999999829</c:v>
                </c:pt>
                <c:pt idx="70">
                  <c:v>-5.9600000000000009</c:v>
                </c:pt>
                <c:pt idx="71">
                  <c:v>3.6000000000000014</c:v>
                </c:pt>
                <c:pt idx="72">
                  <c:v>-6.0499999999999972</c:v>
                </c:pt>
                <c:pt idx="73">
                  <c:v>-7.9699999999999989</c:v>
                </c:pt>
                <c:pt idx="74">
                  <c:v>-0.45000000000000284</c:v>
                </c:pt>
                <c:pt idx="75">
                  <c:v>3.3900000000000006</c:v>
                </c:pt>
                <c:pt idx="76">
                  <c:v>-2.0600000000000023</c:v>
                </c:pt>
                <c:pt idx="77">
                  <c:v>-0.67999999999999972</c:v>
                </c:pt>
                <c:pt idx="78">
                  <c:v>3.5</c:v>
                </c:pt>
                <c:pt idx="79">
                  <c:v>3.8900000000000006</c:v>
                </c:pt>
                <c:pt idx="80">
                  <c:v>3.8200000000000003</c:v>
                </c:pt>
                <c:pt idx="81">
                  <c:v>6.0000000000002274E-2</c:v>
                </c:pt>
                <c:pt idx="82">
                  <c:v>1.240000000000002</c:v>
                </c:pt>
                <c:pt idx="83">
                  <c:v>8.5300000000000011</c:v>
                </c:pt>
                <c:pt idx="84">
                  <c:v>3.4299999999999997</c:v>
                </c:pt>
                <c:pt idx="85">
                  <c:v>-1.1700000000000017</c:v>
                </c:pt>
                <c:pt idx="86">
                  <c:v>-8.3800000000000026</c:v>
                </c:pt>
                <c:pt idx="87">
                  <c:v>-9.5499999999999972</c:v>
                </c:pt>
                <c:pt idx="88">
                  <c:v>3.3699999999999974</c:v>
                </c:pt>
                <c:pt idx="89">
                  <c:v>1.75</c:v>
                </c:pt>
                <c:pt idx="90">
                  <c:v>14.280000000000001</c:v>
                </c:pt>
                <c:pt idx="91">
                  <c:v>12.219999999999999</c:v>
                </c:pt>
                <c:pt idx="92">
                  <c:v>-4.5200000000000031</c:v>
                </c:pt>
                <c:pt idx="93">
                  <c:v>-0.35999999999999943</c:v>
                </c:pt>
                <c:pt idx="94">
                  <c:v>2.4399999999999977</c:v>
                </c:pt>
                <c:pt idx="95">
                  <c:v>7.7100000000000009</c:v>
                </c:pt>
                <c:pt idx="96">
                  <c:v>-3.6199999999999974</c:v>
                </c:pt>
                <c:pt idx="97">
                  <c:v>-9.64</c:v>
                </c:pt>
                <c:pt idx="98">
                  <c:v>3.9200000000000017</c:v>
                </c:pt>
                <c:pt idx="99">
                  <c:v>8.509999999999998</c:v>
                </c:pt>
                <c:pt idx="100">
                  <c:v>2.1300000000000026</c:v>
                </c:pt>
                <c:pt idx="101">
                  <c:v>-10.659999999999997</c:v>
                </c:pt>
                <c:pt idx="102">
                  <c:v>-4.3100000000000023</c:v>
                </c:pt>
                <c:pt idx="103">
                  <c:v>14.579999999999998</c:v>
                </c:pt>
                <c:pt idx="104">
                  <c:v>7.4399999999999977</c:v>
                </c:pt>
                <c:pt idx="105">
                  <c:v>-3.6799999999999997</c:v>
                </c:pt>
                <c:pt idx="106">
                  <c:v>-0.67999999999999972</c:v>
                </c:pt>
                <c:pt idx="107">
                  <c:v>-15.219999999999999</c:v>
                </c:pt>
                <c:pt idx="108">
                  <c:v>-2.2000000000000028</c:v>
                </c:pt>
                <c:pt idx="109">
                  <c:v>3.0799999999999983</c:v>
                </c:pt>
                <c:pt idx="110">
                  <c:v>0.65999999999999659</c:v>
                </c:pt>
                <c:pt idx="111">
                  <c:v>11.219999999999999</c:v>
                </c:pt>
                <c:pt idx="112">
                  <c:v>9.68</c:v>
                </c:pt>
                <c:pt idx="113">
                  <c:v>-16.619999999999997</c:v>
                </c:pt>
                <c:pt idx="114">
                  <c:v>-0.53000000000000114</c:v>
                </c:pt>
                <c:pt idx="115">
                  <c:v>8.1000000000000014</c:v>
                </c:pt>
                <c:pt idx="116">
                  <c:v>2.3699999999999974</c:v>
                </c:pt>
                <c:pt idx="117">
                  <c:v>3.5200000000000031</c:v>
                </c:pt>
                <c:pt idx="118">
                  <c:v>1.5499999999999972</c:v>
                </c:pt>
                <c:pt idx="119">
                  <c:v>1.75</c:v>
                </c:pt>
                <c:pt idx="120">
                  <c:v>11.469999999999999</c:v>
                </c:pt>
                <c:pt idx="121">
                  <c:v>0</c:v>
                </c:pt>
                <c:pt idx="122">
                  <c:v>-18.630000000000003</c:v>
                </c:pt>
                <c:pt idx="123">
                  <c:v>2.6499999999999986</c:v>
                </c:pt>
                <c:pt idx="124">
                  <c:v>9.9600000000000009</c:v>
                </c:pt>
                <c:pt idx="125">
                  <c:v>2.7800000000000011</c:v>
                </c:pt>
                <c:pt idx="126">
                  <c:v>15.619999999999997</c:v>
                </c:pt>
                <c:pt idx="127">
                  <c:v>15.25</c:v>
                </c:pt>
                <c:pt idx="128">
                  <c:v>12.020000000000003</c:v>
                </c:pt>
                <c:pt idx="129">
                  <c:v>-2.7399999999999984</c:v>
                </c:pt>
                <c:pt idx="130">
                  <c:v>4.3900000000000006</c:v>
                </c:pt>
                <c:pt idx="131">
                  <c:v>-20.020000000000003</c:v>
                </c:pt>
                <c:pt idx="132">
                  <c:v>-9.9600000000000009</c:v>
                </c:pt>
                <c:pt idx="133">
                  <c:v>-7.8800000000000026</c:v>
                </c:pt>
                <c:pt idx="134">
                  <c:v>-9.2700000000000031</c:v>
                </c:pt>
                <c:pt idx="135">
                  <c:v>-7.3999999999999986</c:v>
                </c:pt>
                <c:pt idx="136">
                  <c:v>-13.399999999999999</c:v>
                </c:pt>
                <c:pt idx="137">
                  <c:v>-2.1099999999999994</c:v>
                </c:pt>
                <c:pt idx="138">
                  <c:v>7.5</c:v>
                </c:pt>
                <c:pt idx="139">
                  <c:v>11.659999999999997</c:v>
                </c:pt>
                <c:pt idx="140">
                  <c:v>4.18</c:v>
                </c:pt>
                <c:pt idx="141">
                  <c:v>7.6199999999999974</c:v>
                </c:pt>
                <c:pt idx="142">
                  <c:v>4.5</c:v>
                </c:pt>
                <c:pt idx="143">
                  <c:v>-1.9200000000000017</c:v>
                </c:pt>
                <c:pt idx="144">
                  <c:v>-17.630000000000003</c:v>
                </c:pt>
                <c:pt idx="145">
                  <c:v>-7.759999999999998</c:v>
                </c:pt>
                <c:pt idx="146">
                  <c:v>-0.18999999999999773</c:v>
                </c:pt>
                <c:pt idx="147">
                  <c:v>1.8599999999999994</c:v>
                </c:pt>
                <c:pt idx="148">
                  <c:v>-2.5700000000000003</c:v>
                </c:pt>
                <c:pt idx="149">
                  <c:v>-0.45999999999999375</c:v>
                </c:pt>
                <c:pt idx="150">
                  <c:v>-9.4699999999999989</c:v>
                </c:pt>
                <c:pt idx="151">
                  <c:v>13.82</c:v>
                </c:pt>
                <c:pt idx="152">
                  <c:v>13.579999999999998</c:v>
                </c:pt>
                <c:pt idx="153">
                  <c:v>16.119999999999997</c:v>
                </c:pt>
                <c:pt idx="154">
                  <c:v>-2.4500000000000028</c:v>
                </c:pt>
                <c:pt idx="155">
                  <c:v>-11.5</c:v>
                </c:pt>
                <c:pt idx="156">
                  <c:v>-10.799999999999997</c:v>
                </c:pt>
                <c:pt idx="157">
                  <c:v>-6.75</c:v>
                </c:pt>
                <c:pt idx="158">
                  <c:v>-2.8100000000000023</c:v>
                </c:pt>
                <c:pt idx="159">
                  <c:v>7.1899999999999977</c:v>
                </c:pt>
                <c:pt idx="160">
                  <c:v>4.2199999999999989</c:v>
                </c:pt>
                <c:pt idx="161">
                  <c:v>-1.3999999999999986</c:v>
                </c:pt>
                <c:pt idx="162">
                  <c:v>-3.6400000000000006</c:v>
                </c:pt>
                <c:pt idx="163">
                  <c:v>-9.5300000000000011</c:v>
                </c:pt>
                <c:pt idx="164">
                  <c:v>-12.130000000000003</c:v>
                </c:pt>
                <c:pt idx="165">
                  <c:v>0</c:v>
                </c:pt>
                <c:pt idx="166">
                  <c:v>-3.1000000000000014</c:v>
                </c:pt>
                <c:pt idx="167">
                  <c:v>5.1700000000000017</c:v>
                </c:pt>
                <c:pt idx="168">
                  <c:v>0.85999999999999943</c:v>
                </c:pt>
                <c:pt idx="169">
                  <c:v>7.7999999999999972</c:v>
                </c:pt>
                <c:pt idx="170">
                  <c:v>8.6199999999999974</c:v>
                </c:pt>
                <c:pt idx="171">
                  <c:v>1.8599999999999994</c:v>
                </c:pt>
                <c:pt idx="172">
                  <c:v>3.8100000000000023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52D6-4390-93C3-04B5156B8CBC}"/>
            </c:ext>
          </c:extLst>
        </c:ser>
        <c:ser>
          <c:idx val="16"/>
          <c:order val="16"/>
          <c:tx>
            <c:strRef>
              <c:f>DAY2_BC_DIFF!$A$19</c:f>
              <c:strCache>
                <c:ptCount val="1"/>
                <c:pt idx="0">
                  <c:v>240339991</c:v>
                </c:pt>
              </c:strCache>
            </c:strRef>
          </c:tx>
          <c:spPr>
            <a:ln w="12700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DAY2_OP_DIFF!$D$2:$FT$2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DAY2_BC_DIFF!$D$19:$FT$19</c:f>
              <c:numCache>
                <c:formatCode>General</c:formatCode>
                <c:ptCount val="173"/>
                <c:pt idx="0">
                  <c:v>-0.43999999999999773</c:v>
                </c:pt>
                <c:pt idx="1">
                  <c:v>-1.2100000000000009</c:v>
                </c:pt>
                <c:pt idx="2">
                  <c:v>-7.3699999999999974</c:v>
                </c:pt>
                <c:pt idx="3">
                  <c:v>11.530000000000001</c:v>
                </c:pt>
                <c:pt idx="4">
                  <c:v>10.450000000000003</c:v>
                </c:pt>
                <c:pt idx="5">
                  <c:v>-1.2899999999999991</c:v>
                </c:pt>
                <c:pt idx="6">
                  <c:v>-2.3900000000000006</c:v>
                </c:pt>
                <c:pt idx="7">
                  <c:v>2.6400000000000006</c:v>
                </c:pt>
                <c:pt idx="8">
                  <c:v>-3.4600000000000009</c:v>
                </c:pt>
                <c:pt idx="9">
                  <c:v>-12.270000000000003</c:v>
                </c:pt>
                <c:pt idx="10">
                  <c:v>-1.5300000000000011</c:v>
                </c:pt>
                <c:pt idx="11">
                  <c:v>2.5300000000000011</c:v>
                </c:pt>
                <c:pt idx="12">
                  <c:v>1.1199999999999974</c:v>
                </c:pt>
                <c:pt idx="13">
                  <c:v>9.0000000000003411E-2</c:v>
                </c:pt>
                <c:pt idx="14">
                  <c:v>-2.4600000000000009</c:v>
                </c:pt>
                <c:pt idx="15">
                  <c:v>-4.259999999999998</c:v>
                </c:pt>
                <c:pt idx="16">
                  <c:v>-5.4699999999999989</c:v>
                </c:pt>
                <c:pt idx="17">
                  <c:v>22.990000000000002</c:v>
                </c:pt>
                <c:pt idx="18">
                  <c:v>18.659999999999997</c:v>
                </c:pt>
                <c:pt idx="19">
                  <c:v>2.5600000000000023</c:v>
                </c:pt>
                <c:pt idx="20">
                  <c:v>8.240000000000002</c:v>
                </c:pt>
                <c:pt idx="21">
                  <c:v>0.53000000000000114</c:v>
                </c:pt>
                <c:pt idx="22">
                  <c:v>-3.4399999999999977</c:v>
                </c:pt>
                <c:pt idx="23">
                  <c:v>-2.6899999999999977</c:v>
                </c:pt>
                <c:pt idx="24">
                  <c:v>9.11</c:v>
                </c:pt>
                <c:pt idx="25">
                  <c:v>11.659999999999997</c:v>
                </c:pt>
                <c:pt idx="26">
                  <c:v>0.71999999999999886</c:v>
                </c:pt>
                <c:pt idx="27">
                  <c:v>-5.1199999999999974</c:v>
                </c:pt>
                <c:pt idx="28">
                  <c:v>-0.90999999999999659</c:v>
                </c:pt>
                <c:pt idx="29">
                  <c:v>-3.9200000000000017</c:v>
                </c:pt>
                <c:pt idx="30">
                  <c:v>-3.1199999999999974</c:v>
                </c:pt>
                <c:pt idx="31">
                  <c:v>-4.3900000000000006</c:v>
                </c:pt>
                <c:pt idx="32">
                  <c:v>2.5900000000000034</c:v>
                </c:pt>
                <c:pt idx="33">
                  <c:v>6.8900000000000006</c:v>
                </c:pt>
                <c:pt idx="34">
                  <c:v>6.5100000000000016</c:v>
                </c:pt>
                <c:pt idx="35">
                  <c:v>29.17</c:v>
                </c:pt>
                <c:pt idx="36">
                  <c:v>11</c:v>
                </c:pt>
                <c:pt idx="37">
                  <c:v>-3.7800000000000011</c:v>
                </c:pt>
                <c:pt idx="38">
                  <c:v>-16.25</c:v>
                </c:pt>
                <c:pt idx="39">
                  <c:v>4.5399999999999991</c:v>
                </c:pt>
                <c:pt idx="40">
                  <c:v>5.0300000000000011</c:v>
                </c:pt>
                <c:pt idx="41">
                  <c:v>8.6000000000000014</c:v>
                </c:pt>
                <c:pt idx="42">
                  <c:v>0.5</c:v>
                </c:pt>
                <c:pt idx="43">
                  <c:v>-1.8500000000000014</c:v>
                </c:pt>
                <c:pt idx="44">
                  <c:v>-6.43</c:v>
                </c:pt>
                <c:pt idx="45">
                  <c:v>-3.8599999999999994</c:v>
                </c:pt>
                <c:pt idx="46">
                  <c:v>11.549999999999997</c:v>
                </c:pt>
                <c:pt idx="47">
                  <c:v>-3.379999999999999</c:v>
                </c:pt>
                <c:pt idx="48">
                  <c:v>5.7700000000000031</c:v>
                </c:pt>
                <c:pt idx="49">
                  <c:v>10.75</c:v>
                </c:pt>
                <c:pt idx="50">
                  <c:v>9.0499999999999972</c:v>
                </c:pt>
                <c:pt idx="51">
                  <c:v>-4.9999999999997158E-2</c:v>
                </c:pt>
                <c:pt idx="52">
                  <c:v>9.0000000000003411E-2</c:v>
                </c:pt>
                <c:pt idx="53">
                  <c:v>-9.3299999999999983</c:v>
                </c:pt>
                <c:pt idx="54">
                  <c:v>-9.4200000000000017</c:v>
                </c:pt>
                <c:pt idx="55">
                  <c:v>-7.9500000000000028</c:v>
                </c:pt>
                <c:pt idx="56">
                  <c:v>14.850000000000001</c:v>
                </c:pt>
                <c:pt idx="57">
                  <c:v>-1.740000000000002</c:v>
                </c:pt>
                <c:pt idx="58">
                  <c:v>4.8699999999999974</c:v>
                </c:pt>
                <c:pt idx="59">
                  <c:v>-2.0200000000000031</c:v>
                </c:pt>
                <c:pt idx="60">
                  <c:v>-5.2999999999999972</c:v>
                </c:pt>
                <c:pt idx="61">
                  <c:v>-13.920000000000002</c:v>
                </c:pt>
                <c:pt idx="62">
                  <c:v>-9.11</c:v>
                </c:pt>
                <c:pt idx="63">
                  <c:v>10.979999999999997</c:v>
                </c:pt>
                <c:pt idx="64">
                  <c:v>-2.7100000000000009</c:v>
                </c:pt>
                <c:pt idx="65">
                  <c:v>0</c:v>
                </c:pt>
                <c:pt idx="66">
                  <c:v>12.89</c:v>
                </c:pt>
                <c:pt idx="67">
                  <c:v>-6.4200000000000017</c:v>
                </c:pt>
                <c:pt idx="68">
                  <c:v>-7.1099999999999994</c:v>
                </c:pt>
                <c:pt idx="69">
                  <c:v>0.89999999999999858</c:v>
                </c:pt>
                <c:pt idx="70">
                  <c:v>-4.0399999999999991</c:v>
                </c:pt>
                <c:pt idx="71">
                  <c:v>4.7899999999999991</c:v>
                </c:pt>
                <c:pt idx="72">
                  <c:v>-2.0399999999999991</c:v>
                </c:pt>
                <c:pt idx="73">
                  <c:v>-6.4200000000000017</c:v>
                </c:pt>
                <c:pt idx="74">
                  <c:v>-15.07</c:v>
                </c:pt>
                <c:pt idx="75">
                  <c:v>1.9799999999999969</c:v>
                </c:pt>
                <c:pt idx="76">
                  <c:v>-1.9099999999999966</c:v>
                </c:pt>
                <c:pt idx="77">
                  <c:v>3.5700000000000003</c:v>
                </c:pt>
                <c:pt idx="78">
                  <c:v>4.4699999999999989</c:v>
                </c:pt>
                <c:pt idx="79">
                  <c:v>4.759999999999998</c:v>
                </c:pt>
                <c:pt idx="80">
                  <c:v>2.4699999999999989</c:v>
                </c:pt>
                <c:pt idx="81">
                  <c:v>1.2800000000000011</c:v>
                </c:pt>
                <c:pt idx="82">
                  <c:v>-17.869999999999997</c:v>
                </c:pt>
                <c:pt idx="83">
                  <c:v>4.1400000000000006</c:v>
                </c:pt>
                <c:pt idx="84">
                  <c:v>2.9500000000000028</c:v>
                </c:pt>
                <c:pt idx="85">
                  <c:v>3.1400000000000006</c:v>
                </c:pt>
                <c:pt idx="86">
                  <c:v>-6.1099999999999994</c:v>
                </c:pt>
                <c:pt idx="87">
                  <c:v>-5.1099999999999994</c:v>
                </c:pt>
                <c:pt idx="88">
                  <c:v>4.0600000000000023</c:v>
                </c:pt>
                <c:pt idx="89">
                  <c:v>-1.5700000000000003</c:v>
                </c:pt>
                <c:pt idx="90">
                  <c:v>2.3200000000000003</c:v>
                </c:pt>
                <c:pt idx="91">
                  <c:v>0</c:v>
                </c:pt>
                <c:pt idx="92">
                  <c:v>-0.86999999999999744</c:v>
                </c:pt>
                <c:pt idx="93">
                  <c:v>3.3900000000000006</c:v>
                </c:pt>
                <c:pt idx="94">
                  <c:v>3.3999999999999986</c:v>
                </c:pt>
                <c:pt idx="95">
                  <c:v>-0.90999999999999659</c:v>
                </c:pt>
                <c:pt idx="96">
                  <c:v>0.82000000000000028</c:v>
                </c:pt>
                <c:pt idx="97">
                  <c:v>-0.70000000000000284</c:v>
                </c:pt>
                <c:pt idx="98">
                  <c:v>1.9699999999999989</c:v>
                </c:pt>
                <c:pt idx="99">
                  <c:v>8.68</c:v>
                </c:pt>
                <c:pt idx="100">
                  <c:v>8.7800000000000011</c:v>
                </c:pt>
                <c:pt idx="101">
                  <c:v>-6.0200000000000031</c:v>
                </c:pt>
                <c:pt idx="102">
                  <c:v>-6.3800000000000026</c:v>
                </c:pt>
                <c:pt idx="103">
                  <c:v>-5.2100000000000009</c:v>
                </c:pt>
                <c:pt idx="104">
                  <c:v>3.3100000000000023</c:v>
                </c:pt>
                <c:pt idx="105">
                  <c:v>-5.2199999999999989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2.9600000000000009</c:v>
                </c:pt>
                <c:pt idx="112">
                  <c:v>10.649999999999999</c:v>
                </c:pt>
                <c:pt idx="113">
                  <c:v>-5.6300000000000026</c:v>
                </c:pt>
                <c:pt idx="114">
                  <c:v>-14.509999999999998</c:v>
                </c:pt>
                <c:pt idx="115">
                  <c:v>11.509999999999998</c:v>
                </c:pt>
                <c:pt idx="116">
                  <c:v>-1.2700000000000031</c:v>
                </c:pt>
                <c:pt idx="117">
                  <c:v>5.1499999999999986</c:v>
                </c:pt>
                <c:pt idx="118">
                  <c:v>2.1000000000000014</c:v>
                </c:pt>
                <c:pt idx="119">
                  <c:v>-8.2800000000000011</c:v>
                </c:pt>
                <c:pt idx="120">
                  <c:v>13.719999999999999</c:v>
                </c:pt>
                <c:pt idx="121">
                  <c:v>6.490000000000002</c:v>
                </c:pt>
                <c:pt idx="122">
                  <c:v>-9.1599999999999966</c:v>
                </c:pt>
                <c:pt idx="123">
                  <c:v>6.2800000000000011</c:v>
                </c:pt>
                <c:pt idx="124">
                  <c:v>0</c:v>
                </c:pt>
                <c:pt idx="125">
                  <c:v>6.6499999999999986</c:v>
                </c:pt>
                <c:pt idx="126">
                  <c:v>-10.530000000000001</c:v>
                </c:pt>
                <c:pt idx="127">
                  <c:v>10.810000000000002</c:v>
                </c:pt>
                <c:pt idx="128">
                  <c:v>10.060000000000002</c:v>
                </c:pt>
                <c:pt idx="129">
                  <c:v>1.1099999999999994</c:v>
                </c:pt>
                <c:pt idx="130">
                  <c:v>5.8699999999999974</c:v>
                </c:pt>
                <c:pt idx="131">
                  <c:v>-14.340000000000003</c:v>
                </c:pt>
                <c:pt idx="132">
                  <c:v>-4.0900000000000034</c:v>
                </c:pt>
                <c:pt idx="133">
                  <c:v>-6.0399999999999991</c:v>
                </c:pt>
                <c:pt idx="134">
                  <c:v>-8.52</c:v>
                </c:pt>
                <c:pt idx="135">
                  <c:v>-2.1899999999999977</c:v>
                </c:pt>
                <c:pt idx="136">
                  <c:v>-1.259999999999998</c:v>
                </c:pt>
                <c:pt idx="137">
                  <c:v>-3.4699999999999989</c:v>
                </c:pt>
                <c:pt idx="138">
                  <c:v>0</c:v>
                </c:pt>
                <c:pt idx="139">
                  <c:v>9.9500000000000028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-12.43</c:v>
                </c:pt>
                <c:pt idx="145">
                  <c:v>-5.4399999999999977</c:v>
                </c:pt>
                <c:pt idx="146">
                  <c:v>3.8599999999999994</c:v>
                </c:pt>
                <c:pt idx="147">
                  <c:v>-6.0399999999999991</c:v>
                </c:pt>
                <c:pt idx="148">
                  <c:v>-1.519999999999996</c:v>
                </c:pt>
                <c:pt idx="149">
                  <c:v>4.4500000000000028</c:v>
                </c:pt>
                <c:pt idx="150">
                  <c:v>-10.36</c:v>
                </c:pt>
                <c:pt idx="151">
                  <c:v>10.61</c:v>
                </c:pt>
                <c:pt idx="152">
                  <c:v>14.829999999999998</c:v>
                </c:pt>
                <c:pt idx="153">
                  <c:v>4.1499999999999986</c:v>
                </c:pt>
                <c:pt idx="154">
                  <c:v>-2.8699999999999974</c:v>
                </c:pt>
                <c:pt idx="155">
                  <c:v>-9.0799999999999983</c:v>
                </c:pt>
                <c:pt idx="156">
                  <c:v>-9.3500000000000014</c:v>
                </c:pt>
                <c:pt idx="157">
                  <c:v>-7.2199999999999989</c:v>
                </c:pt>
                <c:pt idx="158">
                  <c:v>-1.5900000000000034</c:v>
                </c:pt>
                <c:pt idx="159">
                  <c:v>4.2800000000000011</c:v>
                </c:pt>
                <c:pt idx="160">
                  <c:v>4.2199999999999989</c:v>
                </c:pt>
                <c:pt idx="161">
                  <c:v>-4.2199999999999989</c:v>
                </c:pt>
                <c:pt idx="162">
                  <c:v>-1.2800000000000011</c:v>
                </c:pt>
                <c:pt idx="163">
                  <c:v>-7.3299999999999983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8.0799999999999983</c:v>
                </c:pt>
                <c:pt idx="171">
                  <c:v>5.2899999999999991</c:v>
                </c:pt>
                <c:pt idx="172">
                  <c:v>13.340000000000003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52D6-4390-93C3-04B5156B8CBC}"/>
            </c:ext>
          </c:extLst>
        </c:ser>
        <c:ser>
          <c:idx val="17"/>
          <c:order val="17"/>
          <c:tx>
            <c:strRef>
              <c:f>DAY2_BC_DIFF!$A$20</c:f>
              <c:strCache>
                <c:ptCount val="1"/>
                <c:pt idx="0">
                  <c:v>240430009</c:v>
                </c:pt>
              </c:strCache>
            </c:strRef>
          </c:tx>
          <c:spPr>
            <a:ln w="12700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DAY2_OP_DIFF!$D$2:$FT$2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DAY2_BC_DIFF!$D$20:$FT$20</c:f>
              <c:numCache>
                <c:formatCode>General</c:formatCode>
                <c:ptCount val="173"/>
                <c:pt idx="0">
                  <c:v>0.60999999999999943</c:v>
                </c:pt>
                <c:pt idx="1">
                  <c:v>1.1300000000000026</c:v>
                </c:pt>
                <c:pt idx="2">
                  <c:v>0.92000000000000171</c:v>
                </c:pt>
                <c:pt idx="3">
                  <c:v>6</c:v>
                </c:pt>
                <c:pt idx="4">
                  <c:v>7.8500000000000014</c:v>
                </c:pt>
                <c:pt idx="5">
                  <c:v>-0.42000000000000171</c:v>
                </c:pt>
                <c:pt idx="6">
                  <c:v>-0.61999999999999744</c:v>
                </c:pt>
                <c:pt idx="7">
                  <c:v>1.6799999999999997</c:v>
                </c:pt>
                <c:pt idx="8">
                  <c:v>-2.8299999999999983</c:v>
                </c:pt>
                <c:pt idx="9">
                  <c:v>-4.57</c:v>
                </c:pt>
                <c:pt idx="10">
                  <c:v>1.0200000000000031</c:v>
                </c:pt>
                <c:pt idx="11">
                  <c:v>-2.6300000000000026</c:v>
                </c:pt>
                <c:pt idx="12">
                  <c:v>-3.6300000000000026</c:v>
                </c:pt>
                <c:pt idx="13">
                  <c:v>-2.1400000000000006</c:v>
                </c:pt>
                <c:pt idx="14">
                  <c:v>-4.4399999999999977</c:v>
                </c:pt>
                <c:pt idx="15">
                  <c:v>1.3100000000000023</c:v>
                </c:pt>
                <c:pt idx="16">
                  <c:v>-12.579999999999998</c:v>
                </c:pt>
                <c:pt idx="17">
                  <c:v>8.9200000000000017</c:v>
                </c:pt>
                <c:pt idx="18">
                  <c:v>25.770000000000003</c:v>
                </c:pt>
                <c:pt idx="19">
                  <c:v>2.9299999999999997</c:v>
                </c:pt>
                <c:pt idx="20">
                  <c:v>7.2199999999999989</c:v>
                </c:pt>
                <c:pt idx="21">
                  <c:v>-2</c:v>
                </c:pt>
                <c:pt idx="22">
                  <c:v>-4.0600000000000023</c:v>
                </c:pt>
                <c:pt idx="23">
                  <c:v>-2.6400000000000006</c:v>
                </c:pt>
                <c:pt idx="24">
                  <c:v>7.1000000000000014</c:v>
                </c:pt>
                <c:pt idx="25">
                  <c:v>15.799999999999997</c:v>
                </c:pt>
                <c:pt idx="26">
                  <c:v>7.3400000000000034</c:v>
                </c:pt>
                <c:pt idx="27">
                  <c:v>-4.2899999999999991</c:v>
                </c:pt>
                <c:pt idx="28">
                  <c:v>-1.7899999999999991</c:v>
                </c:pt>
                <c:pt idx="29">
                  <c:v>-6.75</c:v>
                </c:pt>
                <c:pt idx="30">
                  <c:v>3.2299999999999969</c:v>
                </c:pt>
                <c:pt idx="31">
                  <c:v>-6.3500000000000014</c:v>
                </c:pt>
                <c:pt idx="32">
                  <c:v>-6.0000000000002274E-2</c:v>
                </c:pt>
                <c:pt idx="33">
                  <c:v>11.369999999999997</c:v>
                </c:pt>
                <c:pt idx="34">
                  <c:v>10.68</c:v>
                </c:pt>
                <c:pt idx="35">
                  <c:v>16.399999999999999</c:v>
                </c:pt>
                <c:pt idx="36">
                  <c:v>6.1899999999999977</c:v>
                </c:pt>
                <c:pt idx="37">
                  <c:v>-8.8299999999999983</c:v>
                </c:pt>
                <c:pt idx="38">
                  <c:v>-20.51</c:v>
                </c:pt>
                <c:pt idx="39">
                  <c:v>2.9299999999999997</c:v>
                </c:pt>
                <c:pt idx="40">
                  <c:v>9.2800000000000011</c:v>
                </c:pt>
                <c:pt idx="41">
                  <c:v>4.2700000000000031</c:v>
                </c:pt>
                <c:pt idx="42">
                  <c:v>-2.0200000000000031</c:v>
                </c:pt>
                <c:pt idx="43">
                  <c:v>-2.1899999999999977</c:v>
                </c:pt>
                <c:pt idx="44">
                  <c:v>-13.239999999999998</c:v>
                </c:pt>
                <c:pt idx="45">
                  <c:v>-0.99000000000000199</c:v>
                </c:pt>
                <c:pt idx="46">
                  <c:v>16.490000000000002</c:v>
                </c:pt>
                <c:pt idx="47">
                  <c:v>-5.9200000000000017</c:v>
                </c:pt>
                <c:pt idx="48">
                  <c:v>-3.3800000000000026</c:v>
                </c:pt>
                <c:pt idx="49">
                  <c:v>9.7700000000000031</c:v>
                </c:pt>
                <c:pt idx="50">
                  <c:v>2.3100000000000023</c:v>
                </c:pt>
                <c:pt idx="51">
                  <c:v>-0.92999999999999972</c:v>
                </c:pt>
                <c:pt idx="52">
                  <c:v>-6.740000000000002</c:v>
                </c:pt>
                <c:pt idx="53">
                  <c:v>-10.29</c:v>
                </c:pt>
                <c:pt idx="54">
                  <c:v>-3.2800000000000011</c:v>
                </c:pt>
                <c:pt idx="55">
                  <c:v>-7.0000000000000284E-2</c:v>
                </c:pt>
                <c:pt idx="56">
                  <c:v>8.8699999999999974</c:v>
                </c:pt>
                <c:pt idx="57">
                  <c:v>-7.7000000000000028</c:v>
                </c:pt>
                <c:pt idx="58">
                  <c:v>-2.9399999999999977</c:v>
                </c:pt>
                <c:pt idx="59">
                  <c:v>2.6400000000000006</c:v>
                </c:pt>
                <c:pt idx="60">
                  <c:v>-1.5700000000000003</c:v>
                </c:pt>
                <c:pt idx="61">
                  <c:v>-6.7100000000000009</c:v>
                </c:pt>
                <c:pt idx="62">
                  <c:v>-13.75</c:v>
                </c:pt>
                <c:pt idx="63">
                  <c:v>3.4500000000000028</c:v>
                </c:pt>
                <c:pt idx="64">
                  <c:v>-2.759999999999998</c:v>
                </c:pt>
                <c:pt idx="65">
                  <c:v>8.8299999999999983</c:v>
                </c:pt>
                <c:pt idx="66">
                  <c:v>1.2700000000000031</c:v>
                </c:pt>
                <c:pt idx="67">
                  <c:v>-7.9699999999999989</c:v>
                </c:pt>
                <c:pt idx="68">
                  <c:v>-5.5499999999999972</c:v>
                </c:pt>
                <c:pt idx="69">
                  <c:v>4.1499999999999986</c:v>
                </c:pt>
                <c:pt idx="70">
                  <c:v>2.2000000000000028</c:v>
                </c:pt>
                <c:pt idx="71">
                  <c:v>9.0399999999999991</c:v>
                </c:pt>
                <c:pt idx="72">
                  <c:v>2.009999999999998</c:v>
                </c:pt>
                <c:pt idx="73">
                  <c:v>-3.8999999999999986</c:v>
                </c:pt>
                <c:pt idx="74">
                  <c:v>9.9999999999980105E-3</c:v>
                </c:pt>
                <c:pt idx="75">
                  <c:v>-5.0200000000000031</c:v>
                </c:pt>
                <c:pt idx="76">
                  <c:v>-5.6300000000000026</c:v>
                </c:pt>
                <c:pt idx="77">
                  <c:v>-9.4699999999999989</c:v>
                </c:pt>
                <c:pt idx="78">
                  <c:v>-7.4500000000000028</c:v>
                </c:pt>
                <c:pt idx="79">
                  <c:v>8.4899999999999949</c:v>
                </c:pt>
                <c:pt idx="80">
                  <c:v>8.6899999999999977</c:v>
                </c:pt>
                <c:pt idx="81">
                  <c:v>5.1700000000000017</c:v>
                </c:pt>
                <c:pt idx="82">
                  <c:v>-1.8299999999999983</c:v>
                </c:pt>
                <c:pt idx="83">
                  <c:v>2.8500000000000014</c:v>
                </c:pt>
                <c:pt idx="84">
                  <c:v>-4.8299999999999983</c:v>
                </c:pt>
                <c:pt idx="85">
                  <c:v>1.7999999999999972</c:v>
                </c:pt>
                <c:pt idx="86">
                  <c:v>3.9999999999999147E-2</c:v>
                </c:pt>
                <c:pt idx="87">
                  <c:v>-2.9799999999999969</c:v>
                </c:pt>
                <c:pt idx="88">
                  <c:v>2.75</c:v>
                </c:pt>
                <c:pt idx="89">
                  <c:v>1.8800000000000026</c:v>
                </c:pt>
                <c:pt idx="90">
                  <c:v>1.9699999999999989</c:v>
                </c:pt>
                <c:pt idx="91">
                  <c:v>5.57</c:v>
                </c:pt>
                <c:pt idx="92">
                  <c:v>-0.75999999999999801</c:v>
                </c:pt>
                <c:pt idx="93">
                  <c:v>-2.6899999999999977</c:v>
                </c:pt>
                <c:pt idx="94">
                  <c:v>-5.259999999999998</c:v>
                </c:pt>
                <c:pt idx="95">
                  <c:v>-2.1599999999999966</c:v>
                </c:pt>
                <c:pt idx="96">
                  <c:v>-3.8100000000000023</c:v>
                </c:pt>
                <c:pt idx="97">
                  <c:v>-10.340000000000003</c:v>
                </c:pt>
                <c:pt idx="98">
                  <c:v>-3.5700000000000003</c:v>
                </c:pt>
                <c:pt idx="99">
                  <c:v>-0.15999999999999659</c:v>
                </c:pt>
                <c:pt idx="100">
                  <c:v>11.36</c:v>
                </c:pt>
                <c:pt idx="101">
                  <c:v>5.5900000000000034</c:v>
                </c:pt>
                <c:pt idx="102">
                  <c:v>7.0200000000000031</c:v>
                </c:pt>
                <c:pt idx="103">
                  <c:v>-6.57</c:v>
                </c:pt>
                <c:pt idx="104">
                  <c:v>-4.2800000000000011</c:v>
                </c:pt>
                <c:pt idx="105">
                  <c:v>-5.5799999999999983</c:v>
                </c:pt>
                <c:pt idx="106">
                  <c:v>-3.4699999999999989</c:v>
                </c:pt>
                <c:pt idx="107">
                  <c:v>-2.25</c:v>
                </c:pt>
                <c:pt idx="108">
                  <c:v>7.8400000000000034</c:v>
                </c:pt>
                <c:pt idx="109">
                  <c:v>6.1700000000000017</c:v>
                </c:pt>
                <c:pt idx="110">
                  <c:v>6.3599999999999994</c:v>
                </c:pt>
                <c:pt idx="111">
                  <c:v>-6.68</c:v>
                </c:pt>
                <c:pt idx="112">
                  <c:v>5.1499999999999986</c:v>
                </c:pt>
                <c:pt idx="113">
                  <c:v>0.34000000000000341</c:v>
                </c:pt>
                <c:pt idx="114">
                  <c:v>0.64000000000000057</c:v>
                </c:pt>
                <c:pt idx="115">
                  <c:v>-3.3599999999999994</c:v>
                </c:pt>
                <c:pt idx="116">
                  <c:v>2.3500000000000014</c:v>
                </c:pt>
                <c:pt idx="117">
                  <c:v>13.020000000000003</c:v>
                </c:pt>
                <c:pt idx="118">
                  <c:v>-0.36999999999999744</c:v>
                </c:pt>
                <c:pt idx="119">
                  <c:v>-8.759999999999998</c:v>
                </c:pt>
                <c:pt idx="120">
                  <c:v>12.68</c:v>
                </c:pt>
                <c:pt idx="121">
                  <c:v>-3.8299999999999983</c:v>
                </c:pt>
                <c:pt idx="122">
                  <c:v>-7.5300000000000011</c:v>
                </c:pt>
                <c:pt idx="123">
                  <c:v>1.0499999999999972</c:v>
                </c:pt>
                <c:pt idx="124">
                  <c:v>9.4699999999999989</c:v>
                </c:pt>
                <c:pt idx="125">
                  <c:v>3.9099999999999966</c:v>
                </c:pt>
                <c:pt idx="126">
                  <c:v>-7</c:v>
                </c:pt>
                <c:pt idx="127">
                  <c:v>-8.36</c:v>
                </c:pt>
                <c:pt idx="128">
                  <c:v>1.0700000000000003</c:v>
                </c:pt>
                <c:pt idx="129">
                  <c:v>10.89</c:v>
                </c:pt>
                <c:pt idx="130">
                  <c:v>6.18</c:v>
                </c:pt>
                <c:pt idx="131">
                  <c:v>-7.4600000000000009</c:v>
                </c:pt>
                <c:pt idx="132">
                  <c:v>-2.6799999999999997</c:v>
                </c:pt>
                <c:pt idx="133">
                  <c:v>-6.7700000000000031</c:v>
                </c:pt>
                <c:pt idx="134">
                  <c:v>-9.39</c:v>
                </c:pt>
                <c:pt idx="135">
                  <c:v>-6.7800000000000011</c:v>
                </c:pt>
                <c:pt idx="136">
                  <c:v>-10.560000000000002</c:v>
                </c:pt>
                <c:pt idx="137">
                  <c:v>-0.17000000000000171</c:v>
                </c:pt>
                <c:pt idx="138">
                  <c:v>4.9200000000000017</c:v>
                </c:pt>
                <c:pt idx="139">
                  <c:v>4.7100000000000009</c:v>
                </c:pt>
                <c:pt idx="140">
                  <c:v>0.38000000000000256</c:v>
                </c:pt>
                <c:pt idx="141">
                  <c:v>3.5200000000000031</c:v>
                </c:pt>
                <c:pt idx="142">
                  <c:v>-0.20000000000000284</c:v>
                </c:pt>
                <c:pt idx="143">
                  <c:v>-4.2899999999999991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-0.25</c:v>
                </c:pt>
                <c:pt idx="148">
                  <c:v>-4.0900000000000034</c:v>
                </c:pt>
                <c:pt idx="149">
                  <c:v>-8.1499999999999986</c:v>
                </c:pt>
                <c:pt idx="150">
                  <c:v>-8.0799999999999983</c:v>
                </c:pt>
                <c:pt idx="151">
                  <c:v>4.6000000000000014</c:v>
                </c:pt>
                <c:pt idx="152">
                  <c:v>11.439999999999998</c:v>
                </c:pt>
                <c:pt idx="153">
                  <c:v>6.8900000000000006</c:v>
                </c:pt>
                <c:pt idx="154">
                  <c:v>-0.49000000000000199</c:v>
                </c:pt>
                <c:pt idx="155">
                  <c:v>-4.07</c:v>
                </c:pt>
                <c:pt idx="156">
                  <c:v>-7.759999999999998</c:v>
                </c:pt>
                <c:pt idx="157">
                  <c:v>-6.32</c:v>
                </c:pt>
                <c:pt idx="158">
                  <c:v>7.5</c:v>
                </c:pt>
                <c:pt idx="159">
                  <c:v>2.3800000000000026</c:v>
                </c:pt>
                <c:pt idx="160">
                  <c:v>2.4399999999999977</c:v>
                </c:pt>
                <c:pt idx="161">
                  <c:v>-1.7700000000000031</c:v>
                </c:pt>
                <c:pt idx="162">
                  <c:v>-7.8900000000000006</c:v>
                </c:pt>
                <c:pt idx="163">
                  <c:v>1.8999999999999986</c:v>
                </c:pt>
                <c:pt idx="164">
                  <c:v>-9.07</c:v>
                </c:pt>
                <c:pt idx="165">
                  <c:v>0.82000000000000028</c:v>
                </c:pt>
                <c:pt idx="166">
                  <c:v>-6.7899999999999991</c:v>
                </c:pt>
                <c:pt idx="167">
                  <c:v>0</c:v>
                </c:pt>
                <c:pt idx="168">
                  <c:v>0.28000000000000114</c:v>
                </c:pt>
                <c:pt idx="169">
                  <c:v>5.509999999999998</c:v>
                </c:pt>
                <c:pt idx="170">
                  <c:v>22.310000000000002</c:v>
                </c:pt>
                <c:pt idx="171">
                  <c:v>0.52000000000000313</c:v>
                </c:pt>
                <c:pt idx="172">
                  <c:v>3.509999999999998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52D6-4390-93C3-04B5156B8CBC}"/>
            </c:ext>
          </c:extLst>
        </c:ser>
        <c:ser>
          <c:idx val="18"/>
          <c:order val="18"/>
          <c:tx>
            <c:strRef>
              <c:f>DAY2_BC_DIFF!$A$21</c:f>
              <c:strCache>
                <c:ptCount val="1"/>
                <c:pt idx="0">
                  <c:v>840245105253</c:v>
                </c:pt>
              </c:strCache>
            </c:strRef>
          </c:tx>
          <c:spPr>
            <a:ln w="12700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DAY2_OP_DIFF!$D$2:$FT$2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DAY2_BC_DIFF!$D$21:$FT$21</c:f>
              <c:numCache>
                <c:formatCode>General</c:formatCode>
                <c:ptCount val="173"/>
                <c:pt idx="0">
                  <c:v>-0.67999999999999972</c:v>
                </c:pt>
                <c:pt idx="1">
                  <c:v>-3.1199999999999974</c:v>
                </c:pt>
                <c:pt idx="2">
                  <c:v>-4.9200000000000017</c:v>
                </c:pt>
                <c:pt idx="3">
                  <c:v>11.530000000000001</c:v>
                </c:pt>
                <c:pt idx="4">
                  <c:v>8.0900000000000034</c:v>
                </c:pt>
                <c:pt idx="5">
                  <c:v>-2.25</c:v>
                </c:pt>
                <c:pt idx="6">
                  <c:v>-2.1199999999999974</c:v>
                </c:pt>
                <c:pt idx="7">
                  <c:v>-0.45000000000000284</c:v>
                </c:pt>
                <c:pt idx="8">
                  <c:v>-4.4500000000000028</c:v>
                </c:pt>
                <c:pt idx="9">
                  <c:v>-14.39</c:v>
                </c:pt>
                <c:pt idx="10">
                  <c:v>-7.6099999999999994</c:v>
                </c:pt>
                <c:pt idx="11">
                  <c:v>0.54999999999999716</c:v>
                </c:pt>
                <c:pt idx="12">
                  <c:v>-2.0399999999999991</c:v>
                </c:pt>
                <c:pt idx="13">
                  <c:v>-0.72999999999999687</c:v>
                </c:pt>
                <c:pt idx="14">
                  <c:v>-2.240000000000002</c:v>
                </c:pt>
                <c:pt idx="15">
                  <c:v>-7.18</c:v>
                </c:pt>
                <c:pt idx="16">
                  <c:v>-11.21</c:v>
                </c:pt>
                <c:pt idx="17">
                  <c:v>22.15</c:v>
                </c:pt>
                <c:pt idx="18">
                  <c:v>16.399999999999999</c:v>
                </c:pt>
                <c:pt idx="19">
                  <c:v>1</c:v>
                </c:pt>
                <c:pt idx="20">
                  <c:v>6.2700000000000031</c:v>
                </c:pt>
                <c:pt idx="21">
                  <c:v>0.15999999999999659</c:v>
                </c:pt>
                <c:pt idx="22">
                  <c:v>1.740000000000002</c:v>
                </c:pt>
                <c:pt idx="23">
                  <c:v>-3.8299999999999983</c:v>
                </c:pt>
                <c:pt idx="24">
                  <c:v>3.5200000000000031</c:v>
                </c:pt>
                <c:pt idx="25">
                  <c:v>9.7800000000000011</c:v>
                </c:pt>
                <c:pt idx="26">
                  <c:v>2.1099999999999994</c:v>
                </c:pt>
                <c:pt idx="27">
                  <c:v>2.8599999999999994</c:v>
                </c:pt>
                <c:pt idx="28">
                  <c:v>-2.6300000000000026</c:v>
                </c:pt>
                <c:pt idx="29">
                  <c:v>-9.86</c:v>
                </c:pt>
                <c:pt idx="30">
                  <c:v>-6.5799999999999983</c:v>
                </c:pt>
                <c:pt idx="31">
                  <c:v>-8.18</c:v>
                </c:pt>
                <c:pt idx="32">
                  <c:v>4.2000000000000028</c:v>
                </c:pt>
                <c:pt idx="33">
                  <c:v>13.54</c:v>
                </c:pt>
                <c:pt idx="34">
                  <c:v>8.93</c:v>
                </c:pt>
                <c:pt idx="35">
                  <c:v>28.200000000000003</c:v>
                </c:pt>
                <c:pt idx="36">
                  <c:v>9.5</c:v>
                </c:pt>
                <c:pt idx="37">
                  <c:v>-4.9600000000000009</c:v>
                </c:pt>
                <c:pt idx="38">
                  <c:v>-18.190000000000001</c:v>
                </c:pt>
                <c:pt idx="39">
                  <c:v>11.299999999999997</c:v>
                </c:pt>
                <c:pt idx="40">
                  <c:v>1.0499999999999972</c:v>
                </c:pt>
                <c:pt idx="41">
                  <c:v>7.4399999999999977</c:v>
                </c:pt>
                <c:pt idx="42">
                  <c:v>5.3900000000000006</c:v>
                </c:pt>
                <c:pt idx="43">
                  <c:v>-2.9200000000000017</c:v>
                </c:pt>
                <c:pt idx="44">
                  <c:v>-11.760000000000002</c:v>
                </c:pt>
                <c:pt idx="45">
                  <c:v>-7.4500000000000028</c:v>
                </c:pt>
                <c:pt idx="46">
                  <c:v>13.36</c:v>
                </c:pt>
                <c:pt idx="47">
                  <c:v>-9.1900000000000013</c:v>
                </c:pt>
                <c:pt idx="48">
                  <c:v>7.4500000000000028</c:v>
                </c:pt>
                <c:pt idx="49">
                  <c:v>11</c:v>
                </c:pt>
                <c:pt idx="50">
                  <c:v>11.350000000000001</c:v>
                </c:pt>
                <c:pt idx="51">
                  <c:v>5.8100000000000023</c:v>
                </c:pt>
                <c:pt idx="52">
                  <c:v>-3.2299999999999969</c:v>
                </c:pt>
                <c:pt idx="53">
                  <c:v>-17.479999999999997</c:v>
                </c:pt>
                <c:pt idx="54">
                  <c:v>-11.68</c:v>
                </c:pt>
                <c:pt idx="55">
                  <c:v>-2.2199999999999989</c:v>
                </c:pt>
                <c:pt idx="56">
                  <c:v>15.04</c:v>
                </c:pt>
                <c:pt idx="57">
                  <c:v>-2.6799999999999997</c:v>
                </c:pt>
                <c:pt idx="58">
                  <c:v>-0.42999999999999972</c:v>
                </c:pt>
                <c:pt idx="59">
                  <c:v>-0.39999999999999858</c:v>
                </c:pt>
                <c:pt idx="60">
                  <c:v>-2.3200000000000003</c:v>
                </c:pt>
                <c:pt idx="61">
                  <c:v>-13.630000000000003</c:v>
                </c:pt>
                <c:pt idx="62">
                  <c:v>-19.600000000000001</c:v>
                </c:pt>
                <c:pt idx="63">
                  <c:v>4.6599999999999966</c:v>
                </c:pt>
                <c:pt idx="64">
                  <c:v>-3.4399999999999977</c:v>
                </c:pt>
                <c:pt idx="65">
                  <c:v>18.299999999999997</c:v>
                </c:pt>
                <c:pt idx="66">
                  <c:v>12.579999999999998</c:v>
                </c:pt>
                <c:pt idx="67">
                  <c:v>-7.1000000000000014</c:v>
                </c:pt>
                <c:pt idx="68">
                  <c:v>-7.4799999999999969</c:v>
                </c:pt>
                <c:pt idx="69">
                  <c:v>-18</c:v>
                </c:pt>
                <c:pt idx="70">
                  <c:v>-11.380000000000003</c:v>
                </c:pt>
                <c:pt idx="71">
                  <c:v>7.7000000000000028</c:v>
                </c:pt>
                <c:pt idx="72">
                  <c:v>3.6799999999999997</c:v>
                </c:pt>
                <c:pt idx="73">
                  <c:v>-4.0799999999999983</c:v>
                </c:pt>
                <c:pt idx="74">
                  <c:v>-16.009999999999998</c:v>
                </c:pt>
                <c:pt idx="75">
                  <c:v>-0.92999999999999972</c:v>
                </c:pt>
                <c:pt idx="76">
                  <c:v>-5.1899999999999977</c:v>
                </c:pt>
                <c:pt idx="77">
                  <c:v>4.82</c:v>
                </c:pt>
                <c:pt idx="78">
                  <c:v>-2.9699999999999989</c:v>
                </c:pt>
                <c:pt idx="79">
                  <c:v>-3.4399999999999977</c:v>
                </c:pt>
                <c:pt idx="80">
                  <c:v>0.52000000000000313</c:v>
                </c:pt>
                <c:pt idx="81">
                  <c:v>-5.4699999999999989</c:v>
                </c:pt>
                <c:pt idx="82">
                  <c:v>-6.6800000000000068</c:v>
                </c:pt>
                <c:pt idx="83">
                  <c:v>9.5799999999999983</c:v>
                </c:pt>
                <c:pt idx="84">
                  <c:v>4.9699999999999989</c:v>
                </c:pt>
                <c:pt idx="85">
                  <c:v>4.009999999999998</c:v>
                </c:pt>
                <c:pt idx="86">
                  <c:v>-3.9600000000000009</c:v>
                </c:pt>
                <c:pt idx="87">
                  <c:v>-3.8200000000000003</c:v>
                </c:pt>
                <c:pt idx="88">
                  <c:v>0.90999999999999659</c:v>
                </c:pt>
                <c:pt idx="89">
                  <c:v>-0.32000000000000028</c:v>
                </c:pt>
                <c:pt idx="90">
                  <c:v>3.259999999999998</c:v>
                </c:pt>
                <c:pt idx="91">
                  <c:v>10.049999999999997</c:v>
                </c:pt>
                <c:pt idx="92">
                  <c:v>-7.0000000000000284E-2</c:v>
                </c:pt>
                <c:pt idx="93">
                  <c:v>4.5300000000000011</c:v>
                </c:pt>
                <c:pt idx="94">
                  <c:v>-11.090000000000003</c:v>
                </c:pt>
                <c:pt idx="95">
                  <c:v>-5.2299999999999969</c:v>
                </c:pt>
                <c:pt idx="96">
                  <c:v>-5.18</c:v>
                </c:pt>
                <c:pt idx="97">
                  <c:v>-1.3200000000000003</c:v>
                </c:pt>
                <c:pt idx="98">
                  <c:v>-3.3400000000000034</c:v>
                </c:pt>
                <c:pt idx="99">
                  <c:v>5.93</c:v>
                </c:pt>
                <c:pt idx="100">
                  <c:v>3.3599999999999994</c:v>
                </c:pt>
                <c:pt idx="101">
                  <c:v>-5.3900000000000006</c:v>
                </c:pt>
                <c:pt idx="102">
                  <c:v>-8.6199999999999974</c:v>
                </c:pt>
                <c:pt idx="103">
                  <c:v>1.8999999999999986</c:v>
                </c:pt>
                <c:pt idx="104">
                  <c:v>1.2000000000000028</c:v>
                </c:pt>
                <c:pt idx="105">
                  <c:v>-6.1300000000000026</c:v>
                </c:pt>
                <c:pt idx="106">
                  <c:v>-13.75</c:v>
                </c:pt>
                <c:pt idx="107">
                  <c:v>-9.4799999999999969</c:v>
                </c:pt>
                <c:pt idx="108">
                  <c:v>0.68999999999999773</c:v>
                </c:pt>
                <c:pt idx="109">
                  <c:v>-1.6799999999999997</c:v>
                </c:pt>
                <c:pt idx="110">
                  <c:v>-4.1400000000000006</c:v>
                </c:pt>
                <c:pt idx="111">
                  <c:v>-2.8199999999999932</c:v>
                </c:pt>
                <c:pt idx="112">
                  <c:v>8.14</c:v>
                </c:pt>
                <c:pt idx="113">
                  <c:v>-3.1099999999999994</c:v>
                </c:pt>
                <c:pt idx="114">
                  <c:v>-12.969999999999999</c:v>
                </c:pt>
                <c:pt idx="115">
                  <c:v>-2.8599999999999994</c:v>
                </c:pt>
                <c:pt idx="116">
                  <c:v>0.92000000000000171</c:v>
                </c:pt>
                <c:pt idx="117">
                  <c:v>6.1700000000000017</c:v>
                </c:pt>
                <c:pt idx="118">
                  <c:v>1.1299999999999955</c:v>
                </c:pt>
                <c:pt idx="119">
                  <c:v>0.35000000000000142</c:v>
                </c:pt>
                <c:pt idx="120">
                  <c:v>9.7700000000000031</c:v>
                </c:pt>
                <c:pt idx="121">
                  <c:v>-1.1199999999999974</c:v>
                </c:pt>
                <c:pt idx="122">
                  <c:v>-7.2600000000000051</c:v>
                </c:pt>
                <c:pt idx="123">
                  <c:v>3.1700000000000017</c:v>
                </c:pt>
                <c:pt idx="124">
                  <c:v>6.82</c:v>
                </c:pt>
                <c:pt idx="125">
                  <c:v>6.6199999999999974</c:v>
                </c:pt>
                <c:pt idx="126">
                  <c:v>-6.7299999999999969</c:v>
                </c:pt>
                <c:pt idx="127">
                  <c:v>-6.6400000000000006</c:v>
                </c:pt>
                <c:pt idx="128">
                  <c:v>5.3800000000000026</c:v>
                </c:pt>
                <c:pt idx="129">
                  <c:v>7.9200000000000017</c:v>
                </c:pt>
                <c:pt idx="130">
                  <c:v>7.7199999999999989</c:v>
                </c:pt>
                <c:pt idx="131">
                  <c:v>-11.799999999999997</c:v>
                </c:pt>
                <c:pt idx="132">
                  <c:v>-3.8699999999999974</c:v>
                </c:pt>
                <c:pt idx="133">
                  <c:v>-3.5300000000000011</c:v>
                </c:pt>
                <c:pt idx="134">
                  <c:v>-9.9899999999999984</c:v>
                </c:pt>
                <c:pt idx="135">
                  <c:v>-2.6300000000000026</c:v>
                </c:pt>
                <c:pt idx="136">
                  <c:v>-10.490000000000002</c:v>
                </c:pt>
                <c:pt idx="137">
                  <c:v>-2.7100000000000009</c:v>
                </c:pt>
                <c:pt idx="138">
                  <c:v>11.060000000000002</c:v>
                </c:pt>
                <c:pt idx="139">
                  <c:v>3.9099999999999966</c:v>
                </c:pt>
                <c:pt idx="140">
                  <c:v>1.8200000000000003</c:v>
                </c:pt>
                <c:pt idx="141">
                  <c:v>5.9099999999999966</c:v>
                </c:pt>
                <c:pt idx="142">
                  <c:v>4.8299999999999983</c:v>
                </c:pt>
                <c:pt idx="143">
                  <c:v>-2.2800000000000011</c:v>
                </c:pt>
                <c:pt idx="144">
                  <c:v>-15.61</c:v>
                </c:pt>
                <c:pt idx="145">
                  <c:v>-7.6099999999999994</c:v>
                </c:pt>
                <c:pt idx="146">
                  <c:v>-4.1400000000000006</c:v>
                </c:pt>
                <c:pt idx="147">
                  <c:v>-10.11</c:v>
                </c:pt>
                <c:pt idx="148">
                  <c:v>-5.25</c:v>
                </c:pt>
                <c:pt idx="149">
                  <c:v>5.5900000000000034</c:v>
                </c:pt>
                <c:pt idx="150">
                  <c:v>-0.54999999999999716</c:v>
                </c:pt>
                <c:pt idx="151">
                  <c:v>7.7800000000000011</c:v>
                </c:pt>
                <c:pt idx="152">
                  <c:v>9.5200000000000031</c:v>
                </c:pt>
                <c:pt idx="153">
                  <c:v>3.1799999999999997</c:v>
                </c:pt>
                <c:pt idx="154">
                  <c:v>0.35999999999999943</c:v>
                </c:pt>
                <c:pt idx="155">
                  <c:v>-1.9399999999999977</c:v>
                </c:pt>
                <c:pt idx="156">
                  <c:v>-7.4500000000000028</c:v>
                </c:pt>
                <c:pt idx="157">
                  <c:v>-7.5600000000000023</c:v>
                </c:pt>
                <c:pt idx="158">
                  <c:v>-2.5</c:v>
                </c:pt>
                <c:pt idx="159">
                  <c:v>6.9500000000000028</c:v>
                </c:pt>
                <c:pt idx="160">
                  <c:v>5.740000000000002</c:v>
                </c:pt>
                <c:pt idx="161">
                  <c:v>1.0300000000000011</c:v>
                </c:pt>
                <c:pt idx="162">
                  <c:v>0.42999999999999972</c:v>
                </c:pt>
                <c:pt idx="163">
                  <c:v>-9.86</c:v>
                </c:pt>
                <c:pt idx="164">
                  <c:v>-8.64</c:v>
                </c:pt>
                <c:pt idx="165">
                  <c:v>3.2700000000000031</c:v>
                </c:pt>
                <c:pt idx="166">
                  <c:v>-3.0700000000000003</c:v>
                </c:pt>
                <c:pt idx="167">
                  <c:v>-0.29999999999999716</c:v>
                </c:pt>
                <c:pt idx="168">
                  <c:v>0</c:v>
                </c:pt>
                <c:pt idx="169">
                  <c:v>2.5799999999999983</c:v>
                </c:pt>
                <c:pt idx="170">
                  <c:v>15.340000000000003</c:v>
                </c:pt>
                <c:pt idx="171">
                  <c:v>1.7899999999999991</c:v>
                </c:pt>
                <c:pt idx="172">
                  <c:v>4.8500000000000014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52D6-4390-93C3-04B5156B8CBC}"/>
            </c:ext>
          </c:extLst>
        </c:ser>
        <c:ser>
          <c:idx val="20"/>
          <c:order val="19"/>
          <c:tx>
            <c:v>Zero</c:v>
          </c:tx>
          <c:spPr>
            <a:ln w="28575" cap="rnd">
              <a:solidFill>
                <a:srgbClr val="0BE920"/>
              </a:solidFill>
              <a:round/>
            </a:ln>
            <a:effectLst/>
          </c:spPr>
          <c:marker>
            <c:symbol val="none"/>
          </c:marker>
          <c:val>
            <c:numRef>
              <c:f>DAY2_BC_DIFF!$D$23:$FT$23</c:f>
              <c:numCache>
                <c:formatCode>General</c:formatCode>
                <c:ptCount val="1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52D6-4390-93C3-04B5156B8CBC}"/>
            </c:ext>
          </c:extLst>
        </c:ser>
        <c:ser>
          <c:idx val="19"/>
          <c:order val="20"/>
          <c:tx>
            <c:v>7 Day</c:v>
          </c:tx>
          <c:spPr>
            <a:ln w="285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val>
            <c:numRef>
              <c:f>DAY2_BC_DIFF!$D$24:$FT$24</c:f>
              <c:numCache>
                <c:formatCode>General</c:formatCode>
                <c:ptCount val="173"/>
                <c:pt idx="0">
                  <c:v>1.4966666666666666</c:v>
                </c:pt>
                <c:pt idx="1">
                  <c:v>0.14135135135135166</c:v>
                </c:pt>
                <c:pt idx="2">
                  <c:v>-0.3266071428571426</c:v>
                </c:pt>
                <c:pt idx="3">
                  <c:v>2.3365333333333331</c:v>
                </c:pt>
                <c:pt idx="4">
                  <c:v>3.4431914893617028</c:v>
                </c:pt>
                <c:pt idx="5">
                  <c:v>2.4965486725663717</c:v>
                </c:pt>
                <c:pt idx="6">
                  <c:v>1.5536641221374048</c:v>
                </c:pt>
                <c:pt idx="7">
                  <c:v>1.3407575757575758</c:v>
                </c:pt>
                <c:pt idx="8">
                  <c:v>1.2554198473282441</c:v>
                </c:pt>
                <c:pt idx="9">
                  <c:v>0.21730769230769253</c:v>
                </c:pt>
                <c:pt idx="10">
                  <c:v>-1.5234615384615382</c:v>
                </c:pt>
                <c:pt idx="11">
                  <c:v>-2.4125384615384609</c:v>
                </c:pt>
                <c:pt idx="12">
                  <c:v>-2.3278461538461528</c:v>
                </c:pt>
                <c:pt idx="13">
                  <c:v>-1.7932824427480918</c:v>
                </c:pt>
                <c:pt idx="14">
                  <c:v>-2.2762595419847327</c:v>
                </c:pt>
                <c:pt idx="15">
                  <c:v>-2.4675757575757573</c:v>
                </c:pt>
                <c:pt idx="16">
                  <c:v>-1.7024060150375939</c:v>
                </c:pt>
                <c:pt idx="17">
                  <c:v>0.78736842105263183</c:v>
                </c:pt>
                <c:pt idx="18">
                  <c:v>2.7815789473684212</c:v>
                </c:pt>
                <c:pt idx="19">
                  <c:v>3.6083458646616546</c:v>
                </c:pt>
                <c:pt idx="20">
                  <c:v>4.8839849624060125</c:v>
                </c:pt>
                <c:pt idx="21">
                  <c:v>5.3924427480916028</c:v>
                </c:pt>
                <c:pt idx="22">
                  <c:v>5.5239694656488529</c:v>
                </c:pt>
                <c:pt idx="23">
                  <c:v>5.3060305343511454</c:v>
                </c:pt>
                <c:pt idx="24">
                  <c:v>3.8967938931297725</c:v>
                </c:pt>
                <c:pt idx="25">
                  <c:v>3.1330534351145043</c:v>
                </c:pt>
                <c:pt idx="26">
                  <c:v>2.9570992366412221</c:v>
                </c:pt>
                <c:pt idx="27">
                  <c:v>1.4408396946564885</c:v>
                </c:pt>
                <c:pt idx="28">
                  <c:v>0.95969924812030039</c:v>
                </c:pt>
                <c:pt idx="29">
                  <c:v>0.65548872180451079</c:v>
                </c:pt>
                <c:pt idx="30">
                  <c:v>0.91669172932330834</c:v>
                </c:pt>
                <c:pt idx="31">
                  <c:v>-0.69203007518796988</c:v>
                </c:pt>
                <c:pt idx="32">
                  <c:v>-1.7271428571428566</c:v>
                </c:pt>
                <c:pt idx="33">
                  <c:v>-0.64924812030075119</c:v>
                </c:pt>
                <c:pt idx="34">
                  <c:v>1.0191729323308278</c:v>
                </c:pt>
                <c:pt idx="35">
                  <c:v>4.3208333333333329</c:v>
                </c:pt>
                <c:pt idx="36">
                  <c:v>5.8480303030303009</c:v>
                </c:pt>
                <c:pt idx="37">
                  <c:v>5.8599999999999977</c:v>
                </c:pt>
                <c:pt idx="38">
                  <c:v>4.3745454545454532</c:v>
                </c:pt>
                <c:pt idx="39">
                  <c:v>5.0587878787878759</c:v>
                </c:pt>
                <c:pt idx="40">
                  <c:v>4.1207575757575761</c:v>
                </c:pt>
                <c:pt idx="41">
                  <c:v>3.8172727272727291</c:v>
                </c:pt>
                <c:pt idx="42">
                  <c:v>1.1948872180451133</c:v>
                </c:pt>
                <c:pt idx="43">
                  <c:v>-0.45406015037593972</c:v>
                </c:pt>
                <c:pt idx="44">
                  <c:v>-1.2073684210526314</c:v>
                </c:pt>
                <c:pt idx="45">
                  <c:v>0.13849624060150389</c:v>
                </c:pt>
                <c:pt idx="46">
                  <c:v>0.50462121212121214</c:v>
                </c:pt>
                <c:pt idx="47">
                  <c:v>-0.71659090909090895</c:v>
                </c:pt>
                <c:pt idx="48">
                  <c:v>-1.0414393939393938</c:v>
                </c:pt>
                <c:pt idx="49">
                  <c:v>0.50007575757575773</c:v>
                </c:pt>
                <c:pt idx="50">
                  <c:v>1.9834090909090913</c:v>
                </c:pt>
                <c:pt idx="51">
                  <c:v>2.8996969696969694</c:v>
                </c:pt>
                <c:pt idx="52">
                  <c:v>3.6245454545454541</c:v>
                </c:pt>
                <c:pt idx="53">
                  <c:v>0.68864661654135406</c:v>
                </c:pt>
                <c:pt idx="54">
                  <c:v>-0.37022556390977412</c:v>
                </c:pt>
                <c:pt idx="55">
                  <c:v>-1.4409022556390974</c:v>
                </c:pt>
                <c:pt idx="56">
                  <c:v>-1.2709022556390979</c:v>
                </c:pt>
                <c:pt idx="57">
                  <c:v>-2.3689473684210531</c:v>
                </c:pt>
                <c:pt idx="58">
                  <c:v>-2.0785606060606066</c:v>
                </c:pt>
                <c:pt idx="59">
                  <c:v>-2.1478625954198476</c:v>
                </c:pt>
                <c:pt idx="60">
                  <c:v>-1.3239694656488561</c:v>
                </c:pt>
                <c:pt idx="61">
                  <c:v>-0.78175572519083991</c:v>
                </c:pt>
                <c:pt idx="62">
                  <c:v>-1.7034351145038176</c:v>
                </c:pt>
                <c:pt idx="63">
                  <c:v>-3.1420610687022892</c:v>
                </c:pt>
                <c:pt idx="64">
                  <c:v>-3.0129999999999981</c:v>
                </c:pt>
                <c:pt idx="65">
                  <c:v>-1.2384496124031013</c:v>
                </c:pt>
                <c:pt idx="66">
                  <c:v>0.74269230769230732</c:v>
                </c:pt>
                <c:pt idx="67">
                  <c:v>0.37279069767441836</c:v>
                </c:pt>
                <c:pt idx="68">
                  <c:v>0.71921259842519714</c:v>
                </c:pt>
                <c:pt idx="69">
                  <c:v>1.8546399999999996</c:v>
                </c:pt>
                <c:pt idx="70">
                  <c:v>0.93184000000000056</c:v>
                </c:pt>
                <c:pt idx="71">
                  <c:v>2.485999999999998</c:v>
                </c:pt>
                <c:pt idx="72">
                  <c:v>0.55669291338582738</c:v>
                </c:pt>
                <c:pt idx="73">
                  <c:v>-2.2944881889763775</c:v>
                </c:pt>
                <c:pt idx="74">
                  <c:v>-2.1815748031496054</c:v>
                </c:pt>
                <c:pt idx="75">
                  <c:v>-1.6594573643410857</c:v>
                </c:pt>
                <c:pt idx="76">
                  <c:v>-2.1653435114503821</c:v>
                </c:pt>
                <c:pt idx="77">
                  <c:v>-1.9667175572519091</c:v>
                </c:pt>
                <c:pt idx="78">
                  <c:v>-3.1668702290076345</c:v>
                </c:pt>
                <c:pt idx="79">
                  <c:v>-2.9138167938931305</c:v>
                </c:pt>
                <c:pt idx="80">
                  <c:v>-1.586538461538461</c:v>
                </c:pt>
                <c:pt idx="81">
                  <c:v>-0.70099999999999996</c:v>
                </c:pt>
                <c:pt idx="82">
                  <c:v>-0.41255813953488363</c:v>
                </c:pt>
                <c:pt idx="83">
                  <c:v>1.4694573643410844</c:v>
                </c:pt>
                <c:pt idx="84">
                  <c:v>1.874108527131783</c:v>
                </c:pt>
                <c:pt idx="85">
                  <c:v>1.8313076923076916</c:v>
                </c:pt>
                <c:pt idx="86">
                  <c:v>0.8293076923076923</c:v>
                </c:pt>
                <c:pt idx="87">
                  <c:v>-0.47374045801526715</c:v>
                </c:pt>
                <c:pt idx="88">
                  <c:v>-3.484848484848545E-3</c:v>
                </c:pt>
                <c:pt idx="89">
                  <c:v>0.23330827067669174</c:v>
                </c:pt>
                <c:pt idx="90">
                  <c:v>0.14383458646616532</c:v>
                </c:pt>
                <c:pt idx="91">
                  <c:v>1.2144696969696962</c:v>
                </c:pt>
                <c:pt idx="92">
                  <c:v>1.1474809160305335</c:v>
                </c:pt>
                <c:pt idx="93">
                  <c:v>1.839999999999999</c:v>
                </c:pt>
                <c:pt idx="94">
                  <c:v>2.5911450381679395</c:v>
                </c:pt>
                <c:pt idx="95">
                  <c:v>2.2625190839694653</c:v>
                </c:pt>
                <c:pt idx="96">
                  <c:v>1.8173282442748095</c:v>
                </c:pt>
                <c:pt idx="97">
                  <c:v>-0.20763358778625968</c:v>
                </c:pt>
                <c:pt idx="98">
                  <c:v>-1.5746969696969693</c:v>
                </c:pt>
                <c:pt idx="99">
                  <c:v>-0.65939849624060143</c:v>
                </c:pt>
                <c:pt idx="100">
                  <c:v>0.17689393939393924</c:v>
                </c:pt>
                <c:pt idx="101">
                  <c:v>-0.23386363636363638</c:v>
                </c:pt>
                <c:pt idx="102">
                  <c:v>-0.6673846153846158</c:v>
                </c:pt>
                <c:pt idx="103">
                  <c:v>0.60330769230769166</c:v>
                </c:pt>
                <c:pt idx="104">
                  <c:v>2.3949999999999991</c:v>
                </c:pt>
                <c:pt idx="105">
                  <c:v>2.135590551181104</c:v>
                </c:pt>
                <c:pt idx="106">
                  <c:v>0.93422764227642208</c:v>
                </c:pt>
                <c:pt idx="107">
                  <c:v>-0.90347107438016472</c:v>
                </c:pt>
                <c:pt idx="108">
                  <c:v>0.6589166666666666</c:v>
                </c:pt>
                <c:pt idx="109">
                  <c:v>1.1330578512396698</c:v>
                </c:pt>
                <c:pt idx="110">
                  <c:v>-3.0749999999999743E-2</c:v>
                </c:pt>
                <c:pt idx="111">
                  <c:v>-0.58466666666666645</c:v>
                </c:pt>
                <c:pt idx="112">
                  <c:v>1.0327642276422766</c:v>
                </c:pt>
                <c:pt idx="113">
                  <c:v>0.89818897637795325</c:v>
                </c:pt>
                <c:pt idx="114">
                  <c:v>1.7306153846153849</c:v>
                </c:pt>
                <c:pt idx="115">
                  <c:v>1.2416793893129774</c:v>
                </c:pt>
                <c:pt idx="116">
                  <c:v>0.96840909090909055</c:v>
                </c:pt>
                <c:pt idx="117">
                  <c:v>1.3881954887218049</c:v>
                </c:pt>
                <c:pt idx="118">
                  <c:v>0.90834586466165423</c:v>
                </c:pt>
                <c:pt idx="119">
                  <c:v>-0.26225563909774419</c:v>
                </c:pt>
                <c:pt idx="120">
                  <c:v>1.2884962406015041</c:v>
                </c:pt>
                <c:pt idx="121">
                  <c:v>1.5434848484848489</c:v>
                </c:pt>
                <c:pt idx="122">
                  <c:v>8.4848484848484812E-2</c:v>
                </c:pt>
                <c:pt idx="123">
                  <c:v>0.83606060606060617</c:v>
                </c:pt>
                <c:pt idx="124">
                  <c:v>1.6892307692307693</c:v>
                </c:pt>
                <c:pt idx="125">
                  <c:v>3.2123846153846163</c:v>
                </c:pt>
                <c:pt idx="126">
                  <c:v>3.1943846153846152</c:v>
                </c:pt>
                <c:pt idx="127">
                  <c:v>2.5452307692307685</c:v>
                </c:pt>
                <c:pt idx="128">
                  <c:v>3.0557251908396941</c:v>
                </c:pt>
                <c:pt idx="129">
                  <c:v>4.8371755725190839</c:v>
                </c:pt>
                <c:pt idx="130">
                  <c:v>5.1343511450381669</c:v>
                </c:pt>
                <c:pt idx="131">
                  <c:v>2.2645112781954877</c:v>
                </c:pt>
                <c:pt idx="132">
                  <c:v>-4.0451127819548946E-2</c:v>
                </c:pt>
                <c:pt idx="133">
                  <c:v>-0.89503759398496274</c:v>
                </c:pt>
                <c:pt idx="134">
                  <c:v>-2.5309774436090224</c:v>
                </c:pt>
                <c:pt idx="135">
                  <c:v>-3.8106766917293236</c:v>
                </c:pt>
                <c:pt idx="136">
                  <c:v>-5.1701503759398504</c:v>
                </c:pt>
                <c:pt idx="137">
                  <c:v>-6.4890977443609028</c:v>
                </c:pt>
                <c:pt idx="138">
                  <c:v>-3.7853030303030284</c:v>
                </c:pt>
                <c:pt idx="139">
                  <c:v>-1.7781818181818188</c:v>
                </c:pt>
                <c:pt idx="140">
                  <c:v>-0.31338461538461543</c:v>
                </c:pt>
                <c:pt idx="141">
                  <c:v>1.6139062500000001</c:v>
                </c:pt>
                <c:pt idx="142">
                  <c:v>2.6615873015873013</c:v>
                </c:pt>
                <c:pt idx="143">
                  <c:v>3.1549599999999991</c:v>
                </c:pt>
                <c:pt idx="144">
                  <c:v>2.1791935483870959</c:v>
                </c:pt>
                <c:pt idx="145">
                  <c:v>-2.9596774193548517E-2</c:v>
                </c:pt>
                <c:pt idx="146">
                  <c:v>-1.3787804878048784</c:v>
                </c:pt>
                <c:pt idx="147">
                  <c:v>-2.1276799999999998</c:v>
                </c:pt>
                <c:pt idx="148">
                  <c:v>-2.9146456692913394</c:v>
                </c:pt>
                <c:pt idx="149">
                  <c:v>-3.5707751937984487</c:v>
                </c:pt>
                <c:pt idx="150">
                  <c:v>-4.1553846153846141</c:v>
                </c:pt>
                <c:pt idx="151">
                  <c:v>-1.5557251908396945</c:v>
                </c:pt>
                <c:pt idx="152">
                  <c:v>1.0448484848484849</c:v>
                </c:pt>
                <c:pt idx="153">
                  <c:v>2.203308270676692</c:v>
                </c:pt>
                <c:pt idx="154">
                  <c:v>2.3928787878787885</c:v>
                </c:pt>
                <c:pt idx="155">
                  <c:v>1.6553435114503823</c:v>
                </c:pt>
                <c:pt idx="156">
                  <c:v>0.59312977099236652</c:v>
                </c:pt>
                <c:pt idx="157">
                  <c:v>0.53419847328244285</c:v>
                </c:pt>
                <c:pt idx="158">
                  <c:v>-0.79465648854961768</c:v>
                </c:pt>
                <c:pt idx="159">
                  <c:v>-1.4634351145038162</c:v>
                </c:pt>
                <c:pt idx="160">
                  <c:v>-1.6768461538461539</c:v>
                </c:pt>
                <c:pt idx="161">
                  <c:v>-1.5767175572519079</c:v>
                </c:pt>
                <c:pt idx="162">
                  <c:v>-1.1566666666666665</c:v>
                </c:pt>
                <c:pt idx="163">
                  <c:v>-0.58290076335877861</c:v>
                </c:pt>
                <c:pt idx="164">
                  <c:v>-0.87830769230769212</c:v>
                </c:pt>
                <c:pt idx="165">
                  <c:v>-0.72031249999999991</c:v>
                </c:pt>
                <c:pt idx="166">
                  <c:v>-2.0173228346456686</c:v>
                </c:pt>
                <c:pt idx="167">
                  <c:v>-2.5538888888888889</c:v>
                </c:pt>
                <c:pt idx="168">
                  <c:v>-2.5816129032258068</c:v>
                </c:pt>
                <c:pt idx="169">
                  <c:v>-1.5454918032786882</c:v>
                </c:pt>
                <c:pt idx="170">
                  <c:v>0.91057851239669407</c:v>
                </c:pt>
                <c:pt idx="171">
                  <c:v>2.8094262295081962</c:v>
                </c:pt>
                <c:pt idx="172">
                  <c:v>3.4058064516129032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52D6-4390-93C3-04B5156B8C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0314592"/>
        <c:axId val="80336192"/>
      </c:lineChart>
      <c:dateAx>
        <c:axId val="80314592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80336192"/>
        <c:crosses val="autoZero"/>
        <c:auto val="1"/>
        <c:lblOffset val="100"/>
        <c:baseTimeUnit val="days"/>
      </c:dateAx>
      <c:valAx>
        <c:axId val="80336192"/>
        <c:scaling>
          <c:orientation val="minMax"/>
          <c:max val="40"/>
          <c:min val="-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80314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egendEntry>
        <c:idx val="13"/>
        <c:delete val="1"/>
      </c:legendEntry>
      <c:legendEntry>
        <c:idx val="14"/>
        <c:delete val="1"/>
      </c:legendEntry>
      <c:legendEntry>
        <c:idx val="15"/>
        <c:delete val="1"/>
      </c:legendEntry>
      <c:legendEntry>
        <c:idx val="16"/>
        <c:delete val="1"/>
      </c:legendEntry>
      <c:legendEntry>
        <c:idx val="17"/>
        <c:delete val="1"/>
      </c:legendEntry>
      <c:legendEntry>
        <c:idx val="18"/>
        <c:delete val="1"/>
      </c:legendEntry>
      <c:legendEntry>
        <c:idx val="19"/>
        <c:delete val="1"/>
      </c:legendEntry>
      <c:legendEntry>
        <c:idx val="20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1403446339114949"/>
          <c:y val="0.61863312143174209"/>
          <c:w val="0.10425862292475582"/>
          <c:h val="0.35496993432339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684559566248651E-2"/>
          <c:y val="4.6718365151352546E-2"/>
          <c:w val="0.91846348409733769"/>
          <c:h val="0.92041943909553681"/>
        </c:manualLayout>
      </c:layout>
      <c:lineChart>
        <c:grouping val="standard"/>
        <c:varyColors val="0"/>
        <c:ser>
          <c:idx val="20"/>
          <c:order val="0"/>
          <c:tx>
            <c:v>Zero</c:v>
          </c:tx>
          <c:spPr>
            <a:ln w="28575" cap="rnd">
              <a:solidFill>
                <a:srgbClr val="0BE920"/>
              </a:solidFill>
              <a:round/>
            </a:ln>
            <a:effectLst/>
          </c:spPr>
          <c:marker>
            <c:symbol val="none"/>
          </c:marker>
          <c:cat>
            <c:numRef>
              <c:f>DAY2_BC_DIFF!$D$2:$FT$2</c:f>
              <c:numCache>
                <c:formatCode>m/d/yyyy</c:formatCode>
                <c:ptCount val="173"/>
                <c:pt idx="0">
                  <c:v>45383</c:v>
                </c:pt>
                <c:pt idx="1">
                  <c:v>45384</c:v>
                </c:pt>
                <c:pt idx="2">
                  <c:v>45385</c:v>
                </c:pt>
                <c:pt idx="3">
                  <c:v>45386</c:v>
                </c:pt>
                <c:pt idx="4">
                  <c:v>45387</c:v>
                </c:pt>
                <c:pt idx="5">
                  <c:v>45388</c:v>
                </c:pt>
                <c:pt idx="6">
                  <c:v>45389</c:v>
                </c:pt>
                <c:pt idx="7">
                  <c:v>45390</c:v>
                </c:pt>
                <c:pt idx="8">
                  <c:v>45391</c:v>
                </c:pt>
                <c:pt idx="9">
                  <c:v>45392</c:v>
                </c:pt>
                <c:pt idx="10">
                  <c:v>45393</c:v>
                </c:pt>
                <c:pt idx="11">
                  <c:v>45394</c:v>
                </c:pt>
                <c:pt idx="12">
                  <c:v>45395</c:v>
                </c:pt>
                <c:pt idx="13">
                  <c:v>45396</c:v>
                </c:pt>
                <c:pt idx="14">
                  <c:v>45397</c:v>
                </c:pt>
                <c:pt idx="15">
                  <c:v>45398</c:v>
                </c:pt>
                <c:pt idx="16">
                  <c:v>45399</c:v>
                </c:pt>
                <c:pt idx="17">
                  <c:v>45400</c:v>
                </c:pt>
                <c:pt idx="18">
                  <c:v>45401</c:v>
                </c:pt>
                <c:pt idx="19">
                  <c:v>45402</c:v>
                </c:pt>
                <c:pt idx="20">
                  <c:v>45403</c:v>
                </c:pt>
                <c:pt idx="21">
                  <c:v>45404</c:v>
                </c:pt>
                <c:pt idx="22">
                  <c:v>45405</c:v>
                </c:pt>
                <c:pt idx="23">
                  <c:v>45406</c:v>
                </c:pt>
                <c:pt idx="24">
                  <c:v>45407</c:v>
                </c:pt>
                <c:pt idx="25">
                  <c:v>45408</c:v>
                </c:pt>
                <c:pt idx="26">
                  <c:v>45409</c:v>
                </c:pt>
                <c:pt idx="27">
                  <c:v>45410</c:v>
                </c:pt>
                <c:pt idx="28">
                  <c:v>45411</c:v>
                </c:pt>
                <c:pt idx="29">
                  <c:v>45412</c:v>
                </c:pt>
                <c:pt idx="30">
                  <c:v>45413</c:v>
                </c:pt>
                <c:pt idx="31">
                  <c:v>45414</c:v>
                </c:pt>
                <c:pt idx="32">
                  <c:v>45415</c:v>
                </c:pt>
                <c:pt idx="33">
                  <c:v>45416</c:v>
                </c:pt>
                <c:pt idx="34">
                  <c:v>45417</c:v>
                </c:pt>
                <c:pt idx="35">
                  <c:v>45418</c:v>
                </c:pt>
                <c:pt idx="36">
                  <c:v>45419</c:v>
                </c:pt>
                <c:pt idx="37">
                  <c:v>45420</c:v>
                </c:pt>
                <c:pt idx="38">
                  <c:v>45421</c:v>
                </c:pt>
                <c:pt idx="39">
                  <c:v>45422</c:v>
                </c:pt>
                <c:pt idx="40">
                  <c:v>45423</c:v>
                </c:pt>
                <c:pt idx="41">
                  <c:v>45424</c:v>
                </c:pt>
                <c:pt idx="42">
                  <c:v>45425</c:v>
                </c:pt>
                <c:pt idx="43">
                  <c:v>45426</c:v>
                </c:pt>
                <c:pt idx="44">
                  <c:v>45427</c:v>
                </c:pt>
                <c:pt idx="45">
                  <c:v>45428</c:v>
                </c:pt>
                <c:pt idx="46">
                  <c:v>45429</c:v>
                </c:pt>
                <c:pt idx="47">
                  <c:v>45430</c:v>
                </c:pt>
                <c:pt idx="48">
                  <c:v>45431</c:v>
                </c:pt>
                <c:pt idx="49">
                  <c:v>45432</c:v>
                </c:pt>
                <c:pt idx="50">
                  <c:v>45433</c:v>
                </c:pt>
                <c:pt idx="51">
                  <c:v>45434</c:v>
                </c:pt>
                <c:pt idx="52">
                  <c:v>45435</c:v>
                </c:pt>
                <c:pt idx="53">
                  <c:v>45436</c:v>
                </c:pt>
                <c:pt idx="54">
                  <c:v>45437</c:v>
                </c:pt>
                <c:pt idx="55">
                  <c:v>45438</c:v>
                </c:pt>
                <c:pt idx="56">
                  <c:v>45439</c:v>
                </c:pt>
                <c:pt idx="57">
                  <c:v>45440</c:v>
                </c:pt>
                <c:pt idx="58">
                  <c:v>45441</c:v>
                </c:pt>
                <c:pt idx="59">
                  <c:v>45442</c:v>
                </c:pt>
                <c:pt idx="60">
                  <c:v>45443</c:v>
                </c:pt>
                <c:pt idx="61">
                  <c:v>45444</c:v>
                </c:pt>
                <c:pt idx="62">
                  <c:v>45445</c:v>
                </c:pt>
                <c:pt idx="63">
                  <c:v>45446</c:v>
                </c:pt>
                <c:pt idx="64">
                  <c:v>45447</c:v>
                </c:pt>
                <c:pt idx="65">
                  <c:v>45448</c:v>
                </c:pt>
                <c:pt idx="66">
                  <c:v>45449</c:v>
                </c:pt>
                <c:pt idx="67">
                  <c:v>45450</c:v>
                </c:pt>
                <c:pt idx="68">
                  <c:v>45451</c:v>
                </c:pt>
                <c:pt idx="69">
                  <c:v>45452</c:v>
                </c:pt>
                <c:pt idx="70">
                  <c:v>45453</c:v>
                </c:pt>
                <c:pt idx="71">
                  <c:v>45454</c:v>
                </c:pt>
                <c:pt idx="72">
                  <c:v>45455</c:v>
                </c:pt>
                <c:pt idx="73">
                  <c:v>45456</c:v>
                </c:pt>
                <c:pt idx="74">
                  <c:v>45457</c:v>
                </c:pt>
                <c:pt idx="75">
                  <c:v>45458</c:v>
                </c:pt>
                <c:pt idx="76">
                  <c:v>45459</c:v>
                </c:pt>
                <c:pt idx="77">
                  <c:v>45460</c:v>
                </c:pt>
                <c:pt idx="78">
                  <c:v>45461</c:v>
                </c:pt>
                <c:pt idx="79">
                  <c:v>45462</c:v>
                </c:pt>
                <c:pt idx="80">
                  <c:v>45463</c:v>
                </c:pt>
                <c:pt idx="81">
                  <c:v>45464</c:v>
                </c:pt>
                <c:pt idx="82">
                  <c:v>45465</c:v>
                </c:pt>
                <c:pt idx="83">
                  <c:v>45466</c:v>
                </c:pt>
                <c:pt idx="84">
                  <c:v>45467</c:v>
                </c:pt>
                <c:pt idx="85">
                  <c:v>45468</c:v>
                </c:pt>
                <c:pt idx="86">
                  <c:v>45469</c:v>
                </c:pt>
                <c:pt idx="87">
                  <c:v>45470</c:v>
                </c:pt>
                <c:pt idx="88">
                  <c:v>45471</c:v>
                </c:pt>
                <c:pt idx="89">
                  <c:v>45472</c:v>
                </c:pt>
                <c:pt idx="90">
                  <c:v>45473</c:v>
                </c:pt>
                <c:pt idx="91">
                  <c:v>45474</c:v>
                </c:pt>
                <c:pt idx="92">
                  <c:v>45475</c:v>
                </c:pt>
                <c:pt idx="93">
                  <c:v>45476</c:v>
                </c:pt>
                <c:pt idx="94">
                  <c:v>45477</c:v>
                </c:pt>
                <c:pt idx="95">
                  <c:v>45478</c:v>
                </c:pt>
                <c:pt idx="96">
                  <c:v>45479</c:v>
                </c:pt>
                <c:pt idx="97">
                  <c:v>45480</c:v>
                </c:pt>
                <c:pt idx="98">
                  <c:v>45481</c:v>
                </c:pt>
                <c:pt idx="99">
                  <c:v>45482</c:v>
                </c:pt>
                <c:pt idx="100">
                  <c:v>45483</c:v>
                </c:pt>
                <c:pt idx="101">
                  <c:v>45484</c:v>
                </c:pt>
                <c:pt idx="102">
                  <c:v>45485</c:v>
                </c:pt>
                <c:pt idx="103">
                  <c:v>45486</c:v>
                </c:pt>
                <c:pt idx="104">
                  <c:v>45487</c:v>
                </c:pt>
                <c:pt idx="105">
                  <c:v>45488</c:v>
                </c:pt>
                <c:pt idx="106">
                  <c:v>45489</c:v>
                </c:pt>
                <c:pt idx="107">
                  <c:v>45490</c:v>
                </c:pt>
                <c:pt idx="108">
                  <c:v>45491</c:v>
                </c:pt>
                <c:pt idx="109">
                  <c:v>45492</c:v>
                </c:pt>
                <c:pt idx="110">
                  <c:v>45493</c:v>
                </c:pt>
                <c:pt idx="111">
                  <c:v>45494</c:v>
                </c:pt>
                <c:pt idx="112">
                  <c:v>45495</c:v>
                </c:pt>
                <c:pt idx="113">
                  <c:v>45496</c:v>
                </c:pt>
                <c:pt idx="114">
                  <c:v>45497</c:v>
                </c:pt>
                <c:pt idx="115">
                  <c:v>45498</c:v>
                </c:pt>
                <c:pt idx="116">
                  <c:v>45499</c:v>
                </c:pt>
                <c:pt idx="117">
                  <c:v>45500</c:v>
                </c:pt>
                <c:pt idx="118">
                  <c:v>45501</c:v>
                </c:pt>
                <c:pt idx="119">
                  <c:v>45502</c:v>
                </c:pt>
                <c:pt idx="120">
                  <c:v>45503</c:v>
                </c:pt>
                <c:pt idx="121">
                  <c:v>45504</c:v>
                </c:pt>
                <c:pt idx="122">
                  <c:v>45505</c:v>
                </c:pt>
                <c:pt idx="123">
                  <c:v>45506</c:v>
                </c:pt>
                <c:pt idx="124">
                  <c:v>45507</c:v>
                </c:pt>
                <c:pt idx="125">
                  <c:v>45508</c:v>
                </c:pt>
                <c:pt idx="126">
                  <c:v>45509</c:v>
                </c:pt>
                <c:pt idx="127">
                  <c:v>45510</c:v>
                </c:pt>
                <c:pt idx="128">
                  <c:v>45511</c:v>
                </c:pt>
                <c:pt idx="129">
                  <c:v>45512</c:v>
                </c:pt>
                <c:pt idx="130">
                  <c:v>45513</c:v>
                </c:pt>
                <c:pt idx="131">
                  <c:v>45514</c:v>
                </c:pt>
                <c:pt idx="132">
                  <c:v>45515</c:v>
                </c:pt>
                <c:pt idx="133">
                  <c:v>45516</c:v>
                </c:pt>
                <c:pt idx="134">
                  <c:v>45517</c:v>
                </c:pt>
                <c:pt idx="135">
                  <c:v>45518</c:v>
                </c:pt>
                <c:pt idx="136">
                  <c:v>45519</c:v>
                </c:pt>
                <c:pt idx="137">
                  <c:v>45520</c:v>
                </c:pt>
                <c:pt idx="138">
                  <c:v>45521</c:v>
                </c:pt>
                <c:pt idx="139">
                  <c:v>45522</c:v>
                </c:pt>
                <c:pt idx="140">
                  <c:v>45523</c:v>
                </c:pt>
                <c:pt idx="141">
                  <c:v>45524</c:v>
                </c:pt>
                <c:pt idx="142">
                  <c:v>45525</c:v>
                </c:pt>
                <c:pt idx="143">
                  <c:v>45526</c:v>
                </c:pt>
                <c:pt idx="144">
                  <c:v>45527</c:v>
                </c:pt>
                <c:pt idx="145">
                  <c:v>45528</c:v>
                </c:pt>
                <c:pt idx="146">
                  <c:v>45529</c:v>
                </c:pt>
                <c:pt idx="147">
                  <c:v>45530</c:v>
                </c:pt>
                <c:pt idx="148">
                  <c:v>45531</c:v>
                </c:pt>
                <c:pt idx="149">
                  <c:v>45532</c:v>
                </c:pt>
                <c:pt idx="150">
                  <c:v>45533</c:v>
                </c:pt>
                <c:pt idx="151">
                  <c:v>45534</c:v>
                </c:pt>
                <c:pt idx="152">
                  <c:v>45535</c:v>
                </c:pt>
                <c:pt idx="153">
                  <c:v>45536</c:v>
                </c:pt>
                <c:pt idx="154">
                  <c:v>45537</c:v>
                </c:pt>
                <c:pt idx="155">
                  <c:v>45538</c:v>
                </c:pt>
                <c:pt idx="156">
                  <c:v>45539</c:v>
                </c:pt>
                <c:pt idx="157">
                  <c:v>45540</c:v>
                </c:pt>
                <c:pt idx="158">
                  <c:v>45541</c:v>
                </c:pt>
                <c:pt idx="159">
                  <c:v>45542</c:v>
                </c:pt>
                <c:pt idx="160">
                  <c:v>45543</c:v>
                </c:pt>
                <c:pt idx="161">
                  <c:v>45544</c:v>
                </c:pt>
                <c:pt idx="162">
                  <c:v>45545</c:v>
                </c:pt>
                <c:pt idx="163">
                  <c:v>45546</c:v>
                </c:pt>
                <c:pt idx="164">
                  <c:v>45547</c:v>
                </c:pt>
                <c:pt idx="165">
                  <c:v>45548</c:v>
                </c:pt>
                <c:pt idx="166">
                  <c:v>45549</c:v>
                </c:pt>
                <c:pt idx="167">
                  <c:v>45550</c:v>
                </c:pt>
                <c:pt idx="168">
                  <c:v>45551</c:v>
                </c:pt>
                <c:pt idx="169">
                  <c:v>45552</c:v>
                </c:pt>
                <c:pt idx="170">
                  <c:v>45553</c:v>
                </c:pt>
                <c:pt idx="171">
                  <c:v>45554</c:v>
                </c:pt>
                <c:pt idx="172">
                  <c:v>45555</c:v>
                </c:pt>
              </c:numCache>
            </c:numRef>
          </c:cat>
          <c:val>
            <c:numRef>
              <c:f>DAY2_BC_DIFF!$D$23:$FT$23</c:f>
              <c:numCache>
                <c:formatCode>General</c:formatCode>
                <c:ptCount val="1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BED-44CC-BFF5-1704ECAC8603}"/>
            </c:ext>
          </c:extLst>
        </c:ser>
        <c:ser>
          <c:idx val="0"/>
          <c:order val="1"/>
          <c:tx>
            <c:v>7-Day Operational 2024</c:v>
          </c:tx>
          <c:spPr>
            <a:ln w="28575" cap="rnd">
              <a:solidFill>
                <a:srgbClr val="C00000"/>
              </a:solidFill>
              <a:prstDash val="dash"/>
              <a:round/>
            </a:ln>
            <a:effectLst/>
          </c:spPr>
          <c:marker>
            <c:symbol val="none"/>
          </c:marker>
          <c:val>
            <c:numRef>
              <c:f>DAY2_OP_DIFF!$D$24:$FT$24</c:f>
              <c:numCache>
                <c:formatCode>General</c:formatCode>
                <c:ptCount val="173"/>
                <c:pt idx="0">
                  <c:v>-1.9683333333333333</c:v>
                </c:pt>
                <c:pt idx="1">
                  <c:v>-4.1897297297297298</c:v>
                </c:pt>
                <c:pt idx="2">
                  <c:v>-3.5110714285714297</c:v>
                </c:pt>
                <c:pt idx="3">
                  <c:v>-0.37546666666666689</c:v>
                </c:pt>
                <c:pt idx="4">
                  <c:v>1.2954255319148937</c:v>
                </c:pt>
                <c:pt idx="5">
                  <c:v>1.1915929203539821</c:v>
                </c:pt>
                <c:pt idx="6">
                  <c:v>0.62809160305343448</c:v>
                </c:pt>
                <c:pt idx="7">
                  <c:v>0.7485606060606057</c:v>
                </c:pt>
                <c:pt idx="8">
                  <c:v>1.4831297709923656</c:v>
                </c:pt>
                <c:pt idx="9">
                  <c:v>0.38615384615384618</c:v>
                </c:pt>
                <c:pt idx="10">
                  <c:v>-1.3569999999999991</c:v>
                </c:pt>
                <c:pt idx="11">
                  <c:v>-2.4984615384615374</c:v>
                </c:pt>
                <c:pt idx="12">
                  <c:v>-3.3128461538461536</c:v>
                </c:pt>
                <c:pt idx="13">
                  <c:v>-3.5195419847328244</c:v>
                </c:pt>
                <c:pt idx="14">
                  <c:v>-4.2951145038167935</c:v>
                </c:pt>
                <c:pt idx="15">
                  <c:v>-5.202121212121213</c:v>
                </c:pt>
                <c:pt idx="16">
                  <c:v>-5.1896240601503765</c:v>
                </c:pt>
                <c:pt idx="17">
                  <c:v>-3.4978947368421056</c:v>
                </c:pt>
                <c:pt idx="18">
                  <c:v>-2.398571428571429</c:v>
                </c:pt>
                <c:pt idx="19">
                  <c:v>-1.5766917293233087</c:v>
                </c:pt>
                <c:pt idx="20">
                  <c:v>0.6078195488721807</c:v>
                </c:pt>
                <c:pt idx="21">
                  <c:v>1.4980152671755722</c:v>
                </c:pt>
                <c:pt idx="22">
                  <c:v>2.3691603053435117</c:v>
                </c:pt>
                <c:pt idx="23">
                  <c:v>3.3428244274809154</c:v>
                </c:pt>
                <c:pt idx="24">
                  <c:v>2.8528244274809151</c:v>
                </c:pt>
                <c:pt idx="25">
                  <c:v>2.7279389312977091</c:v>
                </c:pt>
                <c:pt idx="26">
                  <c:v>3.2031297709923656</c:v>
                </c:pt>
                <c:pt idx="27">
                  <c:v>1.9457251908396946</c:v>
                </c:pt>
                <c:pt idx="28">
                  <c:v>2.2050375939849625</c:v>
                </c:pt>
                <c:pt idx="29">
                  <c:v>2.5163909774436095</c:v>
                </c:pt>
                <c:pt idx="30">
                  <c:v>2.7542105263157901</c:v>
                </c:pt>
                <c:pt idx="31">
                  <c:v>1.5669172932330837</c:v>
                </c:pt>
                <c:pt idx="32">
                  <c:v>0.87000000000000033</c:v>
                </c:pt>
                <c:pt idx="33">
                  <c:v>0.94556390977443672</c:v>
                </c:pt>
                <c:pt idx="34">
                  <c:v>1.4608270676691728</c:v>
                </c:pt>
                <c:pt idx="35">
                  <c:v>4.3062878787878773</c:v>
                </c:pt>
                <c:pt idx="36">
                  <c:v>5.841060606060605</c:v>
                </c:pt>
                <c:pt idx="37">
                  <c:v>6.4684090909090912</c:v>
                </c:pt>
                <c:pt idx="38">
                  <c:v>5.3024242424242392</c:v>
                </c:pt>
                <c:pt idx="39">
                  <c:v>6.6100757575757569</c:v>
                </c:pt>
                <c:pt idx="40">
                  <c:v>6.8110606060606056</c:v>
                </c:pt>
                <c:pt idx="41">
                  <c:v>7.2844696969696967</c:v>
                </c:pt>
                <c:pt idx="42">
                  <c:v>4.7150375939849631</c:v>
                </c:pt>
                <c:pt idx="43">
                  <c:v>2.9730827067669177</c:v>
                </c:pt>
                <c:pt idx="44">
                  <c:v>2.2355639097744366</c:v>
                </c:pt>
                <c:pt idx="45">
                  <c:v>3.3545112781954876</c:v>
                </c:pt>
                <c:pt idx="46">
                  <c:v>3.2034848484848482</c:v>
                </c:pt>
                <c:pt idx="47">
                  <c:v>1.783560606060606</c:v>
                </c:pt>
                <c:pt idx="48">
                  <c:v>1.7645454545454553</c:v>
                </c:pt>
                <c:pt idx="49">
                  <c:v>3.2197727272727272</c:v>
                </c:pt>
                <c:pt idx="50">
                  <c:v>4.6999999999999993</c:v>
                </c:pt>
                <c:pt idx="51">
                  <c:v>5.7881060606060579</c:v>
                </c:pt>
                <c:pt idx="52">
                  <c:v>7.6063636363636355</c:v>
                </c:pt>
                <c:pt idx="53">
                  <c:v>6.0836090225563897</c:v>
                </c:pt>
                <c:pt idx="54">
                  <c:v>6.2070676691729307</c:v>
                </c:pt>
                <c:pt idx="55">
                  <c:v>5.3409774436090185</c:v>
                </c:pt>
                <c:pt idx="56">
                  <c:v>5.3736090225563897</c:v>
                </c:pt>
                <c:pt idx="57">
                  <c:v>3.136390977443611</c:v>
                </c:pt>
                <c:pt idx="58">
                  <c:v>2.1252272727272743</c:v>
                </c:pt>
                <c:pt idx="59">
                  <c:v>-0.2557251908396948</c:v>
                </c:pt>
                <c:pt idx="60">
                  <c:v>-1.5096183206106863</c:v>
                </c:pt>
                <c:pt idx="61">
                  <c:v>-2.4983969465648839</c:v>
                </c:pt>
                <c:pt idx="62">
                  <c:v>-3.8761832061068691</c:v>
                </c:pt>
                <c:pt idx="63">
                  <c:v>-5.4802290076335876</c:v>
                </c:pt>
                <c:pt idx="64">
                  <c:v>-4.7864615384615403</c:v>
                </c:pt>
                <c:pt idx="65">
                  <c:v>-2.5379069767441864</c:v>
                </c:pt>
                <c:pt idx="66">
                  <c:v>-0.25507692307692337</c:v>
                </c:pt>
                <c:pt idx="67">
                  <c:v>-0.61751937984496141</c:v>
                </c:pt>
                <c:pt idx="68">
                  <c:v>-0.69488188976378007</c:v>
                </c:pt>
                <c:pt idx="69">
                  <c:v>-0.56016000000000032</c:v>
                </c:pt>
                <c:pt idx="70">
                  <c:v>-2.5368800000000009</c:v>
                </c:pt>
                <c:pt idx="71">
                  <c:v>-1.4128000000000001</c:v>
                </c:pt>
                <c:pt idx="72">
                  <c:v>-4.0561417322834652</c:v>
                </c:pt>
                <c:pt idx="73">
                  <c:v>-5.9875590551181102</c:v>
                </c:pt>
                <c:pt idx="74">
                  <c:v>-4.8132283464566923</c:v>
                </c:pt>
                <c:pt idx="75">
                  <c:v>-4.7800000000000011</c:v>
                </c:pt>
                <c:pt idx="76">
                  <c:v>-4.7427480916030538</c:v>
                </c:pt>
                <c:pt idx="77">
                  <c:v>-3.6290076335877859</c:v>
                </c:pt>
                <c:pt idx="78">
                  <c:v>-4.8269465648854952</c:v>
                </c:pt>
                <c:pt idx="79">
                  <c:v>-4.4697709923664135</c:v>
                </c:pt>
                <c:pt idx="80">
                  <c:v>-4.2010769230769212</c:v>
                </c:pt>
                <c:pt idx="81">
                  <c:v>-4.2023076923076914</c:v>
                </c:pt>
                <c:pt idx="82">
                  <c:v>-3.0551162790697686</c:v>
                </c:pt>
                <c:pt idx="83">
                  <c:v>-1.5802325581395353</c:v>
                </c:pt>
                <c:pt idx="84">
                  <c:v>-2.3318604651162786</c:v>
                </c:pt>
                <c:pt idx="85">
                  <c:v>-2.4958461538461547</c:v>
                </c:pt>
                <c:pt idx="86">
                  <c:v>-3.1738461538461555</c:v>
                </c:pt>
                <c:pt idx="87">
                  <c:v>-4.0717557251908429</c:v>
                </c:pt>
                <c:pt idx="88">
                  <c:v>-3.7121212121212115</c:v>
                </c:pt>
                <c:pt idx="89">
                  <c:v>-3.5160902255639108</c:v>
                </c:pt>
                <c:pt idx="90">
                  <c:v>-3.2042105263157898</c:v>
                </c:pt>
                <c:pt idx="91">
                  <c:v>-2.4487121212121217</c:v>
                </c:pt>
                <c:pt idx="92">
                  <c:v>-2.6016793893129773</c:v>
                </c:pt>
                <c:pt idx="93">
                  <c:v>-1.8711450381679386</c:v>
                </c:pt>
                <c:pt idx="94">
                  <c:v>-0.29374045801526694</c:v>
                </c:pt>
                <c:pt idx="95">
                  <c:v>0.53816793893129788</c:v>
                </c:pt>
                <c:pt idx="96">
                  <c:v>0.66961832061068727</c:v>
                </c:pt>
                <c:pt idx="97">
                  <c:v>-0.79679389312977122</c:v>
                </c:pt>
                <c:pt idx="98">
                  <c:v>-3.1136363636363684E-2</c:v>
                </c:pt>
                <c:pt idx="99">
                  <c:v>1.5614285714285721</c:v>
                </c:pt>
                <c:pt idx="100">
                  <c:v>2.1673484848484841</c:v>
                </c:pt>
                <c:pt idx="101">
                  <c:v>1.0550757575757574</c:v>
                </c:pt>
                <c:pt idx="102">
                  <c:v>0.37453846153846138</c:v>
                </c:pt>
                <c:pt idx="103">
                  <c:v>1.9739230769230762</c:v>
                </c:pt>
                <c:pt idx="104">
                  <c:v>3.6763846153846145</c:v>
                </c:pt>
                <c:pt idx="105">
                  <c:v>2.9903149606299193</c:v>
                </c:pt>
                <c:pt idx="106">
                  <c:v>2.074308943089433</c:v>
                </c:pt>
                <c:pt idx="107">
                  <c:v>0.8971074380165287</c:v>
                </c:pt>
                <c:pt idx="108">
                  <c:v>3.2100833333333352</c:v>
                </c:pt>
                <c:pt idx="109">
                  <c:v>3.5717355371900843</c:v>
                </c:pt>
                <c:pt idx="110">
                  <c:v>2.3390833333333338</c:v>
                </c:pt>
                <c:pt idx="111">
                  <c:v>2.2285000000000008</c:v>
                </c:pt>
                <c:pt idx="112">
                  <c:v>4.3903252032520319</c:v>
                </c:pt>
                <c:pt idx="113">
                  <c:v>4.3063779527559065</c:v>
                </c:pt>
                <c:pt idx="114">
                  <c:v>5.6188461538461558</c:v>
                </c:pt>
                <c:pt idx="115">
                  <c:v>5.6171755725190868</c:v>
                </c:pt>
                <c:pt idx="116">
                  <c:v>5.3021969696969702</c:v>
                </c:pt>
                <c:pt idx="117">
                  <c:v>5.2604511278195494</c:v>
                </c:pt>
                <c:pt idx="118">
                  <c:v>4.3668421052631574</c:v>
                </c:pt>
                <c:pt idx="119">
                  <c:v>3.2209022556390958</c:v>
                </c:pt>
                <c:pt idx="120">
                  <c:v>4.8578195488721825</c:v>
                </c:pt>
                <c:pt idx="121">
                  <c:v>4.4765151515151524</c:v>
                </c:pt>
                <c:pt idx="122">
                  <c:v>2.9146212121212098</c:v>
                </c:pt>
                <c:pt idx="123">
                  <c:v>4.6002272727272739</c:v>
                </c:pt>
                <c:pt idx="124">
                  <c:v>5.8800000000000034</c:v>
                </c:pt>
                <c:pt idx="125">
                  <c:v>7.9067692307692354</c:v>
                </c:pt>
                <c:pt idx="126">
                  <c:v>7.8411538461538477</c:v>
                </c:pt>
                <c:pt idx="127">
                  <c:v>8.0393076923076929</c:v>
                </c:pt>
                <c:pt idx="128">
                  <c:v>9.9166412213740465</c:v>
                </c:pt>
                <c:pt idx="129">
                  <c:v>11.951832061068702</c:v>
                </c:pt>
                <c:pt idx="130">
                  <c:v>12.602595419847331</c:v>
                </c:pt>
                <c:pt idx="131">
                  <c:v>10.213909774436088</c:v>
                </c:pt>
                <c:pt idx="132">
                  <c:v>8.3531578947368388</c:v>
                </c:pt>
                <c:pt idx="133">
                  <c:v>7.3318796992481206</c:v>
                </c:pt>
                <c:pt idx="134">
                  <c:v>4.6130827067669165</c:v>
                </c:pt>
                <c:pt idx="135">
                  <c:v>2.1209774436090219</c:v>
                </c:pt>
                <c:pt idx="136">
                  <c:v>-7.0150375939849852E-2</c:v>
                </c:pt>
                <c:pt idx="137">
                  <c:v>-1.9255639097744364</c:v>
                </c:pt>
                <c:pt idx="138">
                  <c:v>0.50348484848484831</c:v>
                </c:pt>
                <c:pt idx="139">
                  <c:v>2.0471212121212115</c:v>
                </c:pt>
                <c:pt idx="140">
                  <c:v>3.7646923076923064</c:v>
                </c:pt>
                <c:pt idx="141">
                  <c:v>5.1967187500000005</c:v>
                </c:pt>
                <c:pt idx="142">
                  <c:v>5.7475396825396832</c:v>
                </c:pt>
                <c:pt idx="143">
                  <c:v>6.3498400000000004</c:v>
                </c:pt>
                <c:pt idx="144">
                  <c:v>5.5301612903225825</c:v>
                </c:pt>
                <c:pt idx="145">
                  <c:v>3.9237096774193541</c:v>
                </c:pt>
                <c:pt idx="146">
                  <c:v>2.6988617886178856</c:v>
                </c:pt>
                <c:pt idx="147">
                  <c:v>2.5043200000000003</c:v>
                </c:pt>
                <c:pt idx="148">
                  <c:v>2.7418110236220463</c:v>
                </c:pt>
                <c:pt idx="149">
                  <c:v>3.2196899224806197</c:v>
                </c:pt>
                <c:pt idx="150">
                  <c:v>3.223153846153846</c:v>
                </c:pt>
                <c:pt idx="151">
                  <c:v>5.2351145038167965</c:v>
                </c:pt>
                <c:pt idx="152">
                  <c:v>7.0029545454545437</c:v>
                </c:pt>
                <c:pt idx="153">
                  <c:v>8.2279699248120259</c:v>
                </c:pt>
                <c:pt idx="154">
                  <c:v>7.1606818181818177</c:v>
                </c:pt>
                <c:pt idx="155">
                  <c:v>6.3588549618320593</c:v>
                </c:pt>
                <c:pt idx="156">
                  <c:v>5.3161832061068699</c:v>
                </c:pt>
                <c:pt idx="157">
                  <c:v>4.7695419847328235</c:v>
                </c:pt>
                <c:pt idx="158">
                  <c:v>3.3885496183206114</c:v>
                </c:pt>
                <c:pt idx="159">
                  <c:v>2.7070229007633593</c:v>
                </c:pt>
                <c:pt idx="160">
                  <c:v>1.1675384615384619</c:v>
                </c:pt>
                <c:pt idx="161">
                  <c:v>1.4661068702290079</c:v>
                </c:pt>
                <c:pt idx="162">
                  <c:v>2.0069696969696964</c:v>
                </c:pt>
                <c:pt idx="163">
                  <c:v>2.5087786259541986</c:v>
                </c:pt>
                <c:pt idx="164">
                  <c:v>2.0969999999999995</c:v>
                </c:pt>
                <c:pt idx="165">
                  <c:v>2.1329687499999999</c:v>
                </c:pt>
                <c:pt idx="166">
                  <c:v>0.12535433070866137</c:v>
                </c:pt>
                <c:pt idx="167">
                  <c:v>-0.29484126984126985</c:v>
                </c:pt>
                <c:pt idx="168">
                  <c:v>-0.52354838709677409</c:v>
                </c:pt>
                <c:pt idx="169">
                  <c:v>-0.1545081967213115</c:v>
                </c:pt>
                <c:pt idx="170">
                  <c:v>1.5538016528925611</c:v>
                </c:pt>
                <c:pt idx="171">
                  <c:v>3.5945901639344258</c:v>
                </c:pt>
                <c:pt idx="172">
                  <c:v>4.9042741935483871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BED-44CC-BFF5-1704ECAC8603}"/>
            </c:ext>
          </c:extLst>
        </c:ser>
        <c:ser>
          <c:idx val="1"/>
          <c:order val="2"/>
          <c:tx>
            <c:v>7-Day Operational 2023</c:v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val>
            <c:numRef>
              <c:f>DAY2_OP_DIFF!$D$25:$FT$25</c:f>
              <c:numCache>
                <c:formatCode>General</c:formatCode>
                <c:ptCount val="173"/>
                <c:pt idx="0">
                  <c:v>1.5970588235294112</c:v>
                </c:pt>
                <c:pt idx="1">
                  <c:v>-0.52785947712418346</c:v>
                </c:pt>
                <c:pt idx="2">
                  <c:v>-0.57295894966173599</c:v>
                </c:pt>
                <c:pt idx="3">
                  <c:v>-1.189344212246302</c:v>
                </c:pt>
                <c:pt idx="4">
                  <c:v>0.5387246302029588</c:v>
                </c:pt>
                <c:pt idx="5">
                  <c:v>0.46377052516913225</c:v>
                </c:pt>
                <c:pt idx="6">
                  <c:v>0.59511157796451941</c:v>
                </c:pt>
                <c:pt idx="7">
                  <c:v>-0.16103968253968226</c:v>
                </c:pt>
                <c:pt idx="8">
                  <c:v>-0.2484999999999998</c:v>
                </c:pt>
                <c:pt idx="9">
                  <c:v>-0.63619172932330847</c:v>
                </c:pt>
                <c:pt idx="10">
                  <c:v>-0.17740601503759404</c:v>
                </c:pt>
                <c:pt idx="11">
                  <c:v>-2.1825488721804516</c:v>
                </c:pt>
                <c:pt idx="12">
                  <c:v>-2.7249060150375937</c:v>
                </c:pt>
                <c:pt idx="13">
                  <c:v>-2.4522857142857144</c:v>
                </c:pt>
                <c:pt idx="14">
                  <c:v>-1.0471428571428567</c:v>
                </c:pt>
                <c:pt idx="15">
                  <c:v>0.75292857142857128</c:v>
                </c:pt>
                <c:pt idx="16">
                  <c:v>1.0445714285714287</c:v>
                </c:pt>
                <c:pt idx="17">
                  <c:v>-9.2924812030074813E-2</c:v>
                </c:pt>
                <c:pt idx="18">
                  <c:v>-0.48942481203007471</c:v>
                </c:pt>
                <c:pt idx="19">
                  <c:v>-0.48871052631578948</c:v>
                </c:pt>
                <c:pt idx="20">
                  <c:v>-1.8318533834586463</c:v>
                </c:pt>
                <c:pt idx="21">
                  <c:v>-3.8885451127819546</c:v>
                </c:pt>
                <c:pt idx="22">
                  <c:v>-4.7541165413533832</c:v>
                </c:pt>
                <c:pt idx="23">
                  <c:v>-3.7388947368421053</c:v>
                </c:pt>
                <c:pt idx="24">
                  <c:v>-2.1184436090225556</c:v>
                </c:pt>
                <c:pt idx="25">
                  <c:v>-0.93858646616541319</c:v>
                </c:pt>
                <c:pt idx="26">
                  <c:v>-0.5604436090225563</c:v>
                </c:pt>
                <c:pt idx="27">
                  <c:v>-0.37622932330827047</c:v>
                </c:pt>
                <c:pt idx="28">
                  <c:v>1.2021917293233084</c:v>
                </c:pt>
                <c:pt idx="29">
                  <c:v>0.99126315789473674</c:v>
                </c:pt>
                <c:pt idx="30">
                  <c:v>1.3641954887218048</c:v>
                </c:pt>
                <c:pt idx="31">
                  <c:v>2.5819231411862993</c:v>
                </c:pt>
                <c:pt idx="32">
                  <c:v>4.4109945697577277</c:v>
                </c:pt>
                <c:pt idx="33">
                  <c:v>5.6351929824561404</c:v>
                </c:pt>
                <c:pt idx="34">
                  <c:v>7.2021027568922307</c:v>
                </c:pt>
                <c:pt idx="35">
                  <c:v>7.360611528822055</c:v>
                </c:pt>
                <c:pt idx="36">
                  <c:v>7.902675020885547</c:v>
                </c:pt>
                <c:pt idx="37">
                  <c:v>6.2514970760233908</c:v>
                </c:pt>
                <c:pt idx="38">
                  <c:v>3.1770526315789485</c:v>
                </c:pt>
                <c:pt idx="39">
                  <c:v>1.282639933166249</c:v>
                </c:pt>
                <c:pt idx="40">
                  <c:v>6.5091896407685965E-2</c:v>
                </c:pt>
                <c:pt idx="41">
                  <c:v>-0.91960359231411848</c:v>
                </c:pt>
                <c:pt idx="42">
                  <c:v>-3.0870559732664993</c:v>
                </c:pt>
                <c:pt idx="43">
                  <c:v>-4.4719051796157059</c:v>
                </c:pt>
                <c:pt idx="44">
                  <c:v>-4.6656670843776107</c:v>
                </c:pt>
                <c:pt idx="45">
                  <c:v>-3.5680480367585621</c:v>
                </c:pt>
                <c:pt idx="46">
                  <c:v>-4.0982067669172926</c:v>
                </c:pt>
                <c:pt idx="47">
                  <c:v>-4.2525588235294114</c:v>
                </c:pt>
                <c:pt idx="48">
                  <c:v>-4.8635776205218928</c:v>
                </c:pt>
                <c:pt idx="49">
                  <c:v>-3.2538069438301633</c:v>
                </c:pt>
                <c:pt idx="50">
                  <c:v>-3.4848558160106147</c:v>
                </c:pt>
                <c:pt idx="51">
                  <c:v>-3.564727996461742</c:v>
                </c:pt>
                <c:pt idx="52">
                  <c:v>-4.2672676790014252</c:v>
                </c:pt>
                <c:pt idx="53">
                  <c:v>-4.9123052729863881</c:v>
                </c:pt>
                <c:pt idx="54">
                  <c:v>-4.9106035923141187</c:v>
                </c:pt>
                <c:pt idx="55">
                  <c:v>-4.5671449456975788</c:v>
                </c:pt>
                <c:pt idx="56">
                  <c:v>-5.4249156223893067</c:v>
                </c:pt>
                <c:pt idx="57">
                  <c:v>-5.9570096073517131</c:v>
                </c:pt>
                <c:pt idx="58">
                  <c:v>-6.9331374269005845</c:v>
                </c:pt>
                <c:pt idx="59">
                  <c:v>-7.3734548872180445</c:v>
                </c:pt>
                <c:pt idx="60">
                  <c:v>-7.9343458646616556</c:v>
                </c:pt>
                <c:pt idx="61">
                  <c:v>-9.5767744360902274</c:v>
                </c:pt>
                <c:pt idx="62">
                  <c:v>-10.838357142857145</c:v>
                </c:pt>
                <c:pt idx="63">
                  <c:v>-10.640214285714285</c:v>
                </c:pt>
                <c:pt idx="64">
                  <c:v>-9.2476428571428553</c:v>
                </c:pt>
                <c:pt idx="65">
                  <c:v>-8.3022142857142871</c:v>
                </c:pt>
                <c:pt idx="66">
                  <c:v>-9.2631917293233084</c:v>
                </c:pt>
                <c:pt idx="67">
                  <c:v>-9.6980488721804488</c:v>
                </c:pt>
                <c:pt idx="68">
                  <c:v>-9.1729774436090228</c:v>
                </c:pt>
                <c:pt idx="69">
                  <c:v>-7.7887631578947358</c:v>
                </c:pt>
                <c:pt idx="70">
                  <c:v>-8.7062030075187966</c:v>
                </c:pt>
                <c:pt idx="71">
                  <c:v>-9.9847030075187941</c:v>
                </c:pt>
                <c:pt idx="72">
                  <c:v>-9.8553458646616523</c:v>
                </c:pt>
                <c:pt idx="73">
                  <c:v>-8.312011278195488</c:v>
                </c:pt>
                <c:pt idx="74">
                  <c:v>-7.3670112781954895</c:v>
                </c:pt>
                <c:pt idx="75">
                  <c:v>-7.4685827067669175</c:v>
                </c:pt>
                <c:pt idx="76">
                  <c:v>-9.7593684210526295</c:v>
                </c:pt>
                <c:pt idx="77">
                  <c:v>-9.0443571428571428</c:v>
                </c:pt>
                <c:pt idx="78">
                  <c:v>-9.9039285714285707</c:v>
                </c:pt>
                <c:pt idx="79">
                  <c:v>-11.15207142857143</c:v>
                </c:pt>
                <c:pt idx="80">
                  <c:v>-11.854203007518796</c:v>
                </c:pt>
                <c:pt idx="81">
                  <c:v>-10.313774436090227</c:v>
                </c:pt>
                <c:pt idx="82">
                  <c:v>-8.2295601503759404</c:v>
                </c:pt>
                <c:pt idx="83">
                  <c:v>-2.9692255639097747</c:v>
                </c:pt>
                <c:pt idx="84">
                  <c:v>-0.15377318295739428</c:v>
                </c:pt>
                <c:pt idx="85">
                  <c:v>3.0249411027568911</c:v>
                </c:pt>
                <c:pt idx="86">
                  <c:v>5.3657982456140356</c:v>
                </c:pt>
                <c:pt idx="87">
                  <c:v>7.4828659147869683</c:v>
                </c:pt>
                <c:pt idx="88">
                  <c:v>6.2492944862155397</c:v>
                </c:pt>
                <c:pt idx="89">
                  <c:v>2.13429448621554</c:v>
                </c:pt>
                <c:pt idx="90">
                  <c:v>-1.9373972431077693</c:v>
                </c:pt>
                <c:pt idx="91">
                  <c:v>-3.9271353383458645</c:v>
                </c:pt>
                <c:pt idx="92">
                  <c:v>-3.0933496240601515</c:v>
                </c:pt>
                <c:pt idx="93">
                  <c:v>-3.3172067669172938</c:v>
                </c:pt>
                <c:pt idx="94">
                  <c:v>-3.2594285714285722</c:v>
                </c:pt>
                <c:pt idx="95">
                  <c:v>-1.1386428571428582</c:v>
                </c:pt>
                <c:pt idx="96">
                  <c:v>3.4893571428571422</c:v>
                </c:pt>
                <c:pt idx="97">
                  <c:v>6.3735714285714282</c:v>
                </c:pt>
                <c:pt idx="98">
                  <c:v>7.5842857142857136</c:v>
                </c:pt>
                <c:pt idx="99">
                  <c:v>7.1736428571428581</c:v>
                </c:pt>
                <c:pt idx="100">
                  <c:v>7.6565789473684207</c:v>
                </c:pt>
                <c:pt idx="101">
                  <c:v>5.883507518796991</c:v>
                </c:pt>
                <c:pt idx="102">
                  <c:v>4.9987932330827061</c:v>
                </c:pt>
                <c:pt idx="103">
                  <c:v>4.6141503759398503</c:v>
                </c:pt>
                <c:pt idx="104">
                  <c:v>2.7018268465280855</c:v>
                </c:pt>
                <c:pt idx="105">
                  <c:v>3.3506877487837241</c:v>
                </c:pt>
                <c:pt idx="106">
                  <c:v>4.2807103051747015</c:v>
                </c:pt>
                <c:pt idx="107">
                  <c:v>1.6413118089341001</c:v>
                </c:pt>
                <c:pt idx="108">
                  <c:v>1.4388606811145517</c:v>
                </c:pt>
                <c:pt idx="109">
                  <c:v>1.9151463954002654</c:v>
                </c:pt>
                <c:pt idx="110">
                  <c:v>1.4298606811145513</c:v>
                </c:pt>
                <c:pt idx="111">
                  <c:v>1.1404887218045112</c:v>
                </c:pt>
                <c:pt idx="112">
                  <c:v>-0.5617669172932328</c:v>
                </c:pt>
                <c:pt idx="113">
                  <c:v>-2.5444323308270671</c:v>
                </c:pt>
                <c:pt idx="114">
                  <c:v>-0.75383500417710958</c:v>
                </c:pt>
                <c:pt idx="115">
                  <c:v>0.36060108604845437</c:v>
                </c:pt>
                <c:pt idx="116">
                  <c:v>-0.54032748538011699</c:v>
                </c:pt>
                <c:pt idx="117">
                  <c:v>4.6029657477025462E-2</c:v>
                </c:pt>
                <c:pt idx="118">
                  <c:v>0.98482664995822855</c:v>
                </c:pt>
                <c:pt idx="119">
                  <c:v>2.0423852523465524</c:v>
                </c:pt>
                <c:pt idx="120">
                  <c:v>1.7361032974593347</c:v>
                </c:pt>
                <c:pt idx="121">
                  <c:v>1.8446112339672707</c:v>
                </c:pt>
                <c:pt idx="122">
                  <c:v>2.145697700132684</c:v>
                </c:pt>
                <c:pt idx="123">
                  <c:v>2.1590548429898275</c:v>
                </c:pt>
                <c:pt idx="124">
                  <c:v>1.7349834144183991</c:v>
                </c:pt>
                <c:pt idx="125">
                  <c:v>1.221381910659</c:v>
                </c:pt>
                <c:pt idx="126">
                  <c:v>-6.3770676691729228E-2</c:v>
                </c:pt>
                <c:pt idx="127">
                  <c:v>0.21710651629072689</c:v>
                </c:pt>
                <c:pt idx="128">
                  <c:v>1.2127255639097745</c:v>
                </c:pt>
                <c:pt idx="129">
                  <c:v>1.1605827067669172</c:v>
                </c:pt>
                <c:pt idx="130">
                  <c:v>0.62436842105263135</c:v>
                </c:pt>
                <c:pt idx="131">
                  <c:v>0.24751127819548865</c:v>
                </c:pt>
                <c:pt idx="132">
                  <c:v>8.4796992481202621E-2</c:v>
                </c:pt>
                <c:pt idx="133">
                  <c:v>0.87157142857142789</c:v>
                </c:pt>
                <c:pt idx="134">
                  <c:v>1.0874047619047613</c:v>
                </c:pt>
                <c:pt idx="135">
                  <c:v>1.2819285714285709</c:v>
                </c:pt>
                <c:pt idx="136">
                  <c:v>1.1182857142857139</c:v>
                </c:pt>
                <c:pt idx="137">
                  <c:v>2.2972857142857142</c:v>
                </c:pt>
                <c:pt idx="138">
                  <c:v>2.4535714285714283</c:v>
                </c:pt>
                <c:pt idx="139">
                  <c:v>2.6897857142857142</c:v>
                </c:pt>
                <c:pt idx="140">
                  <c:v>0.71511654135338376</c:v>
                </c:pt>
                <c:pt idx="141">
                  <c:v>0.17885714285714335</c:v>
                </c:pt>
                <c:pt idx="142">
                  <c:v>-0.4217142857142856</c:v>
                </c:pt>
                <c:pt idx="143">
                  <c:v>-1.0213571428571429</c:v>
                </c:pt>
                <c:pt idx="144">
                  <c:v>-0.81400000000000006</c:v>
                </c:pt>
                <c:pt idx="145">
                  <c:v>-3.0571428571428756E-2</c:v>
                </c:pt>
                <c:pt idx="146">
                  <c:v>-0.3928571428571429</c:v>
                </c:pt>
                <c:pt idx="147">
                  <c:v>2.0160818713450284</c:v>
                </c:pt>
                <c:pt idx="148">
                  <c:v>2.3023412698412691</c:v>
                </c:pt>
                <c:pt idx="149">
                  <c:v>2.8476984126984126</c:v>
                </c:pt>
                <c:pt idx="150">
                  <c:v>4.975574352548036</c:v>
                </c:pt>
                <c:pt idx="151">
                  <c:v>4.0283713450292389</c:v>
                </c:pt>
                <c:pt idx="152">
                  <c:v>2.9075856307435255</c:v>
                </c:pt>
                <c:pt idx="153">
                  <c:v>4.0107999164578114</c:v>
                </c:pt>
                <c:pt idx="154">
                  <c:v>3.0416015037593986</c:v>
                </c:pt>
                <c:pt idx="155">
                  <c:v>4.0263195488721806</c:v>
                </c:pt>
                <c:pt idx="156">
                  <c:v>4.1313082706766924</c:v>
                </c:pt>
                <c:pt idx="157">
                  <c:v>3.1582255639097747</c:v>
                </c:pt>
                <c:pt idx="158">
                  <c:v>5.3539285714285727</c:v>
                </c:pt>
                <c:pt idx="159">
                  <c:v>7.7668571428571429</c:v>
                </c:pt>
                <c:pt idx="160">
                  <c:v>8.3241428571428564</c:v>
                </c:pt>
                <c:pt idx="161">
                  <c:v>9.7267857142857146</c:v>
                </c:pt>
                <c:pt idx="162">
                  <c:v>9.3901390977443615</c:v>
                </c:pt>
                <c:pt idx="163">
                  <c:v>9.6527456140350871</c:v>
                </c:pt>
                <c:pt idx="164">
                  <c:v>10.846166666666665</c:v>
                </c:pt>
                <c:pt idx="165">
                  <c:v>9.5031746031746032</c:v>
                </c:pt>
                <c:pt idx="166">
                  <c:v>7.0447685881370097</c:v>
                </c:pt>
                <c:pt idx="167">
                  <c:v>5.7853024227234755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BED-44CC-BFF5-1704ECAC86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0314592"/>
        <c:axId val="80336192"/>
      </c:lineChart>
      <c:dateAx>
        <c:axId val="80314592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80336192"/>
        <c:crosses val="autoZero"/>
        <c:auto val="1"/>
        <c:lblOffset val="100"/>
        <c:baseTimeUnit val="days"/>
      </c:dateAx>
      <c:valAx>
        <c:axId val="80336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80314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8.9280574499043433E-2"/>
          <c:y val="0.83906932773910081"/>
          <c:w val="0.25288862753263125"/>
          <c:h val="0.11357979545842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64DE3D9-924B-0D19-E8CB-8908A3D6B7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EC289A-FD8D-A470-99CE-EC02FBD557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153209-D2E1-45C2-ACC9-4B4FDA4D47D0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C2DFB9-4588-23B0-69C6-A1415F9CBA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519C9-B234-2E53-E234-5102077EA58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85F2C-3844-47B3-A19B-58A1CA857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917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66B91-8787-44CF-8AB6-996D6647210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4B049A-0450-4437-8CE6-E6C13AB58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710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D098C-83E3-4633-B72D-07C0A73E850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D098C-83E3-4633-B72D-07C0A73E850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85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D098C-83E3-4633-B72D-07C0A73E850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04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D098C-83E3-4633-B72D-07C0A73E850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99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 algn="ctr">
              <a:defRPr sz="3200" b="1">
                <a:solidFill>
                  <a:srgbClr val="156C48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 descr="MDELogo_Horizontal_GreenTex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6127" y="419637"/>
            <a:ext cx="3659748" cy="127178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-914400" y="1066800"/>
            <a:ext cx="4978400" cy="0"/>
          </a:xfrm>
          <a:prstGeom prst="line">
            <a:avLst/>
          </a:prstGeom>
          <a:ln w="28575">
            <a:solidFill>
              <a:srgbClr val="187E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8026400" y="1053547"/>
            <a:ext cx="4927600" cy="13255"/>
          </a:xfrm>
          <a:prstGeom prst="line">
            <a:avLst/>
          </a:prstGeom>
          <a:ln w="28575">
            <a:solidFill>
              <a:srgbClr val="187E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0" y="6477000"/>
            <a:ext cx="12598400" cy="0"/>
          </a:xfrm>
          <a:prstGeom prst="line">
            <a:avLst/>
          </a:prstGeom>
          <a:ln w="28575">
            <a:solidFill>
              <a:srgbClr val="187E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41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429A7C2-9132-4B89-B8A1-ED8C4962A38C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BB0C7B7-5C3F-4583-865F-6A6E8B5A1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78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429A7C2-9132-4B89-B8A1-ED8C4962A38C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BB0C7B7-5C3F-4583-865F-6A6E8B5A1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063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7D30A-83C1-9E8D-3BAC-38DD5C00C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3C00D6-FB67-CF45-8726-BA83E31AFD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2" indent="0" algn="ctr">
              <a:buNone/>
              <a:defRPr sz="2000"/>
            </a:lvl2pPr>
            <a:lvl3pPr marL="914363" indent="0" algn="ctr">
              <a:buNone/>
              <a:defRPr sz="1800"/>
            </a:lvl3pPr>
            <a:lvl4pPr marL="1371545" indent="0" algn="ctr">
              <a:buNone/>
              <a:defRPr sz="1600"/>
            </a:lvl4pPr>
            <a:lvl5pPr marL="1828727" indent="0" algn="ctr">
              <a:buNone/>
              <a:defRPr sz="1600"/>
            </a:lvl5pPr>
            <a:lvl6pPr marL="2285909" indent="0" algn="ctr">
              <a:buNone/>
              <a:defRPr sz="1600"/>
            </a:lvl6pPr>
            <a:lvl7pPr marL="2743090" indent="0" algn="ctr">
              <a:buNone/>
              <a:defRPr sz="1600"/>
            </a:lvl7pPr>
            <a:lvl8pPr marL="3200272" indent="0" algn="ctr">
              <a:buNone/>
              <a:defRPr sz="1600"/>
            </a:lvl8pPr>
            <a:lvl9pPr marL="36574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A4C53-9B76-5259-41F9-C74C23954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9D4F4-79B9-4799-B4C6-E918DAA1F0BC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F8BF3-A258-753A-5E18-8B91D725E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52A06-4A5C-2773-807C-261597690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1C2CC-FC3A-4151-B4FB-840B5C38E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987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7C9C3-741B-D13F-CFD1-0A0441521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8DD2F-13CE-5518-FAEA-A79376E76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AB158-1183-578F-B81D-C8E9F4277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9D4F4-79B9-4799-B4C6-E918DAA1F0BC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968D2-B8DD-B346-472A-45F28EECD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85861-999F-C9A5-4C68-E84107053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1C2CC-FC3A-4151-B4FB-840B5C38E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858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3CEA7-0557-7E26-09D8-831B6DBB7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9615A8-BD6D-6965-5D34-D9600B72D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2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63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45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2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09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272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4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00D60-1F8D-8F70-8E10-6093A8691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9D4F4-79B9-4799-B4C6-E918DAA1F0BC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72C6E-3EBE-80AA-DD87-0DB63F703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C63C6-DF72-11EE-A04D-FF2A9715C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1C2CC-FC3A-4151-B4FB-840B5C38E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13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D42DA-023D-24A9-A963-D04F756BF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08957-8252-542B-5902-C79FEF521D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103CE7-01C2-46B8-ED40-AAEE6F3A3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48672D-6C4F-DEAE-8C50-7862656F4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9D4F4-79B9-4799-B4C6-E918DAA1F0BC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1B41CC-6C39-696D-0B9C-B5C0B5430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49B385-61C8-A631-DF72-756882647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1C2CC-FC3A-4151-B4FB-840B5C38E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53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95BA3-E428-78D4-DC48-0F157F59D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133CDB-A2FE-379C-E023-D7CF4B358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1A1C4D-2A29-3256-F4FB-AD907DBF3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955AD2-E5AF-18B8-14B0-58ECA4B14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5E1505-0419-EBFB-C008-92F4851CE8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D1A996-2768-EFD6-2465-A516B44E9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9D4F4-79B9-4799-B4C6-E918DAA1F0BC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7F06C2-39DA-A10A-44A3-3DF317891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C1F076-630C-A92B-ACEA-5884EF333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1C2CC-FC3A-4151-B4FB-840B5C38E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52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6E7F1-ECDE-2B15-263D-4254B9775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261562-FFFF-D90C-E145-DAB810BE7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9D4F4-79B9-4799-B4C6-E918DAA1F0BC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49EE04-C901-837E-E9B9-0EB8DB565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BC4AB0-0236-7505-B324-492332B8C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1C2CC-FC3A-4151-B4FB-840B5C38E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263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B697B1-5C25-005D-D27F-759D0F1D8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9D4F4-79B9-4799-B4C6-E918DAA1F0BC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C71C44-DA5F-15AF-FB46-DC7CC6AAC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419A6-D3D3-FBF2-D822-8B299C918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1C2CC-FC3A-4151-B4FB-840B5C38E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14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11889-44EF-2C3A-B63E-587974FF5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9CF39-E4EB-D914-FE46-BD0B4EF23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5D376F-DA12-FA50-345D-8E6863EA7C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2" indent="0">
              <a:buNone/>
              <a:defRPr sz="1400"/>
            </a:lvl2pPr>
            <a:lvl3pPr marL="914363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0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2BF15-923F-1421-863D-C60367C2C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9D4F4-79B9-4799-B4C6-E918DAA1F0BC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9C7F4D-996E-066A-A685-25C7F4A6A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BA4AB5-99F7-AF34-2388-30CB1BCA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1C2CC-FC3A-4151-B4FB-840B5C38E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19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0"/>
            <a:ext cx="9550400" cy="731836"/>
          </a:xfrm>
        </p:spPr>
        <p:txBody>
          <a:bodyPr>
            <a:normAutofit/>
          </a:bodyPr>
          <a:lstStyle>
            <a:lvl1pPr algn="l">
              <a:defRPr sz="3600" b="0">
                <a:solidFill>
                  <a:srgbClr val="156C48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F15B5B5-18CB-0076-8D2C-9BE83C061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BB0C7B7-5C3F-4583-865F-6A6E8B5A1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105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DCAA8-6E66-F99D-F292-BF2AF63EC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DB3469-710C-BDE8-18E4-45734C1789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3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0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9C6059-9402-8900-38A9-710A2AB34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2" indent="0">
              <a:buNone/>
              <a:defRPr sz="1400"/>
            </a:lvl2pPr>
            <a:lvl3pPr marL="914363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0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0D614B-0D4C-1E9A-1627-926578CF0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9D4F4-79B9-4799-B4C6-E918DAA1F0BC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9A6C2-1567-F1F2-5A7B-52BD2E01F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95CAA-163F-D07D-9466-F61E16ED6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1C2CC-FC3A-4151-B4FB-840B5C38E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19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236C4-0AFC-DAB7-7D9C-72CF25124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8FB6FA-7C9A-E4A6-F338-369009F9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015ED-04BF-44B4-2FD6-8632A5B67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9D4F4-79B9-4799-B4C6-E918DAA1F0BC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9F4E3-4855-5688-063F-33D03BB5F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F78E8-6B62-F9B9-20FA-7CD4ACBFB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1C2CC-FC3A-4151-B4FB-840B5C38E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163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46221A-7B7B-F3BF-4386-D79AC23558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7EEDC3-85C0-A25E-E83E-3D61C30EC1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8CC4F-F8AE-D023-2927-035ACB799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9D4F4-79B9-4799-B4C6-E918DAA1F0BC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5C4FC-2247-2385-B170-2F7AF8A58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0D45F-274C-D76F-C994-1C1F05BC1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1C2CC-FC3A-4151-B4FB-840B5C38E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62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3352800"/>
            <a:ext cx="1727200" cy="0"/>
          </a:xfrm>
          <a:prstGeom prst="line">
            <a:avLst/>
          </a:prstGeom>
          <a:ln w="28575">
            <a:solidFill>
              <a:srgbClr val="187E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>
            <a:normAutofit/>
          </a:bodyPr>
          <a:lstStyle>
            <a:lvl1pPr algn="l">
              <a:defRPr sz="3200" b="1" cap="all">
                <a:solidFill>
                  <a:srgbClr val="156C48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MDELogo_Symbo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796" y="2857497"/>
            <a:ext cx="1097280" cy="989262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3C183E-E681-6647-0F2E-F11F5D6D2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BB0C7B7-5C3F-4583-865F-6A6E8B5A1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691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D8D63CB-8CC8-B73D-6328-83EC96CDC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BB0C7B7-5C3F-4583-865F-6A6E8B5A1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283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668839-F531-B522-05E5-59C99D127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BB0C7B7-5C3F-4583-865F-6A6E8B5A1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891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E8D135D-28C1-B2FE-EA7C-25E182BC8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BB0C7B7-5C3F-4583-865F-6A6E8B5A1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580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0914EAB-9692-C173-9ED0-B7EB78663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BB0C7B7-5C3F-4583-865F-6A6E8B5A1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1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19200"/>
            <a:ext cx="4470400" cy="105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4800" y="273052"/>
            <a:ext cx="61976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362202"/>
            <a:ext cx="4470400" cy="37639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3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0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MDELogo_Symbo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2000" y="304800"/>
            <a:ext cx="1117608" cy="838206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609600" y="1295400"/>
            <a:ext cx="4470400" cy="0"/>
          </a:xfrm>
          <a:prstGeom prst="line">
            <a:avLst/>
          </a:prstGeom>
          <a:ln w="28575">
            <a:solidFill>
              <a:srgbClr val="187E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F832057-4E1A-3771-418C-A7D157E59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BB0C7B7-5C3F-4583-865F-6A6E8B5A1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933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3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0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  <a:lvl2pPr marL="457182" indent="0">
              <a:buNone/>
              <a:defRPr sz="1200"/>
            </a:lvl2pPr>
            <a:lvl3pPr marL="914363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0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E26A408-856D-2251-6F0F-93DF94322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BB0C7B7-5C3F-4583-865F-6A6E8B5A1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9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32000" y="0"/>
            <a:ext cx="9550400" cy="727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MDELogo_Symbol.png"/>
          <p:cNvPicPr>
            <a:picLocks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0960" y="46272"/>
            <a:ext cx="1097280" cy="1005840"/>
          </a:xfrm>
          <a:prstGeom prst="rect">
            <a:avLst/>
          </a:prstGeom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>
            <a:off x="1158240" y="731836"/>
            <a:ext cx="10525760" cy="4714"/>
          </a:xfrm>
          <a:prstGeom prst="line">
            <a:avLst/>
          </a:prstGeom>
          <a:ln w="28575">
            <a:solidFill>
              <a:srgbClr val="187E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3D1DDDE-7593-E8C6-A48C-6F00073E37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BB0C7B7-5C3F-4583-865F-6A6E8B5A1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34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63" rtl="0" eaLnBrk="1" latinLnBrk="0" hangingPunct="1">
        <a:spcBef>
          <a:spcPct val="0"/>
        </a:spcBef>
        <a:buNone/>
        <a:defRPr sz="3600" b="0" kern="1200">
          <a:solidFill>
            <a:srgbClr val="156C48"/>
          </a:solidFill>
          <a:latin typeface="+mj-lt"/>
          <a:ea typeface="+mj-ea"/>
          <a:cs typeface="+mj-cs"/>
        </a:defRPr>
      </a:lvl1pPr>
    </p:titleStyle>
    <p:bodyStyle>
      <a:lvl1pPr marL="342886" indent="-342886" algn="l" defTabSz="914363" rtl="0" eaLnBrk="1" latinLnBrk="0" hangingPunct="1">
        <a:spcBef>
          <a:spcPts val="24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9" algn="l" defTabSz="914363" rtl="0" eaLnBrk="1" latinLnBrk="0" hangingPunct="1">
        <a:spcBef>
          <a:spcPct val="20000"/>
        </a:spcBef>
        <a:buFont typeface="Arial" pitchFamily="34" charset="0"/>
        <a:buChar char="–"/>
        <a:defRPr lang="en-US" sz="24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2">
          <p15:clr>
            <a:srgbClr val="F26B43"/>
          </p15:clr>
        </p15:guide>
        <p15:guide id="2" pos="460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B02F9A-61B3-10FE-D9B1-B683B2BCE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0D043-56B2-4433-7700-312BC1D3C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687AC-8889-CEA4-67B3-4380C14246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09D4F4-79B9-4799-B4C6-E918DAA1F0BC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C8B87-1825-E9B4-75D6-6AE8D04435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EF6DA-4337-0C3A-7ABB-F666E81CF3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565" y="63527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B1C2CC-FC3A-4151-B4FB-840B5C38E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6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1131" y="1090470"/>
            <a:ext cx="11329737" cy="1698625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/>
              <a:t>Maryland’s 2024 Ozone Season NOAA Feedback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F17E8C5-5280-6383-E7D4-818323101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878" y="2345731"/>
            <a:ext cx="9367627" cy="393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6041" y="4806698"/>
            <a:ext cx="3657600" cy="773623"/>
          </a:xfrm>
          <a:ln w="12700"/>
        </p:spPr>
        <p:txBody>
          <a:bodyPr>
            <a:noAutofit/>
          </a:bodyPr>
          <a:lstStyle/>
          <a:p>
            <a:pPr algn="l" eaLnBrk="1" hangingPunct="1">
              <a:spcBef>
                <a:spcPts val="0"/>
              </a:spcBef>
            </a:pPr>
            <a:r>
              <a:rPr lang="en-US" sz="2400" b="1" dirty="0">
                <a:solidFill>
                  <a:schemeClr val="tx1"/>
                </a:solidFill>
              </a:rPr>
              <a:t>James Boyle</a:t>
            </a:r>
          </a:p>
          <a:p>
            <a:pPr algn="l" eaLnBrk="1" hangingPunct="1">
              <a:spcBef>
                <a:spcPts val="0"/>
              </a:spcBef>
            </a:pPr>
            <a:r>
              <a:rPr lang="en-US" sz="2400" b="1" dirty="0">
                <a:solidFill>
                  <a:schemeClr val="tx1"/>
                </a:solidFill>
              </a:rPr>
              <a:t>Joel </a:t>
            </a:r>
            <a:r>
              <a:rPr lang="en-US" sz="2400" b="1" dirty="0" err="1">
                <a:solidFill>
                  <a:schemeClr val="tx1"/>
                </a:solidFill>
              </a:rPr>
              <a:t>Dreessen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</a:p>
          <a:p>
            <a:pPr algn="l" eaLnBrk="1" hangingPunct="1">
              <a:spcBef>
                <a:spcPts val="0"/>
              </a:spcBef>
            </a:pPr>
            <a:r>
              <a:rPr lang="en-US" sz="2400" b="1" dirty="0">
                <a:solidFill>
                  <a:schemeClr val="tx1"/>
                </a:solidFill>
              </a:rPr>
              <a:t>October 9-10, 2024</a:t>
            </a:r>
          </a:p>
          <a:p>
            <a:pPr algn="l" eaLnBrk="1" hangingPunct="1">
              <a:spcBef>
                <a:spcPts val="0"/>
              </a:spcBef>
            </a:pPr>
            <a:r>
              <a:rPr lang="en-US" sz="2400" b="1" dirty="0">
                <a:solidFill>
                  <a:schemeClr val="tx1"/>
                </a:solidFill>
              </a:rPr>
              <a:t>AQ Forecaster Focus Group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the united states&#10;&#10;Description automatically generated">
            <a:extLst>
              <a:ext uri="{FF2B5EF4-FFF2-40B4-BE49-F238E27FC236}">
                <a16:creationId xmlns:a16="http://schemas.microsoft.com/office/drawing/2014/main" id="{D4001894-58A8-2431-4DC9-7FBF983D41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2" b="14631"/>
          <a:stretch/>
        </p:blipFill>
        <p:spPr>
          <a:xfrm>
            <a:off x="575786" y="1422765"/>
            <a:ext cx="10991660" cy="525381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812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6500" b="1" dirty="0">
                <a:latin typeface="+mj-lt"/>
                <a:ea typeface="+mj-ea"/>
                <a:cs typeface="+mj-cs"/>
              </a:rPr>
              <a:t>   </a:t>
            </a:r>
            <a:r>
              <a:rPr lang="en-US" sz="6500" b="1" dirty="0">
                <a:solidFill>
                  <a:srgbClr val="156C48"/>
                </a:solidFill>
                <a:latin typeface="+mj-lt"/>
                <a:ea typeface="+mj-ea"/>
                <a:cs typeface="+mj-cs"/>
              </a:rPr>
              <a:t>Seasonal BIAS – 8hr Ozone</a:t>
            </a:r>
          </a:p>
        </p:txBody>
      </p:sp>
      <p:grpSp>
        <p:nvGrpSpPr>
          <p:cNvPr id="2" name="Group 12"/>
          <p:cNvGrpSpPr/>
          <p:nvPr/>
        </p:nvGrpSpPr>
        <p:grpSpPr>
          <a:xfrm>
            <a:off x="10066421" y="4269350"/>
            <a:ext cx="1981200" cy="2489775"/>
            <a:chOff x="7162800" y="3987225"/>
            <a:chExt cx="1981200" cy="2489775"/>
          </a:xfrm>
        </p:grpSpPr>
        <p:pic>
          <p:nvPicPr>
            <p:cNvPr id="9" name="Picture 8" descr="Conus_SEASONAL_BIAS.gif"/>
            <p:cNvPicPr>
              <a:picLocks noChangeAspect="1"/>
            </p:cNvPicPr>
            <p:nvPr/>
          </p:nvPicPr>
          <p:blipFill>
            <a:blip r:embed="rId3" cstate="print"/>
            <a:srcRect l="79596" t="61176" r="11313" b="16275"/>
            <a:stretch>
              <a:fillRect/>
            </a:stretch>
          </p:blipFill>
          <p:spPr>
            <a:xfrm>
              <a:off x="7315200" y="4578350"/>
              <a:ext cx="990600" cy="189865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162800" y="3987225"/>
              <a:ext cx="1981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Seasonal 4/01 – 9/15 Bias (ppb) 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534400" y="5715000"/>
              <a:ext cx="6096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Slide Number Placeholder 3"/>
          <p:cNvSpPr txBox="1">
            <a:spLocks/>
          </p:cNvSpPr>
          <p:nvPr/>
        </p:nvSpPr>
        <p:spPr bwMode="auto">
          <a:xfrm>
            <a:off x="11483975" y="6597650"/>
            <a:ext cx="7080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defTabSz="914400" eaLnBrk="0" hangingPunct="0">
              <a:defRPr/>
            </a:pPr>
            <a:r>
              <a:rPr lang="en-US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Page </a:t>
            </a:r>
            <a:fld id="{A260CBFC-CCEE-4A55-B328-E7408BC9117D}" type="slidenum"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pPr defTabSz="914400" eaLnBrk="0" hangingPunct="0">
                <a:defRPr/>
              </a:pPr>
              <a:t>10</a:t>
            </a:fld>
            <a:endParaRPr lang="en-US" sz="1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E641E75-9DA8-41B1-8DBD-8CC739E47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25424"/>
            <a:ext cx="8229600" cy="759613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Operational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36DF7AA-916F-7473-83F1-D600F820EF7C}"/>
              </a:ext>
            </a:extLst>
          </p:cNvPr>
          <p:cNvSpPr txBox="1">
            <a:spLocks/>
          </p:cNvSpPr>
          <p:nvPr/>
        </p:nvSpPr>
        <p:spPr>
          <a:xfrm>
            <a:off x="630715" y="5474371"/>
            <a:ext cx="22098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en-US" sz="5400" b="1" dirty="0">
                <a:latin typeface="+mj-lt"/>
                <a:ea typeface="+mj-ea"/>
                <a:cs typeface="+mj-cs"/>
              </a:rPr>
              <a:t>2023</a:t>
            </a:r>
            <a:endParaRPr lang="en-US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CDA83C4-5246-7D23-5495-6687AF9BD20D}"/>
              </a:ext>
            </a:extLst>
          </p:cNvPr>
          <p:cNvSpPr txBox="1">
            <a:spLocks/>
          </p:cNvSpPr>
          <p:nvPr/>
        </p:nvSpPr>
        <p:spPr>
          <a:xfrm>
            <a:off x="-55085" y="5017171"/>
            <a:ext cx="2971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b="1" dirty="0">
                <a:solidFill>
                  <a:srgbClr val="C00000"/>
                </a:solidFill>
              </a:rPr>
              <a:t>12Z: </a:t>
            </a:r>
            <a:r>
              <a:rPr lang="en-US" sz="4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Day 2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4A1133D-F963-5874-D231-05F6C774225F}"/>
              </a:ext>
            </a:extLst>
          </p:cNvPr>
          <p:cNvSpPr txBox="1">
            <a:spLocks/>
          </p:cNvSpPr>
          <p:nvPr/>
        </p:nvSpPr>
        <p:spPr>
          <a:xfrm>
            <a:off x="2194313" y="5911850"/>
            <a:ext cx="3657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400" dirty="0">
                <a:solidFill>
                  <a:srgbClr val="0070C0"/>
                </a:solidFill>
              </a:rPr>
              <a:t>- = Model Under predicted</a:t>
            </a:r>
            <a:endParaRPr lang="en-US" sz="24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 defTabSz="914400">
              <a:spcBef>
                <a:spcPct val="0"/>
              </a:spcBef>
              <a:defRPr/>
            </a:pPr>
            <a:r>
              <a:rPr lang="en-US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+ = Model Over predicted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united states&#10;&#10;Description automatically generated">
            <a:extLst>
              <a:ext uri="{FF2B5EF4-FFF2-40B4-BE49-F238E27FC236}">
                <a16:creationId xmlns:a16="http://schemas.microsoft.com/office/drawing/2014/main" id="{3F2EF1FC-66CA-AF8E-6F92-E9370D1A8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38" b="15797"/>
          <a:stretch/>
        </p:blipFill>
        <p:spPr>
          <a:xfrm>
            <a:off x="627014" y="1515604"/>
            <a:ext cx="10937972" cy="503449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812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6500" b="1" dirty="0">
                <a:latin typeface="+mj-lt"/>
                <a:ea typeface="+mj-ea"/>
                <a:cs typeface="+mj-cs"/>
              </a:rPr>
              <a:t>   </a:t>
            </a:r>
            <a:r>
              <a:rPr lang="en-US" sz="6500" b="1" dirty="0">
                <a:solidFill>
                  <a:srgbClr val="156C48"/>
                </a:solidFill>
                <a:latin typeface="+mj-lt"/>
                <a:ea typeface="+mj-ea"/>
                <a:cs typeface="+mj-cs"/>
              </a:rPr>
              <a:t>Seasonal BIAS – 8hr Ozone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5249605"/>
            <a:ext cx="22098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en-US" sz="5400" b="1" dirty="0">
                <a:latin typeface="+mj-lt"/>
                <a:ea typeface="+mj-ea"/>
                <a:cs typeface="+mj-cs"/>
              </a:rPr>
              <a:t>2024</a:t>
            </a:r>
            <a:endParaRPr lang="en-US" sz="3600" b="1" dirty="0"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12"/>
          <p:cNvGrpSpPr/>
          <p:nvPr/>
        </p:nvGrpSpPr>
        <p:grpSpPr>
          <a:xfrm>
            <a:off x="10078452" y="4271973"/>
            <a:ext cx="1981200" cy="2489775"/>
            <a:chOff x="7162800" y="3987225"/>
            <a:chExt cx="1981200" cy="2489775"/>
          </a:xfrm>
        </p:grpSpPr>
        <p:pic>
          <p:nvPicPr>
            <p:cNvPr id="9" name="Picture 8" descr="Conus_SEASONAL_BIAS.gif"/>
            <p:cNvPicPr>
              <a:picLocks noChangeAspect="1"/>
            </p:cNvPicPr>
            <p:nvPr/>
          </p:nvPicPr>
          <p:blipFill>
            <a:blip r:embed="rId3" cstate="print"/>
            <a:srcRect l="79596" t="61176" r="11313" b="16275"/>
            <a:stretch>
              <a:fillRect/>
            </a:stretch>
          </p:blipFill>
          <p:spPr>
            <a:xfrm>
              <a:off x="7315200" y="4578350"/>
              <a:ext cx="990600" cy="189865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162800" y="3987225"/>
              <a:ext cx="1981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Seasonal 4/01 – 9/20 Bias (ppb) 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534400" y="5715000"/>
              <a:ext cx="6096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itle 1"/>
          <p:cNvSpPr txBox="1">
            <a:spLocks/>
          </p:cNvSpPr>
          <p:nvPr/>
        </p:nvSpPr>
        <p:spPr>
          <a:xfrm>
            <a:off x="0" y="4792405"/>
            <a:ext cx="2971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b="1" dirty="0">
                <a:solidFill>
                  <a:srgbClr val="C00000"/>
                </a:solidFill>
              </a:rPr>
              <a:t>12Z: </a:t>
            </a:r>
            <a:r>
              <a:rPr lang="en-US" sz="4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Day 2</a:t>
            </a:r>
          </a:p>
        </p:txBody>
      </p:sp>
      <p:sp>
        <p:nvSpPr>
          <p:cNvPr id="17" name="Slide Number Placeholder 3"/>
          <p:cNvSpPr txBox="1">
            <a:spLocks/>
          </p:cNvSpPr>
          <p:nvPr/>
        </p:nvSpPr>
        <p:spPr bwMode="auto">
          <a:xfrm>
            <a:off x="11483975" y="6597650"/>
            <a:ext cx="7080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defTabSz="914400" eaLnBrk="0" hangingPunct="0">
              <a:defRPr/>
            </a:pPr>
            <a:r>
              <a:rPr lang="en-US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Page </a:t>
            </a:r>
            <a:fld id="{A260CBFC-CCEE-4A55-B328-E7408BC9117D}" type="slidenum"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pPr defTabSz="914400" eaLnBrk="0" hangingPunct="0">
                <a:defRPr/>
              </a:pPr>
              <a:t>11</a:t>
            </a:fld>
            <a:endParaRPr lang="en-US" sz="1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981200" y="5854360"/>
            <a:ext cx="3657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400" dirty="0">
                <a:solidFill>
                  <a:srgbClr val="0070C0"/>
                </a:solidFill>
              </a:rPr>
              <a:t>- = Model Under predicted</a:t>
            </a:r>
            <a:endParaRPr lang="en-US" sz="24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 defTabSz="914400">
              <a:spcBef>
                <a:spcPct val="0"/>
              </a:spcBef>
              <a:defRPr/>
            </a:pPr>
            <a:r>
              <a:rPr lang="en-US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+ = Model Over predicted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E641E75-9DA8-41B1-8DBD-8CC739E47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25424"/>
            <a:ext cx="8229600" cy="7620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Bias Corrected </a:t>
            </a:r>
          </a:p>
        </p:txBody>
      </p:sp>
    </p:spTree>
    <p:extLst>
      <p:ext uri="{BB962C8B-B14F-4D97-AF65-F5344CB8AC3E}">
        <p14:creationId xmlns:p14="http://schemas.microsoft.com/office/powerpoint/2010/main" val="4198348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the united states&#10;&#10;Description automatically generated">
            <a:extLst>
              <a:ext uri="{FF2B5EF4-FFF2-40B4-BE49-F238E27FC236}">
                <a16:creationId xmlns:a16="http://schemas.microsoft.com/office/drawing/2014/main" id="{19AADB2C-EDA8-7143-6B13-261F2D8B5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50" b="16667"/>
          <a:stretch/>
        </p:blipFill>
        <p:spPr>
          <a:xfrm>
            <a:off x="619955" y="1455677"/>
            <a:ext cx="10952090" cy="501708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389888" y="0"/>
            <a:ext cx="966825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6500" b="1" dirty="0">
                <a:solidFill>
                  <a:srgbClr val="156C48"/>
                </a:solidFill>
                <a:latin typeface="+mj-lt"/>
                <a:ea typeface="+mj-ea"/>
                <a:cs typeface="+mj-cs"/>
              </a:rPr>
              <a:t>   Seasonal Correct AQI Category: Ozone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5641929"/>
            <a:ext cx="22098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en-US" sz="5400" b="1" dirty="0">
                <a:latin typeface="+mj-lt"/>
                <a:ea typeface="+mj-ea"/>
                <a:cs typeface="+mj-cs"/>
              </a:rPr>
              <a:t>2024</a:t>
            </a:r>
            <a:endParaRPr lang="en-US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5184729"/>
            <a:ext cx="2971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b="1" dirty="0">
                <a:solidFill>
                  <a:srgbClr val="C00000"/>
                </a:solidFill>
              </a:rPr>
              <a:t>12Z: </a:t>
            </a:r>
            <a:r>
              <a:rPr lang="en-US" sz="4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Day 2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E641E75-9DA8-41B1-8DBD-8CC739E47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25424"/>
            <a:ext cx="8229600" cy="734989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Operational</a:t>
            </a:r>
            <a:r>
              <a:rPr lang="en-US" dirty="0"/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E4A6AFF-DAC1-E8DB-DEDD-8E0D9B8F0797}"/>
              </a:ext>
            </a:extLst>
          </p:cNvPr>
          <p:cNvGrpSpPr/>
          <p:nvPr/>
        </p:nvGrpSpPr>
        <p:grpSpPr>
          <a:xfrm>
            <a:off x="10048207" y="4295154"/>
            <a:ext cx="1981200" cy="2470724"/>
            <a:chOff x="8686800" y="3987226"/>
            <a:chExt cx="1981200" cy="2470724"/>
          </a:xfrm>
        </p:grpSpPr>
        <p:grpSp>
          <p:nvGrpSpPr>
            <p:cNvPr id="2" name="Group 12"/>
            <p:cNvGrpSpPr/>
            <p:nvPr/>
          </p:nvGrpSpPr>
          <p:grpSpPr>
            <a:xfrm>
              <a:off x="8686800" y="3987226"/>
              <a:ext cx="1981200" cy="2413575"/>
              <a:chOff x="7162800" y="3987225"/>
              <a:chExt cx="1981200" cy="2413575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7162800" y="3987225"/>
                <a:ext cx="1981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Seasonal 4/01 – 9/20 Correct AQI (%)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8534400" y="5715000"/>
                <a:ext cx="609600" cy="685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A6CCF5-3F99-A896-87F1-AA2726629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213" t="19817" r="94941" b="68150"/>
            <a:stretch/>
          </p:blipFill>
          <p:spPr>
            <a:xfrm>
              <a:off x="8808877" y="4572000"/>
              <a:ext cx="1115053" cy="1885950"/>
            </a:xfrm>
            <a:prstGeom prst="rect">
              <a:avLst/>
            </a:prstGeom>
          </p:spPr>
        </p:pic>
      </p:grpSp>
      <p:sp>
        <p:nvSpPr>
          <p:cNvPr id="17" name="Slide Number Placeholder 3"/>
          <p:cNvSpPr txBox="1">
            <a:spLocks/>
          </p:cNvSpPr>
          <p:nvPr/>
        </p:nvSpPr>
        <p:spPr bwMode="auto">
          <a:xfrm>
            <a:off x="11483975" y="6597650"/>
            <a:ext cx="7080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defTabSz="914400" eaLnBrk="0" hangingPunct="0">
              <a:defRPr/>
            </a:pPr>
            <a:r>
              <a:rPr lang="en-US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Page </a:t>
            </a:r>
            <a:fld id="{A260CBFC-CCEE-4A55-B328-E7408BC9117D}" type="slidenum"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pPr defTabSz="914400" eaLnBrk="0" hangingPunct="0">
                <a:defRPr/>
              </a:pPr>
              <a:t>12</a:t>
            </a:fld>
            <a:endParaRPr lang="en-US" sz="1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33050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map of the united states&#10;&#10;Description automatically generated">
            <a:extLst>
              <a:ext uri="{FF2B5EF4-FFF2-40B4-BE49-F238E27FC236}">
                <a16:creationId xmlns:a16="http://schemas.microsoft.com/office/drawing/2014/main" id="{E186D8FE-F566-CD1D-466C-784B7E961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807" y="865214"/>
            <a:ext cx="7783606" cy="6014604"/>
          </a:xfrm>
          <a:prstGeom prst="rect">
            <a:avLst/>
          </a:prstGeom>
        </p:spPr>
      </p:pic>
      <p:sp>
        <p:nvSpPr>
          <p:cNvPr id="17" name="Slide Number Placeholder 3"/>
          <p:cNvSpPr txBox="1">
            <a:spLocks/>
          </p:cNvSpPr>
          <p:nvPr/>
        </p:nvSpPr>
        <p:spPr bwMode="auto">
          <a:xfrm>
            <a:off x="11435270" y="6597650"/>
            <a:ext cx="7080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defTabSz="914400" eaLnBrk="0" hangingPunct="0">
              <a:defRPr/>
            </a:pPr>
            <a:r>
              <a:rPr lang="en-US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Page </a:t>
            </a:r>
            <a:fld id="{A260CBFC-CCEE-4A55-B328-E7408BC9117D}" type="slidenum"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pPr defTabSz="914400" eaLnBrk="0" hangingPunct="0">
                <a:defRPr/>
              </a:pPr>
              <a:t>13</a:t>
            </a:fld>
            <a:endParaRPr lang="en-US" sz="1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  <p:pic>
        <p:nvPicPr>
          <p:cNvPr id="28" name="Picture 27" descr="A map of the united states&#10;&#10;Description automatically generated">
            <a:extLst>
              <a:ext uri="{FF2B5EF4-FFF2-40B4-BE49-F238E27FC236}">
                <a16:creationId xmlns:a16="http://schemas.microsoft.com/office/drawing/2014/main" id="{10221A63-263D-CAA3-F56B-6DCB951B5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221" y="863941"/>
            <a:ext cx="7786385" cy="6015876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-29041" y="5992786"/>
            <a:ext cx="4470412" cy="667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4400" b="1" dirty="0">
                <a:solidFill>
                  <a:srgbClr val="C00000"/>
                </a:solidFill>
              </a:rPr>
              <a:t>12Z: </a:t>
            </a:r>
            <a:r>
              <a:rPr lang="en-US" sz="4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Day 2 Operational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7328" y="5203772"/>
            <a:ext cx="1577111" cy="789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en-US" sz="5400" b="1" dirty="0">
                <a:latin typeface="+mj-lt"/>
                <a:ea typeface="+mj-ea"/>
                <a:cs typeface="+mj-cs"/>
              </a:rPr>
              <a:t>2024</a:t>
            </a:r>
            <a:endParaRPr lang="en-US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69801" y="3739026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Seasonal 4/01 – 9/20 Correct AQI (%)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82EE8BC-B7F3-CE82-F2D1-CB003465C649}"/>
              </a:ext>
            </a:extLst>
          </p:cNvPr>
          <p:cNvSpPr txBox="1"/>
          <p:nvPr/>
        </p:nvSpPr>
        <p:spPr>
          <a:xfrm>
            <a:off x="10162095" y="3739026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Population Density (ppl/km²)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A6CCF5-3F99-A896-87F1-AA27266291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13" t="19817" r="94941" b="68150"/>
          <a:stretch/>
        </p:blipFill>
        <p:spPr>
          <a:xfrm>
            <a:off x="8291878" y="4357253"/>
            <a:ext cx="1115053" cy="18859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30A03FD-9609-125F-0E5E-DF4B7FA2DB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67" t="70579" r="94366" b="22554"/>
          <a:stretch/>
        </p:blipFill>
        <p:spPr>
          <a:xfrm>
            <a:off x="9923929" y="4404886"/>
            <a:ext cx="1547694" cy="996299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C0F36B5A-1E98-A8BC-DDA8-6E3EDC732508}"/>
              </a:ext>
            </a:extLst>
          </p:cNvPr>
          <p:cNvSpPr txBox="1">
            <a:spLocks/>
          </p:cNvSpPr>
          <p:nvPr/>
        </p:nvSpPr>
        <p:spPr>
          <a:xfrm>
            <a:off x="6314646" y="5064678"/>
            <a:ext cx="1866815" cy="11779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en-US" sz="3200" b="1" dirty="0">
                <a:latin typeface="Calibri"/>
              </a:rPr>
              <a:t>Emissions issue?</a:t>
            </a:r>
            <a:r>
              <a:rPr lang="en-US" sz="2000" b="1" dirty="0">
                <a:solidFill>
                  <a:srgbClr val="FF0000"/>
                </a:solidFill>
                <a:latin typeface="Calibri"/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B2C92D-B838-5773-7B61-F427BAA98BB9}"/>
              </a:ext>
            </a:extLst>
          </p:cNvPr>
          <p:cNvSpPr txBox="1">
            <a:spLocks/>
          </p:cNvSpPr>
          <p:nvPr/>
        </p:nvSpPr>
        <p:spPr>
          <a:xfrm>
            <a:off x="1389888" y="0"/>
            <a:ext cx="966825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6500" b="1" dirty="0">
                <a:solidFill>
                  <a:srgbClr val="156C48"/>
                </a:solidFill>
                <a:latin typeface="+mj-lt"/>
                <a:ea typeface="+mj-ea"/>
                <a:cs typeface="+mj-cs"/>
              </a:rPr>
              <a:t>   Seasonal Correct AQI Category: Ozone</a:t>
            </a:r>
          </a:p>
        </p:txBody>
      </p:sp>
    </p:spTree>
    <p:extLst>
      <p:ext uri="{BB962C8B-B14F-4D97-AF65-F5344CB8AC3E}">
        <p14:creationId xmlns:p14="http://schemas.microsoft.com/office/powerpoint/2010/main" val="332472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258" y="0"/>
            <a:ext cx="10319597" cy="762000"/>
          </a:xfrm>
        </p:spPr>
        <p:txBody>
          <a:bodyPr>
            <a:noAutofit/>
          </a:bodyPr>
          <a:lstStyle/>
          <a:p>
            <a:r>
              <a:rPr lang="en-US" sz="3200" b="1" dirty="0"/>
              <a:t>NOAA DAY-2 MARYLAND ERRORS  (Model - Observations)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 bwMode="auto">
          <a:xfrm>
            <a:off x="11483980" y="6597647"/>
            <a:ext cx="708020" cy="26035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914400" eaLnBrk="0" hangingPunct="0">
              <a:defRPr/>
            </a:pPr>
            <a:r>
              <a:rPr lang="en-US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Page </a:t>
            </a:r>
            <a:fld id="{A260CBFC-CCEE-4A55-B328-E7408BC9117D}" type="slidenum"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pPr defTabSz="914400" eaLnBrk="0" hangingPunct="0">
                <a:defRPr/>
              </a:pPr>
              <a:t>14</a:t>
            </a:fld>
            <a:endParaRPr lang="en-US" sz="1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1999672" y="875692"/>
            <a:ext cx="1692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/>
              <a:t>Operational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29F8750B-E21B-5956-4D85-ED7DFA2072DB}"/>
              </a:ext>
            </a:extLst>
          </p:cNvPr>
          <p:cNvSpPr txBox="1"/>
          <p:nvPr/>
        </p:nvSpPr>
        <p:spPr>
          <a:xfrm>
            <a:off x="1928039" y="3924609"/>
            <a:ext cx="2176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/>
              <a:t>Bias Corrected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4AA6EA-D820-AB5D-C469-9C9682C1088B}"/>
              </a:ext>
            </a:extLst>
          </p:cNvPr>
          <p:cNvSpPr txBox="1"/>
          <p:nvPr/>
        </p:nvSpPr>
        <p:spPr>
          <a:xfrm>
            <a:off x="10391016" y="1106524"/>
            <a:ext cx="18009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April: 0</a:t>
            </a:r>
          </a:p>
          <a:p>
            <a:r>
              <a:rPr lang="en-US" sz="2000" b="1" dirty="0"/>
              <a:t>May: </a:t>
            </a:r>
            <a:r>
              <a:rPr lang="en-US" sz="2000" b="1" dirty="0">
                <a:solidFill>
                  <a:srgbClr val="FF0000"/>
                </a:solidFill>
              </a:rPr>
              <a:t>3.18</a:t>
            </a:r>
          </a:p>
          <a:p>
            <a:r>
              <a:rPr lang="en-US" sz="2000" b="1" dirty="0"/>
              <a:t>June:</a:t>
            </a:r>
            <a:r>
              <a:rPr lang="en-US" sz="2000" b="1" dirty="0">
                <a:solidFill>
                  <a:srgbClr val="00B0F0"/>
                </a:solidFill>
              </a:rPr>
              <a:t> -2.93</a:t>
            </a:r>
          </a:p>
          <a:p>
            <a:r>
              <a:rPr lang="en-US" sz="2000" b="1" dirty="0"/>
              <a:t>July: </a:t>
            </a:r>
            <a:r>
              <a:rPr lang="en-US" sz="2000" b="1" dirty="0">
                <a:solidFill>
                  <a:srgbClr val="FF0000"/>
                </a:solidFill>
              </a:rPr>
              <a:t>2.74</a:t>
            </a:r>
          </a:p>
          <a:p>
            <a:r>
              <a:rPr lang="en-US" sz="2000" b="1" dirty="0"/>
              <a:t>August: </a:t>
            </a:r>
            <a:r>
              <a:rPr lang="en-US" sz="2000" b="1" dirty="0">
                <a:solidFill>
                  <a:srgbClr val="FF0000"/>
                </a:solidFill>
              </a:rPr>
              <a:t>5.62</a:t>
            </a:r>
          </a:p>
          <a:p>
            <a:r>
              <a:rPr lang="en-US" sz="2000" b="1" dirty="0"/>
              <a:t>Sept*: </a:t>
            </a:r>
            <a:r>
              <a:rPr lang="en-US" sz="2000" b="1" dirty="0">
                <a:solidFill>
                  <a:srgbClr val="FF0000"/>
                </a:solidFill>
              </a:rPr>
              <a:t>2.88</a:t>
            </a:r>
          </a:p>
          <a:p>
            <a:r>
              <a:rPr lang="en-US" sz="2000" b="1" dirty="0"/>
              <a:t>All: 1.89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F77F7B-5718-5AB4-C8E9-F55BC2948A3E}"/>
              </a:ext>
            </a:extLst>
          </p:cNvPr>
          <p:cNvSpPr txBox="1"/>
          <p:nvPr/>
        </p:nvSpPr>
        <p:spPr>
          <a:xfrm>
            <a:off x="10391016" y="4155441"/>
            <a:ext cx="18009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April: 1.16</a:t>
            </a:r>
          </a:p>
          <a:p>
            <a:r>
              <a:rPr lang="en-US" sz="2000" b="1" dirty="0"/>
              <a:t>May: 0.95</a:t>
            </a:r>
          </a:p>
          <a:p>
            <a:r>
              <a:rPr lang="en-US" sz="2000" b="1" dirty="0"/>
              <a:t>June: -0.29</a:t>
            </a:r>
          </a:p>
          <a:p>
            <a:r>
              <a:rPr lang="en-US" sz="2000" b="1" dirty="0"/>
              <a:t>July: 0.86</a:t>
            </a:r>
          </a:p>
          <a:p>
            <a:r>
              <a:rPr lang="en-US" sz="2000" b="1" dirty="0"/>
              <a:t>August: 0.04</a:t>
            </a:r>
          </a:p>
          <a:p>
            <a:r>
              <a:rPr lang="en-US" sz="2000" b="1" dirty="0"/>
              <a:t>Sept*: 0.03</a:t>
            </a:r>
          </a:p>
          <a:p>
            <a:r>
              <a:rPr lang="en-US" sz="2000" b="1" dirty="0"/>
              <a:t>All: 0.49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496E69C-2C6F-8966-B17B-DB1143379B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7492601"/>
              </p:ext>
            </p:extLst>
          </p:nvPr>
        </p:nvGraphicFramePr>
        <p:xfrm>
          <a:off x="905041" y="853109"/>
          <a:ext cx="9261887" cy="3004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5B2D18C-7386-45AF-9DC0-53327E4B66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7166401"/>
              </p:ext>
            </p:extLst>
          </p:nvPr>
        </p:nvGraphicFramePr>
        <p:xfrm>
          <a:off x="930442" y="3857236"/>
          <a:ext cx="9261886" cy="3000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4D34DF-BEF1-2872-8F39-1C1647FF2039}"/>
              </a:ext>
            </a:extLst>
          </p:cNvPr>
          <p:cNvCxnSpPr>
            <a:cxnSpLocks/>
          </p:cNvCxnSpPr>
          <p:nvPr/>
        </p:nvCxnSpPr>
        <p:spPr>
          <a:xfrm>
            <a:off x="0" y="3857236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9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579" y="0"/>
            <a:ext cx="10347157" cy="762000"/>
          </a:xfrm>
        </p:spPr>
        <p:txBody>
          <a:bodyPr>
            <a:noAutofit/>
          </a:bodyPr>
          <a:lstStyle/>
          <a:p>
            <a:r>
              <a:rPr lang="en-US" sz="3200" b="1" dirty="0"/>
              <a:t>NOAA DAY-2 MARYLAND ERRORS  (Model - Observations)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 bwMode="auto">
          <a:xfrm>
            <a:off x="11483980" y="6597647"/>
            <a:ext cx="708020" cy="26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914400" eaLnBrk="0" hangingPunct="0">
              <a:defRPr/>
            </a:pPr>
            <a:r>
              <a:rPr lang="en-US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Page </a:t>
            </a:r>
            <a:fld id="{A260CBFC-CCEE-4A55-B328-E7408BC9117D}" type="slidenum"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pPr defTabSz="914400" eaLnBrk="0" hangingPunct="0">
                <a:defRPr/>
              </a:pPr>
              <a:t>15</a:t>
            </a:fld>
            <a:endParaRPr lang="en-US" sz="1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1524000" y="800686"/>
            <a:ext cx="5783944" cy="584775"/>
          </a:xfrm>
          <a:prstGeom prst="rect">
            <a:avLst/>
          </a:prstGeom>
          <a:solidFill>
            <a:sysClr val="window" lastClr="FFFFFF">
              <a:alpha val="60000"/>
            </a:sysClr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Operational </a:t>
            </a:r>
            <a:r>
              <a:rPr lang="en-US" sz="3200" b="1" dirty="0">
                <a:solidFill>
                  <a:srgbClr val="C00000"/>
                </a:solidFill>
              </a:rPr>
              <a:t>2024</a:t>
            </a:r>
            <a:r>
              <a:rPr lang="en-US" sz="3200" b="1" dirty="0"/>
              <a:t> vs </a:t>
            </a:r>
            <a:r>
              <a:rPr lang="en-US" sz="3200" b="1" dirty="0">
                <a:solidFill>
                  <a:srgbClr val="0070C0"/>
                </a:solidFill>
              </a:rPr>
              <a:t>2023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5E1D2D1-45F5-05A0-D1B6-D7B22097CB19}"/>
              </a:ext>
            </a:extLst>
          </p:cNvPr>
          <p:cNvSpPr txBox="1">
            <a:spLocks/>
          </p:cNvSpPr>
          <p:nvPr/>
        </p:nvSpPr>
        <p:spPr>
          <a:xfrm>
            <a:off x="1363579" y="5481666"/>
            <a:ext cx="9837821" cy="1376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30188" indent="-230188" defTabSz="9144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/>
              </a:rPr>
              <a:t>Seasonal ebbs and flows comparable (generally neutral 1</a:t>
            </a:r>
            <a:r>
              <a:rPr lang="en-US" sz="2400" baseline="30000" dirty="0">
                <a:latin typeface="Calibri"/>
              </a:rPr>
              <a:t>st</a:t>
            </a:r>
            <a:r>
              <a:rPr lang="en-US" sz="2400" dirty="0">
                <a:latin typeface="Calibri"/>
              </a:rPr>
              <a:t> half and broad  overprediction 2</a:t>
            </a:r>
            <a:r>
              <a:rPr lang="en-US" sz="2400" baseline="30000" dirty="0">
                <a:latin typeface="Calibri"/>
              </a:rPr>
              <a:t>nd</a:t>
            </a:r>
            <a:r>
              <a:rPr lang="en-US" sz="2400" dirty="0">
                <a:latin typeface="Calibri"/>
              </a:rPr>
              <a:t>)</a:t>
            </a:r>
          </a:p>
          <a:p>
            <a:pPr marL="230188" indent="-230188" defTabSz="9144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/>
              </a:rPr>
              <a:t>Significant improvement in June – mid-July timeframe… 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3BDE61B-A34F-D2F5-995C-21A88E4B5A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6765325"/>
              </p:ext>
            </p:extLst>
          </p:nvPr>
        </p:nvGraphicFramePr>
        <p:xfrm>
          <a:off x="176463" y="1466061"/>
          <a:ext cx="11823031" cy="3935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A9AFE430-3806-AE3F-AA08-D67D221B6017}"/>
              </a:ext>
            </a:extLst>
          </p:cNvPr>
          <p:cNvSpPr txBox="1">
            <a:spLocks/>
          </p:cNvSpPr>
          <p:nvPr/>
        </p:nvSpPr>
        <p:spPr>
          <a:xfrm>
            <a:off x="990983" y="1559416"/>
            <a:ext cx="3505199" cy="7434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en-US" sz="2000" dirty="0">
                <a:latin typeface="Calibri"/>
              </a:rPr>
              <a:t>+ = Model Over predicted</a:t>
            </a:r>
          </a:p>
          <a:p>
            <a:pPr>
              <a:spcBef>
                <a:spcPct val="0"/>
              </a:spcBef>
              <a:defRPr/>
            </a:pPr>
            <a:r>
              <a:rPr lang="en-US" sz="2000" dirty="0">
                <a:latin typeface="Calibri"/>
              </a:rPr>
              <a:t>- = Model Under predicted</a:t>
            </a:r>
          </a:p>
        </p:txBody>
      </p:sp>
    </p:spTree>
    <p:extLst>
      <p:ext uri="{BB962C8B-B14F-4D97-AF65-F5344CB8AC3E}">
        <p14:creationId xmlns:p14="http://schemas.microsoft.com/office/powerpoint/2010/main" val="3428230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695" y="0"/>
            <a:ext cx="10063083" cy="762000"/>
          </a:xfrm>
        </p:spPr>
        <p:txBody>
          <a:bodyPr>
            <a:noAutofit/>
          </a:bodyPr>
          <a:lstStyle/>
          <a:p>
            <a:r>
              <a:rPr lang="en-US" b="1" dirty="0"/>
              <a:t>HMS Heavy Smoke Days: April – Sept 2023 vs 2024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 bwMode="auto">
          <a:xfrm>
            <a:off x="11532637" y="6597647"/>
            <a:ext cx="708020" cy="26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914400" eaLnBrk="0" hangingPunct="0">
              <a:defRPr/>
            </a:pPr>
            <a:r>
              <a:rPr lang="en-US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Page </a:t>
            </a:r>
            <a:fld id="{A260CBFC-CCEE-4A55-B328-E7408BC9117D}" type="slidenum"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pPr defTabSz="914400" eaLnBrk="0" hangingPunct="0">
                <a:defRPr/>
              </a:pPr>
              <a:t>16</a:t>
            </a:fld>
            <a:endParaRPr lang="en-US" sz="1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5E1D2D1-45F5-05A0-D1B6-D7B22097CB19}"/>
              </a:ext>
            </a:extLst>
          </p:cNvPr>
          <p:cNvSpPr txBox="1">
            <a:spLocks/>
          </p:cNvSpPr>
          <p:nvPr/>
        </p:nvSpPr>
        <p:spPr>
          <a:xfrm>
            <a:off x="6388099" y="825622"/>
            <a:ext cx="5581180" cy="12619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30188" indent="-230188" defTabSz="9144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Calibri"/>
              </a:rPr>
              <a:t>What smoke there was, was diffuse across the Mid-Atlantic leading to less impacts on the overall model performance. </a:t>
            </a:r>
          </a:p>
        </p:txBody>
      </p:sp>
      <p:pic>
        <p:nvPicPr>
          <p:cNvPr id="8" name="Picture 7" descr="A map of the united states&#10;&#10;Description automatically generated">
            <a:extLst>
              <a:ext uri="{FF2B5EF4-FFF2-40B4-BE49-F238E27FC236}">
                <a16:creationId xmlns:a16="http://schemas.microsoft.com/office/drawing/2014/main" id="{F1CECD79-EC79-99DE-C94D-2AEFEA4594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21" y="1138391"/>
            <a:ext cx="5791200" cy="4475018"/>
          </a:xfrm>
          <a:prstGeom prst="rect">
            <a:avLst/>
          </a:prstGeom>
        </p:spPr>
      </p:pic>
      <p:pic>
        <p:nvPicPr>
          <p:cNvPr id="12" name="Picture 11" descr="A map of the united states&#10;&#10;Description automatically generated">
            <a:extLst>
              <a:ext uri="{FF2B5EF4-FFF2-40B4-BE49-F238E27FC236}">
                <a16:creationId xmlns:a16="http://schemas.microsoft.com/office/drawing/2014/main" id="{2456EA96-8CA7-7C97-507E-9162CD2C97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151206"/>
            <a:ext cx="5791200" cy="447501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DC65C58-B710-202D-2583-F649B94F5BB6}"/>
              </a:ext>
            </a:extLst>
          </p:cNvPr>
          <p:cNvSpPr txBox="1">
            <a:spLocks/>
          </p:cNvSpPr>
          <p:nvPr/>
        </p:nvSpPr>
        <p:spPr>
          <a:xfrm>
            <a:off x="237016" y="5072693"/>
            <a:ext cx="1426679" cy="6013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2023</a:t>
            </a:r>
            <a:endParaRPr lang="en-US" sz="2800" b="1" dirty="0">
              <a:latin typeface="+mj-lt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F0099E1-CD16-AF7C-85F7-A7BCA94C0340}"/>
              </a:ext>
            </a:extLst>
          </p:cNvPr>
          <p:cNvSpPr txBox="1">
            <a:spLocks/>
          </p:cNvSpPr>
          <p:nvPr/>
        </p:nvSpPr>
        <p:spPr>
          <a:xfrm>
            <a:off x="6248400" y="6023579"/>
            <a:ext cx="1426679" cy="6013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2024</a:t>
            </a:r>
            <a:endParaRPr lang="en-US" sz="28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C6FC3A66-14D5-99F0-7E60-60B41337C7E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66" t="70400" r="7602" b="1042"/>
          <a:stretch/>
        </p:blipFill>
        <p:spPr>
          <a:xfrm>
            <a:off x="11020426" y="5056101"/>
            <a:ext cx="974254" cy="153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9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weather forecast&#10;&#10;Description automatically generated">
            <a:extLst>
              <a:ext uri="{FF2B5EF4-FFF2-40B4-BE49-F238E27FC236}">
                <a16:creationId xmlns:a16="http://schemas.microsoft.com/office/drawing/2014/main" id="{FA06C81D-F071-C425-DB6E-2F597D348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5" t="8058" r="4786" b="21567"/>
          <a:stretch/>
        </p:blipFill>
        <p:spPr>
          <a:xfrm>
            <a:off x="6147547" y="4034802"/>
            <a:ext cx="3830642" cy="2684385"/>
          </a:xfrm>
          <a:prstGeom prst="rect">
            <a:avLst/>
          </a:prstGeom>
        </p:spPr>
      </p:pic>
      <p:pic>
        <p:nvPicPr>
          <p:cNvPr id="10" name="Picture 9" descr="A screenshot of a map&#10;&#10;Description automatically generated">
            <a:extLst>
              <a:ext uri="{FF2B5EF4-FFF2-40B4-BE49-F238E27FC236}">
                <a16:creationId xmlns:a16="http://schemas.microsoft.com/office/drawing/2014/main" id="{D3AE41BE-3BC1-9955-1437-635A27FAD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9" t="7947" r="7241" b="27136"/>
          <a:stretch/>
        </p:blipFill>
        <p:spPr>
          <a:xfrm>
            <a:off x="6618986" y="1030814"/>
            <a:ext cx="3569942" cy="280580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52344" y="76303"/>
            <a:ext cx="9674613" cy="762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52500" lnSpcReduction="20000"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6500" dirty="0">
                <a:latin typeface="+mj-lt"/>
                <a:ea typeface="+mj-ea"/>
                <a:cs typeface="+mj-cs"/>
              </a:rPr>
              <a:t>   </a:t>
            </a:r>
            <a:r>
              <a:rPr lang="en-US" sz="8000" b="1" dirty="0">
                <a:solidFill>
                  <a:srgbClr val="156C48"/>
                </a:solidFill>
                <a:latin typeface="+mj-lt"/>
                <a:ea typeface="+mj-ea"/>
                <a:cs typeface="+mj-cs"/>
              </a:rPr>
              <a:t>Maryland Ozone Exceedance Statistics </a:t>
            </a:r>
            <a:endParaRPr lang="en-US" sz="6500" b="1" dirty="0">
              <a:solidFill>
                <a:srgbClr val="156C4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Slide Number Placeholder 3"/>
          <p:cNvSpPr txBox="1">
            <a:spLocks/>
          </p:cNvSpPr>
          <p:nvPr/>
        </p:nvSpPr>
        <p:spPr bwMode="auto">
          <a:xfrm>
            <a:off x="11483975" y="6597650"/>
            <a:ext cx="7080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defTabSz="914400" eaLnBrk="0" hangingPunct="0">
              <a:defRPr/>
            </a:pPr>
            <a:r>
              <a:rPr lang="en-US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Page </a:t>
            </a:r>
            <a:fld id="{A260CBFC-CCEE-4A55-B328-E7408BC9117D}" type="slidenum"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pPr defTabSz="914400" eaLnBrk="0" hangingPunct="0">
                <a:defRPr/>
              </a:pPr>
              <a:t>17</a:t>
            </a:fld>
            <a:endParaRPr lang="en-US" sz="1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254930"/>
              </p:ext>
            </p:extLst>
          </p:nvPr>
        </p:nvGraphicFramePr>
        <p:xfrm>
          <a:off x="624158" y="1520603"/>
          <a:ext cx="399288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6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6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2800" dirty="0"/>
                        <a:t>Maryland Stats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Hit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Miss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False Alarm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22" name="Straight Arrow Connector 21"/>
          <p:cNvCxnSpPr>
            <a:cxnSpLocks/>
          </p:cNvCxnSpPr>
          <p:nvPr/>
        </p:nvCxnSpPr>
        <p:spPr>
          <a:xfrm flipV="1">
            <a:off x="4775950" y="2081513"/>
            <a:ext cx="1689018" cy="175737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</p:cNvCxnSpPr>
          <p:nvPr/>
        </p:nvCxnSpPr>
        <p:spPr>
          <a:xfrm>
            <a:off x="4775950" y="2731767"/>
            <a:ext cx="1234737" cy="1471819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 txBox="1">
            <a:spLocks/>
          </p:cNvSpPr>
          <p:nvPr/>
        </p:nvSpPr>
        <p:spPr>
          <a:xfrm>
            <a:off x="562003" y="957241"/>
            <a:ext cx="3992880" cy="56041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Operational 12Z: Day 2</a:t>
            </a:r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3502954E-EB39-20AA-7F03-8CF781B4D0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72"/>
          <a:stretch/>
        </p:blipFill>
        <p:spPr>
          <a:xfrm>
            <a:off x="10797225" y="1636593"/>
            <a:ext cx="1003591" cy="484093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FEBC0174-89A5-FE43-F33F-C8B8C8A4A77E}"/>
              </a:ext>
            </a:extLst>
          </p:cNvPr>
          <p:cNvGrpSpPr/>
          <p:nvPr/>
        </p:nvGrpSpPr>
        <p:grpSpPr>
          <a:xfrm>
            <a:off x="6136260" y="4034092"/>
            <a:ext cx="3852191" cy="2685096"/>
            <a:chOff x="9190198" y="1643929"/>
            <a:chExt cx="3059198" cy="213235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8D96B68-F708-8789-9506-AB9CA184EF75}"/>
                </a:ext>
              </a:extLst>
            </p:cNvPr>
            <p:cNvSpPr/>
            <p:nvPr/>
          </p:nvSpPr>
          <p:spPr>
            <a:xfrm>
              <a:off x="9190198" y="1643929"/>
              <a:ext cx="3059198" cy="21323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itle 1">
              <a:extLst>
                <a:ext uri="{FF2B5EF4-FFF2-40B4-BE49-F238E27FC236}">
                  <a16:creationId xmlns:a16="http://schemas.microsoft.com/office/drawing/2014/main" id="{58D1B1B4-9EA3-5C93-E903-FB79364E89EF}"/>
                </a:ext>
              </a:extLst>
            </p:cNvPr>
            <p:cNvSpPr txBox="1">
              <a:spLocks/>
            </p:cNvSpPr>
            <p:nvPr/>
          </p:nvSpPr>
          <p:spPr>
            <a:xfrm>
              <a:off x="9233007" y="1678879"/>
              <a:ext cx="1120128" cy="2594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vert="horz" lIns="0" tIns="0" rIns="0" bIns="0" rtlCol="0" anchor="b">
              <a:noAutofit/>
            </a:bodyPr>
            <a:lstStyle/>
            <a:p>
              <a:pPr algn="ctr" defTabSz="914400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en-US" sz="2400" b="1" dirty="0">
                  <a:latin typeface="+mj-lt"/>
                  <a:ea typeface="+mj-ea"/>
                  <a:cs typeface="+mj-cs"/>
                </a:rPr>
                <a:t>June 27</a:t>
              </a:r>
              <a:r>
                <a:rPr lang="en-US" sz="2400" b="1" baseline="30000" dirty="0">
                  <a:latin typeface="+mj-lt"/>
                  <a:ea typeface="+mj-ea"/>
                  <a:cs typeface="+mj-cs"/>
                </a:rPr>
                <a:t>th</a:t>
              </a:r>
              <a:r>
                <a:rPr lang="en-US" sz="2400" b="1" dirty="0">
                  <a:latin typeface="+mj-lt"/>
                  <a:ea typeface="+mj-ea"/>
                  <a:cs typeface="+mj-cs"/>
                </a:rPr>
                <a:t>  </a:t>
              </a:r>
            </a:p>
          </p:txBody>
        </p:sp>
        <p:pic>
          <p:nvPicPr>
            <p:cNvPr id="36" name="Picture 35" descr="Map&#10;&#10;Description automatically generated">
              <a:extLst>
                <a:ext uri="{FF2B5EF4-FFF2-40B4-BE49-F238E27FC236}">
                  <a16:creationId xmlns:a16="http://schemas.microsoft.com/office/drawing/2014/main" id="{522F42BA-3879-40A0-8782-B3D69617EE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" t="89930" r="75271" b="1913"/>
            <a:stretch/>
          </p:blipFill>
          <p:spPr>
            <a:xfrm>
              <a:off x="9200215" y="3516829"/>
              <a:ext cx="1302922" cy="259455"/>
            </a:xfrm>
            <a:prstGeom prst="rect">
              <a:avLst/>
            </a:prstGeom>
          </p:spPr>
        </p:pic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6B2FE96-C9A4-C284-9D7C-E9A92378D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000265"/>
              </p:ext>
            </p:extLst>
          </p:nvPr>
        </p:nvGraphicFramePr>
        <p:xfrm>
          <a:off x="643533" y="4392517"/>
          <a:ext cx="395413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7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7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2800" dirty="0"/>
                        <a:t>Maryland</a:t>
                      </a:r>
                      <a:r>
                        <a:rPr lang="en-US" sz="2400" dirty="0"/>
                        <a:t> Stats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Hit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Miss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False Alarm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6C01EC00-39E7-BB7D-9AA6-238AD1FC7138}"/>
              </a:ext>
            </a:extLst>
          </p:cNvPr>
          <p:cNvSpPr txBox="1">
            <a:spLocks/>
          </p:cNvSpPr>
          <p:nvPr/>
        </p:nvSpPr>
        <p:spPr>
          <a:xfrm>
            <a:off x="624158" y="3844398"/>
            <a:ext cx="3992880" cy="56041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Bias Corrected 12Z: Day 2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54F6636-CA34-D5EB-0FFA-D5B4AE157762}"/>
              </a:ext>
            </a:extLst>
          </p:cNvPr>
          <p:cNvGrpSpPr/>
          <p:nvPr/>
        </p:nvGrpSpPr>
        <p:grpSpPr>
          <a:xfrm>
            <a:off x="6637677" y="1022477"/>
            <a:ext cx="3551250" cy="2814142"/>
            <a:chOff x="4976407" y="3856080"/>
            <a:chExt cx="3020247" cy="2952935"/>
          </a:xfrm>
        </p:grpSpPr>
        <p:sp>
          <p:nvSpPr>
            <p:cNvPr id="26" name="Title 1"/>
            <p:cNvSpPr txBox="1">
              <a:spLocks/>
            </p:cNvSpPr>
            <p:nvPr/>
          </p:nvSpPr>
          <p:spPr>
            <a:xfrm>
              <a:off x="5018363" y="3911880"/>
              <a:ext cx="1273886" cy="305819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vert="horz" lIns="0" tIns="0" rIns="0" bIns="0" rtlCol="0" anchor="ctr">
              <a:noAutofit/>
            </a:bodyPr>
            <a:lstStyle/>
            <a:p>
              <a:pPr algn="ctr" defTabSz="914400">
                <a:spcBef>
                  <a:spcPct val="0"/>
                </a:spcBef>
                <a:defRPr/>
              </a:pPr>
              <a:r>
                <a:rPr lang="en-US" sz="2400" b="1" dirty="0">
                  <a:latin typeface="+mj-lt"/>
                  <a:ea typeface="+mj-ea"/>
                  <a:cs typeface="+mj-cs"/>
                </a:rPr>
                <a:t>May 24</a:t>
              </a:r>
              <a:r>
                <a:rPr lang="en-US" sz="2400" b="1" baseline="30000" dirty="0">
                  <a:latin typeface="+mj-lt"/>
                  <a:ea typeface="+mj-ea"/>
                  <a:cs typeface="+mj-cs"/>
                </a:rPr>
                <a:t>th</a:t>
              </a:r>
              <a:r>
                <a:rPr lang="en-US" sz="2400" b="1" dirty="0">
                  <a:latin typeface="+mj-lt"/>
                  <a:ea typeface="+mj-ea"/>
                  <a:cs typeface="+mj-cs"/>
                </a:rPr>
                <a:t>   </a:t>
              </a:r>
            </a:p>
          </p:txBody>
        </p:sp>
        <p:pic>
          <p:nvPicPr>
            <p:cNvPr id="14" name="Picture 13" descr="Map&#10;&#10;Description automatically generated">
              <a:extLst>
                <a:ext uri="{FF2B5EF4-FFF2-40B4-BE49-F238E27FC236}">
                  <a16:creationId xmlns:a16="http://schemas.microsoft.com/office/drawing/2014/main" id="{68CCF0BC-AA62-975C-AF99-C4114AED21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" t="89930" r="75271" b="1913"/>
            <a:stretch/>
          </p:blipFill>
          <p:spPr>
            <a:xfrm>
              <a:off x="4994011" y="6503196"/>
              <a:ext cx="1322590" cy="305819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76678AD-9408-0B83-8146-919A82DA6F0A}"/>
                </a:ext>
              </a:extLst>
            </p:cNvPr>
            <p:cNvSpPr/>
            <p:nvPr/>
          </p:nvSpPr>
          <p:spPr>
            <a:xfrm>
              <a:off x="4976407" y="3856080"/>
              <a:ext cx="3020247" cy="29521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77C3DCC-2B71-BA28-FFFE-228A357D347F}"/>
              </a:ext>
            </a:extLst>
          </p:cNvPr>
          <p:cNvSpPr txBox="1">
            <a:spLocks/>
          </p:cNvSpPr>
          <p:nvPr/>
        </p:nvSpPr>
        <p:spPr>
          <a:xfrm>
            <a:off x="1797516" y="6324602"/>
            <a:ext cx="3685309" cy="457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en-US" sz="2400" dirty="0">
                <a:latin typeface="Calibri"/>
              </a:rPr>
              <a:t>Ozone Exceedance Days: </a:t>
            </a:r>
            <a:r>
              <a:rPr lang="en-US" sz="2400" b="1" dirty="0">
                <a:latin typeface="Calibri"/>
              </a:rPr>
              <a:t>13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map of the united states&#10;&#10;Description automatically generated">
            <a:extLst>
              <a:ext uri="{FF2B5EF4-FFF2-40B4-BE49-F238E27FC236}">
                <a16:creationId xmlns:a16="http://schemas.microsoft.com/office/drawing/2014/main" id="{2F893A75-594C-9133-F73D-9B2E725A7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123" y="812425"/>
            <a:ext cx="3779291" cy="3067818"/>
          </a:xfrm>
          <a:prstGeom prst="rect">
            <a:avLst/>
          </a:prstGeom>
        </p:spPr>
      </p:pic>
      <p:pic>
        <p:nvPicPr>
          <p:cNvPr id="21" name="Picture 20" descr="A map of the united states&#10;&#10;Description automatically generated">
            <a:extLst>
              <a:ext uri="{FF2B5EF4-FFF2-40B4-BE49-F238E27FC236}">
                <a16:creationId xmlns:a16="http://schemas.microsoft.com/office/drawing/2014/main" id="{3FCA5809-60E8-2CEE-7539-FD97C083B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750" y="3791502"/>
            <a:ext cx="3777664" cy="3066498"/>
          </a:xfrm>
          <a:prstGeom prst="rect">
            <a:avLst/>
          </a:prstGeom>
        </p:spPr>
      </p:pic>
      <p:pic>
        <p:nvPicPr>
          <p:cNvPr id="19" name="Picture 18" descr="A map of the united states&#10;&#10;Description automatically generated">
            <a:extLst>
              <a:ext uri="{FF2B5EF4-FFF2-40B4-BE49-F238E27FC236}">
                <a16:creationId xmlns:a16="http://schemas.microsoft.com/office/drawing/2014/main" id="{13458F8B-E8CE-092A-4277-A4B3CB2D11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107" y="3791502"/>
            <a:ext cx="3777665" cy="3066498"/>
          </a:xfrm>
          <a:prstGeom prst="rect">
            <a:avLst/>
          </a:prstGeom>
        </p:spPr>
      </p:pic>
      <p:pic>
        <p:nvPicPr>
          <p:cNvPr id="23" name="Picture 22" descr="A map of the united states&#10;&#10;Description automatically generated">
            <a:extLst>
              <a:ext uri="{FF2B5EF4-FFF2-40B4-BE49-F238E27FC236}">
                <a16:creationId xmlns:a16="http://schemas.microsoft.com/office/drawing/2014/main" id="{1E2C229D-8628-B84F-FA75-D040372555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344" y="808979"/>
            <a:ext cx="3779290" cy="306781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373022" y="76200"/>
            <a:ext cx="8409607" cy="762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6500" dirty="0">
                <a:latin typeface="+mj-lt"/>
                <a:ea typeface="+mj-ea"/>
                <a:cs typeface="+mj-cs"/>
              </a:rPr>
              <a:t>   </a:t>
            </a:r>
            <a:r>
              <a:rPr lang="en-US" sz="6500" b="1" dirty="0">
                <a:solidFill>
                  <a:srgbClr val="156C48"/>
                </a:solidFill>
                <a:latin typeface="+mj-lt"/>
                <a:ea typeface="+mj-ea"/>
                <a:cs typeface="+mj-cs"/>
              </a:rPr>
              <a:t>Maryland Ozone Exceedance Statistics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207480" y="72447"/>
            <a:ext cx="1283620" cy="59358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4000" b="1" u="sng" dirty="0">
                <a:latin typeface="+mj-lt"/>
                <a:ea typeface="+mj-ea"/>
                <a:cs typeface="+mj-cs"/>
              </a:rPr>
              <a:t>Hits</a:t>
            </a:r>
          </a:p>
        </p:txBody>
      </p:sp>
      <p:sp>
        <p:nvSpPr>
          <p:cNvPr id="2068" name="Title 1">
            <a:extLst>
              <a:ext uri="{FF2B5EF4-FFF2-40B4-BE49-F238E27FC236}">
                <a16:creationId xmlns:a16="http://schemas.microsoft.com/office/drawing/2014/main" id="{067B5790-813A-C423-26B9-8AE1CEFC7BD4}"/>
              </a:ext>
            </a:extLst>
          </p:cNvPr>
          <p:cNvSpPr txBox="1">
            <a:spLocks/>
          </p:cNvSpPr>
          <p:nvPr/>
        </p:nvSpPr>
        <p:spPr>
          <a:xfrm>
            <a:off x="1524000" y="838200"/>
            <a:ext cx="2625213" cy="8491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12Z : Day 2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B2F31E7-B67B-A85C-0CCE-994096DD7DE0}"/>
              </a:ext>
            </a:extLst>
          </p:cNvPr>
          <p:cNvSpPr txBox="1">
            <a:spLocks/>
          </p:cNvSpPr>
          <p:nvPr/>
        </p:nvSpPr>
        <p:spPr bwMode="auto">
          <a:xfrm>
            <a:off x="11483975" y="6597650"/>
            <a:ext cx="7080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defTabSz="914400" eaLnBrk="0" hangingPunct="0">
              <a:defRPr/>
            </a:pPr>
            <a:r>
              <a:rPr lang="en-US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Page </a:t>
            </a:r>
            <a:fld id="{A260CBFC-CCEE-4A55-B328-E7408BC9117D}" type="slidenum"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pPr defTabSz="914400" eaLnBrk="0" hangingPunct="0">
                <a:defRPr/>
              </a:pPr>
              <a:t>18</a:t>
            </a:fld>
            <a:endParaRPr lang="en-US" sz="1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99E0652-086C-905E-35E8-D40633B480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72" r="3995"/>
          <a:stretch/>
        </p:blipFill>
        <p:spPr>
          <a:xfrm>
            <a:off x="11606030" y="1817186"/>
            <a:ext cx="561586" cy="4023081"/>
          </a:xfrm>
          <a:prstGeom prst="rect">
            <a:avLst/>
          </a:prstGeom>
        </p:spPr>
      </p:pic>
      <p:pic>
        <p:nvPicPr>
          <p:cNvPr id="13" name="Picture 12" descr="A map of the united states&#10;&#10;Description automatically generated">
            <a:extLst>
              <a:ext uri="{FF2B5EF4-FFF2-40B4-BE49-F238E27FC236}">
                <a16:creationId xmlns:a16="http://schemas.microsoft.com/office/drawing/2014/main" id="{4AF3B5EF-FA34-3BA3-2C45-2C97570FD9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66" y="808978"/>
            <a:ext cx="3776365" cy="3065443"/>
          </a:xfrm>
          <a:prstGeom prst="rect">
            <a:avLst/>
          </a:prstGeom>
        </p:spPr>
      </p:pic>
      <p:pic>
        <p:nvPicPr>
          <p:cNvPr id="16" name="Picture 15" descr="A map of the united states&#10;&#10;Description automatically generated">
            <a:extLst>
              <a:ext uri="{FF2B5EF4-FFF2-40B4-BE49-F238E27FC236}">
                <a16:creationId xmlns:a16="http://schemas.microsoft.com/office/drawing/2014/main" id="{217C8110-A15B-2820-596F-8DE68D5267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8" y="3792557"/>
            <a:ext cx="3776365" cy="3065443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B9DB75E7-AA98-68BA-6783-2318ECA24B49}"/>
              </a:ext>
            </a:extLst>
          </p:cNvPr>
          <p:cNvGrpSpPr/>
          <p:nvPr/>
        </p:nvGrpSpPr>
        <p:grpSpPr>
          <a:xfrm>
            <a:off x="331089" y="858494"/>
            <a:ext cx="10285979" cy="5506468"/>
            <a:chOff x="-1146731" y="890426"/>
            <a:chExt cx="10285979" cy="5506468"/>
          </a:xfrm>
        </p:grpSpPr>
        <p:sp>
          <p:nvSpPr>
            <p:cNvPr id="33" name="Title 1"/>
            <p:cNvSpPr txBox="1">
              <a:spLocks/>
            </p:cNvSpPr>
            <p:nvPr/>
          </p:nvSpPr>
          <p:spPr>
            <a:xfrm>
              <a:off x="-350796" y="890426"/>
              <a:ext cx="1752600" cy="38100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vert="horz" lIns="0" tIns="0" rIns="0" bIns="0" rtlCol="0" anchor="ctr">
              <a:noAutofit/>
            </a:bodyPr>
            <a:lstStyle/>
            <a:p>
              <a:pPr algn="ctr" defTabSz="914400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en-US" sz="2400" b="1" u="sng" dirty="0">
                  <a:latin typeface="+mj-lt"/>
                  <a:ea typeface="+mj-ea"/>
                  <a:cs typeface="+mj-cs"/>
                </a:rPr>
                <a:t>May 25</a:t>
              </a:r>
              <a:r>
                <a:rPr lang="en-US" sz="2400" b="1" u="sng" baseline="30000" dirty="0">
                  <a:latin typeface="+mj-lt"/>
                  <a:ea typeface="+mj-ea"/>
                  <a:cs typeface="+mj-cs"/>
                </a:rPr>
                <a:t>th</a:t>
              </a:r>
              <a:r>
                <a:rPr lang="en-US" sz="2400" b="1" u="sng" dirty="0">
                  <a:latin typeface="+mj-lt"/>
                  <a:ea typeface="+mj-ea"/>
                  <a:cs typeface="+mj-cs"/>
                </a:rPr>
                <a:t>  </a:t>
              </a:r>
              <a:r>
                <a:rPr lang="en-US" sz="2400" b="1" u="sng" baseline="30000" dirty="0">
                  <a:latin typeface="+mj-lt"/>
                  <a:ea typeface="+mj-ea"/>
                  <a:cs typeface="+mj-cs"/>
                </a:rPr>
                <a:t> </a:t>
              </a:r>
              <a:endParaRPr lang="en-US" sz="2400" b="1" u="sng" dirty="0"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3550243" y="903505"/>
              <a:ext cx="1752600" cy="38100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vert="horz" lIns="0" tIns="0" rIns="0" bIns="0" rtlCol="0" anchor="ctr">
              <a:noAutofit/>
            </a:bodyPr>
            <a:lstStyle/>
            <a:p>
              <a:pPr algn="ctr" defTabSz="914400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en-US" sz="2400" b="1" u="sng" dirty="0">
                  <a:latin typeface="+mj-lt"/>
                  <a:ea typeface="+mj-ea"/>
                  <a:cs typeface="+mj-cs"/>
                </a:rPr>
                <a:t>July 8</a:t>
              </a:r>
              <a:r>
                <a:rPr lang="en-US" sz="2400" b="1" u="sng" baseline="30000" dirty="0">
                  <a:latin typeface="+mj-lt"/>
                  <a:ea typeface="+mj-ea"/>
                  <a:cs typeface="+mj-cs"/>
                </a:rPr>
                <a:t>th</a:t>
              </a:r>
              <a:endParaRPr lang="en-US" sz="2400" b="1" u="sng" dirty="0">
                <a:latin typeface="+mj-lt"/>
                <a:ea typeface="+mj-ea"/>
                <a:cs typeface="+mj-cs"/>
              </a:endParaRPr>
            </a:p>
          </p:txBody>
        </p:sp>
        <p:sp>
          <p:nvSpPr>
            <p:cNvPr id="26" name="Title 1"/>
            <p:cNvSpPr txBox="1">
              <a:spLocks/>
            </p:cNvSpPr>
            <p:nvPr/>
          </p:nvSpPr>
          <p:spPr>
            <a:xfrm>
              <a:off x="7386648" y="908392"/>
              <a:ext cx="1752600" cy="38100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vert="horz" lIns="0" tIns="0" rIns="0" bIns="0" rtlCol="0" anchor="ctr">
              <a:noAutofit/>
            </a:bodyPr>
            <a:lstStyle/>
            <a:p>
              <a:pPr algn="ctr" defTabSz="914400">
                <a:spcBef>
                  <a:spcPct val="0"/>
                </a:spcBef>
                <a:defRPr/>
              </a:pPr>
              <a:r>
                <a:rPr lang="en-US" sz="2400" b="1" u="sng" dirty="0">
                  <a:latin typeface="+mj-lt"/>
                  <a:ea typeface="+mj-ea"/>
                  <a:cs typeface="+mj-cs"/>
                </a:rPr>
                <a:t>August 1</a:t>
              </a:r>
              <a:r>
                <a:rPr lang="en-US" sz="2400" b="1" u="sng" baseline="30000" dirty="0">
                  <a:latin typeface="+mj-lt"/>
                  <a:ea typeface="+mj-ea"/>
                  <a:cs typeface="+mj-cs"/>
                </a:rPr>
                <a:t>st</a:t>
              </a:r>
              <a:r>
                <a:rPr lang="en-US" sz="2400" b="1" u="sng" dirty="0">
                  <a:latin typeface="+mj-lt"/>
                  <a:ea typeface="+mj-ea"/>
                  <a:cs typeface="+mj-cs"/>
                </a:rPr>
                <a:t>  </a:t>
              </a:r>
            </a:p>
          </p:txBody>
        </p:sp>
        <p:sp>
          <p:nvSpPr>
            <p:cNvPr id="52" name="Title 1">
              <a:extLst>
                <a:ext uri="{FF2B5EF4-FFF2-40B4-BE49-F238E27FC236}">
                  <a16:creationId xmlns:a16="http://schemas.microsoft.com/office/drawing/2014/main" id="{6EB6CCD4-7CE3-D652-46B1-583516BD1AFC}"/>
                </a:ext>
              </a:extLst>
            </p:cNvPr>
            <p:cNvSpPr txBox="1">
              <a:spLocks/>
            </p:cNvSpPr>
            <p:nvPr/>
          </p:nvSpPr>
          <p:spPr>
            <a:xfrm>
              <a:off x="-1102154" y="3182610"/>
              <a:ext cx="1037844" cy="21996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vert="horz" lIns="0" tIns="0" rIns="0" bIns="0" rtlCol="0" anchor="b">
              <a:noAutofit/>
            </a:bodyPr>
            <a:lstStyle/>
            <a:p>
              <a:pPr algn="ctr" defTabSz="914400">
                <a:lnSpc>
                  <a:spcPct val="0"/>
                </a:lnSpc>
                <a:spcBef>
                  <a:spcPct val="0"/>
                </a:spcBef>
                <a:defRPr/>
              </a:pPr>
              <a:r>
                <a:rPr lang="en-US" sz="1600" b="1" dirty="0">
                  <a:latin typeface="+mj-lt"/>
                  <a:ea typeface="+mj-ea"/>
                  <a:cs typeface="+mj-cs"/>
                </a:rPr>
                <a:t>Operational</a:t>
              </a:r>
            </a:p>
          </p:txBody>
        </p:sp>
        <p:sp>
          <p:nvSpPr>
            <p:cNvPr id="53" name="Title 1">
              <a:extLst>
                <a:ext uri="{FF2B5EF4-FFF2-40B4-BE49-F238E27FC236}">
                  <a16:creationId xmlns:a16="http://schemas.microsoft.com/office/drawing/2014/main" id="{B22FE51A-4B89-460A-479E-1B0FE5C56F67}"/>
                </a:ext>
              </a:extLst>
            </p:cNvPr>
            <p:cNvSpPr txBox="1">
              <a:spLocks/>
            </p:cNvSpPr>
            <p:nvPr/>
          </p:nvSpPr>
          <p:spPr>
            <a:xfrm>
              <a:off x="2703150" y="3189097"/>
              <a:ext cx="1037844" cy="21996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vert="horz" lIns="0" tIns="0" rIns="0" bIns="0" rtlCol="0" anchor="b">
              <a:noAutofit/>
            </a:bodyPr>
            <a:lstStyle/>
            <a:p>
              <a:pPr algn="ctr" defTabSz="914400">
                <a:lnSpc>
                  <a:spcPct val="0"/>
                </a:lnSpc>
                <a:spcBef>
                  <a:spcPct val="0"/>
                </a:spcBef>
                <a:defRPr/>
              </a:pPr>
              <a:r>
                <a:rPr lang="en-US" sz="1600" b="1" dirty="0">
                  <a:latin typeface="+mj-lt"/>
                  <a:ea typeface="+mj-ea"/>
                  <a:cs typeface="+mj-cs"/>
                </a:rPr>
                <a:t>Operational</a:t>
              </a:r>
            </a:p>
          </p:txBody>
        </p:sp>
        <p:sp>
          <p:nvSpPr>
            <p:cNvPr id="54" name="Title 1">
              <a:extLst>
                <a:ext uri="{FF2B5EF4-FFF2-40B4-BE49-F238E27FC236}">
                  <a16:creationId xmlns:a16="http://schemas.microsoft.com/office/drawing/2014/main" id="{E4AB29B4-4ADB-654F-6745-2F1A42F79C3B}"/>
                </a:ext>
              </a:extLst>
            </p:cNvPr>
            <p:cNvSpPr txBox="1">
              <a:spLocks/>
            </p:cNvSpPr>
            <p:nvPr/>
          </p:nvSpPr>
          <p:spPr>
            <a:xfrm>
              <a:off x="6515580" y="3177007"/>
              <a:ext cx="1064279" cy="22556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vert="horz" lIns="0" tIns="0" rIns="0" bIns="0" rtlCol="0" anchor="b">
              <a:noAutofit/>
            </a:bodyPr>
            <a:lstStyle/>
            <a:p>
              <a:pPr algn="ctr" defTabSz="914400">
                <a:lnSpc>
                  <a:spcPct val="0"/>
                </a:lnSpc>
                <a:spcBef>
                  <a:spcPct val="0"/>
                </a:spcBef>
                <a:defRPr/>
              </a:pPr>
              <a:r>
                <a:rPr lang="en-US" sz="1600" b="1" dirty="0">
                  <a:latin typeface="+mj-lt"/>
                  <a:ea typeface="+mj-ea"/>
                  <a:cs typeface="+mj-cs"/>
                </a:rPr>
                <a:t>Operational</a:t>
              </a:r>
            </a:p>
          </p:txBody>
        </p:sp>
        <p:sp>
          <p:nvSpPr>
            <p:cNvPr id="55" name="Title 1">
              <a:extLst>
                <a:ext uri="{FF2B5EF4-FFF2-40B4-BE49-F238E27FC236}">
                  <a16:creationId xmlns:a16="http://schemas.microsoft.com/office/drawing/2014/main" id="{0BC640A0-4F80-872A-317A-F2AF76FB39DE}"/>
                </a:ext>
              </a:extLst>
            </p:cNvPr>
            <p:cNvSpPr txBox="1">
              <a:spLocks/>
            </p:cNvSpPr>
            <p:nvPr/>
          </p:nvSpPr>
          <p:spPr>
            <a:xfrm>
              <a:off x="-1146731" y="6163984"/>
              <a:ext cx="1273302" cy="21996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vert="horz" lIns="0" tIns="0" rIns="0" bIns="0" rtlCol="0" anchor="b">
              <a:noAutofit/>
            </a:bodyPr>
            <a:lstStyle/>
            <a:p>
              <a:pPr algn="ctr" defTabSz="914400">
                <a:lnSpc>
                  <a:spcPct val="0"/>
                </a:lnSpc>
                <a:spcBef>
                  <a:spcPct val="0"/>
                </a:spcBef>
                <a:defRPr/>
              </a:pPr>
              <a:r>
                <a:rPr lang="en-US" sz="1600" b="1" dirty="0">
                  <a:latin typeface="+mj-lt"/>
                  <a:ea typeface="+mj-ea"/>
                  <a:cs typeface="+mj-cs"/>
                </a:rPr>
                <a:t>Bias Corrected</a:t>
              </a:r>
            </a:p>
          </p:txBody>
        </p:sp>
        <p:sp>
          <p:nvSpPr>
            <p:cNvPr id="56" name="Title 1">
              <a:extLst>
                <a:ext uri="{FF2B5EF4-FFF2-40B4-BE49-F238E27FC236}">
                  <a16:creationId xmlns:a16="http://schemas.microsoft.com/office/drawing/2014/main" id="{338481CF-084A-7029-A19C-5A95F33C67EA}"/>
                </a:ext>
              </a:extLst>
            </p:cNvPr>
            <p:cNvSpPr txBox="1">
              <a:spLocks/>
            </p:cNvSpPr>
            <p:nvPr/>
          </p:nvSpPr>
          <p:spPr>
            <a:xfrm>
              <a:off x="2701985" y="6176930"/>
              <a:ext cx="1273302" cy="21996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vert="horz" lIns="0" tIns="0" rIns="0" bIns="0" rtlCol="0" anchor="b">
              <a:noAutofit/>
            </a:bodyPr>
            <a:lstStyle/>
            <a:p>
              <a:pPr algn="ctr" defTabSz="914400">
                <a:lnSpc>
                  <a:spcPct val="0"/>
                </a:lnSpc>
                <a:spcBef>
                  <a:spcPct val="0"/>
                </a:spcBef>
                <a:defRPr/>
              </a:pPr>
              <a:r>
                <a:rPr lang="en-US" sz="1600" b="1" dirty="0">
                  <a:latin typeface="+mj-lt"/>
                  <a:ea typeface="+mj-ea"/>
                  <a:cs typeface="+mj-cs"/>
                </a:rPr>
                <a:t>Bias Corrected</a:t>
              </a: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3FBA7C89-0E65-B623-76EA-702680BA2F4D}"/>
                </a:ext>
              </a:extLst>
            </p:cNvPr>
            <p:cNvSpPr txBox="1">
              <a:spLocks/>
            </p:cNvSpPr>
            <p:nvPr/>
          </p:nvSpPr>
          <p:spPr>
            <a:xfrm>
              <a:off x="6505135" y="6163984"/>
              <a:ext cx="1273302" cy="21996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vert="horz" lIns="0" tIns="0" rIns="0" bIns="0" rtlCol="0" anchor="b">
              <a:noAutofit/>
            </a:bodyPr>
            <a:lstStyle/>
            <a:p>
              <a:pPr algn="ctr" defTabSz="914400">
                <a:lnSpc>
                  <a:spcPct val="0"/>
                </a:lnSpc>
                <a:spcBef>
                  <a:spcPct val="0"/>
                </a:spcBef>
                <a:defRPr/>
              </a:pPr>
              <a:r>
                <a:rPr lang="en-US" sz="1600" b="1" dirty="0">
                  <a:latin typeface="+mj-lt"/>
                  <a:ea typeface="+mj-ea"/>
                  <a:cs typeface="+mj-cs"/>
                </a:rPr>
                <a:t>Bias Corrected</a:t>
              </a:r>
            </a:p>
          </p:txBody>
        </p:sp>
      </p:grpSp>
      <p:pic>
        <p:nvPicPr>
          <p:cNvPr id="28" name="Picture 2" descr="http://www.mde.state.md.us/Style%20Library/MDE/Images/mdelogofinal-04.png">
            <a:extLst>
              <a:ext uri="{FF2B5EF4-FFF2-40B4-BE49-F238E27FC236}">
                <a16:creationId xmlns:a16="http://schemas.microsoft.com/office/drawing/2014/main" id="{748A5257-8E11-CA92-3B9B-478917936DBA}"/>
              </a:ext>
            </a:extLst>
          </p:cNvPr>
          <p:cNvPicPr>
            <a:picLocks noChangeArrowheads="1"/>
          </p:cNvPicPr>
          <p:nvPr/>
        </p:nvPicPr>
        <p:blipFill>
          <a:blip r:embed="rId9" cstate="print"/>
          <a:srcRect l="15467" r="14671" b="37328"/>
          <a:stretch>
            <a:fillRect/>
          </a:stretch>
        </p:blipFill>
        <p:spPr bwMode="auto">
          <a:xfrm>
            <a:off x="44964" y="15744"/>
            <a:ext cx="1133856" cy="1014984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4983C3-B780-8E26-2146-12E01ACF9F83}"/>
              </a:ext>
            </a:extLst>
          </p:cNvPr>
          <p:cNvSpPr/>
          <p:nvPr/>
        </p:nvSpPr>
        <p:spPr>
          <a:xfrm>
            <a:off x="1178820" y="3791502"/>
            <a:ext cx="9562332" cy="510656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**Bias Corrected tends to overdue the correction on Maryland exceedance days**</a:t>
            </a:r>
          </a:p>
        </p:txBody>
      </p:sp>
    </p:spTree>
    <p:extLst>
      <p:ext uri="{BB962C8B-B14F-4D97-AF65-F5344CB8AC3E}">
        <p14:creationId xmlns:p14="http://schemas.microsoft.com/office/powerpoint/2010/main" val="147046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81200" y="76200"/>
            <a:ext cx="8458200" cy="762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6500" dirty="0">
                <a:latin typeface="+mj-lt"/>
                <a:ea typeface="+mj-ea"/>
                <a:cs typeface="+mj-cs"/>
              </a:rPr>
              <a:t>   </a:t>
            </a:r>
            <a:r>
              <a:rPr lang="en-US" sz="6500" b="1" dirty="0">
                <a:solidFill>
                  <a:srgbClr val="156C48"/>
                </a:solidFill>
                <a:latin typeface="+mj-lt"/>
                <a:ea typeface="+mj-ea"/>
                <a:cs typeface="+mj-cs"/>
              </a:rPr>
              <a:t>Maryland Ozone Exceedance Statistics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094991" y="895349"/>
            <a:ext cx="1752600" cy="59358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b="1" u="sng" dirty="0">
                <a:latin typeface="+mj-lt"/>
                <a:ea typeface="+mj-ea"/>
                <a:cs typeface="+mj-cs"/>
              </a:rPr>
              <a:t>Misses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5107E35-2038-5846-2B99-A08F0068E9FC}"/>
              </a:ext>
            </a:extLst>
          </p:cNvPr>
          <p:cNvGrpSpPr/>
          <p:nvPr/>
        </p:nvGrpSpPr>
        <p:grpSpPr>
          <a:xfrm>
            <a:off x="2392206" y="1529150"/>
            <a:ext cx="8956171" cy="5216040"/>
            <a:chOff x="1538766" y="1626686"/>
            <a:chExt cx="8956171" cy="5216040"/>
          </a:xfrm>
        </p:grpSpPr>
        <p:pic>
          <p:nvPicPr>
            <p:cNvPr id="49" name="Picture 48" descr="A map of the united states&#10;&#10;Description automatically generated">
              <a:extLst>
                <a:ext uri="{FF2B5EF4-FFF2-40B4-BE49-F238E27FC236}">
                  <a16:creationId xmlns:a16="http://schemas.microsoft.com/office/drawing/2014/main" id="{7A7F9258-DFF3-177C-4CB2-58DEAF2C9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8527" y="4434759"/>
              <a:ext cx="2966410" cy="2407967"/>
            </a:xfrm>
            <a:prstGeom prst="rect">
              <a:avLst/>
            </a:prstGeom>
          </p:spPr>
        </p:pic>
        <p:pic>
          <p:nvPicPr>
            <p:cNvPr id="32" name="Picture 31" descr="A map of the united states&#10;&#10;Description automatically generated">
              <a:extLst>
                <a:ext uri="{FF2B5EF4-FFF2-40B4-BE49-F238E27FC236}">
                  <a16:creationId xmlns:a16="http://schemas.microsoft.com/office/drawing/2014/main" id="{A7E56C31-99CB-0AFF-0551-9F4FEEB70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8527" y="2032220"/>
              <a:ext cx="2966410" cy="2407967"/>
            </a:xfrm>
            <a:prstGeom prst="rect">
              <a:avLst/>
            </a:prstGeom>
          </p:spPr>
        </p:pic>
        <p:pic>
          <p:nvPicPr>
            <p:cNvPr id="41" name="Picture 40" descr="A map of the united states&#10;&#10;Description automatically generated">
              <a:extLst>
                <a:ext uri="{FF2B5EF4-FFF2-40B4-BE49-F238E27FC236}">
                  <a16:creationId xmlns:a16="http://schemas.microsoft.com/office/drawing/2014/main" id="{29687998-3B50-55D7-E292-6087B339A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8603" y="2017262"/>
              <a:ext cx="2988878" cy="2426205"/>
            </a:xfrm>
            <a:prstGeom prst="rect">
              <a:avLst/>
            </a:prstGeom>
          </p:spPr>
        </p:pic>
        <p:pic>
          <p:nvPicPr>
            <p:cNvPr id="45" name="Picture 44" descr="A map of the united states&#10;&#10;Description automatically generated">
              <a:extLst>
                <a:ext uri="{FF2B5EF4-FFF2-40B4-BE49-F238E27FC236}">
                  <a16:creationId xmlns:a16="http://schemas.microsoft.com/office/drawing/2014/main" id="{9BD051E5-FDEB-CE4A-70F6-0FC3EC225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6455" y="4416709"/>
              <a:ext cx="2980795" cy="2419644"/>
            </a:xfrm>
            <a:prstGeom prst="rect">
              <a:avLst/>
            </a:prstGeom>
          </p:spPr>
        </p:pic>
        <p:pic>
          <p:nvPicPr>
            <p:cNvPr id="43" name="Picture 42" descr="A map of the united states&#10;&#10;Description automatically generated">
              <a:extLst>
                <a:ext uri="{FF2B5EF4-FFF2-40B4-BE49-F238E27FC236}">
                  <a16:creationId xmlns:a16="http://schemas.microsoft.com/office/drawing/2014/main" id="{BF2B99CB-821D-58C7-76A7-8AE5D5482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8766" y="4416709"/>
              <a:ext cx="2988646" cy="2426016"/>
            </a:xfrm>
            <a:prstGeom prst="rect">
              <a:avLst/>
            </a:prstGeom>
          </p:spPr>
        </p:pic>
        <p:pic>
          <p:nvPicPr>
            <p:cNvPr id="27" name="Picture 26" descr="A map of the united states&#10;&#10;Description automatically generated">
              <a:extLst>
                <a:ext uri="{FF2B5EF4-FFF2-40B4-BE49-F238E27FC236}">
                  <a16:creationId xmlns:a16="http://schemas.microsoft.com/office/drawing/2014/main" id="{F733BD0C-F4C5-6A60-6663-C53CAFC57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618" y="2020542"/>
              <a:ext cx="2980795" cy="2419644"/>
            </a:xfrm>
            <a:prstGeom prst="rect">
              <a:avLst/>
            </a:prstGeom>
          </p:spPr>
        </p:pic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9DB75E7-AA98-68BA-6783-2318ECA24B49}"/>
                </a:ext>
              </a:extLst>
            </p:cNvPr>
            <p:cNvGrpSpPr/>
            <p:nvPr/>
          </p:nvGrpSpPr>
          <p:grpSpPr>
            <a:xfrm>
              <a:off x="1664554" y="1626686"/>
              <a:ext cx="8249241" cy="3109578"/>
              <a:chOff x="186734" y="1658618"/>
              <a:chExt cx="8249241" cy="3109578"/>
            </a:xfrm>
          </p:grpSpPr>
          <p:sp>
            <p:nvSpPr>
              <p:cNvPr id="33" name="Title 1"/>
              <p:cNvSpPr txBox="1">
                <a:spLocks/>
              </p:cNvSpPr>
              <p:nvPr/>
            </p:nvSpPr>
            <p:spPr>
              <a:xfrm>
                <a:off x="581678" y="1681321"/>
                <a:ext cx="1752600" cy="381000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vert="horz" lIns="0" tIns="0" rIns="0" bIns="0" rtlCol="0" anchor="ctr">
                <a:noAutofit/>
              </a:bodyPr>
              <a:lstStyle/>
              <a:p>
                <a:pPr algn="ctr" defTabSz="914400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en-US" sz="2400" b="1" u="sng" dirty="0">
                    <a:latin typeface="+mj-lt"/>
                    <a:ea typeface="+mj-ea"/>
                    <a:cs typeface="+mj-cs"/>
                  </a:rPr>
                  <a:t>May 2</a:t>
                </a:r>
                <a:r>
                  <a:rPr lang="en-US" sz="2400" b="1" u="sng" baseline="30000" dirty="0">
                    <a:latin typeface="+mj-lt"/>
                    <a:ea typeface="+mj-ea"/>
                    <a:cs typeface="+mj-cs"/>
                  </a:rPr>
                  <a:t>nd</a:t>
                </a:r>
                <a:r>
                  <a:rPr lang="en-US" sz="2400" b="1" u="sng" dirty="0">
                    <a:latin typeface="+mj-lt"/>
                    <a:ea typeface="+mj-ea"/>
                    <a:cs typeface="+mj-cs"/>
                  </a:rPr>
                  <a:t> </a:t>
                </a:r>
                <a:r>
                  <a:rPr lang="en-US" sz="2400" b="1" u="sng" baseline="30000" dirty="0">
                    <a:latin typeface="+mj-lt"/>
                    <a:ea typeface="+mj-ea"/>
                    <a:cs typeface="+mj-cs"/>
                  </a:rPr>
                  <a:t> </a:t>
                </a:r>
                <a:endParaRPr lang="en-US" sz="2400" b="1" u="sng" dirty="0">
                  <a:latin typeface="+mj-lt"/>
                  <a:ea typeface="+mj-ea"/>
                  <a:cs typeface="+mj-cs"/>
                </a:endParaRPr>
              </a:p>
            </p:txBody>
          </p:sp>
          <p:sp>
            <p:nvSpPr>
              <p:cNvPr id="15" name="Title 1"/>
              <p:cNvSpPr txBox="1">
                <a:spLocks/>
              </p:cNvSpPr>
              <p:nvPr/>
            </p:nvSpPr>
            <p:spPr>
              <a:xfrm>
                <a:off x="3630804" y="1658618"/>
                <a:ext cx="1752600" cy="381000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vert="horz" lIns="0" tIns="0" rIns="0" bIns="0" rtlCol="0" anchor="ctr">
                <a:noAutofit/>
              </a:bodyPr>
              <a:lstStyle/>
              <a:p>
                <a:pPr algn="ctr" defTabSz="914400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en-US" sz="2400" b="1" u="sng" dirty="0">
                    <a:latin typeface="+mj-lt"/>
                    <a:ea typeface="+mj-ea"/>
                    <a:cs typeface="+mj-cs"/>
                  </a:rPr>
                  <a:t>June 21</a:t>
                </a:r>
                <a:r>
                  <a:rPr lang="en-US" sz="2400" b="1" u="sng" baseline="30000" dirty="0">
                    <a:latin typeface="+mj-lt"/>
                    <a:ea typeface="+mj-ea"/>
                    <a:cs typeface="+mj-cs"/>
                  </a:rPr>
                  <a:t>st</a:t>
                </a:r>
                <a:endParaRPr lang="en-US" sz="2400" b="1" u="sng" dirty="0">
                  <a:latin typeface="+mj-lt"/>
                  <a:ea typeface="+mj-ea"/>
                  <a:cs typeface="+mj-cs"/>
                </a:endParaRPr>
              </a:p>
            </p:txBody>
          </p:sp>
          <p:sp>
            <p:nvSpPr>
              <p:cNvPr id="26" name="Title 1"/>
              <p:cNvSpPr txBox="1">
                <a:spLocks/>
              </p:cNvSpPr>
              <p:nvPr/>
            </p:nvSpPr>
            <p:spPr>
              <a:xfrm>
                <a:off x="6683375" y="1698879"/>
                <a:ext cx="1752600" cy="381000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vert="horz" lIns="0" tIns="0" rIns="0" bIns="0" rtlCol="0" anchor="ctr">
                <a:noAutofit/>
              </a:bodyPr>
              <a:lstStyle/>
              <a:p>
                <a:pPr algn="ctr" defTabSz="914400">
                  <a:spcBef>
                    <a:spcPct val="0"/>
                  </a:spcBef>
                  <a:defRPr/>
                </a:pPr>
                <a:r>
                  <a:rPr lang="en-US" sz="2400" b="1" u="sng" dirty="0">
                    <a:latin typeface="+mj-lt"/>
                    <a:ea typeface="+mj-ea"/>
                    <a:cs typeface="+mj-cs"/>
                  </a:rPr>
                  <a:t>June 26</a:t>
                </a:r>
                <a:r>
                  <a:rPr lang="en-US" sz="2400" b="1" u="sng" baseline="30000" dirty="0">
                    <a:latin typeface="+mj-lt"/>
                    <a:ea typeface="+mj-ea"/>
                    <a:cs typeface="+mj-cs"/>
                  </a:rPr>
                  <a:t>th</a:t>
                </a:r>
                <a:r>
                  <a:rPr lang="en-US" sz="2400" b="1" u="sng" dirty="0">
                    <a:latin typeface="+mj-lt"/>
                    <a:ea typeface="+mj-ea"/>
                    <a:cs typeface="+mj-cs"/>
                  </a:rPr>
                  <a:t> </a:t>
                </a:r>
              </a:p>
            </p:txBody>
          </p:sp>
          <p:sp>
            <p:nvSpPr>
              <p:cNvPr id="52" name="Title 1">
                <a:extLst>
                  <a:ext uri="{FF2B5EF4-FFF2-40B4-BE49-F238E27FC236}">
                    <a16:creationId xmlns:a16="http://schemas.microsoft.com/office/drawing/2014/main" id="{6EB6CCD4-7CE3-D652-46B1-583516BD1AF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0198" y="2140903"/>
                <a:ext cx="1037844" cy="219964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vert="horz" lIns="0" tIns="0" rIns="0" bIns="0" rtlCol="0" anchor="b">
                <a:noAutofit/>
              </a:bodyPr>
              <a:lstStyle/>
              <a:p>
                <a:pPr algn="ctr" defTabSz="914400">
                  <a:lnSpc>
                    <a:spcPct val="0"/>
                  </a:lnSpc>
                  <a:spcBef>
                    <a:spcPct val="0"/>
                  </a:spcBef>
                  <a:defRPr/>
                </a:pPr>
                <a:r>
                  <a:rPr lang="en-US" sz="1600" b="1" dirty="0">
                    <a:latin typeface="+mj-lt"/>
                    <a:ea typeface="+mj-ea"/>
                    <a:cs typeface="+mj-cs"/>
                  </a:rPr>
                  <a:t>Operational</a:t>
                </a:r>
              </a:p>
            </p:txBody>
          </p:sp>
          <p:sp>
            <p:nvSpPr>
              <p:cNvPr id="53" name="Title 1">
                <a:extLst>
                  <a:ext uri="{FF2B5EF4-FFF2-40B4-BE49-F238E27FC236}">
                    <a16:creationId xmlns:a16="http://schemas.microsoft.com/office/drawing/2014/main" id="{B22FE51A-4B89-460A-479E-1B0FE5C56F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48315" y="2131667"/>
                <a:ext cx="1037844" cy="219964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vert="horz" lIns="0" tIns="0" rIns="0" bIns="0" rtlCol="0" anchor="b">
                <a:noAutofit/>
              </a:bodyPr>
              <a:lstStyle/>
              <a:p>
                <a:pPr algn="ctr" defTabSz="914400">
                  <a:lnSpc>
                    <a:spcPct val="0"/>
                  </a:lnSpc>
                  <a:spcBef>
                    <a:spcPct val="0"/>
                  </a:spcBef>
                  <a:defRPr/>
                </a:pPr>
                <a:r>
                  <a:rPr lang="en-US" sz="1600" b="1" dirty="0">
                    <a:latin typeface="+mj-lt"/>
                    <a:ea typeface="+mj-ea"/>
                    <a:cs typeface="+mj-cs"/>
                  </a:rPr>
                  <a:t>Operational</a:t>
                </a:r>
              </a:p>
            </p:txBody>
          </p:sp>
          <p:sp>
            <p:nvSpPr>
              <p:cNvPr id="54" name="Title 1">
                <a:extLst>
                  <a:ext uri="{FF2B5EF4-FFF2-40B4-BE49-F238E27FC236}">
                    <a16:creationId xmlns:a16="http://schemas.microsoft.com/office/drawing/2014/main" id="{E4AB29B4-4ADB-654F-6745-2F1A42F79C3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81914" y="2135759"/>
                <a:ext cx="1064279" cy="225567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vert="horz" lIns="0" tIns="0" rIns="0" bIns="0" rtlCol="0" anchor="b">
                <a:noAutofit/>
              </a:bodyPr>
              <a:lstStyle/>
              <a:p>
                <a:pPr algn="ctr" defTabSz="914400">
                  <a:lnSpc>
                    <a:spcPct val="0"/>
                  </a:lnSpc>
                  <a:spcBef>
                    <a:spcPct val="0"/>
                  </a:spcBef>
                  <a:defRPr/>
                </a:pPr>
                <a:r>
                  <a:rPr lang="en-US" sz="1600" b="1" dirty="0">
                    <a:latin typeface="+mj-lt"/>
                    <a:ea typeface="+mj-ea"/>
                    <a:cs typeface="+mj-cs"/>
                  </a:rPr>
                  <a:t>Operational</a:t>
                </a:r>
              </a:p>
            </p:txBody>
          </p:sp>
          <p:sp>
            <p:nvSpPr>
              <p:cNvPr id="55" name="Title 1">
                <a:extLst>
                  <a:ext uri="{FF2B5EF4-FFF2-40B4-BE49-F238E27FC236}">
                    <a16:creationId xmlns:a16="http://schemas.microsoft.com/office/drawing/2014/main" id="{0BC640A0-4F80-872A-317A-F2AF76FB39D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6734" y="4548232"/>
                <a:ext cx="1273302" cy="219964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vert="horz" lIns="0" tIns="0" rIns="0" bIns="0" rtlCol="0" anchor="b">
                <a:noAutofit/>
              </a:bodyPr>
              <a:lstStyle/>
              <a:p>
                <a:pPr algn="ctr" defTabSz="914400">
                  <a:lnSpc>
                    <a:spcPct val="0"/>
                  </a:lnSpc>
                  <a:spcBef>
                    <a:spcPct val="0"/>
                  </a:spcBef>
                  <a:defRPr/>
                </a:pPr>
                <a:r>
                  <a:rPr lang="en-US" sz="1600" b="1" dirty="0">
                    <a:latin typeface="+mj-lt"/>
                    <a:ea typeface="+mj-ea"/>
                    <a:cs typeface="+mj-cs"/>
                  </a:rPr>
                  <a:t>Bias Corrected</a:t>
                </a:r>
              </a:p>
            </p:txBody>
          </p:sp>
          <p:sp>
            <p:nvSpPr>
              <p:cNvPr id="56" name="Title 1">
                <a:extLst>
                  <a:ext uri="{FF2B5EF4-FFF2-40B4-BE49-F238E27FC236}">
                    <a16:creationId xmlns:a16="http://schemas.microsoft.com/office/drawing/2014/main" id="{338481CF-084A-7029-A19C-5A95F33C67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51999" y="4541331"/>
                <a:ext cx="1273302" cy="219964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vert="horz" lIns="0" tIns="0" rIns="0" bIns="0" rtlCol="0" anchor="b">
                <a:noAutofit/>
              </a:bodyPr>
              <a:lstStyle/>
              <a:p>
                <a:pPr algn="ctr" defTabSz="914400">
                  <a:lnSpc>
                    <a:spcPct val="0"/>
                  </a:lnSpc>
                  <a:spcBef>
                    <a:spcPct val="0"/>
                  </a:spcBef>
                  <a:defRPr/>
                </a:pPr>
                <a:r>
                  <a:rPr lang="en-US" sz="1600" b="1" dirty="0">
                    <a:latin typeface="+mj-lt"/>
                    <a:ea typeface="+mj-ea"/>
                    <a:cs typeface="+mj-cs"/>
                  </a:rPr>
                  <a:t>Bias Corrected</a:t>
                </a:r>
              </a:p>
            </p:txBody>
          </p:sp>
          <p:sp>
            <p:nvSpPr>
              <p:cNvPr id="18" name="Title 1">
                <a:extLst>
                  <a:ext uri="{FF2B5EF4-FFF2-40B4-BE49-F238E27FC236}">
                    <a16:creationId xmlns:a16="http://schemas.microsoft.com/office/drawing/2014/main" id="{3FBA7C89-0E65-B623-76EA-702680BA2F4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36144" y="4543726"/>
                <a:ext cx="1273302" cy="219964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vert="horz" lIns="0" tIns="0" rIns="0" bIns="0" rtlCol="0" anchor="b">
                <a:noAutofit/>
              </a:bodyPr>
              <a:lstStyle/>
              <a:p>
                <a:pPr algn="ctr" defTabSz="914400">
                  <a:lnSpc>
                    <a:spcPct val="0"/>
                  </a:lnSpc>
                  <a:spcBef>
                    <a:spcPct val="0"/>
                  </a:spcBef>
                  <a:defRPr/>
                </a:pPr>
                <a:r>
                  <a:rPr lang="en-US" sz="1600" b="1" dirty="0">
                    <a:latin typeface="+mj-lt"/>
                    <a:ea typeface="+mj-ea"/>
                    <a:cs typeface="+mj-cs"/>
                  </a:rPr>
                  <a:t>Bias Corrected</a:t>
                </a:r>
              </a:p>
            </p:txBody>
          </p:sp>
        </p:grpSp>
      </p:grpSp>
      <p:sp>
        <p:nvSpPr>
          <p:cNvPr id="2067" name="Title 1">
            <a:extLst>
              <a:ext uri="{FF2B5EF4-FFF2-40B4-BE49-F238E27FC236}">
                <a16:creationId xmlns:a16="http://schemas.microsoft.com/office/drawing/2014/main" id="{3F1A1817-C941-513F-6534-6CC4DE2A8F57}"/>
              </a:ext>
            </a:extLst>
          </p:cNvPr>
          <p:cNvSpPr txBox="1">
            <a:spLocks/>
          </p:cNvSpPr>
          <p:nvPr/>
        </p:nvSpPr>
        <p:spPr>
          <a:xfrm>
            <a:off x="106488" y="2645584"/>
            <a:ext cx="2534134" cy="35421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173038" indent="-173038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dirty="0"/>
              <a:t>Numerous near misses: primarily model resolution and/or meteorologically linked</a:t>
            </a:r>
          </a:p>
          <a:p>
            <a:pPr marL="173038" indent="-173038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dirty="0"/>
              <a:t>Both models were comparable, BC showed improvements in Piedmont Region  </a:t>
            </a:r>
          </a:p>
        </p:txBody>
      </p:sp>
      <p:sp>
        <p:nvSpPr>
          <p:cNvPr id="2068" name="Title 1">
            <a:extLst>
              <a:ext uri="{FF2B5EF4-FFF2-40B4-BE49-F238E27FC236}">
                <a16:creationId xmlns:a16="http://schemas.microsoft.com/office/drawing/2014/main" id="{067B5790-813A-C423-26B9-8AE1CEFC7BD4}"/>
              </a:ext>
            </a:extLst>
          </p:cNvPr>
          <p:cNvSpPr txBox="1">
            <a:spLocks/>
          </p:cNvSpPr>
          <p:nvPr/>
        </p:nvSpPr>
        <p:spPr>
          <a:xfrm>
            <a:off x="1524000" y="838200"/>
            <a:ext cx="2625213" cy="8491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12Z : Day 2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B2F31E7-B67B-A85C-0CCE-994096DD7DE0}"/>
              </a:ext>
            </a:extLst>
          </p:cNvPr>
          <p:cNvSpPr txBox="1">
            <a:spLocks/>
          </p:cNvSpPr>
          <p:nvPr/>
        </p:nvSpPr>
        <p:spPr bwMode="auto">
          <a:xfrm>
            <a:off x="11483975" y="6597650"/>
            <a:ext cx="7080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defTabSz="914400" eaLnBrk="0" hangingPunct="0">
              <a:defRPr/>
            </a:pPr>
            <a:r>
              <a:rPr lang="en-US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Page </a:t>
            </a:r>
            <a:fld id="{A260CBFC-CCEE-4A55-B328-E7408BC9117D}" type="slidenum"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pPr defTabSz="914400" eaLnBrk="0" hangingPunct="0">
                <a:defRPr/>
              </a:pPr>
              <a:t>19</a:t>
            </a:fld>
            <a:endParaRPr lang="en-US" sz="1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99E0652-086C-905E-35E8-D40633B480F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72"/>
          <a:stretch/>
        </p:blipFill>
        <p:spPr>
          <a:xfrm>
            <a:off x="11348377" y="2471391"/>
            <a:ext cx="834040" cy="402308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53979"/>
          </a:xfrm>
        </p:spPr>
        <p:txBody>
          <a:bodyPr>
            <a:normAutofit fontScale="90000"/>
          </a:bodyPr>
          <a:lstStyle/>
          <a:p>
            <a:r>
              <a:rPr lang="en-US" sz="6000" b="1" dirty="0"/>
              <a:t>Overview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7424" y="952500"/>
            <a:ext cx="8480178" cy="5301996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en-US" sz="3600" dirty="0"/>
              <a:t>National</a:t>
            </a:r>
          </a:p>
          <a:p>
            <a:pPr lvl="1">
              <a:spcBef>
                <a:spcPts val="0"/>
              </a:spcBef>
            </a:pPr>
            <a:r>
              <a:rPr lang="en-US" sz="3200" dirty="0"/>
              <a:t>Ozone: Monthly Forecast Bias</a:t>
            </a:r>
          </a:p>
          <a:p>
            <a:pPr lvl="1">
              <a:spcBef>
                <a:spcPts val="0"/>
              </a:spcBef>
            </a:pPr>
            <a:r>
              <a:rPr lang="en-US" sz="3200" dirty="0"/>
              <a:t>Ozone: Seasonal Bias</a:t>
            </a:r>
          </a:p>
          <a:p>
            <a:pPr lvl="2">
              <a:spcBef>
                <a:spcPts val="0"/>
              </a:spcBef>
            </a:pPr>
            <a:r>
              <a:rPr lang="en-US" sz="2800" dirty="0"/>
              <a:t>2024 vs 2023</a:t>
            </a:r>
          </a:p>
          <a:p>
            <a:pPr lvl="1">
              <a:spcBef>
                <a:spcPts val="0"/>
              </a:spcBef>
            </a:pPr>
            <a:r>
              <a:rPr lang="en-US" sz="3200" dirty="0"/>
              <a:t>Ozone: Correct AQI Category</a:t>
            </a:r>
          </a:p>
          <a:p>
            <a:pPr marL="457181" lvl="1" indent="0">
              <a:spcBef>
                <a:spcPts val="0"/>
              </a:spcBef>
              <a:buNone/>
            </a:pPr>
            <a:endParaRPr lang="en-US" sz="3200" dirty="0"/>
          </a:p>
          <a:p>
            <a:pPr>
              <a:spcBef>
                <a:spcPts val="0"/>
              </a:spcBef>
            </a:pPr>
            <a:r>
              <a:rPr lang="en-US" sz="3600" dirty="0"/>
              <a:t>Maryland</a:t>
            </a:r>
          </a:p>
          <a:p>
            <a:pPr lvl="1">
              <a:spcBef>
                <a:spcPts val="0"/>
              </a:spcBef>
            </a:pPr>
            <a:r>
              <a:rPr lang="en-US" sz="3200" dirty="0"/>
              <a:t>Operational versus Bias Corrected</a:t>
            </a:r>
          </a:p>
          <a:p>
            <a:pPr lvl="1">
              <a:spcBef>
                <a:spcPts val="0"/>
              </a:spcBef>
            </a:pPr>
            <a:r>
              <a:rPr lang="en-US" sz="3200" dirty="0"/>
              <a:t>False Alarms/Misses/Hits</a:t>
            </a:r>
          </a:p>
          <a:p>
            <a:pPr lvl="2"/>
            <a:r>
              <a:rPr lang="en-US" sz="2800" dirty="0"/>
              <a:t>Specific Examples </a:t>
            </a:r>
          </a:p>
          <a:p>
            <a:pPr lvl="1"/>
            <a:r>
              <a:rPr lang="en-US" sz="3200" dirty="0"/>
              <a:t>Model Bias at Low O</a:t>
            </a:r>
            <a:r>
              <a:rPr lang="en-US" sz="3200" baseline="-25000" dirty="0"/>
              <a:t>3</a:t>
            </a:r>
            <a:r>
              <a:rPr lang="en-US" sz="3200" dirty="0"/>
              <a:t> Concentrations</a:t>
            </a:r>
          </a:p>
          <a:p>
            <a:pPr lvl="1"/>
            <a:r>
              <a:rPr lang="en-US" sz="3200" dirty="0"/>
              <a:t>Low Model Bias at High O</a:t>
            </a:r>
            <a:r>
              <a:rPr lang="en-US" sz="3200" baseline="-25000" dirty="0"/>
              <a:t>3</a:t>
            </a:r>
            <a:r>
              <a:rPr lang="en-US" sz="3200" dirty="0"/>
              <a:t> Concentrations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 bwMode="auto">
          <a:xfrm>
            <a:off x="11483975" y="6597650"/>
            <a:ext cx="7080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defTabSz="914400" eaLnBrk="0" hangingPunct="0">
              <a:defRPr/>
            </a:pPr>
            <a:r>
              <a:rPr lang="en-US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Page </a:t>
            </a:r>
            <a:fld id="{A260CBFC-CCEE-4A55-B328-E7408BC9117D}" type="slidenum"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pPr defTabSz="914400" eaLnBrk="0" hangingPunct="0">
                <a:defRPr/>
              </a:pPr>
              <a:t>2</a:t>
            </a:fld>
            <a:endParaRPr lang="en-US" sz="1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map of the united states&#10;&#10;Description automatically generated">
            <a:extLst>
              <a:ext uri="{FF2B5EF4-FFF2-40B4-BE49-F238E27FC236}">
                <a16:creationId xmlns:a16="http://schemas.microsoft.com/office/drawing/2014/main" id="{D131EAC3-98FB-B321-27A8-4EE8FBA43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90" y="4259418"/>
            <a:ext cx="3054604" cy="2479558"/>
          </a:xfrm>
          <a:prstGeom prst="rect">
            <a:avLst/>
          </a:prstGeom>
        </p:spPr>
      </p:pic>
      <p:pic>
        <p:nvPicPr>
          <p:cNvPr id="24" name="Picture 23" descr="A map of the united states&#10;&#10;Description automatically generated">
            <a:extLst>
              <a:ext uri="{FF2B5EF4-FFF2-40B4-BE49-F238E27FC236}">
                <a16:creationId xmlns:a16="http://schemas.microsoft.com/office/drawing/2014/main" id="{B71F6ED3-2B05-8B06-93A3-FE0BA0DF8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633" y="4257792"/>
            <a:ext cx="3054604" cy="2479558"/>
          </a:xfrm>
          <a:prstGeom prst="rect">
            <a:avLst/>
          </a:prstGeom>
        </p:spPr>
      </p:pic>
      <p:pic>
        <p:nvPicPr>
          <p:cNvPr id="22" name="Picture 21" descr="A map of the united states&#10;&#10;Description automatically generated">
            <a:extLst>
              <a:ext uri="{FF2B5EF4-FFF2-40B4-BE49-F238E27FC236}">
                <a16:creationId xmlns:a16="http://schemas.microsoft.com/office/drawing/2014/main" id="{1B34FD3B-0BBD-2CC3-0489-B51D0A1379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829" y="4262041"/>
            <a:ext cx="3054602" cy="2479556"/>
          </a:xfrm>
          <a:prstGeom prst="rect">
            <a:avLst/>
          </a:prstGeom>
        </p:spPr>
      </p:pic>
      <p:pic>
        <p:nvPicPr>
          <p:cNvPr id="15" name="Picture 14" descr="A map of a weather forecast&#10;&#10;Description automatically generated">
            <a:extLst>
              <a:ext uri="{FF2B5EF4-FFF2-40B4-BE49-F238E27FC236}">
                <a16:creationId xmlns:a16="http://schemas.microsoft.com/office/drawing/2014/main" id="{672605E8-AE68-C25E-1A37-7BA4C6DEF4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215" y="1736916"/>
            <a:ext cx="3054601" cy="2479555"/>
          </a:xfrm>
          <a:prstGeom prst="rect">
            <a:avLst/>
          </a:prstGeom>
        </p:spPr>
      </p:pic>
      <p:pic>
        <p:nvPicPr>
          <p:cNvPr id="10" name="Picture 9" descr="A map of the united states&#10;&#10;Description automatically generated">
            <a:extLst>
              <a:ext uri="{FF2B5EF4-FFF2-40B4-BE49-F238E27FC236}">
                <a16:creationId xmlns:a16="http://schemas.microsoft.com/office/drawing/2014/main" id="{E8CEEB31-8199-5AB8-7CC8-5445EE636C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830" y="1736919"/>
            <a:ext cx="3054601" cy="2479555"/>
          </a:xfrm>
          <a:prstGeom prst="rect">
            <a:avLst/>
          </a:prstGeom>
        </p:spPr>
      </p:pic>
      <p:pic>
        <p:nvPicPr>
          <p:cNvPr id="6" name="Picture 5" descr="A map of a map with different colored areas&#10;&#10;Description automatically generated with medium confidence">
            <a:extLst>
              <a:ext uri="{FF2B5EF4-FFF2-40B4-BE49-F238E27FC236}">
                <a16:creationId xmlns:a16="http://schemas.microsoft.com/office/drawing/2014/main" id="{712A6CA7-C3CB-CC11-8193-FEE8A30054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90" y="1736916"/>
            <a:ext cx="3054605" cy="2479558"/>
          </a:xfrm>
          <a:prstGeom prst="rect">
            <a:avLst/>
          </a:prstGeom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1524000" y="838200"/>
            <a:ext cx="2625213" cy="84918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Operational</a:t>
            </a:r>
          </a:p>
          <a:p>
            <a:pPr algn="ctr" defTabSz="914400">
              <a:spcBef>
                <a:spcPct val="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12Z : Day 2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81200" y="76200"/>
            <a:ext cx="8458200" cy="762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6500" b="1" dirty="0">
                <a:solidFill>
                  <a:srgbClr val="156C48"/>
                </a:solidFill>
                <a:latin typeface="+mj-lt"/>
                <a:ea typeface="+mj-ea"/>
                <a:cs typeface="+mj-cs"/>
              </a:rPr>
              <a:t>   Maryland Ozone Exceedance Statistics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325476" y="894159"/>
            <a:ext cx="2324100" cy="70604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b="1" u="sng" dirty="0"/>
              <a:t>False Alarms</a:t>
            </a:r>
          </a:p>
        </p:txBody>
      </p:sp>
      <p:sp>
        <p:nvSpPr>
          <p:cNvPr id="17" name="Slide Number Placeholder 3"/>
          <p:cNvSpPr txBox="1">
            <a:spLocks/>
          </p:cNvSpPr>
          <p:nvPr/>
        </p:nvSpPr>
        <p:spPr bwMode="auto">
          <a:xfrm>
            <a:off x="11486037" y="6597650"/>
            <a:ext cx="7080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defTabSz="914400" eaLnBrk="0" hangingPunct="0">
              <a:defRPr/>
            </a:pPr>
            <a:r>
              <a:rPr lang="en-US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Page </a:t>
            </a:r>
            <a:fld id="{A260CBFC-CCEE-4A55-B328-E7408BC9117D}" type="slidenum"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pPr defTabSz="914400" eaLnBrk="0" hangingPunct="0">
                <a:defRPr/>
              </a:pPr>
              <a:t>20</a:t>
            </a:fld>
            <a:endParaRPr lang="en-US" sz="1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DEDB5A5-120C-B165-C53A-DAAD13CD31DD}"/>
              </a:ext>
            </a:extLst>
          </p:cNvPr>
          <p:cNvSpPr txBox="1">
            <a:spLocks/>
          </p:cNvSpPr>
          <p:nvPr/>
        </p:nvSpPr>
        <p:spPr>
          <a:xfrm>
            <a:off x="7022281" y="909771"/>
            <a:ext cx="3785419" cy="70604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173038" indent="-173038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dirty="0"/>
              <a:t>More common during the end of the ozone season</a:t>
            </a:r>
          </a:p>
          <a:p>
            <a:pPr marL="173038" indent="-173038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dirty="0"/>
              <a:t>5/9 FA within 6ppb of USG…</a:t>
            </a:r>
          </a:p>
        </p:txBody>
      </p:sp>
      <p:grpSp>
        <p:nvGrpSpPr>
          <p:cNvPr id="4107" name="Group 4106">
            <a:extLst>
              <a:ext uri="{FF2B5EF4-FFF2-40B4-BE49-F238E27FC236}">
                <a16:creationId xmlns:a16="http://schemas.microsoft.com/office/drawing/2014/main" id="{DBF2A1D0-9BFF-711A-4A8D-1BCC91F3AE53}"/>
              </a:ext>
            </a:extLst>
          </p:cNvPr>
          <p:cNvGrpSpPr/>
          <p:nvPr/>
        </p:nvGrpSpPr>
        <p:grpSpPr>
          <a:xfrm>
            <a:off x="1566096" y="1790437"/>
            <a:ext cx="8300086" cy="4613442"/>
            <a:chOff x="42096" y="1790437"/>
            <a:chExt cx="8300086" cy="4613442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7A4ACED-5D18-D5AD-3ACC-4B16E5FCB39C}"/>
                </a:ext>
              </a:extLst>
            </p:cNvPr>
            <p:cNvGrpSpPr/>
            <p:nvPr/>
          </p:nvGrpSpPr>
          <p:grpSpPr>
            <a:xfrm>
              <a:off x="773048" y="1790437"/>
              <a:ext cx="7569134" cy="2801883"/>
              <a:chOff x="658748" y="1790437"/>
              <a:chExt cx="7569134" cy="2801883"/>
            </a:xfrm>
          </p:grpSpPr>
          <p:sp>
            <p:nvSpPr>
              <p:cNvPr id="33" name="Title 1"/>
              <p:cNvSpPr txBox="1">
                <a:spLocks/>
              </p:cNvSpPr>
              <p:nvPr/>
            </p:nvSpPr>
            <p:spPr>
              <a:xfrm>
                <a:off x="693816" y="1794657"/>
                <a:ext cx="1233488" cy="282418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vert="horz" lIns="0" tIns="0" rIns="0" bIns="0" rtlCol="0" anchor="ctr">
                <a:noAutofit/>
              </a:bodyPr>
              <a:lstStyle/>
              <a:p>
                <a:pPr algn="ctr" defTabSz="914400">
                  <a:spcBef>
                    <a:spcPct val="0"/>
                  </a:spcBef>
                  <a:defRPr/>
                </a:pPr>
                <a:r>
                  <a:rPr lang="en-US" sz="2400" b="1" dirty="0">
                    <a:latin typeface="+mj-lt"/>
                    <a:ea typeface="+mj-ea"/>
                    <a:cs typeface="+mj-cs"/>
                  </a:rPr>
                  <a:t>April 29</a:t>
                </a:r>
                <a:r>
                  <a:rPr lang="en-US" sz="2400" b="1" baseline="30000" dirty="0">
                    <a:latin typeface="+mj-lt"/>
                    <a:ea typeface="+mj-ea"/>
                    <a:cs typeface="+mj-cs"/>
                  </a:rPr>
                  <a:t>th</a:t>
                </a:r>
                <a:r>
                  <a:rPr lang="en-US" sz="2400" b="1" dirty="0">
                    <a:latin typeface="+mj-lt"/>
                    <a:ea typeface="+mj-ea"/>
                    <a:cs typeface="+mj-cs"/>
                  </a:rPr>
                  <a:t> </a:t>
                </a:r>
              </a:p>
            </p:txBody>
          </p:sp>
          <p:sp>
            <p:nvSpPr>
              <p:cNvPr id="42" name="Title 1">
                <a:extLst>
                  <a:ext uri="{FF2B5EF4-FFF2-40B4-BE49-F238E27FC236}">
                    <a16:creationId xmlns:a16="http://schemas.microsoft.com/office/drawing/2014/main" id="{980F8F07-5FBA-6CC2-2287-93AC1AEDD6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47334" y="1794657"/>
                <a:ext cx="1446282" cy="282418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vert="horz" lIns="0" tIns="0" rIns="0" bIns="0" rtlCol="0" anchor="ctr">
                <a:noAutofit/>
              </a:bodyPr>
              <a:lstStyle/>
              <a:p>
                <a:pPr algn="ctr" defTabSz="914400">
                  <a:spcBef>
                    <a:spcPct val="0"/>
                  </a:spcBef>
                  <a:defRPr/>
                </a:pPr>
                <a:r>
                  <a:rPr lang="en-US" sz="2400" b="1" dirty="0">
                    <a:latin typeface="+mj-lt"/>
                    <a:ea typeface="+mj-ea"/>
                    <a:cs typeface="+mj-cs"/>
                  </a:rPr>
                  <a:t>July 14</a:t>
                </a:r>
                <a:r>
                  <a:rPr lang="en-US" sz="2400" b="1" baseline="30000" dirty="0">
                    <a:latin typeface="+mj-lt"/>
                    <a:ea typeface="+mj-ea"/>
                    <a:cs typeface="+mj-cs"/>
                  </a:rPr>
                  <a:t>th</a:t>
                </a:r>
                <a:r>
                  <a:rPr lang="en-US" sz="2400" b="1" dirty="0">
                    <a:latin typeface="+mj-lt"/>
                    <a:ea typeface="+mj-ea"/>
                    <a:cs typeface="+mj-cs"/>
                  </a:rPr>
                  <a:t>    </a:t>
                </a:r>
              </a:p>
            </p:txBody>
          </p:sp>
          <p:sp>
            <p:nvSpPr>
              <p:cNvPr id="45" name="Title 1">
                <a:extLst>
                  <a:ext uri="{FF2B5EF4-FFF2-40B4-BE49-F238E27FC236}">
                    <a16:creationId xmlns:a16="http://schemas.microsoft.com/office/drawing/2014/main" id="{A38E9A85-2046-580D-6ED2-F0ED7A03295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60010" y="1790437"/>
                <a:ext cx="1467872" cy="282418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vert="horz" lIns="0" tIns="0" rIns="0" bIns="0" rtlCol="0" anchor="ctr">
                <a:noAutofit/>
              </a:bodyPr>
              <a:lstStyle/>
              <a:p>
                <a:pPr algn="ctr" defTabSz="914400">
                  <a:spcBef>
                    <a:spcPct val="0"/>
                  </a:spcBef>
                  <a:defRPr/>
                </a:pPr>
                <a:r>
                  <a:rPr lang="en-US" sz="2400" b="1" dirty="0">
                    <a:latin typeface="+mj-lt"/>
                    <a:ea typeface="+mj-ea"/>
                    <a:cs typeface="+mj-cs"/>
                  </a:rPr>
                  <a:t>July 15</a:t>
                </a:r>
                <a:r>
                  <a:rPr lang="en-US" sz="2400" b="1" baseline="30000" dirty="0">
                    <a:latin typeface="+mj-lt"/>
                    <a:ea typeface="+mj-ea"/>
                    <a:cs typeface="+mj-cs"/>
                  </a:rPr>
                  <a:t>th</a:t>
                </a:r>
                <a:r>
                  <a:rPr lang="en-US" sz="2400" b="1" dirty="0">
                    <a:latin typeface="+mj-lt"/>
                    <a:ea typeface="+mj-ea"/>
                    <a:cs typeface="+mj-cs"/>
                  </a:rPr>
                  <a:t>     </a:t>
                </a:r>
              </a:p>
            </p:txBody>
          </p:sp>
          <p:sp>
            <p:nvSpPr>
              <p:cNvPr id="49" name="Title 1">
                <a:extLst>
                  <a:ext uri="{FF2B5EF4-FFF2-40B4-BE49-F238E27FC236}">
                    <a16:creationId xmlns:a16="http://schemas.microsoft.com/office/drawing/2014/main" id="{966A52A6-02EE-5A3B-75BD-4CDBD61CDAD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54812" y="4309902"/>
                <a:ext cx="1466273" cy="282418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vert="horz" lIns="0" tIns="0" rIns="0" bIns="0" rtlCol="0" anchor="ctr">
                <a:noAutofit/>
              </a:bodyPr>
              <a:lstStyle/>
              <a:p>
                <a:pPr algn="ctr" defTabSz="914400">
                  <a:spcBef>
                    <a:spcPct val="0"/>
                  </a:spcBef>
                  <a:defRPr/>
                </a:pPr>
                <a:r>
                  <a:rPr lang="en-US" sz="2400" b="1" dirty="0">
                    <a:latin typeface="+mj-lt"/>
                    <a:ea typeface="+mj-ea"/>
                    <a:cs typeface="+mj-cs"/>
                  </a:rPr>
                  <a:t>August 26</a:t>
                </a:r>
                <a:r>
                  <a:rPr lang="en-US" sz="2400" b="1" baseline="30000" dirty="0">
                    <a:latin typeface="+mj-lt"/>
                    <a:ea typeface="+mj-ea"/>
                    <a:cs typeface="+mj-cs"/>
                  </a:rPr>
                  <a:t>th</a:t>
                </a:r>
                <a:r>
                  <a:rPr lang="en-US" sz="2400" b="1" dirty="0">
                    <a:latin typeface="+mj-lt"/>
                    <a:ea typeface="+mj-ea"/>
                    <a:cs typeface="+mj-cs"/>
                  </a:rPr>
                  <a:t>  </a:t>
                </a:r>
              </a:p>
            </p:txBody>
          </p:sp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3C0812E8-BBBF-19B5-9D09-619AAD785B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8748" y="4299742"/>
                <a:ext cx="1337250" cy="282418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vert="horz" lIns="0" tIns="0" rIns="0" bIns="0" rtlCol="0" anchor="ctr">
                <a:noAutofit/>
              </a:bodyPr>
              <a:lstStyle/>
              <a:p>
                <a:pPr algn="ctr" defTabSz="914400">
                  <a:spcBef>
                    <a:spcPct val="0"/>
                  </a:spcBef>
                  <a:defRPr/>
                </a:pPr>
                <a:r>
                  <a:rPr lang="en-US" sz="2400" b="1" dirty="0">
                    <a:latin typeface="+mj-lt"/>
                    <a:ea typeface="+mj-ea"/>
                    <a:cs typeface="+mj-cs"/>
                  </a:rPr>
                  <a:t>August 2</a:t>
                </a:r>
                <a:r>
                  <a:rPr lang="en-US" sz="2400" b="1" baseline="30000" dirty="0">
                    <a:latin typeface="+mj-lt"/>
                    <a:ea typeface="+mj-ea"/>
                    <a:cs typeface="+mj-cs"/>
                  </a:rPr>
                  <a:t>nd</a:t>
                </a:r>
                <a:r>
                  <a:rPr lang="en-US" sz="2400" b="1" dirty="0">
                    <a:latin typeface="+mj-lt"/>
                    <a:ea typeface="+mj-ea"/>
                    <a:cs typeface="+mj-cs"/>
                  </a:rPr>
                  <a:t>   </a:t>
                </a:r>
              </a:p>
            </p:txBody>
          </p:sp>
          <p:sp>
            <p:nvSpPr>
              <p:cNvPr id="18" name="Title 1">
                <a:extLst>
                  <a:ext uri="{FF2B5EF4-FFF2-40B4-BE49-F238E27FC236}">
                    <a16:creationId xmlns:a16="http://schemas.microsoft.com/office/drawing/2014/main" id="{92B487B9-4051-3118-22CF-A93EB83E64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60010" y="4309902"/>
                <a:ext cx="1467872" cy="282418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vert="horz" lIns="0" tIns="0" rIns="0" bIns="0" rtlCol="0" anchor="ctr">
                <a:noAutofit/>
              </a:bodyPr>
              <a:lstStyle/>
              <a:p>
                <a:pPr algn="ctr" defTabSz="914400">
                  <a:spcBef>
                    <a:spcPct val="0"/>
                  </a:spcBef>
                  <a:defRPr/>
                </a:pPr>
                <a:r>
                  <a:rPr lang="en-US" sz="2400" b="1" dirty="0">
                    <a:latin typeface="+mj-lt"/>
                    <a:ea typeface="+mj-ea"/>
                    <a:cs typeface="+mj-cs"/>
                  </a:rPr>
                  <a:t>Sept 20</a:t>
                </a:r>
                <a:r>
                  <a:rPr lang="en-US" sz="2400" b="1" baseline="30000" dirty="0">
                    <a:latin typeface="+mj-lt"/>
                    <a:ea typeface="+mj-ea"/>
                    <a:cs typeface="+mj-cs"/>
                  </a:rPr>
                  <a:t>th</a:t>
                </a:r>
                <a:r>
                  <a:rPr lang="en-US" sz="2400" b="1" dirty="0">
                    <a:latin typeface="+mj-lt"/>
                    <a:ea typeface="+mj-ea"/>
                    <a:cs typeface="+mj-cs"/>
                  </a:rPr>
                  <a:t>     </a:t>
                </a: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0E1196A-9DC0-FB02-78EB-84609F1CCDDB}"/>
                </a:ext>
              </a:extLst>
            </p:cNvPr>
            <p:cNvSpPr txBox="1"/>
            <p:nvPr/>
          </p:nvSpPr>
          <p:spPr>
            <a:xfrm>
              <a:off x="50004" y="3621361"/>
              <a:ext cx="9264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O</a:t>
              </a:r>
              <a:r>
                <a:rPr lang="en-US" sz="1400" b="1" baseline="-25000" dirty="0"/>
                <a:t>3</a:t>
              </a:r>
              <a:r>
                <a:rPr lang="en-US" sz="1400" b="1" dirty="0"/>
                <a:t>: 65ppb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6965263-952D-2BCC-7515-A12543E293B0}"/>
                </a:ext>
              </a:extLst>
            </p:cNvPr>
            <p:cNvSpPr txBox="1"/>
            <p:nvPr/>
          </p:nvSpPr>
          <p:spPr>
            <a:xfrm>
              <a:off x="3068894" y="3595626"/>
              <a:ext cx="9635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O</a:t>
              </a:r>
              <a:r>
                <a:rPr lang="en-US" sz="1400" b="1" baseline="-25000" dirty="0"/>
                <a:t>3</a:t>
              </a:r>
              <a:r>
                <a:rPr lang="en-US" sz="1400" b="1" dirty="0"/>
                <a:t>: 66ppb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1F28957-FBFE-3876-8095-D0B916D44CC1}"/>
                </a:ext>
              </a:extLst>
            </p:cNvPr>
            <p:cNvSpPr txBox="1"/>
            <p:nvPr/>
          </p:nvSpPr>
          <p:spPr>
            <a:xfrm>
              <a:off x="6123495" y="3624126"/>
              <a:ext cx="9635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O</a:t>
              </a:r>
              <a:r>
                <a:rPr lang="en-US" sz="1400" b="1" baseline="-25000" dirty="0"/>
                <a:t>3</a:t>
              </a:r>
              <a:r>
                <a:rPr lang="en-US" sz="1400" b="1" dirty="0"/>
                <a:t>: 68ppb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CA93528-4C7E-BE55-2225-A8D5991F17F5}"/>
                </a:ext>
              </a:extLst>
            </p:cNvPr>
            <p:cNvSpPr txBox="1"/>
            <p:nvPr/>
          </p:nvSpPr>
          <p:spPr>
            <a:xfrm>
              <a:off x="42096" y="6096102"/>
              <a:ext cx="9635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O</a:t>
              </a:r>
              <a:r>
                <a:rPr lang="en-US" sz="1400" b="1" baseline="-25000" dirty="0"/>
                <a:t>3</a:t>
              </a:r>
              <a:r>
                <a:rPr lang="en-US" sz="1400" b="1" dirty="0"/>
                <a:t>: 63ppb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14A1E31-75A4-B920-7BD9-35B306DA3192}"/>
                </a:ext>
              </a:extLst>
            </p:cNvPr>
            <p:cNvSpPr txBox="1"/>
            <p:nvPr/>
          </p:nvSpPr>
          <p:spPr>
            <a:xfrm>
              <a:off x="3068894" y="6096102"/>
              <a:ext cx="9635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O</a:t>
              </a:r>
              <a:r>
                <a:rPr lang="en-US" sz="1400" b="1" baseline="-25000" dirty="0"/>
                <a:t>3</a:t>
              </a:r>
              <a:r>
                <a:rPr lang="en-US" sz="1400" b="1" dirty="0"/>
                <a:t>: 66ppb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8E7E0C0-FB83-A91C-873C-97DFDD9BCD56}"/>
                </a:ext>
              </a:extLst>
            </p:cNvPr>
            <p:cNvSpPr txBox="1"/>
            <p:nvPr/>
          </p:nvSpPr>
          <p:spPr>
            <a:xfrm>
              <a:off x="6096215" y="6096102"/>
              <a:ext cx="9635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O</a:t>
              </a:r>
              <a:r>
                <a:rPr lang="en-US" sz="1400" b="1" baseline="-25000" dirty="0"/>
                <a:t>3</a:t>
              </a:r>
              <a:r>
                <a:rPr lang="en-US" sz="1400" b="1" dirty="0"/>
                <a:t>: 59ppb</a:t>
              </a:r>
            </a:p>
          </p:txBody>
        </p:sp>
      </p:grpSp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BCD89997-FFC7-5A2B-4F5D-04832525226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72"/>
          <a:stretch/>
        </p:blipFill>
        <p:spPr>
          <a:xfrm>
            <a:off x="10996485" y="2288201"/>
            <a:ext cx="834040" cy="402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60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map of the united states&#10;&#10;Description automatically generated">
            <a:extLst>
              <a:ext uri="{FF2B5EF4-FFF2-40B4-BE49-F238E27FC236}">
                <a16:creationId xmlns:a16="http://schemas.microsoft.com/office/drawing/2014/main" id="{742ECF2C-9D7E-39FC-B941-BBFCB4F26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945" y="4255137"/>
            <a:ext cx="3054602" cy="2479556"/>
          </a:xfrm>
          <a:prstGeom prst="rect">
            <a:avLst/>
          </a:prstGeom>
        </p:spPr>
      </p:pic>
      <p:pic>
        <p:nvPicPr>
          <p:cNvPr id="27" name="Picture 26" descr="A map of the united states&#10;&#10;Description automatically generated">
            <a:extLst>
              <a:ext uri="{FF2B5EF4-FFF2-40B4-BE49-F238E27FC236}">
                <a16:creationId xmlns:a16="http://schemas.microsoft.com/office/drawing/2014/main" id="{92B79D1C-78E0-5AD3-65E9-28F8DF4CB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93" y="4255137"/>
            <a:ext cx="3054602" cy="2479556"/>
          </a:xfrm>
          <a:prstGeom prst="rect">
            <a:avLst/>
          </a:prstGeom>
        </p:spPr>
      </p:pic>
      <p:pic>
        <p:nvPicPr>
          <p:cNvPr id="23" name="Picture 22" descr="A map of the united states&#10;&#10;Description automatically generated">
            <a:extLst>
              <a:ext uri="{FF2B5EF4-FFF2-40B4-BE49-F238E27FC236}">
                <a16:creationId xmlns:a16="http://schemas.microsoft.com/office/drawing/2014/main" id="{973AAD48-B3EB-8E2C-CF09-2D29538261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15" y="4255139"/>
            <a:ext cx="3054601" cy="2479555"/>
          </a:xfrm>
          <a:prstGeom prst="rect">
            <a:avLst/>
          </a:prstGeom>
        </p:spPr>
      </p:pic>
      <p:pic>
        <p:nvPicPr>
          <p:cNvPr id="13" name="Picture 12" descr="A map of a weather forecast&#10;&#10;Description automatically generated">
            <a:extLst>
              <a:ext uri="{FF2B5EF4-FFF2-40B4-BE49-F238E27FC236}">
                <a16:creationId xmlns:a16="http://schemas.microsoft.com/office/drawing/2014/main" id="{0CC758B8-46CE-9513-FB4D-BCCF3392C0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212" y="1738225"/>
            <a:ext cx="3054604" cy="2479558"/>
          </a:xfrm>
          <a:prstGeom prst="rect">
            <a:avLst/>
          </a:prstGeom>
        </p:spPr>
      </p:pic>
      <p:pic>
        <p:nvPicPr>
          <p:cNvPr id="8" name="Picture 7" descr="A map of the united states&#10;&#10;Description automatically generated">
            <a:extLst>
              <a:ext uri="{FF2B5EF4-FFF2-40B4-BE49-F238E27FC236}">
                <a16:creationId xmlns:a16="http://schemas.microsoft.com/office/drawing/2014/main" id="{D2D766A7-E1AC-227A-6649-91C3ECD51D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220" y="1738224"/>
            <a:ext cx="3055995" cy="2480687"/>
          </a:xfrm>
          <a:prstGeom prst="rect">
            <a:avLst/>
          </a:prstGeom>
        </p:spPr>
      </p:pic>
      <p:pic>
        <p:nvPicPr>
          <p:cNvPr id="3" name="Picture 2" descr="A map of a map with different colored areas&#10;&#10;Description automatically generated">
            <a:extLst>
              <a:ext uri="{FF2B5EF4-FFF2-40B4-BE49-F238E27FC236}">
                <a16:creationId xmlns:a16="http://schemas.microsoft.com/office/drawing/2014/main" id="{BEE339C9-7FDA-D994-256D-452164EC36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94" y="1738229"/>
            <a:ext cx="3054601" cy="2479555"/>
          </a:xfrm>
          <a:prstGeom prst="rect">
            <a:avLst/>
          </a:prstGeom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1524000" y="838200"/>
            <a:ext cx="2625213" cy="84918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Bias Corrected</a:t>
            </a:r>
          </a:p>
          <a:p>
            <a:pPr algn="ctr" defTabSz="914400">
              <a:spcBef>
                <a:spcPct val="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12Z : Day 2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81200" y="76200"/>
            <a:ext cx="8458200" cy="762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6500" b="1" dirty="0">
                <a:solidFill>
                  <a:srgbClr val="156C48"/>
                </a:solidFill>
                <a:latin typeface="+mj-lt"/>
                <a:ea typeface="+mj-ea"/>
                <a:cs typeface="+mj-cs"/>
              </a:rPr>
              <a:t>   Maryland Ozone Exceedance Statistics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325476" y="894159"/>
            <a:ext cx="2324100" cy="70604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b="1" u="sng" dirty="0"/>
              <a:t>False Alarms</a:t>
            </a:r>
          </a:p>
        </p:txBody>
      </p:sp>
      <p:sp>
        <p:nvSpPr>
          <p:cNvPr id="17" name="Slide Number Placeholder 3"/>
          <p:cNvSpPr txBox="1">
            <a:spLocks/>
          </p:cNvSpPr>
          <p:nvPr/>
        </p:nvSpPr>
        <p:spPr bwMode="auto">
          <a:xfrm>
            <a:off x="11505107" y="6604518"/>
            <a:ext cx="7080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defTabSz="914400" eaLnBrk="0" hangingPunct="0">
              <a:defRPr/>
            </a:pPr>
            <a:r>
              <a:rPr lang="en-US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Page </a:t>
            </a:r>
            <a:fld id="{A260CBFC-CCEE-4A55-B328-E7408BC9117D}" type="slidenum"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pPr defTabSz="914400" eaLnBrk="0" hangingPunct="0">
                <a:defRPr/>
              </a:pPr>
              <a:t>21</a:t>
            </a:fld>
            <a:endParaRPr lang="en-US" sz="1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DEDB5A5-120C-B165-C53A-DAAD13CD31DD}"/>
              </a:ext>
            </a:extLst>
          </p:cNvPr>
          <p:cNvSpPr txBox="1">
            <a:spLocks/>
          </p:cNvSpPr>
          <p:nvPr/>
        </p:nvSpPr>
        <p:spPr>
          <a:xfrm>
            <a:off x="7066155" y="1019903"/>
            <a:ext cx="4254987" cy="70604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173038" indent="-173038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dirty="0"/>
              <a:t>Bias correction shows improvement on late season false alarms </a:t>
            </a:r>
          </a:p>
        </p:txBody>
      </p:sp>
      <p:grpSp>
        <p:nvGrpSpPr>
          <p:cNvPr id="4107" name="Group 4106">
            <a:extLst>
              <a:ext uri="{FF2B5EF4-FFF2-40B4-BE49-F238E27FC236}">
                <a16:creationId xmlns:a16="http://schemas.microsoft.com/office/drawing/2014/main" id="{DBF2A1D0-9BFF-711A-4A8D-1BCC91F3AE53}"/>
              </a:ext>
            </a:extLst>
          </p:cNvPr>
          <p:cNvGrpSpPr/>
          <p:nvPr/>
        </p:nvGrpSpPr>
        <p:grpSpPr>
          <a:xfrm>
            <a:off x="1566096" y="1790437"/>
            <a:ext cx="8300086" cy="4613442"/>
            <a:chOff x="42096" y="1790437"/>
            <a:chExt cx="8300086" cy="4613442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7A4ACED-5D18-D5AD-3ACC-4B16E5FCB39C}"/>
                </a:ext>
              </a:extLst>
            </p:cNvPr>
            <p:cNvGrpSpPr/>
            <p:nvPr/>
          </p:nvGrpSpPr>
          <p:grpSpPr>
            <a:xfrm>
              <a:off x="773048" y="1790437"/>
              <a:ext cx="7569134" cy="2801883"/>
              <a:chOff x="658748" y="1790437"/>
              <a:chExt cx="7569134" cy="2801883"/>
            </a:xfrm>
          </p:grpSpPr>
          <p:sp>
            <p:nvSpPr>
              <p:cNvPr id="33" name="Title 1"/>
              <p:cNvSpPr txBox="1">
                <a:spLocks/>
              </p:cNvSpPr>
              <p:nvPr/>
            </p:nvSpPr>
            <p:spPr>
              <a:xfrm>
                <a:off x="693816" y="1794657"/>
                <a:ext cx="1233488" cy="282418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vert="horz" lIns="0" tIns="0" rIns="0" bIns="0" rtlCol="0" anchor="ctr">
                <a:noAutofit/>
              </a:bodyPr>
              <a:lstStyle/>
              <a:p>
                <a:pPr algn="ctr" defTabSz="914400">
                  <a:spcBef>
                    <a:spcPct val="0"/>
                  </a:spcBef>
                  <a:defRPr/>
                </a:pPr>
                <a:r>
                  <a:rPr lang="en-US" sz="2400" b="1" dirty="0">
                    <a:latin typeface="+mj-lt"/>
                    <a:ea typeface="+mj-ea"/>
                    <a:cs typeface="+mj-cs"/>
                  </a:rPr>
                  <a:t>April 29</a:t>
                </a:r>
                <a:r>
                  <a:rPr lang="en-US" sz="2400" b="1" baseline="30000" dirty="0">
                    <a:latin typeface="+mj-lt"/>
                    <a:ea typeface="+mj-ea"/>
                    <a:cs typeface="+mj-cs"/>
                  </a:rPr>
                  <a:t>th</a:t>
                </a:r>
                <a:r>
                  <a:rPr lang="en-US" sz="2400" b="1" dirty="0">
                    <a:latin typeface="+mj-lt"/>
                    <a:ea typeface="+mj-ea"/>
                    <a:cs typeface="+mj-cs"/>
                  </a:rPr>
                  <a:t> </a:t>
                </a:r>
              </a:p>
            </p:txBody>
          </p:sp>
          <p:sp>
            <p:nvSpPr>
              <p:cNvPr id="42" name="Title 1">
                <a:extLst>
                  <a:ext uri="{FF2B5EF4-FFF2-40B4-BE49-F238E27FC236}">
                    <a16:creationId xmlns:a16="http://schemas.microsoft.com/office/drawing/2014/main" id="{980F8F07-5FBA-6CC2-2287-93AC1AEDD6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47334" y="1794657"/>
                <a:ext cx="1446282" cy="282418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vert="horz" lIns="0" tIns="0" rIns="0" bIns="0" rtlCol="0" anchor="ctr">
                <a:noAutofit/>
              </a:bodyPr>
              <a:lstStyle/>
              <a:p>
                <a:pPr algn="ctr" defTabSz="914400">
                  <a:spcBef>
                    <a:spcPct val="0"/>
                  </a:spcBef>
                  <a:defRPr/>
                </a:pPr>
                <a:r>
                  <a:rPr lang="en-US" sz="2400" b="1" dirty="0">
                    <a:latin typeface="+mj-lt"/>
                    <a:ea typeface="+mj-ea"/>
                    <a:cs typeface="+mj-cs"/>
                  </a:rPr>
                  <a:t>July 14</a:t>
                </a:r>
                <a:r>
                  <a:rPr lang="en-US" sz="2400" b="1" baseline="30000" dirty="0">
                    <a:latin typeface="+mj-lt"/>
                    <a:ea typeface="+mj-ea"/>
                    <a:cs typeface="+mj-cs"/>
                  </a:rPr>
                  <a:t>th</a:t>
                </a:r>
                <a:r>
                  <a:rPr lang="en-US" sz="2400" b="1" dirty="0">
                    <a:latin typeface="+mj-lt"/>
                    <a:ea typeface="+mj-ea"/>
                    <a:cs typeface="+mj-cs"/>
                  </a:rPr>
                  <a:t>    </a:t>
                </a:r>
              </a:p>
            </p:txBody>
          </p:sp>
          <p:sp>
            <p:nvSpPr>
              <p:cNvPr id="45" name="Title 1">
                <a:extLst>
                  <a:ext uri="{FF2B5EF4-FFF2-40B4-BE49-F238E27FC236}">
                    <a16:creationId xmlns:a16="http://schemas.microsoft.com/office/drawing/2014/main" id="{A38E9A85-2046-580D-6ED2-F0ED7A03295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60010" y="1790437"/>
                <a:ext cx="1467872" cy="282418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vert="horz" lIns="0" tIns="0" rIns="0" bIns="0" rtlCol="0" anchor="ctr">
                <a:noAutofit/>
              </a:bodyPr>
              <a:lstStyle/>
              <a:p>
                <a:pPr algn="ctr" defTabSz="914400">
                  <a:spcBef>
                    <a:spcPct val="0"/>
                  </a:spcBef>
                  <a:defRPr/>
                </a:pPr>
                <a:r>
                  <a:rPr lang="en-US" sz="2400" b="1" dirty="0">
                    <a:latin typeface="+mj-lt"/>
                    <a:ea typeface="+mj-ea"/>
                    <a:cs typeface="+mj-cs"/>
                  </a:rPr>
                  <a:t>July 15</a:t>
                </a:r>
                <a:r>
                  <a:rPr lang="en-US" sz="2400" b="1" baseline="30000" dirty="0">
                    <a:latin typeface="+mj-lt"/>
                    <a:ea typeface="+mj-ea"/>
                    <a:cs typeface="+mj-cs"/>
                  </a:rPr>
                  <a:t>th</a:t>
                </a:r>
                <a:r>
                  <a:rPr lang="en-US" sz="2400" b="1" dirty="0">
                    <a:latin typeface="+mj-lt"/>
                    <a:ea typeface="+mj-ea"/>
                    <a:cs typeface="+mj-cs"/>
                  </a:rPr>
                  <a:t>     </a:t>
                </a:r>
              </a:p>
            </p:txBody>
          </p:sp>
          <p:sp>
            <p:nvSpPr>
              <p:cNvPr id="49" name="Title 1">
                <a:extLst>
                  <a:ext uri="{FF2B5EF4-FFF2-40B4-BE49-F238E27FC236}">
                    <a16:creationId xmlns:a16="http://schemas.microsoft.com/office/drawing/2014/main" id="{966A52A6-02EE-5A3B-75BD-4CDBD61CDAD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54812" y="4309902"/>
                <a:ext cx="1466273" cy="282418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vert="horz" lIns="0" tIns="0" rIns="0" bIns="0" rtlCol="0" anchor="ctr">
                <a:noAutofit/>
              </a:bodyPr>
              <a:lstStyle/>
              <a:p>
                <a:pPr algn="ctr" defTabSz="914400">
                  <a:spcBef>
                    <a:spcPct val="0"/>
                  </a:spcBef>
                  <a:defRPr/>
                </a:pPr>
                <a:r>
                  <a:rPr lang="en-US" sz="2400" b="1" dirty="0">
                    <a:latin typeface="+mj-lt"/>
                    <a:ea typeface="+mj-ea"/>
                    <a:cs typeface="+mj-cs"/>
                  </a:rPr>
                  <a:t>August 26</a:t>
                </a:r>
                <a:r>
                  <a:rPr lang="en-US" sz="2400" b="1" baseline="30000" dirty="0">
                    <a:latin typeface="+mj-lt"/>
                    <a:ea typeface="+mj-ea"/>
                    <a:cs typeface="+mj-cs"/>
                  </a:rPr>
                  <a:t>th</a:t>
                </a:r>
                <a:r>
                  <a:rPr lang="en-US" sz="2400" b="1" dirty="0">
                    <a:latin typeface="+mj-lt"/>
                    <a:ea typeface="+mj-ea"/>
                    <a:cs typeface="+mj-cs"/>
                  </a:rPr>
                  <a:t>  </a:t>
                </a:r>
              </a:p>
            </p:txBody>
          </p:sp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3C0812E8-BBBF-19B5-9D09-619AAD785B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8748" y="4299742"/>
                <a:ext cx="1337250" cy="282418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vert="horz" lIns="0" tIns="0" rIns="0" bIns="0" rtlCol="0" anchor="ctr">
                <a:noAutofit/>
              </a:bodyPr>
              <a:lstStyle/>
              <a:p>
                <a:pPr algn="ctr" defTabSz="914400">
                  <a:spcBef>
                    <a:spcPct val="0"/>
                  </a:spcBef>
                  <a:defRPr/>
                </a:pPr>
                <a:r>
                  <a:rPr lang="en-US" sz="2400" b="1" dirty="0">
                    <a:latin typeface="+mj-lt"/>
                    <a:ea typeface="+mj-ea"/>
                    <a:cs typeface="+mj-cs"/>
                  </a:rPr>
                  <a:t>August 2</a:t>
                </a:r>
                <a:r>
                  <a:rPr lang="en-US" sz="2400" b="1" baseline="30000" dirty="0">
                    <a:latin typeface="+mj-lt"/>
                    <a:ea typeface="+mj-ea"/>
                    <a:cs typeface="+mj-cs"/>
                  </a:rPr>
                  <a:t>nd</a:t>
                </a:r>
                <a:r>
                  <a:rPr lang="en-US" sz="2400" b="1" dirty="0">
                    <a:latin typeface="+mj-lt"/>
                    <a:ea typeface="+mj-ea"/>
                    <a:cs typeface="+mj-cs"/>
                  </a:rPr>
                  <a:t>   </a:t>
                </a:r>
              </a:p>
            </p:txBody>
          </p:sp>
          <p:sp>
            <p:nvSpPr>
              <p:cNvPr id="18" name="Title 1">
                <a:extLst>
                  <a:ext uri="{FF2B5EF4-FFF2-40B4-BE49-F238E27FC236}">
                    <a16:creationId xmlns:a16="http://schemas.microsoft.com/office/drawing/2014/main" id="{92B487B9-4051-3118-22CF-A93EB83E64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60010" y="4309902"/>
                <a:ext cx="1467872" cy="282418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vert="horz" lIns="0" tIns="0" rIns="0" bIns="0" rtlCol="0" anchor="ctr">
                <a:noAutofit/>
              </a:bodyPr>
              <a:lstStyle/>
              <a:p>
                <a:pPr algn="ctr" defTabSz="914400">
                  <a:spcBef>
                    <a:spcPct val="0"/>
                  </a:spcBef>
                  <a:defRPr/>
                </a:pPr>
                <a:r>
                  <a:rPr lang="en-US" sz="2400" b="1" dirty="0">
                    <a:latin typeface="+mj-lt"/>
                    <a:ea typeface="+mj-ea"/>
                    <a:cs typeface="+mj-cs"/>
                  </a:rPr>
                  <a:t>Sept 20</a:t>
                </a:r>
                <a:r>
                  <a:rPr lang="en-US" sz="2400" b="1" baseline="30000" dirty="0">
                    <a:latin typeface="+mj-lt"/>
                    <a:ea typeface="+mj-ea"/>
                    <a:cs typeface="+mj-cs"/>
                  </a:rPr>
                  <a:t>th</a:t>
                </a:r>
                <a:r>
                  <a:rPr lang="en-US" sz="2400" b="1" dirty="0">
                    <a:latin typeface="+mj-lt"/>
                    <a:ea typeface="+mj-ea"/>
                    <a:cs typeface="+mj-cs"/>
                  </a:rPr>
                  <a:t>     </a:t>
                </a: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0E1196A-9DC0-FB02-78EB-84609F1CCDDB}"/>
                </a:ext>
              </a:extLst>
            </p:cNvPr>
            <p:cNvSpPr txBox="1"/>
            <p:nvPr/>
          </p:nvSpPr>
          <p:spPr>
            <a:xfrm>
              <a:off x="50004" y="3621361"/>
              <a:ext cx="9264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O</a:t>
              </a:r>
              <a:r>
                <a:rPr lang="en-US" sz="1400" b="1" baseline="-25000" dirty="0"/>
                <a:t>3</a:t>
              </a:r>
              <a:r>
                <a:rPr lang="en-US" sz="1400" b="1" dirty="0"/>
                <a:t>: 65ppb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6965263-952D-2BCC-7515-A12543E293B0}"/>
                </a:ext>
              </a:extLst>
            </p:cNvPr>
            <p:cNvSpPr txBox="1"/>
            <p:nvPr/>
          </p:nvSpPr>
          <p:spPr>
            <a:xfrm>
              <a:off x="3068894" y="3595626"/>
              <a:ext cx="9635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O</a:t>
              </a:r>
              <a:r>
                <a:rPr lang="en-US" sz="1400" b="1" baseline="-25000" dirty="0"/>
                <a:t>3</a:t>
              </a:r>
              <a:r>
                <a:rPr lang="en-US" sz="1400" b="1" dirty="0"/>
                <a:t>: 66ppb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1F28957-FBFE-3876-8095-D0B916D44CC1}"/>
                </a:ext>
              </a:extLst>
            </p:cNvPr>
            <p:cNvSpPr txBox="1"/>
            <p:nvPr/>
          </p:nvSpPr>
          <p:spPr>
            <a:xfrm>
              <a:off x="6123495" y="3624126"/>
              <a:ext cx="9635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O</a:t>
              </a:r>
              <a:r>
                <a:rPr lang="en-US" sz="1400" b="1" baseline="-25000" dirty="0"/>
                <a:t>3</a:t>
              </a:r>
              <a:r>
                <a:rPr lang="en-US" sz="1400" b="1" dirty="0"/>
                <a:t>: 68ppb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CA93528-4C7E-BE55-2225-A8D5991F17F5}"/>
                </a:ext>
              </a:extLst>
            </p:cNvPr>
            <p:cNvSpPr txBox="1"/>
            <p:nvPr/>
          </p:nvSpPr>
          <p:spPr>
            <a:xfrm>
              <a:off x="42096" y="6096102"/>
              <a:ext cx="9635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O</a:t>
              </a:r>
              <a:r>
                <a:rPr lang="en-US" sz="1400" b="1" baseline="-25000" dirty="0"/>
                <a:t>3</a:t>
              </a:r>
              <a:r>
                <a:rPr lang="en-US" sz="1400" b="1" dirty="0"/>
                <a:t>: 63ppb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14A1E31-75A4-B920-7BD9-35B306DA3192}"/>
                </a:ext>
              </a:extLst>
            </p:cNvPr>
            <p:cNvSpPr txBox="1"/>
            <p:nvPr/>
          </p:nvSpPr>
          <p:spPr>
            <a:xfrm>
              <a:off x="3068894" y="6096102"/>
              <a:ext cx="9635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O</a:t>
              </a:r>
              <a:r>
                <a:rPr lang="en-US" sz="1400" b="1" baseline="-25000" dirty="0"/>
                <a:t>3</a:t>
              </a:r>
              <a:r>
                <a:rPr lang="en-US" sz="1400" b="1" dirty="0"/>
                <a:t>: 66ppb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8E7E0C0-FB83-A91C-873C-97DFDD9BCD56}"/>
                </a:ext>
              </a:extLst>
            </p:cNvPr>
            <p:cNvSpPr txBox="1"/>
            <p:nvPr/>
          </p:nvSpPr>
          <p:spPr>
            <a:xfrm>
              <a:off x="6096215" y="6096102"/>
              <a:ext cx="9635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O</a:t>
              </a:r>
              <a:r>
                <a:rPr lang="en-US" sz="1400" b="1" baseline="-25000" dirty="0"/>
                <a:t>3</a:t>
              </a:r>
              <a:r>
                <a:rPr lang="en-US" sz="1400" b="1" dirty="0"/>
                <a:t>: 59ppb</a:t>
              </a:r>
            </a:p>
          </p:txBody>
        </p:sp>
      </p:grpSp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9103CAA3-4008-9B2F-D3CF-262C26632F6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72"/>
          <a:stretch/>
        </p:blipFill>
        <p:spPr>
          <a:xfrm>
            <a:off x="10996485" y="2288201"/>
            <a:ext cx="834040" cy="402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44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3F666C5-10DC-6650-D967-87CEAB06E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238" y="518474"/>
            <a:ext cx="9505950" cy="633952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6DE0C-93C2-7B2B-C219-39B99736A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296" y="1367834"/>
            <a:ext cx="3615942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Not a lot of points above 70 for either the model or observations</a:t>
            </a:r>
          </a:p>
          <a:p>
            <a:r>
              <a:rPr lang="en-US" dirty="0"/>
              <a:t>Look for outlier patterns</a:t>
            </a:r>
          </a:p>
          <a:p>
            <a:r>
              <a:rPr lang="en-US" dirty="0"/>
              <a:t>Noticeable overprediction at lowest tail of forecasts</a:t>
            </a:r>
          </a:p>
          <a:p>
            <a:r>
              <a:rPr lang="en-US" b="1" dirty="0">
                <a:solidFill>
                  <a:srgbClr val="FF0000"/>
                </a:solidFill>
              </a:rPr>
              <a:t>Red Points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A1783E-8F27-AFBB-6C66-FE307AC4F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238" y="518474"/>
            <a:ext cx="9505950" cy="63395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85DAC6-09CA-FA70-2F09-6EC3DF8C9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Error Assessment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4B8463C-F232-58DC-CDA5-68D2AB136ADD}"/>
              </a:ext>
            </a:extLst>
          </p:cNvPr>
          <p:cNvCxnSpPr>
            <a:cxnSpLocks/>
          </p:cNvCxnSpPr>
          <p:nvPr/>
        </p:nvCxnSpPr>
        <p:spPr>
          <a:xfrm flipV="1">
            <a:off x="9867900" y="2377484"/>
            <a:ext cx="0" cy="1222966"/>
          </a:xfrm>
          <a:prstGeom prst="line">
            <a:avLst/>
          </a:prstGeom>
          <a:ln w="19050">
            <a:solidFill>
              <a:srgbClr val="FF66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AA4E04-4092-D324-1D00-C64628B88E43}"/>
              </a:ext>
            </a:extLst>
          </p:cNvPr>
          <p:cNvCxnSpPr>
            <a:cxnSpLocks/>
          </p:cNvCxnSpPr>
          <p:nvPr/>
        </p:nvCxnSpPr>
        <p:spPr>
          <a:xfrm flipH="1">
            <a:off x="7848600" y="2377484"/>
            <a:ext cx="2019300" cy="0"/>
          </a:xfrm>
          <a:prstGeom prst="line">
            <a:avLst/>
          </a:prstGeom>
          <a:ln w="19050">
            <a:solidFill>
              <a:srgbClr val="FF66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E25A6A8-809F-4CC6-FEA6-CA916650484B}"/>
              </a:ext>
            </a:extLst>
          </p:cNvPr>
          <p:cNvSpPr txBox="1"/>
          <p:nvPr/>
        </p:nvSpPr>
        <p:spPr>
          <a:xfrm>
            <a:off x="6543674" y="1246383"/>
            <a:ext cx="260032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Model is high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137E05-7329-A5C5-5FA7-11D5A18AA022}"/>
              </a:ext>
            </a:extLst>
          </p:cNvPr>
          <p:cNvSpPr txBox="1"/>
          <p:nvPr/>
        </p:nvSpPr>
        <p:spPr>
          <a:xfrm>
            <a:off x="6648449" y="5523108"/>
            <a:ext cx="260032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Model is 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A82E9-5339-EC71-2FD1-B2CF0CD6130B}"/>
              </a:ext>
            </a:extLst>
          </p:cNvPr>
          <p:cNvSpPr txBox="1">
            <a:spLocks/>
          </p:cNvSpPr>
          <p:nvPr/>
        </p:nvSpPr>
        <p:spPr bwMode="auto">
          <a:xfrm>
            <a:off x="11505107" y="6604518"/>
            <a:ext cx="7080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defTabSz="914400" eaLnBrk="0" hangingPunct="0">
              <a:defRPr/>
            </a:pPr>
            <a:r>
              <a:rPr lang="en-US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Page </a:t>
            </a:r>
            <a:fld id="{A260CBFC-CCEE-4A55-B328-E7408BC9117D}" type="slidenum"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pPr defTabSz="914400" eaLnBrk="0" hangingPunct="0">
                <a:defRPr/>
              </a:pPr>
              <a:t>22</a:t>
            </a:fld>
            <a:endParaRPr lang="en-US" sz="1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8448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D66F6-CAFE-19F3-4F50-08D5ABD5F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0"/>
            <a:ext cx="10325100" cy="731836"/>
          </a:xfrm>
        </p:spPr>
        <p:txBody>
          <a:bodyPr/>
          <a:lstStyle/>
          <a:p>
            <a:r>
              <a:rPr lang="en-US" dirty="0"/>
              <a:t>Positive Model Bias at Low O3 Concentrations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EADB7-B8A1-EAB5-D5D3-770DC756D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671115"/>
            <a:ext cx="3572419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21 of 23 days of low concentration but over-prediction by the operational model were associated with rain</a:t>
            </a:r>
          </a:p>
          <a:p>
            <a:r>
              <a:rPr lang="en-US" dirty="0"/>
              <a:t>2 of the 23 days were due to tropical and/or marine air off the ocean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CDCBDB-D540-992B-59E9-EF0201A87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259" y="575034"/>
            <a:ext cx="9505950" cy="62829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8D97AD-603C-BE4D-A8BA-BCA55F63F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259" y="575034"/>
            <a:ext cx="9505950" cy="6282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2D0B46-A00A-C9F1-F87C-5F8AF0DBAE3C}"/>
              </a:ext>
            </a:extLst>
          </p:cNvPr>
          <p:cNvSpPr txBox="1"/>
          <p:nvPr/>
        </p:nvSpPr>
        <p:spPr>
          <a:xfrm>
            <a:off x="6543674" y="1246383"/>
            <a:ext cx="260032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Model is high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56A5E-2271-1724-FCDE-1C9D2888D3DC}"/>
              </a:ext>
            </a:extLst>
          </p:cNvPr>
          <p:cNvSpPr txBox="1"/>
          <p:nvPr/>
        </p:nvSpPr>
        <p:spPr>
          <a:xfrm>
            <a:off x="6648449" y="5523108"/>
            <a:ext cx="260032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Model is low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4E96DC8-A938-EF9D-74C1-B2ABDCE43010}"/>
              </a:ext>
            </a:extLst>
          </p:cNvPr>
          <p:cNvSpPr txBox="1">
            <a:spLocks/>
          </p:cNvSpPr>
          <p:nvPr/>
        </p:nvSpPr>
        <p:spPr>
          <a:xfrm>
            <a:off x="114300" y="1104900"/>
            <a:ext cx="3952467" cy="424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86" indent="-342886" algn="l" defTabSz="914363" rtl="0" eaLnBrk="1" latinLnBrk="0" hangingPunct="1">
              <a:spcBef>
                <a:spcPts val="24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20" indent="-285739" algn="l" defTabSz="91436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54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36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18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MD8AO Concentrations &lt; 31ppb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952934E-4110-CB58-B019-C8F2EE02AFA0}"/>
              </a:ext>
            </a:extLst>
          </p:cNvPr>
          <p:cNvSpPr txBox="1">
            <a:spLocks/>
          </p:cNvSpPr>
          <p:nvPr/>
        </p:nvSpPr>
        <p:spPr bwMode="auto">
          <a:xfrm>
            <a:off x="11505107" y="6604518"/>
            <a:ext cx="7080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defTabSz="914400" eaLnBrk="0" hangingPunct="0">
              <a:defRPr/>
            </a:pPr>
            <a:r>
              <a:rPr lang="en-US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Page </a:t>
            </a:r>
            <a:fld id="{A260CBFC-CCEE-4A55-B328-E7408BC9117D}" type="slidenum"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pPr defTabSz="914400" eaLnBrk="0" hangingPunct="0">
                <a:defRPr/>
              </a:pPr>
              <a:t>23</a:t>
            </a:fld>
            <a:endParaRPr lang="en-US" sz="1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7570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B324B5-627A-413B-FB7D-19824EB18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261" y="500972"/>
            <a:ext cx="8544669" cy="6357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B3CD8-CFB5-0A37-2EB4-E7A1F55BD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261" y="500972"/>
            <a:ext cx="8544669" cy="63570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8312F-C2FF-74E1-CF19-972C0AE75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47" y="1874835"/>
            <a:ext cx="3943348" cy="4983165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800" dirty="0"/>
              <a:t>Highly local phenomenon or features not appropriately captured at 12km scale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6/27 – Essex (Baltimore) only had issues…likely due to complexities of scale and emissions (91°F)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CA7E83-C652-FC7B-7997-01CF19652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325" y="500972"/>
            <a:ext cx="9306838" cy="635702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D485D8-AB55-71EE-B2E6-A39672364630}"/>
              </a:ext>
            </a:extLst>
          </p:cNvPr>
          <p:cNvCxnSpPr>
            <a:cxnSpLocks/>
          </p:cNvCxnSpPr>
          <p:nvPr/>
        </p:nvCxnSpPr>
        <p:spPr>
          <a:xfrm flipV="1">
            <a:off x="10048875" y="2377484"/>
            <a:ext cx="0" cy="1337266"/>
          </a:xfrm>
          <a:prstGeom prst="line">
            <a:avLst/>
          </a:prstGeom>
          <a:ln w="19050">
            <a:solidFill>
              <a:srgbClr val="FF66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1736B9-7EE9-6EC3-2020-8161BF21783B}"/>
              </a:ext>
            </a:extLst>
          </p:cNvPr>
          <p:cNvCxnSpPr>
            <a:cxnSpLocks/>
          </p:cNvCxnSpPr>
          <p:nvPr/>
        </p:nvCxnSpPr>
        <p:spPr>
          <a:xfrm flipH="1">
            <a:off x="8029575" y="2377484"/>
            <a:ext cx="2019300" cy="0"/>
          </a:xfrm>
          <a:prstGeom prst="line">
            <a:avLst/>
          </a:prstGeom>
          <a:ln w="19050">
            <a:solidFill>
              <a:srgbClr val="FF66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D904CD1-8D82-63FD-AC67-352D39F1C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323" y="0"/>
            <a:ext cx="10988675" cy="731836"/>
          </a:xfrm>
        </p:spPr>
        <p:txBody>
          <a:bodyPr>
            <a:normAutofit/>
          </a:bodyPr>
          <a:lstStyle/>
          <a:p>
            <a:r>
              <a:rPr lang="en-US" dirty="0"/>
              <a:t>Large Negative Model Bias and High Ozone Observations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42BC7-8A23-DFE3-317F-411A253B2ED9}"/>
              </a:ext>
            </a:extLst>
          </p:cNvPr>
          <p:cNvSpPr txBox="1"/>
          <p:nvPr/>
        </p:nvSpPr>
        <p:spPr>
          <a:xfrm>
            <a:off x="6543674" y="1246383"/>
            <a:ext cx="260032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Model is high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6F58C1-74C7-C896-C040-D9343980507A}"/>
              </a:ext>
            </a:extLst>
          </p:cNvPr>
          <p:cNvSpPr txBox="1"/>
          <p:nvPr/>
        </p:nvSpPr>
        <p:spPr>
          <a:xfrm>
            <a:off x="6648449" y="5523108"/>
            <a:ext cx="260032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Model is low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C194649-99FC-349F-A801-2D48EB6B9103}"/>
              </a:ext>
            </a:extLst>
          </p:cNvPr>
          <p:cNvSpPr txBox="1">
            <a:spLocks/>
          </p:cNvSpPr>
          <p:nvPr/>
        </p:nvSpPr>
        <p:spPr>
          <a:xfrm>
            <a:off x="171858" y="958329"/>
            <a:ext cx="3952467" cy="731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86" indent="-342886" algn="l" defTabSz="914363" rtl="0" eaLnBrk="1" latinLnBrk="0" hangingPunct="1">
              <a:spcBef>
                <a:spcPts val="24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20" indent="-285739" algn="l" defTabSz="91436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54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36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18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/>
              <a:t>MD8AO Concentrations &gt; 55 ppb &amp;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/>
              <a:t>Model error &lt;=-15 ppb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651B7-1E98-2122-DD74-C41AAF2BEF02}"/>
              </a:ext>
            </a:extLst>
          </p:cNvPr>
          <p:cNvSpPr txBox="1">
            <a:spLocks/>
          </p:cNvSpPr>
          <p:nvPr/>
        </p:nvSpPr>
        <p:spPr bwMode="auto">
          <a:xfrm>
            <a:off x="11505107" y="6604518"/>
            <a:ext cx="7080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defTabSz="914400" eaLnBrk="0" hangingPunct="0">
              <a:defRPr/>
            </a:pPr>
            <a:r>
              <a:rPr lang="en-US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Page </a:t>
            </a:r>
            <a:fld id="{A260CBFC-CCEE-4A55-B328-E7408BC9117D}" type="slidenum"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pPr defTabSz="914400" eaLnBrk="0" hangingPunct="0">
                <a:defRPr/>
              </a:pPr>
              <a:t>24</a:t>
            </a:fld>
            <a:endParaRPr lang="en-US" sz="1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517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68E91-D0C8-2750-5A69-7B92D4B0F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5C17A-2254-5098-5189-3AE966B42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731836"/>
            <a:ext cx="11582400" cy="6133032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We’re at the point where the only significant improvements would be by 1 or all of 3 things:</a:t>
            </a:r>
          </a:p>
          <a:p>
            <a:pPr marL="914384" lvl="1" indent="-514350">
              <a:buFont typeface="+mj-lt"/>
              <a:buAutoNum type="arabicPeriod"/>
            </a:pPr>
            <a:r>
              <a:rPr lang="en-US" b="1" dirty="0"/>
              <a:t>Better representation of smoke and smoke chemistry</a:t>
            </a:r>
          </a:p>
          <a:p>
            <a:pPr marL="914384" lvl="1" indent="-514350">
              <a:buFont typeface="+mj-lt"/>
              <a:buAutoNum type="arabicPeriod"/>
            </a:pPr>
            <a:r>
              <a:rPr lang="en-US" b="1" dirty="0"/>
              <a:t>Better representation of local emissions</a:t>
            </a:r>
          </a:p>
          <a:p>
            <a:pPr marL="914384" lvl="1" indent="-514350">
              <a:buFont typeface="+mj-lt"/>
              <a:buAutoNum type="arabicPeriod"/>
            </a:pPr>
            <a:r>
              <a:rPr lang="en-US" b="1" dirty="0"/>
              <a:t>Finer model resolution</a:t>
            </a:r>
          </a:p>
          <a:p>
            <a:pPr marL="514350" indent="-514350"/>
            <a:r>
              <a:rPr lang="en-US" b="1" dirty="0"/>
              <a:t>When you look at the seasonal average it does a good job. The bias is right around zero but the day-to-day variability makes it sometimes difficult to use</a:t>
            </a:r>
          </a:p>
          <a:p>
            <a:pPr marL="514350" indent="-514350"/>
            <a:r>
              <a:rPr lang="en-US" b="1" dirty="0"/>
              <a:t>Operational model did a decent job predicting MD ozone exceedances</a:t>
            </a:r>
          </a:p>
          <a:p>
            <a:pPr marL="914384" lvl="1" indent="-514350"/>
            <a:r>
              <a:rPr lang="en-US" b="1" dirty="0"/>
              <a:t>Slightly over done late season, bias correction fixes this generally </a:t>
            </a:r>
          </a:p>
          <a:p>
            <a:pPr marL="514350" indent="-514350"/>
            <a:r>
              <a:rPr lang="en-US" b="1" dirty="0"/>
              <a:t>Bias correction shows seasonal bias near zero however is a fine line between improving false alarms and missing ozone exceedances. </a:t>
            </a:r>
          </a:p>
          <a:p>
            <a:pPr marL="514350" indent="-514350"/>
            <a:r>
              <a:rPr lang="en-US" b="1" dirty="0"/>
              <a:t>General rule of thumb, trust the operational model more during the first half of the season and bias corrected in the second half but day-to-day understanding of each model performance is key. </a:t>
            </a:r>
          </a:p>
          <a:p>
            <a:pPr marL="514350" indent="-514350"/>
            <a:r>
              <a:rPr lang="en-US" b="1" dirty="0"/>
              <a:t>Suggestions:</a:t>
            </a:r>
          </a:p>
          <a:p>
            <a:pPr marL="914384" lvl="1" indent="-514350"/>
            <a:r>
              <a:rPr lang="en-US" b="1" dirty="0"/>
              <a:t>Suggest emissions and met files be made available to assess seasonal biases for continued/deeper feedback towards model improvement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A8113E-1602-2863-D778-2352DFBAB60C}"/>
              </a:ext>
            </a:extLst>
          </p:cNvPr>
          <p:cNvSpPr txBox="1">
            <a:spLocks/>
          </p:cNvSpPr>
          <p:nvPr/>
        </p:nvSpPr>
        <p:spPr bwMode="auto">
          <a:xfrm>
            <a:off x="11505107" y="6604518"/>
            <a:ext cx="7080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defTabSz="914400" eaLnBrk="0" hangingPunct="0">
              <a:defRPr/>
            </a:pPr>
            <a:r>
              <a:rPr lang="en-US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Page </a:t>
            </a:r>
            <a:fld id="{A260CBFC-CCEE-4A55-B328-E7408BC9117D}" type="slidenum"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pPr defTabSz="914400" eaLnBrk="0" hangingPunct="0">
                <a:defRPr/>
              </a:pPr>
              <a:t>25</a:t>
            </a:fld>
            <a:endParaRPr lang="en-US" sz="1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2096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06F97F-9F1E-8EC2-B8CB-550EFF8D9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289" y="4338084"/>
            <a:ext cx="1484287" cy="17357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1192DB-F951-DA4F-D93E-157C0676D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Dates with high model bias at low O3 concentrations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744B8-DB55-173A-AE85-2B0ED2DD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90016"/>
            <a:ext cx="10972800" cy="5791200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1800" dirty="0"/>
              <a:t>“2024-04-19 EDT" – Rainfall, particularly over northern areas of Maryland (some large errors here)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800" dirty="0"/>
              <a:t>"2024-04-27 EDT" – Rainfall, midday whole state (good test case of met or emissions) (smaller errors here)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800" dirty="0"/>
              <a:t>"2024-05-04 EDT" "2024-05-05 EDT" "2024-05-06 EDT" – Rainfall period across network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800" dirty="0"/>
              <a:t>"2024-05-10 EDT" "2024-05-12 EDT" – Rainfall.  One site 5/12 (Edgewood – very specific rainfall pattern…good test)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800" dirty="0"/>
              <a:t>"2024-05-17 EDT" "2024-05-18 EDT" (5/17 – Piney Run only,  Heavy Rainfall there)(5/18, Rockville, Heaviest Rain there)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800" dirty="0"/>
              <a:t>"2024-06-05 EDT" Rain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800" dirty="0"/>
              <a:t>"2024-06-11 EDT" (Rain south Bay only.  Errant monitors are Edgewood, </a:t>
            </a:r>
            <a:r>
              <a:rPr lang="en-US" sz="1800" dirty="0" err="1"/>
              <a:t>Aldino</a:t>
            </a:r>
            <a:r>
              <a:rPr lang="en-US" sz="1800" dirty="0"/>
              <a:t>, </a:t>
            </a:r>
            <a:r>
              <a:rPr lang="en-US" sz="1800" dirty="0" err="1"/>
              <a:t>FairHill</a:t>
            </a:r>
            <a:r>
              <a:rPr lang="en-US" sz="1800" dirty="0"/>
              <a:t>, no rain there) Very light rain there per BWI TDWR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800" b="1" dirty="0"/>
              <a:t>"2024-07-01 EDT“ </a:t>
            </a:r>
            <a:r>
              <a:rPr lang="en-US" sz="1800" dirty="0"/>
              <a:t>– Very small error here, but fits search criterion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800" dirty="0"/>
              <a:t>"2024-07-12 EDT" "2024-07-13 EDT" – Rain period across eastern half of Maryland;  7/13 Horn Point had one of the highest errors all season – Rain!!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800" b="1" dirty="0"/>
              <a:t>"2024-08-06 EDT" </a:t>
            </a:r>
            <a:r>
              <a:rPr lang="en-US" sz="1800" dirty="0"/>
              <a:t>"2024-08-07 EDT" "2024-08-08 EDT" "2024-08-09 EDT" – (8/6, Tropical Air Boundary – “southern monitors not clean enough” – Also Edgewood had a thunderstorm but MD8AO was &gt;31ppb.  All other days are rain related.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800" dirty="0"/>
              <a:t>"2024-08-19 EDT" "2024-08-21 EDT“ (8/19 Scattered cells in afternoon, morning rain; 8/21 Windy and cool…not a big deal)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800" dirty="0"/>
              <a:t> </a:t>
            </a:r>
            <a:r>
              <a:rPr lang="en-US" sz="1800" b="1" dirty="0"/>
              <a:t>"2024-08-30 EDT" </a:t>
            </a:r>
            <a:r>
              <a:rPr lang="en-US" sz="1800" dirty="0"/>
              <a:t>No Rain here, just cool easterly winds!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800" dirty="0"/>
              <a:t>"2024-09-07 EDT" – Light rain but widespread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800" dirty="0"/>
              <a:t>"2024-09-17 EDT" "2024-09-18 EDT“ – 9/18 Hagerstown (24ppb error!!);  Rain both days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2B15A-34AE-1DDA-8C52-0AA61CD8D63E}"/>
              </a:ext>
            </a:extLst>
          </p:cNvPr>
          <p:cNvSpPr txBox="1">
            <a:spLocks/>
          </p:cNvSpPr>
          <p:nvPr/>
        </p:nvSpPr>
        <p:spPr bwMode="auto">
          <a:xfrm>
            <a:off x="11505107" y="6604518"/>
            <a:ext cx="7080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defTabSz="914400" eaLnBrk="0" hangingPunct="0">
              <a:defRPr/>
            </a:pPr>
            <a:r>
              <a:rPr lang="en-US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Page </a:t>
            </a:r>
            <a:fld id="{A260CBFC-CCEE-4A55-B328-E7408BC9117D}" type="slidenum"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pPr defTabSz="914400" eaLnBrk="0" hangingPunct="0">
                <a:defRPr/>
              </a:pPr>
              <a:t>26</a:t>
            </a:fld>
            <a:endParaRPr lang="en-US" sz="1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42721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3D654-2FD8-5B93-F1C8-1A43EA37B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Dates with low model bias and high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A30FC-88ED-C182-C3F9-173D16BF1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731836"/>
            <a:ext cx="10972800" cy="53943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"2024-04-10 EDT"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b="1" dirty="0"/>
              <a:t>"2024-04-15 EDT" Scattered Storms- Millington wasn’t hit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b="1" dirty="0"/>
              <a:t>"2024-06-01 EDT" </a:t>
            </a:r>
            <a:r>
              <a:rPr lang="en-US" sz="2000" dirty="0"/>
              <a:t>"2024-06-02 EDT"  (6/1; No rain. 5 stations &gt; 15ppb error, 85 F high, stagnant (Saturday, high clouds increasing, but plenty of sun) Northern monitors in MD, Transport?!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dirty="0"/>
              <a:t>"2024-06-07 EDT"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b="1" dirty="0"/>
              <a:t>"2024-06-17 EDT“ Frederick – Downwind of DC??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b="1" dirty="0"/>
              <a:t> "2024-06-22 EDT" – HU-</a:t>
            </a:r>
            <a:r>
              <a:rPr lang="en-US" sz="2000" b="1" dirty="0" err="1"/>
              <a:t>Castnet</a:t>
            </a:r>
            <a:r>
              <a:rPr lang="en-US" sz="2000" b="1" dirty="0"/>
              <a:t> Site(76)…but HUB was 67!! Highly local or features not appropriately captured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b="1" dirty="0"/>
              <a:t>"2024-06-26 EDT" "2024-06-27 EDT“  6/26 – FH &amp; </a:t>
            </a:r>
            <a:r>
              <a:rPr lang="en-US" sz="2000" b="1" dirty="0" err="1"/>
              <a:t>Aldino</a:t>
            </a:r>
            <a:r>
              <a:rPr lang="en-US" sz="2000" b="1" dirty="0"/>
              <a:t> had issues (BB?); 6/27 – Essex Only had issues…likely due to complexities of scale and emissions (91F)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dirty="0"/>
              <a:t>"2024-07-24 EDT"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0806C5-96DB-DD56-D02C-9E1B8ACEDC8E}"/>
              </a:ext>
            </a:extLst>
          </p:cNvPr>
          <p:cNvSpPr txBox="1">
            <a:spLocks/>
          </p:cNvSpPr>
          <p:nvPr/>
        </p:nvSpPr>
        <p:spPr bwMode="auto">
          <a:xfrm>
            <a:off x="11505107" y="6604518"/>
            <a:ext cx="7080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defTabSz="914400" eaLnBrk="0" hangingPunct="0">
              <a:defRPr/>
            </a:pPr>
            <a:r>
              <a:rPr lang="en-US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Page </a:t>
            </a:r>
            <a:fld id="{A260CBFC-CCEE-4A55-B328-E7408BC9117D}" type="slidenum"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pPr defTabSz="914400" eaLnBrk="0" hangingPunct="0">
                <a:defRPr/>
              </a:pPr>
              <a:t>27</a:t>
            </a:fld>
            <a:endParaRPr lang="en-US" sz="1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52944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the united states&#10;&#10;Description automatically generated">
            <a:extLst>
              <a:ext uri="{FF2B5EF4-FFF2-40B4-BE49-F238E27FC236}">
                <a16:creationId xmlns:a16="http://schemas.microsoft.com/office/drawing/2014/main" id="{B3D374B4-E800-EB6B-1B6A-AAD67036B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2" b="12465"/>
          <a:stretch/>
        </p:blipFill>
        <p:spPr>
          <a:xfrm>
            <a:off x="620358" y="1459832"/>
            <a:ext cx="10951284" cy="53941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40664"/>
            <a:ext cx="2590801" cy="7620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April: 2024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068660" y="4462639"/>
            <a:ext cx="1981200" cy="2261175"/>
            <a:chOff x="7086600" y="4215825"/>
            <a:chExt cx="1981200" cy="2261175"/>
          </a:xfrm>
        </p:grpSpPr>
        <p:pic>
          <p:nvPicPr>
            <p:cNvPr id="5" name="Picture 4" descr="Conus_SEASONAL_BIAS.gif"/>
            <p:cNvPicPr>
              <a:picLocks noChangeAspect="1"/>
            </p:cNvPicPr>
            <p:nvPr/>
          </p:nvPicPr>
          <p:blipFill>
            <a:blip r:embed="rId4" cstate="print"/>
            <a:srcRect l="79596" t="61176" r="11313" b="16275"/>
            <a:stretch>
              <a:fillRect/>
            </a:stretch>
          </p:blipFill>
          <p:spPr>
            <a:xfrm>
              <a:off x="7315200" y="4578350"/>
              <a:ext cx="990600" cy="189865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086600" y="4215825"/>
              <a:ext cx="1981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April Bias (ppb) 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8305800" y="5791200"/>
              <a:ext cx="7620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>
          <a:xfrm>
            <a:off x="19812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4800" b="1" dirty="0">
                <a:solidFill>
                  <a:srgbClr val="156C48"/>
                </a:solidFill>
                <a:latin typeface="+mj-lt"/>
                <a:ea typeface="+mj-ea"/>
                <a:cs typeface="+mj-cs"/>
              </a:rPr>
              <a:t>Monthly BIAS – 8hr Ozone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000451" y="5863323"/>
            <a:ext cx="3657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400" dirty="0">
                <a:solidFill>
                  <a:srgbClr val="0070C0"/>
                </a:solidFill>
              </a:rPr>
              <a:t>- = Model Under predicted</a:t>
            </a:r>
            <a:endParaRPr lang="en-US" sz="24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 defTabSz="914400">
              <a:spcBef>
                <a:spcPct val="0"/>
              </a:spcBef>
              <a:defRPr/>
            </a:pPr>
            <a:r>
              <a:rPr lang="en-US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+ = Model Over predicted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25575" y="6453879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*2024 data is preliminary</a:t>
            </a:r>
          </a:p>
        </p:txBody>
      </p:sp>
      <p:sp>
        <p:nvSpPr>
          <p:cNvPr id="18" name="Slide Number Placeholder 3"/>
          <p:cNvSpPr txBox="1">
            <a:spLocks/>
          </p:cNvSpPr>
          <p:nvPr/>
        </p:nvSpPr>
        <p:spPr bwMode="auto">
          <a:xfrm>
            <a:off x="11483975" y="6593639"/>
            <a:ext cx="7080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defTabSz="914400" eaLnBrk="0" hangingPunct="0">
              <a:defRPr/>
            </a:pPr>
            <a:r>
              <a:rPr lang="en-US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Page </a:t>
            </a:r>
            <a:fld id="{A260CBFC-CCEE-4A55-B328-E7408BC9117D}" type="slidenum"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pPr defTabSz="914400" eaLnBrk="0" hangingPunct="0">
                <a:defRPr/>
              </a:pPr>
              <a:t>3</a:t>
            </a:fld>
            <a:endParaRPr lang="en-US" sz="1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620000" y="740664"/>
            <a:ext cx="2971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4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12Z: Day 2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BBE64D4-4E8E-4FCB-A46A-6102AB13EAF4}"/>
              </a:ext>
            </a:extLst>
          </p:cNvPr>
          <p:cNvSpPr txBox="1">
            <a:spLocks/>
          </p:cNvSpPr>
          <p:nvPr/>
        </p:nvSpPr>
        <p:spPr>
          <a:xfrm>
            <a:off x="3997" y="5085213"/>
            <a:ext cx="2763175" cy="1170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Operational Model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id="{1D3BF7A3-C7E3-A46A-91EA-F3CD60D73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29" b="12988"/>
          <a:stretch/>
        </p:blipFill>
        <p:spPr>
          <a:xfrm>
            <a:off x="619578" y="1487745"/>
            <a:ext cx="10952844" cy="533054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098505" y="4466650"/>
            <a:ext cx="1981200" cy="2261175"/>
            <a:chOff x="7086600" y="4215825"/>
            <a:chExt cx="1981200" cy="2261175"/>
          </a:xfrm>
        </p:grpSpPr>
        <p:pic>
          <p:nvPicPr>
            <p:cNvPr id="5" name="Picture 4" descr="Conus_SEASONAL_BIAS.gif"/>
            <p:cNvPicPr>
              <a:picLocks noChangeAspect="1"/>
            </p:cNvPicPr>
            <p:nvPr/>
          </p:nvPicPr>
          <p:blipFill>
            <a:blip r:embed="rId3" cstate="print"/>
            <a:srcRect l="79596" t="61176" r="11313" b="16275"/>
            <a:stretch>
              <a:fillRect/>
            </a:stretch>
          </p:blipFill>
          <p:spPr>
            <a:xfrm>
              <a:off x="7315200" y="4578350"/>
              <a:ext cx="990600" cy="189865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086600" y="4215825"/>
              <a:ext cx="1981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May Bias (ppb) 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8290560" y="5791200"/>
              <a:ext cx="7620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981200" y="728472"/>
            <a:ext cx="8229600" cy="7620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May: 2024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9812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4800" b="1" dirty="0">
                <a:solidFill>
                  <a:srgbClr val="156C48"/>
                </a:solidFill>
                <a:latin typeface="+mj-lt"/>
                <a:ea typeface="+mj-ea"/>
                <a:cs typeface="+mj-cs"/>
              </a:rPr>
              <a:t>Monthly BIAS – 8hr Ozone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20000" y="740664"/>
            <a:ext cx="2971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rgbClr val="C00000"/>
                </a:solidFill>
              </a:rPr>
              <a:t>12Z: Day 2</a:t>
            </a:r>
          </a:p>
        </p:txBody>
      </p:sp>
      <p:sp>
        <p:nvSpPr>
          <p:cNvPr id="21" name="Slide Number Placeholder 3"/>
          <p:cNvSpPr txBox="1">
            <a:spLocks/>
          </p:cNvSpPr>
          <p:nvPr/>
        </p:nvSpPr>
        <p:spPr bwMode="auto">
          <a:xfrm>
            <a:off x="11483975" y="6597650"/>
            <a:ext cx="7080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defTabSz="914400" eaLnBrk="0" hangingPunct="0">
              <a:defRPr/>
            </a:pPr>
            <a:r>
              <a:rPr lang="en-US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Page </a:t>
            </a:r>
            <a:fld id="{A260CBFC-CCEE-4A55-B328-E7408BC9117D}" type="slidenum"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pPr defTabSz="914400" eaLnBrk="0" hangingPunct="0">
                <a:defRPr/>
              </a:pPr>
              <a:t>4</a:t>
            </a:fld>
            <a:endParaRPr lang="en-US" sz="1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871889" y="5851525"/>
            <a:ext cx="3657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400" dirty="0">
                <a:solidFill>
                  <a:srgbClr val="0070C0"/>
                </a:solidFill>
              </a:rPr>
              <a:t>- = Model Under predicted</a:t>
            </a:r>
            <a:endParaRPr lang="en-US" sz="24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 defTabSz="914400">
              <a:spcBef>
                <a:spcPct val="0"/>
              </a:spcBef>
              <a:defRPr/>
            </a:pPr>
            <a:r>
              <a:rPr lang="en-US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+ = Model Over predicted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12EBBA9-AB26-43F1-8F09-E7E50B85E492}"/>
              </a:ext>
            </a:extLst>
          </p:cNvPr>
          <p:cNvSpPr txBox="1">
            <a:spLocks/>
          </p:cNvSpPr>
          <p:nvPr/>
        </p:nvSpPr>
        <p:spPr>
          <a:xfrm>
            <a:off x="0" y="5088633"/>
            <a:ext cx="2763175" cy="1170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Operational Model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8822DB63-3FA1-1B68-A53F-91DC19F7F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3" b="15047"/>
          <a:stretch/>
        </p:blipFill>
        <p:spPr>
          <a:xfrm>
            <a:off x="614371" y="1478280"/>
            <a:ext cx="10963258" cy="5173618"/>
          </a:xfrm>
          <a:prstGeom prst="rect">
            <a:avLst/>
          </a:prstGeom>
        </p:spPr>
      </p:pic>
      <p:grpSp>
        <p:nvGrpSpPr>
          <p:cNvPr id="2" name="Group 3"/>
          <p:cNvGrpSpPr/>
          <p:nvPr/>
        </p:nvGrpSpPr>
        <p:grpSpPr>
          <a:xfrm>
            <a:off x="10086473" y="4478396"/>
            <a:ext cx="1981200" cy="2261175"/>
            <a:chOff x="7086600" y="4215825"/>
            <a:chExt cx="1981200" cy="2261175"/>
          </a:xfrm>
        </p:grpSpPr>
        <p:pic>
          <p:nvPicPr>
            <p:cNvPr id="5" name="Picture 4" descr="Conus_SEASONAL_BIAS.gif"/>
            <p:cNvPicPr>
              <a:picLocks noChangeAspect="1"/>
            </p:cNvPicPr>
            <p:nvPr/>
          </p:nvPicPr>
          <p:blipFill>
            <a:blip r:embed="rId3" cstate="print"/>
            <a:srcRect l="79596" t="61176" r="11313" b="16275"/>
            <a:stretch>
              <a:fillRect/>
            </a:stretch>
          </p:blipFill>
          <p:spPr>
            <a:xfrm>
              <a:off x="7315200" y="4578350"/>
              <a:ext cx="990600" cy="189865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086600" y="4215825"/>
              <a:ext cx="1981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June Bias (ppb) 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8290560" y="5791200"/>
              <a:ext cx="7620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981200" y="728472"/>
            <a:ext cx="8229600" cy="7620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June: 2024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9812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4800" b="1" dirty="0">
                <a:solidFill>
                  <a:srgbClr val="156C48"/>
                </a:solidFill>
                <a:latin typeface="+mj-lt"/>
                <a:ea typeface="+mj-ea"/>
                <a:cs typeface="+mj-cs"/>
              </a:rPr>
              <a:t>Monthly BIAS – 8hr Ozone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20000" y="740664"/>
            <a:ext cx="2971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rgbClr val="C00000"/>
                </a:solidFill>
              </a:rPr>
              <a:t>12Z: Day 2</a:t>
            </a:r>
          </a:p>
        </p:txBody>
      </p:sp>
      <p:sp>
        <p:nvSpPr>
          <p:cNvPr id="21" name="Slide Number Placeholder 3"/>
          <p:cNvSpPr txBox="1">
            <a:spLocks/>
          </p:cNvSpPr>
          <p:nvPr/>
        </p:nvSpPr>
        <p:spPr bwMode="auto">
          <a:xfrm>
            <a:off x="11483975" y="6597650"/>
            <a:ext cx="7080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defTabSz="914400" eaLnBrk="0" hangingPunct="0">
              <a:defRPr/>
            </a:pPr>
            <a:r>
              <a:rPr lang="en-US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Page </a:t>
            </a:r>
            <a:fld id="{A260CBFC-CCEE-4A55-B328-E7408BC9117D}" type="slidenum"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pPr defTabSz="914400" eaLnBrk="0" hangingPunct="0">
                <a:defRPr/>
              </a:pPr>
              <a:t>5</a:t>
            </a:fld>
            <a:endParaRPr lang="en-US" sz="1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105527" y="5919202"/>
            <a:ext cx="3657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400" dirty="0">
                <a:solidFill>
                  <a:srgbClr val="0070C0"/>
                </a:solidFill>
              </a:rPr>
              <a:t>- = Model Under predicted</a:t>
            </a:r>
            <a:endParaRPr lang="en-US" sz="24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 defTabSz="914400">
              <a:spcBef>
                <a:spcPct val="0"/>
              </a:spcBef>
              <a:defRPr/>
            </a:pPr>
            <a:r>
              <a:rPr lang="en-US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+ = Model Over predicted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F3146E-3194-47DE-A894-2A5A94BF9180}"/>
              </a:ext>
            </a:extLst>
          </p:cNvPr>
          <p:cNvSpPr txBox="1">
            <a:spLocks/>
          </p:cNvSpPr>
          <p:nvPr/>
        </p:nvSpPr>
        <p:spPr>
          <a:xfrm>
            <a:off x="0" y="5039585"/>
            <a:ext cx="2763175" cy="1170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Operational Model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p of the united states&#10;&#10;Description automatically generated">
            <a:extLst>
              <a:ext uri="{FF2B5EF4-FFF2-40B4-BE49-F238E27FC236}">
                <a16:creationId xmlns:a16="http://schemas.microsoft.com/office/drawing/2014/main" id="{D223321A-C5B4-8467-8F42-CE6FEE9BB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29" b="15047"/>
          <a:stretch/>
        </p:blipFill>
        <p:spPr>
          <a:xfrm>
            <a:off x="616950" y="1490472"/>
            <a:ext cx="10958100" cy="5158777"/>
          </a:xfrm>
          <a:prstGeom prst="rect">
            <a:avLst/>
          </a:prstGeom>
        </p:spPr>
      </p:pic>
      <p:grpSp>
        <p:nvGrpSpPr>
          <p:cNvPr id="2" name="Group 3"/>
          <p:cNvGrpSpPr/>
          <p:nvPr/>
        </p:nvGrpSpPr>
        <p:grpSpPr>
          <a:xfrm>
            <a:off x="10128417" y="4483388"/>
            <a:ext cx="1981200" cy="2261175"/>
            <a:chOff x="7086600" y="4215825"/>
            <a:chExt cx="1981200" cy="2261175"/>
          </a:xfrm>
        </p:grpSpPr>
        <p:pic>
          <p:nvPicPr>
            <p:cNvPr id="5" name="Picture 4" descr="Conus_SEASONAL_BIAS.gif"/>
            <p:cNvPicPr>
              <a:picLocks noChangeAspect="1"/>
            </p:cNvPicPr>
            <p:nvPr/>
          </p:nvPicPr>
          <p:blipFill>
            <a:blip r:embed="rId3" cstate="print"/>
            <a:srcRect l="79596" t="61176" r="11313" b="16275"/>
            <a:stretch>
              <a:fillRect/>
            </a:stretch>
          </p:blipFill>
          <p:spPr>
            <a:xfrm>
              <a:off x="7315200" y="4578350"/>
              <a:ext cx="990600" cy="189865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086600" y="4215825"/>
              <a:ext cx="1981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July Bias (ppb) 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8290560" y="5791200"/>
              <a:ext cx="7620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981200" y="728472"/>
            <a:ext cx="8229600" cy="7620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July: 2024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9812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4800" b="1" dirty="0">
                <a:solidFill>
                  <a:srgbClr val="156C48"/>
                </a:solidFill>
                <a:latin typeface="+mj-lt"/>
                <a:ea typeface="+mj-ea"/>
                <a:cs typeface="+mj-cs"/>
              </a:rPr>
              <a:t>Monthly BIAS – 8hr Ozone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20000" y="728472"/>
            <a:ext cx="2971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rgbClr val="C00000"/>
                </a:solidFill>
              </a:rPr>
              <a:t>12Z: Day 2</a:t>
            </a:r>
          </a:p>
        </p:txBody>
      </p:sp>
      <p:sp>
        <p:nvSpPr>
          <p:cNvPr id="21" name="Slide Number Placeholder 3"/>
          <p:cNvSpPr txBox="1">
            <a:spLocks/>
          </p:cNvSpPr>
          <p:nvPr/>
        </p:nvSpPr>
        <p:spPr bwMode="auto">
          <a:xfrm>
            <a:off x="11483975" y="6597650"/>
            <a:ext cx="7080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defTabSz="914400" eaLnBrk="0" hangingPunct="0">
              <a:defRPr/>
            </a:pPr>
            <a:r>
              <a:rPr lang="en-US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Page </a:t>
            </a:r>
            <a:fld id="{A260CBFC-CCEE-4A55-B328-E7408BC9117D}" type="slidenum"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pPr defTabSz="914400" eaLnBrk="0" hangingPunct="0">
                <a:defRPr/>
              </a:pPr>
              <a:t>6</a:t>
            </a:fld>
            <a:endParaRPr lang="en-US" sz="1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981200" y="5798637"/>
            <a:ext cx="3657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400" dirty="0">
                <a:solidFill>
                  <a:srgbClr val="0070C0"/>
                </a:solidFill>
              </a:rPr>
              <a:t>- = Model Under predicted</a:t>
            </a:r>
            <a:endParaRPr lang="en-US" sz="24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 defTabSz="914400">
              <a:spcBef>
                <a:spcPct val="0"/>
              </a:spcBef>
              <a:defRPr/>
            </a:pPr>
            <a:r>
              <a:rPr lang="en-US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+ = Model Over predicted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3A2EBA9-8F1D-4852-8759-57B0DD88B915}"/>
              </a:ext>
            </a:extLst>
          </p:cNvPr>
          <p:cNvSpPr txBox="1">
            <a:spLocks/>
          </p:cNvSpPr>
          <p:nvPr/>
        </p:nvSpPr>
        <p:spPr>
          <a:xfrm>
            <a:off x="0" y="4975938"/>
            <a:ext cx="2763175" cy="1170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Operational Model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D3B18244-913E-14CB-2833-65CE70EC3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0" b="14900"/>
          <a:stretch/>
        </p:blipFill>
        <p:spPr>
          <a:xfrm>
            <a:off x="632658" y="1490060"/>
            <a:ext cx="10926683" cy="5156358"/>
          </a:xfrm>
          <a:prstGeom prst="rect">
            <a:avLst/>
          </a:prstGeom>
        </p:spPr>
      </p:pic>
      <p:grpSp>
        <p:nvGrpSpPr>
          <p:cNvPr id="2" name="Group 3"/>
          <p:cNvGrpSpPr/>
          <p:nvPr/>
        </p:nvGrpSpPr>
        <p:grpSpPr>
          <a:xfrm>
            <a:off x="10114625" y="4504561"/>
            <a:ext cx="1981200" cy="2261175"/>
            <a:chOff x="7086600" y="4215825"/>
            <a:chExt cx="1981200" cy="2261175"/>
          </a:xfrm>
        </p:grpSpPr>
        <p:pic>
          <p:nvPicPr>
            <p:cNvPr id="5" name="Picture 4" descr="Conus_SEASONAL_BIAS.gif"/>
            <p:cNvPicPr>
              <a:picLocks noChangeAspect="1"/>
            </p:cNvPicPr>
            <p:nvPr/>
          </p:nvPicPr>
          <p:blipFill>
            <a:blip r:embed="rId3" cstate="print"/>
            <a:srcRect l="79596" t="61176" r="11313" b="16275"/>
            <a:stretch>
              <a:fillRect/>
            </a:stretch>
          </p:blipFill>
          <p:spPr>
            <a:xfrm>
              <a:off x="7315200" y="4578350"/>
              <a:ext cx="990600" cy="189865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086600" y="4215825"/>
              <a:ext cx="1981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August Bias (ppb) 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8290560" y="5791200"/>
              <a:ext cx="7620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981200" y="740664"/>
            <a:ext cx="8229600" cy="7620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August: 2024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9812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4800" b="1" dirty="0">
                <a:solidFill>
                  <a:srgbClr val="156C48"/>
                </a:solidFill>
                <a:latin typeface="+mj-lt"/>
                <a:ea typeface="+mj-ea"/>
                <a:cs typeface="+mj-cs"/>
              </a:rPr>
              <a:t>Monthly BIAS – 8hr Ozone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20000" y="740664"/>
            <a:ext cx="2971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rgbClr val="C00000"/>
                </a:solidFill>
              </a:rPr>
              <a:t>12Z: Day 2</a:t>
            </a:r>
          </a:p>
        </p:txBody>
      </p:sp>
      <p:sp>
        <p:nvSpPr>
          <p:cNvPr id="21" name="Slide Number Placeholder 3"/>
          <p:cNvSpPr txBox="1">
            <a:spLocks/>
          </p:cNvSpPr>
          <p:nvPr/>
        </p:nvSpPr>
        <p:spPr bwMode="auto">
          <a:xfrm>
            <a:off x="11483975" y="6597650"/>
            <a:ext cx="7080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defTabSz="914400" eaLnBrk="0" hangingPunct="0">
              <a:defRPr/>
            </a:pPr>
            <a:r>
              <a:rPr lang="en-US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Page </a:t>
            </a:r>
            <a:fld id="{A260CBFC-CCEE-4A55-B328-E7408BC9117D}" type="slidenum"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pPr defTabSz="914400" eaLnBrk="0" hangingPunct="0">
                <a:defRPr/>
              </a:pPr>
              <a:t>7</a:t>
            </a:fld>
            <a:endParaRPr lang="en-US" sz="1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981200" y="5815598"/>
            <a:ext cx="3657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400" dirty="0">
                <a:solidFill>
                  <a:srgbClr val="0070C0"/>
                </a:solidFill>
              </a:rPr>
              <a:t>- = Model Under predicted</a:t>
            </a:r>
            <a:endParaRPr lang="en-US" sz="24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 defTabSz="914400">
              <a:spcBef>
                <a:spcPct val="0"/>
              </a:spcBef>
              <a:defRPr/>
            </a:pPr>
            <a:r>
              <a:rPr lang="en-US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+ = Model Over predicted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3B32BF-FE27-44A5-B19C-188F0F79FB64}"/>
              </a:ext>
            </a:extLst>
          </p:cNvPr>
          <p:cNvSpPr txBox="1">
            <a:spLocks/>
          </p:cNvSpPr>
          <p:nvPr/>
        </p:nvSpPr>
        <p:spPr>
          <a:xfrm>
            <a:off x="0" y="4984418"/>
            <a:ext cx="2763175" cy="1170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Operational Model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united states with many dots&#10;&#10;Description automatically generated">
            <a:extLst>
              <a:ext uri="{FF2B5EF4-FFF2-40B4-BE49-F238E27FC236}">
                <a16:creationId xmlns:a16="http://schemas.microsoft.com/office/drawing/2014/main" id="{EDBD0C67-75CE-C895-7A34-EEA4EBB54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2" b="13847"/>
          <a:stretch/>
        </p:blipFill>
        <p:spPr>
          <a:xfrm>
            <a:off x="629153" y="1514856"/>
            <a:ext cx="10958078" cy="5228023"/>
          </a:xfrm>
          <a:prstGeom prst="rect">
            <a:avLst/>
          </a:prstGeom>
        </p:spPr>
      </p:pic>
      <p:grpSp>
        <p:nvGrpSpPr>
          <p:cNvPr id="2" name="Group 3"/>
          <p:cNvGrpSpPr/>
          <p:nvPr/>
        </p:nvGrpSpPr>
        <p:grpSpPr>
          <a:xfrm>
            <a:off x="10130589" y="4484363"/>
            <a:ext cx="1981200" cy="2261175"/>
            <a:chOff x="7086600" y="4215825"/>
            <a:chExt cx="1981200" cy="2261175"/>
          </a:xfrm>
        </p:grpSpPr>
        <p:pic>
          <p:nvPicPr>
            <p:cNvPr id="5" name="Picture 4" descr="Conus_SEASONAL_BIAS.gif"/>
            <p:cNvPicPr>
              <a:picLocks noChangeAspect="1"/>
            </p:cNvPicPr>
            <p:nvPr/>
          </p:nvPicPr>
          <p:blipFill>
            <a:blip r:embed="rId3" cstate="print"/>
            <a:srcRect l="79596" t="61176" r="11313" b="16275"/>
            <a:stretch>
              <a:fillRect/>
            </a:stretch>
          </p:blipFill>
          <p:spPr>
            <a:xfrm>
              <a:off x="7315200" y="4578350"/>
              <a:ext cx="990600" cy="189865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086600" y="4215825"/>
              <a:ext cx="1981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Sept Bias (ppb) 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8290560" y="5791200"/>
              <a:ext cx="7620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981200" y="664464"/>
            <a:ext cx="8229600" cy="8382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Sept*: 2024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9812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4800" b="1" dirty="0">
                <a:solidFill>
                  <a:srgbClr val="156C48"/>
                </a:solidFill>
                <a:latin typeface="+mj-lt"/>
                <a:ea typeface="+mj-ea"/>
                <a:cs typeface="+mj-cs"/>
              </a:rPr>
              <a:t>Monthly BIAS – 8hr Ozone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20000" y="740664"/>
            <a:ext cx="2971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rgbClr val="C00000"/>
                </a:solidFill>
              </a:rPr>
              <a:t>12Z: Day 2</a:t>
            </a:r>
          </a:p>
        </p:txBody>
      </p:sp>
      <p:sp>
        <p:nvSpPr>
          <p:cNvPr id="21" name="Slide Number Placeholder 3"/>
          <p:cNvSpPr txBox="1">
            <a:spLocks/>
          </p:cNvSpPr>
          <p:nvPr/>
        </p:nvSpPr>
        <p:spPr bwMode="auto">
          <a:xfrm>
            <a:off x="11483975" y="6615363"/>
            <a:ext cx="7080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defTabSz="914400" eaLnBrk="0" hangingPunct="0">
              <a:defRPr/>
            </a:pPr>
            <a:r>
              <a:rPr lang="en-US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Page </a:t>
            </a:r>
            <a:fld id="{A260CBFC-CCEE-4A55-B328-E7408BC9117D}" type="slidenum"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pPr defTabSz="914400" eaLnBrk="0" hangingPunct="0">
                <a:defRPr/>
              </a:pPr>
              <a:t>8</a:t>
            </a:fld>
            <a:endParaRPr lang="en-US" sz="1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248400" y="6455528"/>
            <a:ext cx="27432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en-US" sz="4400" i="1" dirty="0">
                <a:latin typeface="+mj-lt"/>
                <a:ea typeface="+mj-ea"/>
                <a:cs typeface="+mj-cs"/>
              </a:rPr>
              <a:t>*Valid for Sept 1</a:t>
            </a:r>
            <a:r>
              <a:rPr lang="en-US" sz="4400" i="1" baseline="30000" dirty="0">
                <a:latin typeface="+mj-lt"/>
                <a:ea typeface="+mj-ea"/>
                <a:cs typeface="+mj-cs"/>
              </a:rPr>
              <a:t>st</a:t>
            </a:r>
            <a:r>
              <a:rPr lang="en-US" sz="4400" i="1" dirty="0">
                <a:latin typeface="+mj-lt"/>
                <a:ea typeface="+mj-ea"/>
                <a:cs typeface="+mj-cs"/>
              </a:rPr>
              <a:t> – Sept 20</a:t>
            </a:r>
            <a:r>
              <a:rPr lang="en-US" sz="4400" i="1" baseline="30000" dirty="0">
                <a:latin typeface="+mj-lt"/>
                <a:ea typeface="+mj-ea"/>
                <a:cs typeface="+mj-cs"/>
              </a:rPr>
              <a:t>th</a:t>
            </a:r>
            <a:r>
              <a:rPr lang="en-US" sz="4400" i="1" dirty="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939090" y="5808913"/>
            <a:ext cx="3657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400" dirty="0">
                <a:solidFill>
                  <a:srgbClr val="0070C0"/>
                </a:solidFill>
              </a:rPr>
              <a:t>- = Model Under predicted</a:t>
            </a:r>
            <a:endParaRPr lang="en-US" sz="24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 defTabSz="914400">
              <a:spcBef>
                <a:spcPct val="0"/>
              </a:spcBef>
              <a:defRPr/>
            </a:pPr>
            <a:r>
              <a:rPr lang="en-US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+ = Model Over predicted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19A7596-3B4C-4EDE-BC4B-7743C6B95051}"/>
              </a:ext>
            </a:extLst>
          </p:cNvPr>
          <p:cNvSpPr txBox="1">
            <a:spLocks/>
          </p:cNvSpPr>
          <p:nvPr/>
        </p:nvSpPr>
        <p:spPr>
          <a:xfrm>
            <a:off x="0" y="4849396"/>
            <a:ext cx="2763175" cy="1170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Operational Model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united states&#10;&#10;Description automatically generated">
            <a:extLst>
              <a:ext uri="{FF2B5EF4-FFF2-40B4-BE49-F238E27FC236}">
                <a16:creationId xmlns:a16="http://schemas.microsoft.com/office/drawing/2014/main" id="{037C17A0-7C40-A390-9A23-CC25698DF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9" b="15018"/>
          <a:stretch/>
        </p:blipFill>
        <p:spPr>
          <a:xfrm>
            <a:off x="580604" y="1514432"/>
            <a:ext cx="11006407" cy="514658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81200" y="0"/>
            <a:ext cx="8229600" cy="764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6500" b="1" dirty="0">
                <a:solidFill>
                  <a:srgbClr val="156C48"/>
                </a:solidFill>
                <a:latin typeface="+mj-lt"/>
                <a:ea typeface="+mj-ea"/>
                <a:cs typeface="+mj-cs"/>
              </a:rPr>
              <a:t>   Seasonal BIAS – 8hr Ozone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30715" y="5474371"/>
            <a:ext cx="22098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en-US" sz="5400" b="1" dirty="0">
                <a:latin typeface="+mj-lt"/>
                <a:ea typeface="+mj-ea"/>
                <a:cs typeface="+mj-cs"/>
              </a:rPr>
              <a:t>2024</a:t>
            </a:r>
            <a:endParaRPr lang="en-US" sz="3600" b="1" dirty="0"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12"/>
          <p:cNvGrpSpPr/>
          <p:nvPr/>
        </p:nvGrpSpPr>
        <p:grpSpPr>
          <a:xfrm>
            <a:off x="10069369" y="4255931"/>
            <a:ext cx="1981200" cy="2489775"/>
            <a:chOff x="7162800" y="3987225"/>
            <a:chExt cx="1981200" cy="2489775"/>
          </a:xfrm>
        </p:grpSpPr>
        <p:pic>
          <p:nvPicPr>
            <p:cNvPr id="9" name="Picture 8" descr="Conus_SEASONAL_BIAS.gif"/>
            <p:cNvPicPr>
              <a:picLocks noChangeAspect="1"/>
            </p:cNvPicPr>
            <p:nvPr/>
          </p:nvPicPr>
          <p:blipFill>
            <a:blip r:embed="rId3" cstate="print"/>
            <a:srcRect l="79596" t="61176" r="11313" b="16275"/>
            <a:stretch>
              <a:fillRect/>
            </a:stretch>
          </p:blipFill>
          <p:spPr>
            <a:xfrm>
              <a:off x="7315200" y="4578350"/>
              <a:ext cx="990600" cy="189865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162800" y="3987225"/>
              <a:ext cx="1981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Seasonal 4/01 – 9/20 Bias (ppb) 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534400" y="5715000"/>
              <a:ext cx="6096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itle 1"/>
          <p:cNvSpPr txBox="1">
            <a:spLocks/>
          </p:cNvSpPr>
          <p:nvPr/>
        </p:nvSpPr>
        <p:spPr>
          <a:xfrm>
            <a:off x="-55085" y="5017171"/>
            <a:ext cx="2971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b="1" dirty="0">
                <a:solidFill>
                  <a:srgbClr val="C00000"/>
                </a:solidFill>
              </a:rPr>
              <a:t>12Z: </a:t>
            </a:r>
            <a:r>
              <a:rPr lang="en-US" sz="4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Day 2</a:t>
            </a:r>
          </a:p>
        </p:txBody>
      </p:sp>
      <p:sp>
        <p:nvSpPr>
          <p:cNvPr id="17" name="Slide Number Placeholder 3"/>
          <p:cNvSpPr txBox="1">
            <a:spLocks/>
          </p:cNvSpPr>
          <p:nvPr/>
        </p:nvSpPr>
        <p:spPr bwMode="auto">
          <a:xfrm>
            <a:off x="11483975" y="6597650"/>
            <a:ext cx="7080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defTabSz="914400" eaLnBrk="0" hangingPunct="0">
              <a:defRPr/>
            </a:pPr>
            <a:r>
              <a:rPr lang="en-US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Page </a:t>
            </a:r>
            <a:fld id="{A260CBFC-CCEE-4A55-B328-E7408BC9117D}" type="slidenum"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pPr defTabSz="914400" eaLnBrk="0" hangingPunct="0">
                <a:defRPr/>
              </a:pPr>
              <a:t>9</a:t>
            </a:fld>
            <a:endParaRPr lang="en-US" sz="1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94313" y="5911850"/>
            <a:ext cx="3657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400" dirty="0">
                <a:solidFill>
                  <a:srgbClr val="0070C0"/>
                </a:solidFill>
              </a:rPr>
              <a:t>- = Model Under predicted</a:t>
            </a:r>
            <a:endParaRPr lang="en-US" sz="24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 defTabSz="914400">
              <a:spcBef>
                <a:spcPct val="0"/>
              </a:spcBef>
              <a:defRPr/>
            </a:pPr>
            <a:r>
              <a:rPr lang="en-US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+ = Model Over predicted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E641E75-9DA8-41B1-8DBD-8CC739E47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28048"/>
            <a:ext cx="5187696" cy="7620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Operational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7375774"/>
      </p:ext>
    </p:extLst>
  </p:cSld>
  <p:clrMapOvr>
    <a:masterClrMapping/>
  </p:clrMapOvr>
</p:sld>
</file>

<file path=ppt/theme/theme1.xml><?xml version="1.0" encoding="utf-8"?>
<a:theme xmlns:a="http://schemas.openxmlformats.org/drawingml/2006/main" name="MDE_PowerpointTemplate_202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HAQAST_TT</Template>
  <TotalTime>1610</TotalTime>
  <Words>1590</Words>
  <Application>Microsoft Office PowerPoint</Application>
  <PresentationFormat>Widescreen</PresentationFormat>
  <Paragraphs>289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Aptos</vt:lpstr>
      <vt:lpstr>Aptos Display</vt:lpstr>
      <vt:lpstr>Arial</vt:lpstr>
      <vt:lpstr>Calibri</vt:lpstr>
      <vt:lpstr>Times New Roman</vt:lpstr>
      <vt:lpstr>MDE_PowerpointTemplate_2020</vt:lpstr>
      <vt:lpstr>1_Office Theme</vt:lpstr>
      <vt:lpstr>Maryland’s 2024 Ozone Season NOAA Feedback</vt:lpstr>
      <vt:lpstr>Overview</vt:lpstr>
      <vt:lpstr>April: 2024</vt:lpstr>
      <vt:lpstr>May: 2024</vt:lpstr>
      <vt:lpstr>June: 2024</vt:lpstr>
      <vt:lpstr>July: 2024</vt:lpstr>
      <vt:lpstr>August: 2024</vt:lpstr>
      <vt:lpstr>Sept*: 2024</vt:lpstr>
      <vt:lpstr>Operational </vt:lpstr>
      <vt:lpstr>Operational </vt:lpstr>
      <vt:lpstr>Bias Corrected </vt:lpstr>
      <vt:lpstr>Operational </vt:lpstr>
      <vt:lpstr>PowerPoint Presentation</vt:lpstr>
      <vt:lpstr>NOAA DAY-2 MARYLAND ERRORS  (Model - Observations)</vt:lpstr>
      <vt:lpstr>NOAA DAY-2 MARYLAND ERRORS  (Model - Observations)</vt:lpstr>
      <vt:lpstr>HMS Heavy Smoke Days: April – Sept 2023 vs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 Error Assessment </vt:lpstr>
      <vt:lpstr>Positive Model Bias at Low O3 Concentrations</vt:lpstr>
      <vt:lpstr>Large Negative Model Bias and High Ozone Observations</vt:lpstr>
      <vt:lpstr>Conclusions</vt:lpstr>
      <vt:lpstr>Dates with high model bias at low O3 concentrations</vt:lpstr>
      <vt:lpstr>Dates with low model bias and high Observations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Joel Dreessen</dc:creator>
  <cp:lastModifiedBy>Joel Dreessen</cp:lastModifiedBy>
  <cp:revision>32</cp:revision>
  <dcterms:created xsi:type="dcterms:W3CDTF">2024-09-26T13:37:13Z</dcterms:created>
  <dcterms:modified xsi:type="dcterms:W3CDTF">2024-10-03T20:01:56Z</dcterms:modified>
</cp:coreProperties>
</file>