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8" r:id="rId5"/>
    <p:sldMasterId id="214748368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y="5143500" cx="9144000"/>
  <p:notesSz cx="6858000" cy="9144000"/>
  <p:embeddedFontLst>
    <p:embeddedFont>
      <p:font typeface="Roboto"/>
      <p:regular r:id="rId25"/>
      <p:bold r:id="rId26"/>
      <p:italic r:id="rId27"/>
      <p:boldItalic r:id="rId28"/>
    </p:embeddedFont>
    <p:embeddedFont>
      <p:font typeface="Proxima Nova"/>
      <p:regular r:id="rId29"/>
      <p:bold r:id="rId30"/>
      <p:italic r:id="rId31"/>
      <p:boldItalic r:id="rId32"/>
    </p:embeddedFont>
    <p:embeddedFont>
      <p:font typeface="Arial Narrow"/>
      <p:regular r:id="rId33"/>
      <p:bold r:id="rId34"/>
      <p:italic r:id="rId35"/>
      <p:boldItalic r:id="rId36"/>
    </p:embeddedFont>
    <p:embeddedFont>
      <p:font typeface="EB Garamond"/>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1" roundtripDataSignature="AMtx7mgbRUhTrJXe5JKlhLT2OwMIH30S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EBGaramond-boldItalic.fntdata"/><Relationship Id="rId20" Type="http://schemas.openxmlformats.org/officeDocument/2006/relationships/slide" Target="slides/slide13.xml"/><Relationship Id="rId41" Type="http://customschemas.google.com/relationships/presentationmetadata" Target="meta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ProximaNova-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ProximaNova-italic.fntdata"/><Relationship Id="rId30" Type="http://schemas.openxmlformats.org/officeDocument/2006/relationships/font" Target="fonts/ProximaNova-bold.fntdata"/><Relationship Id="rId11" Type="http://schemas.openxmlformats.org/officeDocument/2006/relationships/slide" Target="slides/slide4.xml"/><Relationship Id="rId33" Type="http://schemas.openxmlformats.org/officeDocument/2006/relationships/font" Target="fonts/ArialNarrow-regular.fntdata"/><Relationship Id="rId10" Type="http://schemas.openxmlformats.org/officeDocument/2006/relationships/slide" Target="slides/slide3.xml"/><Relationship Id="rId32" Type="http://schemas.openxmlformats.org/officeDocument/2006/relationships/font" Target="fonts/ProximaNova-boldItalic.fntdata"/><Relationship Id="rId13" Type="http://schemas.openxmlformats.org/officeDocument/2006/relationships/slide" Target="slides/slide6.xml"/><Relationship Id="rId35" Type="http://schemas.openxmlformats.org/officeDocument/2006/relationships/font" Target="fonts/ArialNarrow-italic.fntdata"/><Relationship Id="rId12" Type="http://schemas.openxmlformats.org/officeDocument/2006/relationships/slide" Target="slides/slide5.xml"/><Relationship Id="rId34" Type="http://schemas.openxmlformats.org/officeDocument/2006/relationships/font" Target="fonts/ArialNarrow-bold.fntdata"/><Relationship Id="rId15" Type="http://schemas.openxmlformats.org/officeDocument/2006/relationships/slide" Target="slides/slide8.xml"/><Relationship Id="rId37" Type="http://schemas.openxmlformats.org/officeDocument/2006/relationships/font" Target="fonts/EBGaramond-regular.fntdata"/><Relationship Id="rId14" Type="http://schemas.openxmlformats.org/officeDocument/2006/relationships/slide" Target="slides/slide7.xml"/><Relationship Id="rId36" Type="http://schemas.openxmlformats.org/officeDocument/2006/relationships/font" Target="fonts/ArialNarrow-boldItalic.fntdata"/><Relationship Id="rId17" Type="http://schemas.openxmlformats.org/officeDocument/2006/relationships/slide" Target="slides/slide10.xml"/><Relationship Id="rId39" Type="http://schemas.openxmlformats.org/officeDocument/2006/relationships/font" Target="fonts/EBGaramond-italic.fntdata"/><Relationship Id="rId16" Type="http://schemas.openxmlformats.org/officeDocument/2006/relationships/slide" Target="slides/slide9.xml"/><Relationship Id="rId38" Type="http://schemas.openxmlformats.org/officeDocument/2006/relationships/font" Target="fonts/EBGaramond-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notes"/>
          <p:cNvSpPr txBox="1"/>
          <p:nvPr>
            <p:ph idx="1" type="body"/>
          </p:nvPr>
        </p:nvSpPr>
        <p:spPr>
          <a:xfrm>
            <a:off x="670891" y="4572000"/>
            <a:ext cx="5367130" cy="3747541"/>
          </a:xfrm>
          <a:prstGeom prst="rect">
            <a:avLst/>
          </a:prstGeom>
          <a:noFill/>
          <a:ln>
            <a:noFill/>
          </a:ln>
        </p:spPr>
        <p:txBody>
          <a:bodyPr anchorCtr="0" anchor="t" bIns="89600" lIns="89600" spcFirstLastPara="1" rIns="89600" wrap="square" tIns="89600">
            <a:noAutofit/>
          </a:bodyPr>
          <a:lstStyle/>
          <a:p>
            <a:pPr indent="0" lvl="0" marL="457200" rtl="0" algn="l">
              <a:lnSpc>
                <a:spcPct val="115000"/>
              </a:lnSpc>
              <a:spcBef>
                <a:spcPts val="0"/>
              </a:spcBef>
              <a:spcAft>
                <a:spcPts val="0"/>
              </a:spcAft>
              <a:buSzPts val="1100"/>
              <a:buNone/>
            </a:pPr>
            <a:r>
              <a:t/>
            </a:r>
            <a:endParaRPr sz="1200">
              <a:latin typeface="Arial Narrow"/>
              <a:ea typeface="Arial Narrow"/>
              <a:cs typeface="Arial Narrow"/>
              <a:sym typeface="Arial Narrow"/>
            </a:endParaRPr>
          </a:p>
        </p:txBody>
      </p:sp>
      <p:sp>
        <p:nvSpPr>
          <p:cNvPr id="380" name="Google Shape;380;p1:notes"/>
          <p:cNvSpPr/>
          <p:nvPr>
            <p:ph idx="2" type="sldImg"/>
          </p:nvPr>
        </p:nvSpPr>
        <p:spPr>
          <a:xfrm>
            <a:off x="-242888" y="374650"/>
            <a:ext cx="7194551" cy="40481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t/>
            </a:r>
            <a:endParaRPr sz="120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fcf7568dc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5" name="Google Shape;515;g2fcf7568dc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fcf7568dc9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1" name="Google Shape;531;g2fcf7568dc9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t/>
            </a: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08eb9a6fe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8" name="Google Shape;548;g308eb9a6fe3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08eb9a6fe3_0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g308eb9a6fe3_0_4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fde7cc0191_1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2" name="Google Shape;562;g2fde7cc0191_1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08eb9a6fe3_0_0:notes"/>
          <p:cNvSpPr txBox="1"/>
          <p:nvPr>
            <p:ph idx="1" type="body"/>
          </p:nvPr>
        </p:nvSpPr>
        <p:spPr>
          <a:xfrm>
            <a:off x="685800" y="4343400"/>
            <a:ext cx="5486400" cy="4114800"/>
          </a:xfrm>
          <a:prstGeom prst="rect">
            <a:avLst/>
          </a:prstGeom>
          <a:noFill/>
          <a:ln>
            <a:noFill/>
          </a:ln>
        </p:spPr>
        <p:txBody>
          <a:bodyPr anchorCtr="0" anchor="t" bIns="89600" lIns="89600" spcFirstLastPara="1" rIns="89600" wrap="square" tIns="89600">
            <a:noAutofit/>
          </a:bodyPr>
          <a:lstStyle/>
          <a:p>
            <a:pPr indent="0" lvl="0" marL="0" rtl="0" algn="l">
              <a:lnSpc>
                <a:spcPct val="100000"/>
              </a:lnSpc>
              <a:spcBef>
                <a:spcPts val="0"/>
              </a:spcBef>
              <a:spcAft>
                <a:spcPts val="0"/>
              </a:spcAft>
              <a:buSzPts val="1100"/>
              <a:buNone/>
            </a:pPr>
            <a:r>
              <a:t/>
            </a:r>
            <a:endParaRPr/>
          </a:p>
        </p:txBody>
      </p:sp>
      <p:sp>
        <p:nvSpPr>
          <p:cNvPr id="387" name="Google Shape;387;g308eb9a6fe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0"/>
              </a:spcBef>
              <a:spcAft>
                <a:spcPts val="0"/>
              </a:spcAft>
              <a:buClr>
                <a:schemeClr val="dk1"/>
              </a:buClr>
              <a:buSzPts val="1200"/>
              <a:buChar char="●"/>
            </a:pPr>
            <a:r>
              <a:t/>
            </a:r>
            <a:endParaRPr sz="1200"/>
          </a:p>
        </p:txBody>
      </p:sp>
      <p:sp>
        <p:nvSpPr>
          <p:cNvPr id="394" name="Google Shape;394;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rPr lang="en" sz="1200"/>
              <a:t>AQM: Air Quality Model</a:t>
            </a: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fb3b6493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g2fb3b6493b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t/>
            </a:r>
            <a:endParaRPr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www.commerce.gov/" TargetMode="External"/><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www.commerce.gov/" TargetMode="External"/><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13" name="Shape 13"/>
        <p:cNvGrpSpPr/>
        <p:nvPr/>
      </p:nvGrpSpPr>
      <p:grpSpPr>
        <a:xfrm>
          <a:off x="0" y="0"/>
          <a:ext cx="0" cy="0"/>
          <a:chOff x="0" y="0"/>
          <a:chExt cx="0" cy="0"/>
        </a:xfrm>
      </p:grpSpPr>
      <p:sp>
        <p:nvSpPr>
          <p:cNvPr id="14" name="Google Shape;14;p15"/>
          <p:cNvSpPr/>
          <p:nvPr/>
        </p:nvSpPr>
        <p:spPr>
          <a:xfrm>
            <a:off x="317575" y="0"/>
            <a:ext cx="88242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 name="Google Shape;15;p15"/>
          <p:cNvSpPr/>
          <p:nvPr>
            <p:ph idx="2" type="pic"/>
          </p:nvPr>
        </p:nvSpPr>
        <p:spPr>
          <a:xfrm>
            <a:off x="412576" y="3200400"/>
            <a:ext cx="8729100" cy="1943100"/>
          </a:xfrm>
          <a:prstGeom prst="rect">
            <a:avLst/>
          </a:prstGeom>
          <a:solidFill>
            <a:srgbClr val="F2F2F2"/>
          </a:solidFill>
          <a:ln>
            <a:noFill/>
          </a:ln>
        </p:spPr>
      </p:sp>
      <p:sp>
        <p:nvSpPr>
          <p:cNvPr id="16" name="Google Shape;16;p15"/>
          <p:cNvSpPr txBox="1"/>
          <p:nvPr>
            <p:ph idx="1" type="body"/>
          </p:nvPr>
        </p:nvSpPr>
        <p:spPr>
          <a:xfrm>
            <a:off x="2310550" y="457209"/>
            <a:ext cx="6096000" cy="1019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 name="Google Shape;17;p15"/>
          <p:cNvSpPr txBox="1"/>
          <p:nvPr>
            <p:ph idx="3" type="body"/>
          </p:nvPr>
        </p:nvSpPr>
        <p:spPr>
          <a:xfrm>
            <a:off x="2310562" y="1628103"/>
            <a:ext cx="6092400" cy="7035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 name="Google Shape;18;p15"/>
          <p:cNvSpPr txBox="1"/>
          <p:nvPr>
            <p:ph idx="4" type="body"/>
          </p:nvPr>
        </p:nvSpPr>
        <p:spPr>
          <a:xfrm>
            <a:off x="2514600" y="2483428"/>
            <a:ext cx="6096000" cy="5196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60"/>
              </a:spcBef>
              <a:spcAft>
                <a:spcPts val="0"/>
              </a:spcAft>
              <a:buClr>
                <a:srgbClr val="C4EDFF"/>
              </a:buClr>
              <a:buSzPts val="1800"/>
              <a:buFont typeface="Arial"/>
              <a:buNone/>
              <a:defRPr b="0" i="0" sz="18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9" name="Google Shape;19;p15"/>
          <p:cNvCxnSpPr/>
          <p:nvPr/>
        </p:nvCxnSpPr>
        <p:spPr>
          <a:xfrm>
            <a:off x="2079569"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20" name="Google Shape;20;p15"/>
          <p:cNvPicPr preferRelativeResize="0"/>
          <p:nvPr/>
        </p:nvPicPr>
        <p:blipFill rotWithShape="1">
          <a:blip r:embed="rId2">
            <a:alphaModFix/>
          </a:blip>
          <a:srcRect b="0" l="0" r="0" t="0"/>
          <a:stretch/>
        </p:blipFill>
        <p:spPr>
          <a:xfrm>
            <a:off x="663341" y="573025"/>
            <a:ext cx="1109050" cy="1109050"/>
          </a:xfrm>
          <a:prstGeom prst="rect">
            <a:avLst/>
          </a:prstGeom>
          <a:noFill/>
          <a:ln>
            <a:noFill/>
          </a:ln>
        </p:spPr>
      </p:pic>
      <p:pic>
        <p:nvPicPr>
          <p:cNvPr id="21" name="Google Shape;21;p15"/>
          <p:cNvPicPr preferRelativeResize="0"/>
          <p:nvPr/>
        </p:nvPicPr>
        <p:blipFill rotWithShape="1">
          <a:blip r:embed="rId3">
            <a:alphaModFix/>
          </a:blip>
          <a:srcRect b="0" l="0" r="0" t="0"/>
          <a:stretch/>
        </p:blipFill>
        <p:spPr>
          <a:xfrm>
            <a:off x="-18846" y="0"/>
            <a:ext cx="356299" cy="5143500"/>
          </a:xfrm>
          <a:prstGeom prst="rect">
            <a:avLst/>
          </a:prstGeom>
          <a:noFill/>
          <a:ln>
            <a:noFill/>
          </a:ln>
        </p:spPr>
      </p:pic>
      <p:sp>
        <p:nvSpPr>
          <p:cNvPr id="22" name="Google Shape;22;p15"/>
          <p:cNvSpPr txBox="1"/>
          <p:nvPr/>
        </p:nvSpPr>
        <p:spPr>
          <a:xfrm>
            <a:off x="596825" y="1731613"/>
            <a:ext cx="4256700" cy="496500"/>
          </a:xfrm>
          <a:prstGeom prst="rect">
            <a:avLst/>
          </a:prstGeom>
          <a:noFill/>
          <a:ln>
            <a:noFill/>
          </a:ln>
        </p:spPr>
        <p:txBody>
          <a:bodyPr anchorCtr="0" anchor="t" bIns="91425" lIns="91425" spcFirstLastPara="1" rIns="91425" wrap="square" tIns="91425">
            <a:noAutofit/>
          </a:bodyPr>
          <a:lstStyle/>
          <a:p>
            <a:pPr indent="0" lvl="0" marL="0" marR="0" rtl="0" algn="just">
              <a:lnSpc>
                <a:spcPct val="12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NATIONAL </a:t>
            </a:r>
            <a:endParaRPr b="1" i="0" sz="1800" u="none" cap="none" strike="noStrike">
              <a:solidFill>
                <a:srgbClr val="FFFFFF"/>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WEATHER </a:t>
            </a:r>
            <a:endParaRPr b="1" i="0" sz="1800" u="none" cap="none" strike="noStrike">
              <a:solidFill>
                <a:srgbClr val="FFFFFF"/>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SERVICE</a:t>
            </a:r>
            <a:endParaRPr b="1" i="0" sz="18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57" name="Shape 57"/>
        <p:cNvGrpSpPr/>
        <p:nvPr/>
      </p:nvGrpSpPr>
      <p:grpSpPr>
        <a:xfrm>
          <a:off x="0" y="0"/>
          <a:ext cx="0" cy="0"/>
          <a:chOff x="0" y="0"/>
          <a:chExt cx="0" cy="0"/>
        </a:xfrm>
      </p:grpSpPr>
      <p:sp>
        <p:nvSpPr>
          <p:cNvPr id="58" name="Google Shape;58;p28"/>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9" name="Google Shape;59;p28"/>
          <p:cNvSpPr/>
          <p:nvPr>
            <p:ph idx="2" type="pic"/>
          </p:nvPr>
        </p:nvSpPr>
        <p:spPr>
          <a:xfrm>
            <a:off x="762001" y="914400"/>
            <a:ext cx="3733800" cy="1200000"/>
          </a:xfrm>
          <a:prstGeom prst="rect">
            <a:avLst/>
          </a:prstGeom>
          <a:solidFill>
            <a:srgbClr val="F2F2F2"/>
          </a:solidFill>
          <a:ln>
            <a:noFill/>
          </a:ln>
        </p:spPr>
      </p:sp>
      <p:sp>
        <p:nvSpPr>
          <p:cNvPr id="60" name="Google Shape;60;p28"/>
          <p:cNvSpPr/>
          <p:nvPr>
            <p:ph idx="3" type="pic"/>
          </p:nvPr>
        </p:nvSpPr>
        <p:spPr>
          <a:xfrm>
            <a:off x="4953000" y="914400"/>
            <a:ext cx="3733800" cy="1200000"/>
          </a:xfrm>
          <a:prstGeom prst="rect">
            <a:avLst/>
          </a:prstGeom>
          <a:solidFill>
            <a:srgbClr val="F2F2F2"/>
          </a:solidFill>
          <a:ln>
            <a:noFill/>
          </a:ln>
        </p:spPr>
      </p:sp>
      <p:sp>
        <p:nvSpPr>
          <p:cNvPr id="61" name="Google Shape;61;p28"/>
          <p:cNvSpPr txBox="1"/>
          <p:nvPr>
            <p:ph idx="1" type="body"/>
          </p:nvPr>
        </p:nvSpPr>
        <p:spPr>
          <a:xfrm>
            <a:off x="752888" y="2286000"/>
            <a:ext cx="37428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 name="Google Shape;62;p28"/>
          <p:cNvSpPr txBox="1"/>
          <p:nvPr>
            <p:ph idx="4" type="body"/>
          </p:nvPr>
        </p:nvSpPr>
        <p:spPr>
          <a:xfrm>
            <a:off x="4953000" y="2286000"/>
            <a:ext cx="37428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63" name="Shape 63"/>
        <p:cNvGrpSpPr/>
        <p:nvPr/>
      </p:nvGrpSpPr>
      <p:grpSpPr>
        <a:xfrm>
          <a:off x="0" y="0"/>
          <a:ext cx="0" cy="0"/>
          <a:chOff x="0" y="0"/>
          <a:chExt cx="0" cy="0"/>
        </a:xfrm>
      </p:grpSpPr>
      <p:sp>
        <p:nvSpPr>
          <p:cNvPr id="64" name="Google Shape;64;p29"/>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5" name="Google Shape;65;p29"/>
          <p:cNvSpPr txBox="1"/>
          <p:nvPr>
            <p:ph idx="1" type="body"/>
          </p:nvPr>
        </p:nvSpPr>
        <p:spPr>
          <a:xfrm>
            <a:off x="752888"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6" name="Google Shape;66;p29"/>
          <p:cNvSpPr txBox="1"/>
          <p:nvPr>
            <p:ph idx="2" type="body"/>
          </p:nvPr>
        </p:nvSpPr>
        <p:spPr>
          <a:xfrm>
            <a:off x="6248400"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 name="Google Shape;67;p29"/>
          <p:cNvSpPr txBox="1"/>
          <p:nvPr>
            <p:ph idx="3" type="body"/>
          </p:nvPr>
        </p:nvSpPr>
        <p:spPr>
          <a:xfrm>
            <a:off x="3500644"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68" name="Shape 68"/>
        <p:cNvGrpSpPr/>
        <p:nvPr/>
      </p:nvGrpSpPr>
      <p:grpSpPr>
        <a:xfrm>
          <a:off x="0" y="0"/>
          <a:ext cx="0" cy="0"/>
          <a:chOff x="0" y="0"/>
          <a:chExt cx="0" cy="0"/>
        </a:xfrm>
      </p:grpSpPr>
      <p:sp>
        <p:nvSpPr>
          <p:cNvPr id="69" name="Google Shape;69;p30"/>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0" name="Google Shape;70;p30"/>
          <p:cNvSpPr/>
          <p:nvPr>
            <p:ph idx="2" type="pic"/>
          </p:nvPr>
        </p:nvSpPr>
        <p:spPr>
          <a:xfrm>
            <a:off x="762000" y="914400"/>
            <a:ext cx="2435400" cy="1200000"/>
          </a:xfrm>
          <a:prstGeom prst="rect">
            <a:avLst/>
          </a:prstGeom>
          <a:solidFill>
            <a:srgbClr val="F2F2F2"/>
          </a:solidFill>
          <a:ln>
            <a:noFill/>
          </a:ln>
        </p:spPr>
      </p:sp>
      <p:sp>
        <p:nvSpPr>
          <p:cNvPr id="71" name="Google Shape;71;p30"/>
          <p:cNvSpPr/>
          <p:nvPr>
            <p:ph idx="3" type="pic"/>
          </p:nvPr>
        </p:nvSpPr>
        <p:spPr>
          <a:xfrm>
            <a:off x="3508162" y="914400"/>
            <a:ext cx="2435400" cy="1200000"/>
          </a:xfrm>
          <a:prstGeom prst="rect">
            <a:avLst/>
          </a:prstGeom>
          <a:solidFill>
            <a:srgbClr val="F2F2F2"/>
          </a:solidFill>
          <a:ln>
            <a:noFill/>
          </a:ln>
        </p:spPr>
      </p:sp>
      <p:sp>
        <p:nvSpPr>
          <p:cNvPr id="72" name="Google Shape;72;p30"/>
          <p:cNvSpPr/>
          <p:nvPr>
            <p:ph idx="4" type="pic"/>
          </p:nvPr>
        </p:nvSpPr>
        <p:spPr>
          <a:xfrm>
            <a:off x="6251362" y="914400"/>
            <a:ext cx="2435400" cy="1200000"/>
          </a:xfrm>
          <a:prstGeom prst="rect">
            <a:avLst/>
          </a:prstGeom>
          <a:solidFill>
            <a:srgbClr val="F2F2F2"/>
          </a:solidFill>
          <a:ln>
            <a:noFill/>
          </a:ln>
        </p:spPr>
      </p:sp>
      <p:sp>
        <p:nvSpPr>
          <p:cNvPr id="73" name="Google Shape;73;p30"/>
          <p:cNvSpPr txBox="1"/>
          <p:nvPr>
            <p:ph idx="1" type="body"/>
          </p:nvPr>
        </p:nvSpPr>
        <p:spPr>
          <a:xfrm>
            <a:off x="752888"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 name="Google Shape;74;p30"/>
          <p:cNvSpPr txBox="1"/>
          <p:nvPr>
            <p:ph idx="5" type="body"/>
          </p:nvPr>
        </p:nvSpPr>
        <p:spPr>
          <a:xfrm>
            <a:off x="6248400"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5" name="Google Shape;75;p30"/>
          <p:cNvSpPr txBox="1"/>
          <p:nvPr>
            <p:ph idx="6" type="body"/>
          </p:nvPr>
        </p:nvSpPr>
        <p:spPr>
          <a:xfrm>
            <a:off x="3500644"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76" name="Shape 76"/>
        <p:cNvGrpSpPr/>
        <p:nvPr/>
      </p:nvGrpSpPr>
      <p:grpSpPr>
        <a:xfrm>
          <a:off x="0" y="0"/>
          <a:ext cx="0" cy="0"/>
          <a:chOff x="0" y="0"/>
          <a:chExt cx="0" cy="0"/>
        </a:xfrm>
      </p:grpSpPr>
      <p:sp>
        <p:nvSpPr>
          <p:cNvPr id="77" name="Google Shape;77;p31"/>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78" name="Google Shape;78;p31"/>
          <p:cNvSpPr/>
          <p:nvPr>
            <p:ph idx="2" type="pic"/>
          </p:nvPr>
        </p:nvSpPr>
        <p:spPr>
          <a:xfrm>
            <a:off x="762000" y="914400"/>
            <a:ext cx="7924800" cy="3714900"/>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9" name="Shape 79"/>
        <p:cNvGrpSpPr/>
        <p:nvPr/>
      </p:nvGrpSpPr>
      <p:grpSpPr>
        <a:xfrm>
          <a:off x="0" y="0"/>
          <a:ext cx="0" cy="0"/>
          <a:chOff x="0" y="0"/>
          <a:chExt cx="0" cy="0"/>
        </a:xfrm>
      </p:grpSpPr>
      <p:sp>
        <p:nvSpPr>
          <p:cNvPr id="80" name="Google Shape;80;p32"/>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1" name="Google Shape;81;p32"/>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2" name="Google Shape;82;p32"/>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3" name="Google Shape;83;p32"/>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4" name="Shape 84"/>
        <p:cNvGrpSpPr/>
        <p:nvPr/>
      </p:nvGrpSpPr>
      <p:grpSpPr>
        <a:xfrm>
          <a:off x="0" y="0"/>
          <a:ext cx="0" cy="0"/>
          <a:chOff x="0" y="0"/>
          <a:chExt cx="0" cy="0"/>
        </a:xfrm>
      </p:grpSpPr>
      <p:sp>
        <p:nvSpPr>
          <p:cNvPr id="85" name="Google Shape;85;p33"/>
          <p:cNvSpPr txBox="1"/>
          <p:nvPr>
            <p:ph type="ctrTitle"/>
          </p:nvPr>
        </p:nvSpPr>
        <p:spPr>
          <a:xfrm>
            <a:off x="685800" y="1597845"/>
            <a:ext cx="7772400" cy="11025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86" name="Google Shape;86;p33"/>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Arial"/>
                <a:ea typeface="Arial"/>
                <a:cs typeface="Arial"/>
                <a:sym typeface="Arial"/>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Arial"/>
                <a:ea typeface="Arial"/>
                <a:cs typeface="Arial"/>
                <a:sym typeface="Arial"/>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9pPr>
          </a:lstStyle>
          <a:p/>
        </p:txBody>
      </p:sp>
      <p:sp>
        <p:nvSpPr>
          <p:cNvPr id="87" name="Google Shape;87;p33"/>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8" name="Google Shape;88;p33"/>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9" name="Google Shape;89;p33"/>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 name="Shape 90"/>
        <p:cNvGrpSpPr/>
        <p:nvPr/>
      </p:nvGrpSpPr>
      <p:grpSpPr>
        <a:xfrm>
          <a:off x="0" y="0"/>
          <a:ext cx="0" cy="0"/>
          <a:chOff x="0" y="0"/>
          <a:chExt cx="0" cy="0"/>
        </a:xfrm>
      </p:grpSpPr>
      <p:sp>
        <p:nvSpPr>
          <p:cNvPr id="91" name="Google Shape;91;p34"/>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92" name="Google Shape;92;p34"/>
          <p:cNvSpPr txBox="1"/>
          <p:nvPr>
            <p:ph idx="1" type="body"/>
          </p:nvPr>
        </p:nvSpPr>
        <p:spPr>
          <a:xfrm>
            <a:off x="457200" y="1200157"/>
            <a:ext cx="4038600" cy="33945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 name="Google Shape;93;p34"/>
          <p:cNvSpPr txBox="1"/>
          <p:nvPr>
            <p:ph idx="2" type="body"/>
          </p:nvPr>
        </p:nvSpPr>
        <p:spPr>
          <a:xfrm>
            <a:off x="4648200" y="1200157"/>
            <a:ext cx="4038600" cy="33945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4" name="Google Shape;94;p34"/>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95" name="Google Shape;95;p34"/>
          <p:cNvSpPr txBox="1"/>
          <p:nvPr>
            <p:ph idx="11" type="ftr"/>
          </p:nvPr>
        </p:nvSpPr>
        <p:spPr>
          <a:xfrm>
            <a:off x="3124201" y="4767264"/>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96" name="Google Shape;96;p34"/>
          <p:cNvSpPr txBox="1"/>
          <p:nvPr>
            <p:ph idx="12" type="sldNum"/>
          </p:nvPr>
        </p:nvSpPr>
        <p:spPr>
          <a:xfrm>
            <a:off x="6553200" y="4767264"/>
            <a:ext cx="2133600" cy="273900"/>
          </a:xfrm>
          <a:prstGeom prst="rect">
            <a:avLst/>
          </a:prstGeom>
          <a:noFill/>
          <a:ln>
            <a:noFill/>
          </a:ln>
        </p:spPr>
        <p:txBody>
          <a:bodyPr anchorCtr="0" anchor="ctr" bIns="45675" lIns="91350" spcFirstLastPara="1" rIns="91350" wrap="square" tIns="4567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FS Basic" type="blank">
  <p:cSld name="BLANK">
    <p:spTree>
      <p:nvGrpSpPr>
        <p:cNvPr id="97" name="Shape 97"/>
        <p:cNvGrpSpPr/>
        <p:nvPr/>
      </p:nvGrpSpPr>
      <p:grpSpPr>
        <a:xfrm>
          <a:off x="0" y="0"/>
          <a:ext cx="0" cy="0"/>
          <a:chOff x="0" y="0"/>
          <a:chExt cx="0" cy="0"/>
        </a:xfrm>
      </p:grpSpPr>
      <p:sp>
        <p:nvSpPr>
          <p:cNvPr id="98" name="Google Shape;98;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99" name="Google Shape;99;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00" name="Google Shape;100;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1" name="Shape 101"/>
        <p:cNvGrpSpPr/>
        <p:nvPr/>
      </p:nvGrpSpPr>
      <p:grpSpPr>
        <a:xfrm>
          <a:off x="0" y="0"/>
          <a:ext cx="0" cy="0"/>
          <a:chOff x="0" y="0"/>
          <a:chExt cx="0" cy="0"/>
        </a:xfrm>
      </p:grpSpPr>
      <p:sp>
        <p:nvSpPr>
          <p:cNvPr id="102" name="Google Shape;102;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03" name="Google Shape;103;p3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104" name="Google Shape;104;p3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105" name="Google Shape;105;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08" name="Google Shape;108;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09" name="Google Shape;109;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23" name="Shape 23"/>
        <p:cNvGrpSpPr/>
        <p:nvPr/>
      </p:nvGrpSpPr>
      <p:grpSpPr>
        <a:xfrm>
          <a:off x="0" y="0"/>
          <a:ext cx="0" cy="0"/>
          <a:chOff x="0" y="0"/>
          <a:chExt cx="0" cy="0"/>
        </a:xfrm>
      </p:grpSpPr>
      <p:sp>
        <p:nvSpPr>
          <p:cNvPr id="24" name="Google Shape;24;p16"/>
          <p:cNvSpPr/>
          <p:nvPr/>
        </p:nvSpPr>
        <p:spPr>
          <a:xfrm>
            <a:off x="317575" y="0"/>
            <a:ext cx="8826600" cy="48372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 name="Google Shape;25;p16"/>
          <p:cNvSpPr txBox="1"/>
          <p:nvPr>
            <p:ph type="title"/>
          </p:nvPr>
        </p:nvSpPr>
        <p:spPr>
          <a:xfrm>
            <a:off x="762000" y="800099"/>
            <a:ext cx="7933800" cy="97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6" name="Google Shape;26;p16"/>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7" name="Google Shape;27;p16">
            <a:hlinkClick r:id="rId2"/>
          </p:cNvPr>
          <p:cNvPicPr preferRelativeResize="0"/>
          <p:nvPr/>
        </p:nvPicPr>
        <p:blipFill rotWithShape="1">
          <a:blip r:embed="rId3">
            <a:alphaModFix/>
          </a:blip>
          <a:srcRect b="0" l="0" r="0" t="0"/>
          <a:stretch/>
        </p:blipFill>
        <p:spPr>
          <a:xfrm>
            <a:off x="228600" y="4832593"/>
            <a:ext cx="278916" cy="278916"/>
          </a:xfrm>
          <a:prstGeom prst="rect">
            <a:avLst/>
          </a:prstGeom>
          <a:noFill/>
          <a:ln>
            <a:noFill/>
          </a:ln>
        </p:spPr>
      </p:pic>
      <p:sp>
        <p:nvSpPr>
          <p:cNvPr id="28" name="Google Shape;28;p16"/>
          <p:cNvSpPr txBox="1"/>
          <p:nvPr/>
        </p:nvSpPr>
        <p:spPr>
          <a:xfrm>
            <a:off x="522146" y="4772984"/>
            <a:ext cx="3976800" cy="46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NATIONAL WEATHER SERVICE</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16"/>
          <p:cNvSpPr txBox="1"/>
          <p:nvPr/>
        </p:nvSpPr>
        <p:spPr>
          <a:xfrm>
            <a:off x="1447800" y="487926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1" i="0" lang="en" sz="1300" u="none" cap="none" strike="noStrike">
                <a:solidFill>
                  <a:srgbClr val="0B4596"/>
                </a:solidFill>
                <a:latin typeface="Arial Narrow"/>
                <a:ea typeface="Arial Narrow"/>
                <a:cs typeface="Arial Narrow"/>
                <a:sym typeface="Arial Narrow"/>
              </a:rPr>
              <a:t>Building a Weather-Ready Nation  //  </a:t>
            </a:r>
            <a:fld id="{00000000-1234-1234-1234-123412341234}" type="slidenum">
              <a:rPr b="1" i="0" lang="en" sz="1300" u="none" cap="none" strike="noStrike">
                <a:solidFill>
                  <a:srgbClr val="0B4596"/>
                </a:solidFill>
                <a:latin typeface="Arial Narrow"/>
                <a:ea typeface="Arial Narrow"/>
                <a:cs typeface="Arial Narrow"/>
                <a:sym typeface="Arial Narrow"/>
              </a:rPr>
              <a:t>‹#›</a:t>
            </a:fld>
            <a:endParaRPr b="1" i="0" sz="1300" u="none" cap="none" strike="noStrike">
              <a:solidFill>
                <a:srgbClr val="0B4596"/>
              </a:solidFill>
              <a:latin typeface="Arial Narrow"/>
              <a:ea typeface="Arial Narrow"/>
              <a:cs typeface="Arial Narrow"/>
              <a:sym typeface="Arial Narrow"/>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118" name="Shape 118"/>
        <p:cNvGrpSpPr/>
        <p:nvPr/>
      </p:nvGrpSpPr>
      <p:grpSpPr>
        <a:xfrm>
          <a:off x="0" y="0"/>
          <a:ext cx="0" cy="0"/>
          <a:chOff x="0" y="0"/>
          <a:chExt cx="0" cy="0"/>
        </a:xfrm>
      </p:grpSpPr>
      <p:sp>
        <p:nvSpPr>
          <p:cNvPr id="119" name="Google Shape;119;p18"/>
          <p:cNvSpPr txBox="1"/>
          <p:nvPr>
            <p:ph type="title"/>
          </p:nvPr>
        </p:nvSpPr>
        <p:spPr>
          <a:xfrm>
            <a:off x="752888" y="205979"/>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2400"/>
              <a:buFont typeface="Arial"/>
              <a:buNone/>
              <a:defRPr b="1" i="0" sz="24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2400"/>
              <a:buNone/>
              <a:defRPr sz="1350"/>
            </a:lvl2pPr>
            <a:lvl3pPr lvl="2" algn="l">
              <a:lnSpc>
                <a:spcPct val="100000"/>
              </a:lnSpc>
              <a:spcBef>
                <a:spcPts val="0"/>
              </a:spcBef>
              <a:spcAft>
                <a:spcPts val="0"/>
              </a:spcAft>
              <a:buSzPts val="2400"/>
              <a:buNone/>
              <a:defRPr sz="1350"/>
            </a:lvl3pPr>
            <a:lvl4pPr lvl="3" algn="l">
              <a:lnSpc>
                <a:spcPct val="100000"/>
              </a:lnSpc>
              <a:spcBef>
                <a:spcPts val="0"/>
              </a:spcBef>
              <a:spcAft>
                <a:spcPts val="0"/>
              </a:spcAft>
              <a:buSzPts val="2400"/>
              <a:buNone/>
              <a:defRPr sz="1350"/>
            </a:lvl4pPr>
            <a:lvl5pPr lvl="4" algn="l">
              <a:lnSpc>
                <a:spcPct val="100000"/>
              </a:lnSpc>
              <a:spcBef>
                <a:spcPts val="0"/>
              </a:spcBef>
              <a:spcAft>
                <a:spcPts val="0"/>
              </a:spcAft>
              <a:buSzPts val="2400"/>
              <a:buNone/>
              <a:defRPr sz="1350"/>
            </a:lvl5pPr>
            <a:lvl6pPr lvl="5" algn="l">
              <a:lnSpc>
                <a:spcPct val="100000"/>
              </a:lnSpc>
              <a:spcBef>
                <a:spcPts val="0"/>
              </a:spcBef>
              <a:spcAft>
                <a:spcPts val="0"/>
              </a:spcAft>
              <a:buSzPts val="2400"/>
              <a:buNone/>
              <a:defRPr sz="1350"/>
            </a:lvl6pPr>
            <a:lvl7pPr lvl="6" algn="l">
              <a:lnSpc>
                <a:spcPct val="100000"/>
              </a:lnSpc>
              <a:spcBef>
                <a:spcPts val="0"/>
              </a:spcBef>
              <a:spcAft>
                <a:spcPts val="0"/>
              </a:spcAft>
              <a:buSzPts val="2400"/>
              <a:buNone/>
              <a:defRPr sz="1350"/>
            </a:lvl7pPr>
            <a:lvl8pPr lvl="7" algn="l">
              <a:lnSpc>
                <a:spcPct val="100000"/>
              </a:lnSpc>
              <a:spcBef>
                <a:spcPts val="0"/>
              </a:spcBef>
              <a:spcAft>
                <a:spcPts val="0"/>
              </a:spcAft>
              <a:buSzPts val="2400"/>
              <a:buNone/>
              <a:defRPr sz="1350"/>
            </a:lvl8pPr>
            <a:lvl9pPr lvl="8" algn="l">
              <a:lnSpc>
                <a:spcPct val="100000"/>
              </a:lnSpc>
              <a:spcBef>
                <a:spcPts val="0"/>
              </a:spcBef>
              <a:spcAft>
                <a:spcPts val="0"/>
              </a:spcAft>
              <a:buSzPts val="2400"/>
              <a:buNone/>
              <a:defRPr sz="1350"/>
            </a:lvl9pPr>
          </a:lstStyle>
          <a:p/>
        </p:txBody>
      </p:sp>
      <p:sp>
        <p:nvSpPr>
          <p:cNvPr id="120" name="Google Shape;120;p18"/>
          <p:cNvSpPr txBox="1"/>
          <p:nvPr>
            <p:ph idx="1" type="body"/>
          </p:nvPr>
        </p:nvSpPr>
        <p:spPr>
          <a:xfrm>
            <a:off x="752888" y="914400"/>
            <a:ext cx="7933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420"/>
              </a:spcBef>
              <a:spcAft>
                <a:spcPts val="0"/>
              </a:spcAft>
              <a:buClr>
                <a:srgbClr val="07336F"/>
              </a:buClr>
              <a:buSzPts val="2800"/>
              <a:buFont typeface="Arial"/>
              <a:buChar char="•"/>
              <a:defRPr b="0" i="0" sz="2100" u="none" cap="none" strike="noStrike">
                <a:solidFill>
                  <a:srgbClr val="07336F"/>
                </a:solidFill>
                <a:latin typeface="Arial"/>
                <a:ea typeface="Arial"/>
                <a:cs typeface="Arial"/>
                <a:sym typeface="Arial"/>
              </a:defRPr>
            </a:lvl1pPr>
            <a:lvl2pPr indent="-381000" lvl="1" marL="914400" marR="0" algn="l">
              <a:lnSpc>
                <a:spcPct val="100000"/>
              </a:lnSpc>
              <a:spcBef>
                <a:spcPts val="360"/>
              </a:spcBef>
              <a:spcAft>
                <a:spcPts val="0"/>
              </a:spcAft>
              <a:buClr>
                <a:srgbClr val="07336F"/>
              </a:buClr>
              <a:buSzPts val="2400"/>
              <a:buFont typeface="Arial"/>
              <a:buChar char="•"/>
              <a:defRPr b="0" i="0" sz="1800" u="none" cap="none" strike="noStrike">
                <a:solidFill>
                  <a:srgbClr val="07336F"/>
                </a:solidFill>
                <a:latin typeface="Arial"/>
                <a:ea typeface="Arial"/>
                <a:cs typeface="Arial"/>
                <a:sym typeface="Arial"/>
              </a:defRPr>
            </a:lvl2pPr>
            <a:lvl3pPr indent="-355600" lvl="2" marL="1371600" marR="0" algn="l">
              <a:lnSpc>
                <a:spcPct val="100000"/>
              </a:lnSpc>
              <a:spcBef>
                <a:spcPts val="300"/>
              </a:spcBef>
              <a:spcAft>
                <a:spcPts val="0"/>
              </a:spcAft>
              <a:buClr>
                <a:srgbClr val="07336F"/>
              </a:buClr>
              <a:buSzPts val="2000"/>
              <a:buFont typeface="Arial"/>
              <a:buChar char="•"/>
              <a:defRPr b="0" i="0" sz="1500" u="none" cap="none" strike="noStrike">
                <a:solidFill>
                  <a:srgbClr val="07336F"/>
                </a:solidFill>
                <a:latin typeface="Arial"/>
                <a:ea typeface="Arial"/>
                <a:cs typeface="Arial"/>
                <a:sym typeface="Arial"/>
              </a:defRPr>
            </a:lvl3pPr>
            <a:lvl4pPr indent="-342900" lvl="3" marL="1828800" marR="0" algn="l">
              <a:lnSpc>
                <a:spcPct val="100000"/>
              </a:lnSpc>
              <a:spcBef>
                <a:spcPts val="270"/>
              </a:spcBef>
              <a:spcAft>
                <a:spcPts val="0"/>
              </a:spcAft>
              <a:buClr>
                <a:srgbClr val="07336F"/>
              </a:buClr>
              <a:buSzPts val="1800"/>
              <a:buFont typeface="Arial"/>
              <a:buChar char="•"/>
              <a:defRPr b="0" i="0" sz="1350" u="none" cap="none" strike="noStrike">
                <a:solidFill>
                  <a:srgbClr val="07336F"/>
                </a:solidFill>
                <a:latin typeface="Arial"/>
                <a:ea typeface="Arial"/>
                <a:cs typeface="Arial"/>
                <a:sym typeface="Arial"/>
              </a:defRPr>
            </a:lvl4pPr>
            <a:lvl5pPr indent="-330200" lvl="4" marL="2286000" marR="0" algn="l">
              <a:lnSpc>
                <a:spcPct val="100000"/>
              </a:lnSpc>
              <a:spcBef>
                <a:spcPts val="240"/>
              </a:spcBef>
              <a:spcAft>
                <a:spcPts val="0"/>
              </a:spcAft>
              <a:buClr>
                <a:srgbClr val="07336F"/>
              </a:buClr>
              <a:buSzPts val="1600"/>
              <a:buFont typeface="Arial"/>
              <a:buChar char="•"/>
              <a:defRPr b="0" i="0" sz="1200" u="none" cap="none" strike="noStrike">
                <a:solidFill>
                  <a:srgbClr val="07336F"/>
                </a:solidFill>
                <a:latin typeface="Arial"/>
                <a:ea typeface="Arial"/>
                <a:cs typeface="Arial"/>
                <a:sym typeface="Arial"/>
              </a:defRPr>
            </a:lvl5pPr>
            <a:lvl6pPr indent="-330200" lvl="5" marL="2743200" marR="0" algn="l">
              <a:lnSpc>
                <a:spcPct val="100000"/>
              </a:lnSpc>
              <a:spcBef>
                <a:spcPts val="240"/>
              </a:spcBef>
              <a:spcAft>
                <a:spcPts val="0"/>
              </a:spcAft>
              <a:buClr>
                <a:srgbClr val="07336F"/>
              </a:buClr>
              <a:buSzPts val="1600"/>
              <a:buFont typeface="Arial"/>
              <a:buChar char="•"/>
              <a:defRPr b="0" i="0" sz="1200" u="none" cap="none" strike="noStrike">
                <a:solidFill>
                  <a:srgbClr val="07336F"/>
                </a:solidFill>
                <a:latin typeface="Calibri"/>
                <a:ea typeface="Calibri"/>
                <a:cs typeface="Calibri"/>
                <a:sym typeface="Calibri"/>
              </a:defRPr>
            </a:lvl6pPr>
            <a:lvl7pPr indent="-355600" lvl="6" marL="3200400" marR="0" algn="l">
              <a:lnSpc>
                <a:spcPct val="100000"/>
              </a:lnSpc>
              <a:spcBef>
                <a:spcPts val="300"/>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7pPr>
            <a:lvl8pPr indent="-355600" lvl="7" marL="3657600" marR="0" algn="l">
              <a:lnSpc>
                <a:spcPct val="100000"/>
              </a:lnSpc>
              <a:spcBef>
                <a:spcPts val="300"/>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8pPr>
            <a:lvl9pPr indent="-355600" lvl="8" marL="4114800" marR="0" algn="l">
              <a:lnSpc>
                <a:spcPct val="100000"/>
              </a:lnSpc>
              <a:spcBef>
                <a:spcPts val="300"/>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9pPr>
          </a:lstStyle>
          <a:p/>
        </p:txBody>
      </p:sp>
      <p:sp>
        <p:nvSpPr>
          <p:cNvPr id="121" name="Google Shape;121;p1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2" name="Shape 122"/>
        <p:cNvGrpSpPr/>
        <p:nvPr/>
      </p:nvGrpSpPr>
      <p:grpSpPr>
        <a:xfrm>
          <a:off x="0" y="0"/>
          <a:ext cx="0" cy="0"/>
          <a:chOff x="0" y="0"/>
          <a:chExt cx="0" cy="0"/>
        </a:xfrm>
      </p:grpSpPr>
      <p:sp>
        <p:nvSpPr>
          <p:cNvPr id="123" name="Google Shape;123;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24" name="Google Shape;124;p1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125" name="Google Shape;125;p1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126" name="Google Shape;12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7" name="Shape 127"/>
        <p:cNvGrpSpPr/>
        <p:nvPr/>
      </p:nvGrpSpPr>
      <p:grpSpPr>
        <a:xfrm>
          <a:off x="0" y="0"/>
          <a:ext cx="0" cy="0"/>
          <a:chOff x="0" y="0"/>
          <a:chExt cx="0" cy="0"/>
        </a:xfrm>
      </p:grpSpPr>
      <p:sp>
        <p:nvSpPr>
          <p:cNvPr id="128" name="Google Shape;128;p21"/>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29" name="Google Shape;129;p21"/>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30" name="Google Shape;130;p21"/>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31" name="Google Shape;131;p21"/>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132" name="Shape 132"/>
        <p:cNvGrpSpPr/>
        <p:nvPr/>
      </p:nvGrpSpPr>
      <p:grpSpPr>
        <a:xfrm>
          <a:off x="0" y="0"/>
          <a:ext cx="0" cy="0"/>
          <a:chOff x="0" y="0"/>
          <a:chExt cx="0" cy="0"/>
        </a:xfrm>
      </p:grpSpPr>
      <p:sp>
        <p:nvSpPr>
          <p:cNvPr id="133" name="Google Shape;133;p38"/>
          <p:cNvSpPr/>
          <p:nvPr/>
        </p:nvSpPr>
        <p:spPr>
          <a:xfrm>
            <a:off x="317575" y="0"/>
            <a:ext cx="88242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4" name="Google Shape;134;p38"/>
          <p:cNvSpPr/>
          <p:nvPr>
            <p:ph idx="2" type="pic"/>
          </p:nvPr>
        </p:nvSpPr>
        <p:spPr>
          <a:xfrm>
            <a:off x="412576" y="3200400"/>
            <a:ext cx="8729100" cy="1943100"/>
          </a:xfrm>
          <a:prstGeom prst="rect">
            <a:avLst/>
          </a:prstGeom>
          <a:solidFill>
            <a:srgbClr val="F2F2F2"/>
          </a:solidFill>
          <a:ln>
            <a:noFill/>
          </a:ln>
        </p:spPr>
      </p:sp>
      <p:sp>
        <p:nvSpPr>
          <p:cNvPr id="135" name="Google Shape;135;p38"/>
          <p:cNvSpPr txBox="1"/>
          <p:nvPr>
            <p:ph idx="1" type="body"/>
          </p:nvPr>
        </p:nvSpPr>
        <p:spPr>
          <a:xfrm>
            <a:off x="2310550" y="457209"/>
            <a:ext cx="6096000" cy="1019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6" name="Google Shape;136;p38"/>
          <p:cNvSpPr txBox="1"/>
          <p:nvPr>
            <p:ph idx="3" type="body"/>
          </p:nvPr>
        </p:nvSpPr>
        <p:spPr>
          <a:xfrm>
            <a:off x="2310562" y="1628103"/>
            <a:ext cx="6092400" cy="7035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7" name="Google Shape;137;p38"/>
          <p:cNvSpPr txBox="1"/>
          <p:nvPr>
            <p:ph idx="4" type="body"/>
          </p:nvPr>
        </p:nvSpPr>
        <p:spPr>
          <a:xfrm>
            <a:off x="2514600" y="2483428"/>
            <a:ext cx="6096000" cy="5196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60"/>
              </a:spcBef>
              <a:spcAft>
                <a:spcPts val="0"/>
              </a:spcAft>
              <a:buClr>
                <a:srgbClr val="C4EDFF"/>
              </a:buClr>
              <a:buSzPts val="1800"/>
              <a:buFont typeface="Arial"/>
              <a:buNone/>
              <a:defRPr b="0" i="0" sz="18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38" name="Google Shape;138;p38"/>
          <p:cNvCxnSpPr/>
          <p:nvPr/>
        </p:nvCxnSpPr>
        <p:spPr>
          <a:xfrm>
            <a:off x="2079569"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139" name="Google Shape;139;p38"/>
          <p:cNvPicPr preferRelativeResize="0"/>
          <p:nvPr/>
        </p:nvPicPr>
        <p:blipFill rotWithShape="1">
          <a:blip r:embed="rId2">
            <a:alphaModFix/>
          </a:blip>
          <a:srcRect b="0" l="0" r="0" t="0"/>
          <a:stretch/>
        </p:blipFill>
        <p:spPr>
          <a:xfrm>
            <a:off x="663341" y="573025"/>
            <a:ext cx="1109050" cy="1109050"/>
          </a:xfrm>
          <a:prstGeom prst="rect">
            <a:avLst/>
          </a:prstGeom>
          <a:noFill/>
          <a:ln>
            <a:noFill/>
          </a:ln>
        </p:spPr>
      </p:pic>
      <p:pic>
        <p:nvPicPr>
          <p:cNvPr id="140" name="Google Shape;140;p38"/>
          <p:cNvPicPr preferRelativeResize="0"/>
          <p:nvPr/>
        </p:nvPicPr>
        <p:blipFill rotWithShape="1">
          <a:blip r:embed="rId3">
            <a:alphaModFix/>
          </a:blip>
          <a:srcRect b="0" l="0" r="0" t="0"/>
          <a:stretch/>
        </p:blipFill>
        <p:spPr>
          <a:xfrm>
            <a:off x="-18846" y="0"/>
            <a:ext cx="356299" cy="5143500"/>
          </a:xfrm>
          <a:prstGeom prst="rect">
            <a:avLst/>
          </a:prstGeom>
          <a:noFill/>
          <a:ln>
            <a:noFill/>
          </a:ln>
        </p:spPr>
      </p:pic>
      <p:sp>
        <p:nvSpPr>
          <p:cNvPr id="141" name="Google Shape;141;p38"/>
          <p:cNvSpPr txBox="1"/>
          <p:nvPr/>
        </p:nvSpPr>
        <p:spPr>
          <a:xfrm>
            <a:off x="596825" y="1731613"/>
            <a:ext cx="4256700" cy="496500"/>
          </a:xfrm>
          <a:prstGeom prst="rect">
            <a:avLst/>
          </a:prstGeom>
          <a:noFill/>
          <a:ln>
            <a:noFill/>
          </a:ln>
        </p:spPr>
        <p:txBody>
          <a:bodyPr anchorCtr="0" anchor="t" bIns="91425" lIns="91425" spcFirstLastPara="1" rIns="91425" wrap="square" tIns="91425">
            <a:noAutofit/>
          </a:bodyPr>
          <a:lstStyle/>
          <a:p>
            <a:pPr indent="0" lvl="0" marL="0" marR="0" rtl="0" algn="just">
              <a:lnSpc>
                <a:spcPct val="12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NATIONAL </a:t>
            </a:r>
            <a:endParaRPr b="1" i="0" sz="1800" u="none" cap="none" strike="noStrike">
              <a:solidFill>
                <a:srgbClr val="FFFFFF"/>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WEATHER </a:t>
            </a:r>
            <a:endParaRPr b="1" i="0" sz="1800" u="none" cap="none" strike="noStrike">
              <a:solidFill>
                <a:srgbClr val="FFFFFF"/>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800"/>
              <a:buFont typeface="Arial"/>
              <a:buNone/>
            </a:pPr>
            <a:r>
              <a:rPr b="1" i="0" lang="en" sz="1800" u="none" cap="none" strike="noStrike">
                <a:solidFill>
                  <a:srgbClr val="FFFFFF"/>
                </a:solidFill>
                <a:latin typeface="Arial"/>
                <a:ea typeface="Arial"/>
                <a:cs typeface="Arial"/>
                <a:sym typeface="Arial"/>
              </a:rPr>
              <a:t>SERVICE</a:t>
            </a:r>
            <a:endParaRPr b="1" i="0" sz="18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142" name="Shape 142"/>
        <p:cNvGrpSpPr/>
        <p:nvPr/>
      </p:nvGrpSpPr>
      <p:grpSpPr>
        <a:xfrm>
          <a:off x="0" y="0"/>
          <a:ext cx="0" cy="0"/>
          <a:chOff x="0" y="0"/>
          <a:chExt cx="0" cy="0"/>
        </a:xfrm>
      </p:grpSpPr>
      <p:sp>
        <p:nvSpPr>
          <p:cNvPr id="143" name="Google Shape;143;p39"/>
          <p:cNvSpPr/>
          <p:nvPr/>
        </p:nvSpPr>
        <p:spPr>
          <a:xfrm>
            <a:off x="317575" y="0"/>
            <a:ext cx="8826600" cy="48372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4" name="Google Shape;144;p39"/>
          <p:cNvSpPr txBox="1"/>
          <p:nvPr>
            <p:ph type="title"/>
          </p:nvPr>
        </p:nvSpPr>
        <p:spPr>
          <a:xfrm>
            <a:off x="762000" y="800099"/>
            <a:ext cx="7933800" cy="97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45" name="Google Shape;145;p39"/>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6" name="Google Shape;146;p39">
            <a:hlinkClick r:id="rId2"/>
          </p:cNvPr>
          <p:cNvPicPr preferRelativeResize="0"/>
          <p:nvPr/>
        </p:nvPicPr>
        <p:blipFill rotWithShape="1">
          <a:blip r:embed="rId3">
            <a:alphaModFix/>
          </a:blip>
          <a:srcRect b="0" l="0" r="0" t="0"/>
          <a:stretch/>
        </p:blipFill>
        <p:spPr>
          <a:xfrm>
            <a:off x="228600" y="4832593"/>
            <a:ext cx="278916" cy="278916"/>
          </a:xfrm>
          <a:prstGeom prst="rect">
            <a:avLst/>
          </a:prstGeom>
          <a:noFill/>
          <a:ln>
            <a:noFill/>
          </a:ln>
        </p:spPr>
      </p:pic>
      <p:sp>
        <p:nvSpPr>
          <p:cNvPr id="147" name="Google Shape;147;p39"/>
          <p:cNvSpPr txBox="1"/>
          <p:nvPr/>
        </p:nvSpPr>
        <p:spPr>
          <a:xfrm>
            <a:off x="522146" y="4772984"/>
            <a:ext cx="3976800" cy="46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NATIONAL WEATHER SERVICE</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39"/>
          <p:cNvSpPr txBox="1"/>
          <p:nvPr/>
        </p:nvSpPr>
        <p:spPr>
          <a:xfrm>
            <a:off x="1447800" y="487926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1" i="0" lang="en" sz="1300" u="none" cap="none" strike="noStrike">
                <a:solidFill>
                  <a:srgbClr val="0B4596"/>
                </a:solidFill>
                <a:latin typeface="Arial Narrow"/>
                <a:ea typeface="Arial Narrow"/>
                <a:cs typeface="Arial Narrow"/>
                <a:sym typeface="Arial Narrow"/>
              </a:rPr>
              <a:t>Building a Weather-Ready Nation  //  </a:t>
            </a:r>
            <a:fld id="{00000000-1234-1234-1234-123412341234}" type="slidenum">
              <a:rPr b="1" i="0" lang="en" sz="1300" u="none" cap="none" strike="noStrike">
                <a:solidFill>
                  <a:srgbClr val="0B4596"/>
                </a:solidFill>
                <a:latin typeface="Arial Narrow"/>
                <a:ea typeface="Arial Narrow"/>
                <a:cs typeface="Arial Narrow"/>
                <a:sym typeface="Arial Narrow"/>
              </a:rPr>
              <a:t>‹#›</a:t>
            </a:fld>
            <a:endParaRPr b="1" i="0" sz="1300" u="none" cap="none" strike="noStrike">
              <a:solidFill>
                <a:srgbClr val="0B4596"/>
              </a:solidFill>
              <a:latin typeface="Arial Narrow"/>
              <a:ea typeface="Arial Narrow"/>
              <a:cs typeface="Arial Narrow"/>
              <a:sym typeface="Arial Narrow"/>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49" name="Shape 149"/>
        <p:cNvGrpSpPr/>
        <p:nvPr/>
      </p:nvGrpSpPr>
      <p:grpSpPr>
        <a:xfrm>
          <a:off x="0" y="0"/>
          <a:ext cx="0" cy="0"/>
          <a:chOff x="0" y="0"/>
          <a:chExt cx="0" cy="0"/>
        </a:xfrm>
      </p:grpSpPr>
      <p:sp>
        <p:nvSpPr>
          <p:cNvPr id="150" name="Google Shape;150;p40"/>
          <p:cNvSpPr txBox="1"/>
          <p:nvPr>
            <p:ph type="title"/>
          </p:nvPr>
        </p:nvSpPr>
        <p:spPr>
          <a:xfrm>
            <a:off x="710550" y="205969"/>
            <a:ext cx="79761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40"/>
          <p:cNvSpPr txBox="1"/>
          <p:nvPr>
            <p:ph idx="1" type="body"/>
          </p:nvPr>
        </p:nvSpPr>
        <p:spPr>
          <a:xfrm>
            <a:off x="710550" y="971550"/>
            <a:ext cx="8065200" cy="37149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152" name="Shape 152"/>
        <p:cNvGrpSpPr/>
        <p:nvPr/>
      </p:nvGrpSpPr>
      <p:grpSpPr>
        <a:xfrm>
          <a:off x="0" y="0"/>
          <a:ext cx="0" cy="0"/>
          <a:chOff x="0" y="0"/>
          <a:chExt cx="0" cy="0"/>
        </a:xfrm>
      </p:grpSpPr>
      <p:sp>
        <p:nvSpPr>
          <p:cNvPr id="153" name="Google Shape;153;p41"/>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54" name="Google Shape;154;p41"/>
          <p:cNvSpPr/>
          <p:nvPr>
            <p:ph idx="2" type="pic"/>
          </p:nvPr>
        </p:nvSpPr>
        <p:spPr>
          <a:xfrm>
            <a:off x="6096000" y="914400"/>
            <a:ext cx="2590800" cy="3714900"/>
          </a:xfrm>
          <a:prstGeom prst="rect">
            <a:avLst/>
          </a:prstGeom>
          <a:solidFill>
            <a:srgbClr val="F2F2F2"/>
          </a:solidFill>
          <a:ln>
            <a:noFill/>
          </a:ln>
        </p:spPr>
      </p:sp>
      <p:sp>
        <p:nvSpPr>
          <p:cNvPr id="155" name="Google Shape;155;p41"/>
          <p:cNvSpPr txBox="1"/>
          <p:nvPr>
            <p:ph idx="1" type="body"/>
          </p:nvPr>
        </p:nvSpPr>
        <p:spPr>
          <a:xfrm>
            <a:off x="752888"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156" name="Shape 156"/>
        <p:cNvGrpSpPr/>
        <p:nvPr/>
      </p:nvGrpSpPr>
      <p:grpSpPr>
        <a:xfrm>
          <a:off x="0" y="0"/>
          <a:ext cx="0" cy="0"/>
          <a:chOff x="0" y="0"/>
          <a:chExt cx="0" cy="0"/>
        </a:xfrm>
      </p:grpSpPr>
      <p:sp>
        <p:nvSpPr>
          <p:cNvPr id="157" name="Google Shape;157;p42"/>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58" name="Google Shape;158;p42"/>
          <p:cNvSpPr/>
          <p:nvPr>
            <p:ph idx="2" type="pic"/>
          </p:nvPr>
        </p:nvSpPr>
        <p:spPr>
          <a:xfrm>
            <a:off x="762000" y="914400"/>
            <a:ext cx="2590800" cy="3714900"/>
          </a:xfrm>
          <a:prstGeom prst="rect">
            <a:avLst/>
          </a:prstGeom>
          <a:solidFill>
            <a:srgbClr val="F2F2F2"/>
          </a:solidFill>
          <a:ln>
            <a:noFill/>
          </a:ln>
        </p:spPr>
      </p:sp>
      <p:sp>
        <p:nvSpPr>
          <p:cNvPr id="159" name="Google Shape;159;p42"/>
          <p:cNvSpPr txBox="1"/>
          <p:nvPr>
            <p:ph idx="1" type="body"/>
          </p:nvPr>
        </p:nvSpPr>
        <p:spPr>
          <a:xfrm>
            <a:off x="3505200"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160" name="Shape 160"/>
        <p:cNvGrpSpPr/>
        <p:nvPr/>
      </p:nvGrpSpPr>
      <p:grpSpPr>
        <a:xfrm>
          <a:off x="0" y="0"/>
          <a:ext cx="0" cy="0"/>
          <a:chOff x="0" y="0"/>
          <a:chExt cx="0" cy="0"/>
        </a:xfrm>
      </p:grpSpPr>
      <p:sp>
        <p:nvSpPr>
          <p:cNvPr id="161" name="Google Shape;161;p43"/>
          <p:cNvSpPr/>
          <p:nvPr>
            <p:ph idx="2" type="pic"/>
          </p:nvPr>
        </p:nvSpPr>
        <p:spPr>
          <a:xfrm>
            <a:off x="762000" y="914400"/>
            <a:ext cx="7921800" cy="1314600"/>
          </a:xfrm>
          <a:prstGeom prst="rect">
            <a:avLst/>
          </a:prstGeom>
          <a:solidFill>
            <a:srgbClr val="F2F2F2"/>
          </a:solidFill>
          <a:ln>
            <a:noFill/>
          </a:ln>
        </p:spPr>
      </p:sp>
      <p:sp>
        <p:nvSpPr>
          <p:cNvPr id="162" name="Google Shape;162;p43"/>
          <p:cNvSpPr txBox="1"/>
          <p:nvPr>
            <p:ph idx="1" type="body"/>
          </p:nvPr>
        </p:nvSpPr>
        <p:spPr>
          <a:xfrm>
            <a:off x="752888" y="234315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3" name="Google Shape;163;p43"/>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164" name="Shape 164"/>
        <p:cNvGrpSpPr/>
        <p:nvPr/>
      </p:nvGrpSpPr>
      <p:grpSpPr>
        <a:xfrm>
          <a:off x="0" y="0"/>
          <a:ext cx="0" cy="0"/>
          <a:chOff x="0" y="0"/>
          <a:chExt cx="0" cy="0"/>
        </a:xfrm>
      </p:grpSpPr>
      <p:sp>
        <p:nvSpPr>
          <p:cNvPr id="165" name="Google Shape;165;p44"/>
          <p:cNvSpPr/>
          <p:nvPr>
            <p:ph idx="2" type="pic"/>
          </p:nvPr>
        </p:nvSpPr>
        <p:spPr>
          <a:xfrm>
            <a:off x="762000" y="3314700"/>
            <a:ext cx="7921800" cy="1314600"/>
          </a:xfrm>
          <a:prstGeom prst="rect">
            <a:avLst/>
          </a:prstGeom>
          <a:solidFill>
            <a:srgbClr val="F2F2F2"/>
          </a:solidFill>
          <a:ln>
            <a:noFill/>
          </a:ln>
        </p:spPr>
      </p:sp>
      <p:sp>
        <p:nvSpPr>
          <p:cNvPr id="166" name="Google Shape;166;p44"/>
          <p:cNvSpPr txBox="1"/>
          <p:nvPr>
            <p:ph idx="1" type="body"/>
          </p:nvPr>
        </p:nvSpPr>
        <p:spPr>
          <a:xfrm>
            <a:off x="752888" y="91440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7" name="Google Shape;167;p44"/>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0" name="Shape 30"/>
        <p:cNvGrpSpPr/>
        <p:nvPr/>
      </p:nvGrpSpPr>
      <p:grpSpPr>
        <a:xfrm>
          <a:off x="0" y="0"/>
          <a:ext cx="0" cy="0"/>
          <a:chOff x="0" y="0"/>
          <a:chExt cx="0" cy="0"/>
        </a:xfrm>
      </p:grpSpPr>
      <p:sp>
        <p:nvSpPr>
          <p:cNvPr id="31" name="Google Shape;31;p20"/>
          <p:cNvSpPr txBox="1"/>
          <p:nvPr>
            <p:ph type="title"/>
          </p:nvPr>
        </p:nvSpPr>
        <p:spPr>
          <a:xfrm>
            <a:off x="710550" y="205969"/>
            <a:ext cx="79761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0"/>
          <p:cNvSpPr txBox="1"/>
          <p:nvPr>
            <p:ph idx="1" type="body"/>
          </p:nvPr>
        </p:nvSpPr>
        <p:spPr>
          <a:xfrm>
            <a:off x="710550" y="971550"/>
            <a:ext cx="8065200" cy="37149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168" name="Shape 168"/>
        <p:cNvGrpSpPr/>
        <p:nvPr/>
      </p:nvGrpSpPr>
      <p:grpSpPr>
        <a:xfrm>
          <a:off x="0" y="0"/>
          <a:ext cx="0" cy="0"/>
          <a:chOff x="0" y="0"/>
          <a:chExt cx="0" cy="0"/>
        </a:xfrm>
      </p:grpSpPr>
      <p:sp>
        <p:nvSpPr>
          <p:cNvPr id="169" name="Google Shape;169;p45"/>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70" name="Google Shape;170;p45"/>
          <p:cNvSpPr txBox="1"/>
          <p:nvPr>
            <p:ph idx="1" type="body"/>
          </p:nvPr>
        </p:nvSpPr>
        <p:spPr>
          <a:xfrm>
            <a:off x="762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1" name="Google Shape;171;p45"/>
          <p:cNvSpPr txBox="1"/>
          <p:nvPr>
            <p:ph idx="2" type="body"/>
          </p:nvPr>
        </p:nvSpPr>
        <p:spPr>
          <a:xfrm>
            <a:off x="4953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172" name="Shape 172"/>
        <p:cNvGrpSpPr/>
        <p:nvPr/>
      </p:nvGrpSpPr>
      <p:grpSpPr>
        <a:xfrm>
          <a:off x="0" y="0"/>
          <a:ext cx="0" cy="0"/>
          <a:chOff x="0" y="0"/>
          <a:chExt cx="0" cy="0"/>
        </a:xfrm>
      </p:grpSpPr>
      <p:sp>
        <p:nvSpPr>
          <p:cNvPr id="173" name="Google Shape;173;p46"/>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74" name="Google Shape;174;p46"/>
          <p:cNvSpPr/>
          <p:nvPr>
            <p:ph idx="2" type="pic"/>
          </p:nvPr>
        </p:nvSpPr>
        <p:spPr>
          <a:xfrm>
            <a:off x="762001" y="914400"/>
            <a:ext cx="3733800" cy="1200000"/>
          </a:xfrm>
          <a:prstGeom prst="rect">
            <a:avLst/>
          </a:prstGeom>
          <a:solidFill>
            <a:srgbClr val="F2F2F2"/>
          </a:solidFill>
          <a:ln>
            <a:noFill/>
          </a:ln>
        </p:spPr>
      </p:sp>
      <p:sp>
        <p:nvSpPr>
          <p:cNvPr id="175" name="Google Shape;175;p46"/>
          <p:cNvSpPr/>
          <p:nvPr>
            <p:ph idx="3" type="pic"/>
          </p:nvPr>
        </p:nvSpPr>
        <p:spPr>
          <a:xfrm>
            <a:off x="4953000" y="914400"/>
            <a:ext cx="3733800" cy="1200000"/>
          </a:xfrm>
          <a:prstGeom prst="rect">
            <a:avLst/>
          </a:prstGeom>
          <a:solidFill>
            <a:srgbClr val="F2F2F2"/>
          </a:solidFill>
          <a:ln>
            <a:noFill/>
          </a:ln>
        </p:spPr>
      </p:sp>
      <p:sp>
        <p:nvSpPr>
          <p:cNvPr id="176" name="Google Shape;176;p46"/>
          <p:cNvSpPr txBox="1"/>
          <p:nvPr>
            <p:ph idx="1" type="body"/>
          </p:nvPr>
        </p:nvSpPr>
        <p:spPr>
          <a:xfrm>
            <a:off x="752888" y="2286000"/>
            <a:ext cx="37428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7" name="Google Shape;177;p46"/>
          <p:cNvSpPr txBox="1"/>
          <p:nvPr>
            <p:ph idx="4" type="body"/>
          </p:nvPr>
        </p:nvSpPr>
        <p:spPr>
          <a:xfrm>
            <a:off x="4953000" y="2286000"/>
            <a:ext cx="37428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78" name="Shape 178"/>
        <p:cNvGrpSpPr/>
        <p:nvPr/>
      </p:nvGrpSpPr>
      <p:grpSpPr>
        <a:xfrm>
          <a:off x="0" y="0"/>
          <a:ext cx="0" cy="0"/>
          <a:chOff x="0" y="0"/>
          <a:chExt cx="0" cy="0"/>
        </a:xfrm>
      </p:grpSpPr>
      <p:sp>
        <p:nvSpPr>
          <p:cNvPr id="179" name="Google Shape;179;p47"/>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80" name="Google Shape;180;p47"/>
          <p:cNvSpPr txBox="1"/>
          <p:nvPr>
            <p:ph idx="1" type="body"/>
          </p:nvPr>
        </p:nvSpPr>
        <p:spPr>
          <a:xfrm>
            <a:off x="752888"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1" name="Google Shape;181;p47"/>
          <p:cNvSpPr txBox="1"/>
          <p:nvPr>
            <p:ph idx="2" type="body"/>
          </p:nvPr>
        </p:nvSpPr>
        <p:spPr>
          <a:xfrm>
            <a:off x="6248400"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2" name="Google Shape;182;p47"/>
          <p:cNvSpPr txBox="1"/>
          <p:nvPr>
            <p:ph idx="3" type="body"/>
          </p:nvPr>
        </p:nvSpPr>
        <p:spPr>
          <a:xfrm>
            <a:off x="3500644" y="914400"/>
            <a:ext cx="24474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183" name="Shape 183"/>
        <p:cNvGrpSpPr/>
        <p:nvPr/>
      </p:nvGrpSpPr>
      <p:grpSpPr>
        <a:xfrm>
          <a:off x="0" y="0"/>
          <a:ext cx="0" cy="0"/>
          <a:chOff x="0" y="0"/>
          <a:chExt cx="0" cy="0"/>
        </a:xfrm>
      </p:grpSpPr>
      <p:sp>
        <p:nvSpPr>
          <p:cNvPr id="184" name="Google Shape;184;p48"/>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85" name="Google Shape;185;p48"/>
          <p:cNvSpPr/>
          <p:nvPr>
            <p:ph idx="2" type="pic"/>
          </p:nvPr>
        </p:nvSpPr>
        <p:spPr>
          <a:xfrm>
            <a:off x="762000" y="914400"/>
            <a:ext cx="2435400" cy="1200000"/>
          </a:xfrm>
          <a:prstGeom prst="rect">
            <a:avLst/>
          </a:prstGeom>
          <a:solidFill>
            <a:srgbClr val="F2F2F2"/>
          </a:solidFill>
          <a:ln>
            <a:noFill/>
          </a:ln>
        </p:spPr>
      </p:sp>
      <p:sp>
        <p:nvSpPr>
          <p:cNvPr id="186" name="Google Shape;186;p48"/>
          <p:cNvSpPr/>
          <p:nvPr>
            <p:ph idx="3" type="pic"/>
          </p:nvPr>
        </p:nvSpPr>
        <p:spPr>
          <a:xfrm>
            <a:off x="3508162" y="914400"/>
            <a:ext cx="2435400" cy="1200000"/>
          </a:xfrm>
          <a:prstGeom prst="rect">
            <a:avLst/>
          </a:prstGeom>
          <a:solidFill>
            <a:srgbClr val="F2F2F2"/>
          </a:solidFill>
          <a:ln>
            <a:noFill/>
          </a:ln>
        </p:spPr>
      </p:sp>
      <p:sp>
        <p:nvSpPr>
          <p:cNvPr id="187" name="Google Shape;187;p48"/>
          <p:cNvSpPr/>
          <p:nvPr>
            <p:ph idx="4" type="pic"/>
          </p:nvPr>
        </p:nvSpPr>
        <p:spPr>
          <a:xfrm>
            <a:off x="6251362" y="914400"/>
            <a:ext cx="2435400" cy="1200000"/>
          </a:xfrm>
          <a:prstGeom prst="rect">
            <a:avLst/>
          </a:prstGeom>
          <a:solidFill>
            <a:srgbClr val="F2F2F2"/>
          </a:solidFill>
          <a:ln>
            <a:noFill/>
          </a:ln>
        </p:spPr>
      </p:sp>
      <p:sp>
        <p:nvSpPr>
          <p:cNvPr id="188" name="Google Shape;188;p48"/>
          <p:cNvSpPr txBox="1"/>
          <p:nvPr>
            <p:ph idx="1" type="body"/>
          </p:nvPr>
        </p:nvSpPr>
        <p:spPr>
          <a:xfrm>
            <a:off x="752888"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9" name="Google Shape;189;p48"/>
          <p:cNvSpPr txBox="1"/>
          <p:nvPr>
            <p:ph idx="5" type="body"/>
          </p:nvPr>
        </p:nvSpPr>
        <p:spPr>
          <a:xfrm>
            <a:off x="6248400"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0" name="Google Shape;190;p48"/>
          <p:cNvSpPr txBox="1"/>
          <p:nvPr>
            <p:ph idx="6" type="body"/>
          </p:nvPr>
        </p:nvSpPr>
        <p:spPr>
          <a:xfrm>
            <a:off x="3500644"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191" name="Shape 191"/>
        <p:cNvGrpSpPr/>
        <p:nvPr/>
      </p:nvGrpSpPr>
      <p:grpSpPr>
        <a:xfrm>
          <a:off x="0" y="0"/>
          <a:ext cx="0" cy="0"/>
          <a:chOff x="0" y="0"/>
          <a:chExt cx="0" cy="0"/>
        </a:xfrm>
      </p:grpSpPr>
      <p:sp>
        <p:nvSpPr>
          <p:cNvPr id="192" name="Google Shape;192;p49"/>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93" name="Google Shape;193;p49"/>
          <p:cNvSpPr/>
          <p:nvPr>
            <p:ph idx="2" type="pic"/>
          </p:nvPr>
        </p:nvSpPr>
        <p:spPr>
          <a:xfrm>
            <a:off x="762000" y="914400"/>
            <a:ext cx="7924800" cy="3714900"/>
          </a:xfrm>
          <a:prstGeom prst="rect">
            <a:avLst/>
          </a:prstGeom>
          <a:solidFill>
            <a:srgbClr val="F2F2F2"/>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4" name="Shape 194"/>
        <p:cNvGrpSpPr/>
        <p:nvPr/>
      </p:nvGrpSpPr>
      <p:grpSpPr>
        <a:xfrm>
          <a:off x="0" y="0"/>
          <a:ext cx="0" cy="0"/>
          <a:chOff x="0" y="0"/>
          <a:chExt cx="0" cy="0"/>
        </a:xfrm>
      </p:grpSpPr>
      <p:sp>
        <p:nvSpPr>
          <p:cNvPr id="195" name="Google Shape;195;p50"/>
          <p:cNvSpPr txBox="1"/>
          <p:nvPr>
            <p:ph type="ctrTitle"/>
          </p:nvPr>
        </p:nvSpPr>
        <p:spPr>
          <a:xfrm>
            <a:off x="685800" y="1597845"/>
            <a:ext cx="7772400" cy="11025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196" name="Google Shape;196;p50"/>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Arial"/>
                <a:ea typeface="Arial"/>
                <a:cs typeface="Arial"/>
                <a:sym typeface="Arial"/>
              </a:defRPr>
            </a:lvl1pPr>
            <a:lvl2pPr lvl="1"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Arial"/>
                <a:ea typeface="Arial"/>
                <a:cs typeface="Arial"/>
                <a:sym typeface="Arial"/>
              </a:defRPr>
            </a:lvl2pPr>
            <a:lvl3pPr lvl="2"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Arial"/>
                <a:ea typeface="Arial"/>
                <a:cs typeface="Arial"/>
                <a:sym typeface="Arial"/>
              </a:defRPr>
            </a:lvl3pPr>
            <a:lvl4pPr lvl="3"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4pPr>
            <a:lvl5pPr lvl="4"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rial"/>
                <a:ea typeface="Arial"/>
                <a:cs typeface="Arial"/>
                <a:sym typeface="Arial"/>
              </a:defRPr>
            </a:lvl9pPr>
          </a:lstStyle>
          <a:p/>
        </p:txBody>
      </p:sp>
      <p:sp>
        <p:nvSpPr>
          <p:cNvPr id="197" name="Google Shape;197;p50"/>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98" name="Google Shape;198;p50"/>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99" name="Google Shape;199;p50"/>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0" name="Shape 200"/>
        <p:cNvGrpSpPr/>
        <p:nvPr/>
      </p:nvGrpSpPr>
      <p:grpSpPr>
        <a:xfrm>
          <a:off x="0" y="0"/>
          <a:ext cx="0" cy="0"/>
          <a:chOff x="0" y="0"/>
          <a:chExt cx="0" cy="0"/>
        </a:xfrm>
      </p:grpSpPr>
      <p:sp>
        <p:nvSpPr>
          <p:cNvPr id="201" name="Google Shape;201;p51"/>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02" name="Google Shape;202;p51"/>
          <p:cNvSpPr txBox="1"/>
          <p:nvPr>
            <p:ph idx="1" type="body"/>
          </p:nvPr>
        </p:nvSpPr>
        <p:spPr>
          <a:xfrm>
            <a:off x="457200" y="1200157"/>
            <a:ext cx="4038600" cy="33945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3" name="Google Shape;203;p51"/>
          <p:cNvSpPr txBox="1"/>
          <p:nvPr>
            <p:ph idx="2" type="body"/>
          </p:nvPr>
        </p:nvSpPr>
        <p:spPr>
          <a:xfrm>
            <a:off x="4648200" y="1200157"/>
            <a:ext cx="4038600" cy="33945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4" name="Google Shape;204;p51"/>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05" name="Google Shape;205;p51"/>
          <p:cNvSpPr txBox="1"/>
          <p:nvPr>
            <p:ph idx="11" type="ftr"/>
          </p:nvPr>
        </p:nvSpPr>
        <p:spPr>
          <a:xfrm>
            <a:off x="3124201" y="4767264"/>
            <a:ext cx="28956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06" name="Google Shape;206;p51"/>
          <p:cNvSpPr txBox="1"/>
          <p:nvPr>
            <p:ph idx="12" type="sldNum"/>
          </p:nvPr>
        </p:nvSpPr>
        <p:spPr>
          <a:xfrm>
            <a:off x="6553200" y="4767264"/>
            <a:ext cx="2133600" cy="273900"/>
          </a:xfrm>
          <a:prstGeom prst="rect">
            <a:avLst/>
          </a:prstGeom>
          <a:noFill/>
          <a:ln>
            <a:noFill/>
          </a:ln>
        </p:spPr>
        <p:txBody>
          <a:bodyPr anchorCtr="0" anchor="ctr" bIns="45675" lIns="91350" spcFirstLastPara="1" rIns="91350" wrap="square" tIns="4567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FS Basic" type="blank">
  <p:cSld name="BLANK">
    <p:spTree>
      <p:nvGrpSpPr>
        <p:cNvPr id="207" name="Shape 207"/>
        <p:cNvGrpSpPr/>
        <p:nvPr/>
      </p:nvGrpSpPr>
      <p:grpSpPr>
        <a:xfrm>
          <a:off x="0" y="0"/>
          <a:ext cx="0" cy="0"/>
          <a:chOff x="0" y="0"/>
          <a:chExt cx="0" cy="0"/>
        </a:xfrm>
      </p:grpSpPr>
      <p:sp>
        <p:nvSpPr>
          <p:cNvPr id="208" name="Google Shape;208;p5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09" name="Google Shape;209;p5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210" name="Google Shape;210;p5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888888"/>
              </a:buClr>
              <a:buSzPts val="700"/>
              <a:buFont typeface="Calibri"/>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1" name="Shape 211"/>
        <p:cNvGrpSpPr/>
        <p:nvPr/>
      </p:nvGrpSpPr>
      <p:grpSpPr>
        <a:xfrm>
          <a:off x="0" y="0"/>
          <a:ext cx="0" cy="0"/>
          <a:chOff x="0" y="0"/>
          <a:chExt cx="0" cy="0"/>
        </a:xfrm>
      </p:grpSpPr>
      <p:sp>
        <p:nvSpPr>
          <p:cNvPr id="212" name="Google Shape;212;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13" name="Google Shape;213;p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14" name="Google Shape;214;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6" name="Shape 226"/>
        <p:cNvGrpSpPr/>
        <p:nvPr/>
      </p:nvGrpSpPr>
      <p:grpSpPr>
        <a:xfrm>
          <a:off x="0" y="0"/>
          <a:ext cx="0" cy="0"/>
          <a:chOff x="0" y="0"/>
          <a:chExt cx="0" cy="0"/>
        </a:xfrm>
      </p:grpSpPr>
      <p:grpSp>
        <p:nvGrpSpPr>
          <p:cNvPr id="227" name="Google Shape;227;g308eb9a6fe3_0_481"/>
          <p:cNvGrpSpPr/>
          <p:nvPr/>
        </p:nvGrpSpPr>
        <p:grpSpPr>
          <a:xfrm>
            <a:off x="406475" y="147388"/>
            <a:ext cx="8629925" cy="4394776"/>
            <a:chOff x="406475" y="205948"/>
            <a:chExt cx="8629925" cy="4394776"/>
          </a:xfrm>
        </p:grpSpPr>
        <p:sp>
          <p:nvSpPr>
            <p:cNvPr id="228" name="Google Shape;228;g308eb9a6fe3_0_481"/>
            <p:cNvSpPr/>
            <p:nvPr/>
          </p:nvSpPr>
          <p:spPr>
            <a:xfrm>
              <a:off x="406475" y="1156141"/>
              <a:ext cx="8629800" cy="164100"/>
            </a:xfrm>
            <a:prstGeom prst="rect">
              <a:avLst/>
            </a:prstGeom>
            <a:solidFill>
              <a:srgbClr val="759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Regional Weather (Parent Domain)</a:t>
              </a:r>
              <a:endParaRPr b="1" i="0" sz="700" u="none" cap="none" strike="noStrike">
                <a:solidFill>
                  <a:srgbClr val="000000"/>
                </a:solidFill>
                <a:latin typeface="Roboto"/>
                <a:ea typeface="Roboto"/>
                <a:cs typeface="Roboto"/>
                <a:sym typeface="Roboto"/>
              </a:endParaRPr>
            </a:p>
          </p:txBody>
        </p:sp>
        <p:sp>
          <p:nvSpPr>
            <p:cNvPr id="229" name="Google Shape;229;g308eb9a6fe3_0_481"/>
            <p:cNvSpPr/>
            <p:nvPr/>
          </p:nvSpPr>
          <p:spPr>
            <a:xfrm>
              <a:off x="406475" y="969060"/>
              <a:ext cx="8629800" cy="164100"/>
            </a:xfrm>
            <a:prstGeom prst="rect">
              <a:avLst/>
            </a:prstGeom>
            <a:solidFill>
              <a:srgbClr val="F9E4C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Regional Weather (Parent Domain)</a:t>
              </a:r>
              <a:endParaRPr b="1" i="0" sz="700" u="none" cap="none" strike="noStrike">
                <a:solidFill>
                  <a:srgbClr val="000000"/>
                </a:solidFill>
                <a:latin typeface="Roboto"/>
                <a:ea typeface="Roboto"/>
                <a:cs typeface="Roboto"/>
                <a:sym typeface="Roboto"/>
              </a:endParaRPr>
            </a:p>
          </p:txBody>
        </p:sp>
        <p:sp>
          <p:nvSpPr>
            <p:cNvPr id="230" name="Google Shape;230;g308eb9a6fe3_0_481"/>
            <p:cNvSpPr/>
            <p:nvPr/>
          </p:nvSpPr>
          <p:spPr>
            <a:xfrm>
              <a:off x="406475" y="209920"/>
              <a:ext cx="8629800" cy="164100"/>
            </a:xfrm>
            <a:prstGeom prst="rect">
              <a:avLst/>
            </a:prstGeom>
            <a:solidFill>
              <a:srgbClr val="D6E9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Global Weather, Waves &amp; Global Analysis</a:t>
              </a:r>
              <a:endParaRPr b="1" i="0" sz="700" u="none" cap="none" strike="noStrike">
                <a:solidFill>
                  <a:srgbClr val="000000"/>
                </a:solidFill>
                <a:latin typeface="Roboto"/>
                <a:ea typeface="Roboto"/>
                <a:cs typeface="Roboto"/>
                <a:sym typeface="Roboto"/>
              </a:endParaRPr>
            </a:p>
          </p:txBody>
        </p:sp>
        <p:sp>
          <p:nvSpPr>
            <p:cNvPr id="231" name="Google Shape;231;g308eb9a6fe3_0_481"/>
            <p:cNvSpPr/>
            <p:nvPr/>
          </p:nvSpPr>
          <p:spPr>
            <a:xfrm>
              <a:off x="406475" y="399019"/>
              <a:ext cx="8629800" cy="164100"/>
            </a:xfrm>
            <a:prstGeom prst="rect">
              <a:avLst/>
            </a:prstGeom>
            <a:solidFill>
              <a:srgbClr val="93C4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Global Weather &amp; Wave Ensembles, Aerosols</a:t>
              </a:r>
              <a:endParaRPr b="1" i="0" sz="700" u="none" cap="none" strike="noStrike">
                <a:solidFill>
                  <a:srgbClr val="000000"/>
                </a:solidFill>
                <a:latin typeface="Roboto"/>
                <a:ea typeface="Roboto"/>
                <a:cs typeface="Roboto"/>
                <a:sym typeface="Roboto"/>
              </a:endParaRPr>
            </a:p>
          </p:txBody>
        </p:sp>
        <p:sp>
          <p:nvSpPr>
            <p:cNvPr id="232" name="Google Shape;232;g308eb9a6fe3_0_481"/>
            <p:cNvSpPr/>
            <p:nvPr/>
          </p:nvSpPr>
          <p:spPr>
            <a:xfrm>
              <a:off x="406475" y="778098"/>
              <a:ext cx="8629800" cy="164100"/>
            </a:xfrm>
            <a:prstGeom prst="rect">
              <a:avLst/>
            </a:prstGeom>
            <a:solidFill>
              <a:srgbClr val="F3B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Short-Range Regional Ensembles</a:t>
              </a:r>
              <a:endParaRPr b="1" i="0" sz="700" u="none" cap="none" strike="noStrike">
                <a:solidFill>
                  <a:srgbClr val="000000"/>
                </a:solidFill>
                <a:latin typeface="Roboto"/>
                <a:ea typeface="Roboto"/>
                <a:cs typeface="Roboto"/>
                <a:sym typeface="Roboto"/>
              </a:endParaRPr>
            </a:p>
          </p:txBody>
        </p:sp>
        <p:sp>
          <p:nvSpPr>
            <p:cNvPr id="233" name="Google Shape;233;g308eb9a6fe3_0_481"/>
            <p:cNvSpPr/>
            <p:nvPr/>
          </p:nvSpPr>
          <p:spPr>
            <a:xfrm>
              <a:off x="406475" y="1340234"/>
              <a:ext cx="8629800" cy="164100"/>
            </a:xfrm>
            <a:prstGeom prst="rect">
              <a:avLst/>
            </a:prstGeom>
            <a:solidFill>
              <a:srgbClr val="F4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Global Ocean &amp; Sea-Ice</a:t>
              </a:r>
              <a:endParaRPr b="1" i="0" sz="700" u="none" cap="none" strike="noStrike">
                <a:solidFill>
                  <a:srgbClr val="000000"/>
                </a:solidFill>
                <a:latin typeface="Roboto"/>
                <a:ea typeface="Roboto"/>
                <a:cs typeface="Roboto"/>
                <a:sym typeface="Roboto"/>
              </a:endParaRPr>
            </a:p>
          </p:txBody>
        </p:sp>
        <p:sp>
          <p:nvSpPr>
            <p:cNvPr id="234" name="Google Shape;234;g308eb9a6fe3_0_481"/>
            <p:cNvSpPr/>
            <p:nvPr/>
          </p:nvSpPr>
          <p:spPr>
            <a:xfrm>
              <a:off x="406475" y="587157"/>
              <a:ext cx="8629800" cy="164100"/>
            </a:xfrm>
            <a:prstGeom prst="rect">
              <a:avLst/>
            </a:prstGeom>
            <a:solidFill>
              <a:srgbClr val="FCE4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Global Ocean Analysis</a:t>
              </a:r>
              <a:endParaRPr b="1" i="0" sz="700" u="none" cap="none" strike="noStrike">
                <a:solidFill>
                  <a:srgbClr val="000000"/>
                </a:solidFill>
                <a:latin typeface="Roboto"/>
                <a:ea typeface="Roboto"/>
                <a:cs typeface="Roboto"/>
                <a:sym typeface="Roboto"/>
              </a:endParaRPr>
            </a:p>
          </p:txBody>
        </p:sp>
        <p:sp>
          <p:nvSpPr>
            <p:cNvPr id="235" name="Google Shape;235;g308eb9a6fe3_0_481"/>
            <p:cNvSpPr/>
            <p:nvPr/>
          </p:nvSpPr>
          <p:spPr>
            <a:xfrm>
              <a:off x="406475" y="1525277"/>
              <a:ext cx="8629800" cy="164100"/>
            </a:xfrm>
            <a:prstGeom prst="rect">
              <a:avLst/>
            </a:prstGeom>
            <a:solidFill>
              <a:srgbClr val="FDF2C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Seasonal Climate</a:t>
              </a:r>
              <a:endParaRPr b="1" i="0" sz="700" u="none" cap="none" strike="noStrike">
                <a:solidFill>
                  <a:srgbClr val="000000"/>
                </a:solidFill>
                <a:latin typeface="Roboto"/>
                <a:ea typeface="Roboto"/>
                <a:cs typeface="Roboto"/>
                <a:sym typeface="Roboto"/>
              </a:endParaRPr>
            </a:p>
          </p:txBody>
        </p:sp>
        <p:sp>
          <p:nvSpPr>
            <p:cNvPr id="236" name="Google Shape;236;g308eb9a6fe3_0_481"/>
            <p:cNvSpPr/>
            <p:nvPr/>
          </p:nvSpPr>
          <p:spPr>
            <a:xfrm>
              <a:off x="406475" y="1724577"/>
              <a:ext cx="8629800" cy="164100"/>
            </a:xfrm>
            <a:prstGeom prst="rect">
              <a:avLst/>
            </a:prstGeom>
            <a:solidFill>
              <a:srgbClr val="FEE3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Regional Hurricane 1</a:t>
              </a:r>
              <a:endParaRPr b="1" i="0" sz="700" u="none" cap="none" strike="noStrike">
                <a:solidFill>
                  <a:srgbClr val="000000"/>
                </a:solidFill>
                <a:latin typeface="Roboto"/>
                <a:ea typeface="Roboto"/>
                <a:cs typeface="Roboto"/>
                <a:sym typeface="Roboto"/>
              </a:endParaRPr>
            </a:p>
          </p:txBody>
        </p:sp>
        <p:sp>
          <p:nvSpPr>
            <p:cNvPr id="237" name="Google Shape;237;g308eb9a6fe3_0_481"/>
            <p:cNvSpPr/>
            <p:nvPr/>
          </p:nvSpPr>
          <p:spPr>
            <a:xfrm>
              <a:off x="406475" y="1916753"/>
              <a:ext cx="8629800" cy="164100"/>
            </a:xfrm>
            <a:prstGeom prst="rect">
              <a:avLst/>
            </a:prstGeom>
            <a:solidFill>
              <a:srgbClr val="F7CB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Regional Hurricane 2</a:t>
              </a:r>
              <a:endParaRPr b="1" i="0" sz="700" u="none" cap="none" strike="noStrike">
                <a:solidFill>
                  <a:srgbClr val="000000"/>
                </a:solidFill>
                <a:latin typeface="Roboto"/>
                <a:ea typeface="Roboto"/>
                <a:cs typeface="Roboto"/>
                <a:sym typeface="Roboto"/>
              </a:endParaRPr>
            </a:p>
          </p:txBody>
        </p:sp>
        <p:sp>
          <p:nvSpPr>
            <p:cNvPr id="238" name="Google Shape;238;g308eb9a6fe3_0_481"/>
            <p:cNvSpPr/>
            <p:nvPr/>
          </p:nvSpPr>
          <p:spPr>
            <a:xfrm>
              <a:off x="406475" y="2111093"/>
              <a:ext cx="8629800" cy="164100"/>
            </a:xfrm>
            <a:prstGeom prst="rect">
              <a:avLst/>
            </a:prstGeom>
            <a:solidFill>
              <a:srgbClr val="C9D9F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Regional High Resolution CAM 1</a:t>
              </a:r>
              <a:endParaRPr b="1" i="0" sz="700" u="none" cap="none" strike="noStrike">
                <a:solidFill>
                  <a:srgbClr val="000000"/>
                </a:solidFill>
                <a:latin typeface="Roboto"/>
                <a:ea typeface="Roboto"/>
                <a:cs typeface="Roboto"/>
                <a:sym typeface="Roboto"/>
              </a:endParaRPr>
            </a:p>
          </p:txBody>
        </p:sp>
        <p:sp>
          <p:nvSpPr>
            <p:cNvPr id="239" name="Google Shape;239;g308eb9a6fe3_0_481"/>
            <p:cNvSpPr/>
            <p:nvPr/>
          </p:nvSpPr>
          <p:spPr>
            <a:xfrm>
              <a:off x="406475" y="2303269"/>
              <a:ext cx="8629800" cy="164100"/>
            </a:xfrm>
            <a:prstGeom prst="rect">
              <a:avLst/>
            </a:prstGeom>
            <a:solidFill>
              <a:srgbClr val="A3C0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Regional High Resolution CAM 2</a:t>
              </a:r>
              <a:endParaRPr b="1" i="0" sz="700" u="none" cap="none" strike="noStrike">
                <a:solidFill>
                  <a:srgbClr val="000000"/>
                </a:solidFill>
                <a:latin typeface="Roboto"/>
                <a:ea typeface="Roboto"/>
                <a:cs typeface="Roboto"/>
                <a:sym typeface="Roboto"/>
              </a:endParaRPr>
            </a:p>
          </p:txBody>
        </p:sp>
        <p:sp>
          <p:nvSpPr>
            <p:cNvPr id="240" name="Google Shape;240;g308eb9a6fe3_0_481"/>
            <p:cNvSpPr/>
            <p:nvPr/>
          </p:nvSpPr>
          <p:spPr>
            <a:xfrm>
              <a:off x="406475" y="2495445"/>
              <a:ext cx="8629800" cy="164100"/>
            </a:xfrm>
            <a:prstGeom prst="rect">
              <a:avLst/>
            </a:prstGeom>
            <a:solidFill>
              <a:srgbClr val="759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Regional High Resolution CAM 3 </a:t>
              </a:r>
              <a:endParaRPr b="1" i="0" sz="700" u="none" cap="none" strike="noStrike">
                <a:solidFill>
                  <a:srgbClr val="000000"/>
                </a:solidFill>
                <a:latin typeface="Roboto"/>
                <a:ea typeface="Roboto"/>
                <a:cs typeface="Roboto"/>
                <a:sym typeface="Roboto"/>
              </a:endParaRPr>
            </a:p>
          </p:txBody>
        </p:sp>
        <p:sp>
          <p:nvSpPr>
            <p:cNvPr id="241" name="Google Shape;241;g308eb9a6fe3_0_481"/>
            <p:cNvSpPr/>
            <p:nvPr/>
          </p:nvSpPr>
          <p:spPr>
            <a:xfrm>
              <a:off x="406475" y="2687621"/>
              <a:ext cx="8629800" cy="164100"/>
            </a:xfrm>
            <a:prstGeom prst="rect">
              <a:avLst/>
            </a:prstGeom>
            <a:solidFill>
              <a:srgbClr val="5890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Regional HiRes CAM Ensemble</a:t>
              </a:r>
              <a:endParaRPr b="1" i="0" sz="700" u="none" cap="none" strike="noStrike">
                <a:solidFill>
                  <a:srgbClr val="000000"/>
                </a:solidFill>
                <a:latin typeface="Roboto"/>
                <a:ea typeface="Roboto"/>
                <a:cs typeface="Roboto"/>
                <a:sym typeface="Roboto"/>
              </a:endParaRPr>
            </a:p>
          </p:txBody>
        </p:sp>
        <p:sp>
          <p:nvSpPr>
            <p:cNvPr id="242" name="Google Shape;242;g308eb9a6fe3_0_481"/>
            <p:cNvSpPr/>
            <p:nvPr/>
          </p:nvSpPr>
          <p:spPr>
            <a:xfrm>
              <a:off x="406475" y="2878993"/>
              <a:ext cx="8629800" cy="164100"/>
            </a:xfrm>
            <a:prstGeom prst="rect">
              <a:avLst/>
            </a:prstGeom>
            <a:solidFill>
              <a:srgbClr val="B2A7D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Regional Air Quality</a:t>
              </a:r>
              <a:endParaRPr b="1" i="0" sz="700" u="none" cap="none" strike="noStrike">
                <a:solidFill>
                  <a:srgbClr val="000000"/>
                </a:solidFill>
                <a:latin typeface="Roboto"/>
                <a:ea typeface="Roboto"/>
                <a:cs typeface="Roboto"/>
                <a:sym typeface="Roboto"/>
              </a:endParaRPr>
            </a:p>
          </p:txBody>
        </p:sp>
        <p:sp>
          <p:nvSpPr>
            <p:cNvPr id="243" name="Google Shape;243;g308eb9a6fe3_0_481"/>
            <p:cNvSpPr/>
            <p:nvPr/>
          </p:nvSpPr>
          <p:spPr>
            <a:xfrm>
              <a:off x="406475" y="3076129"/>
              <a:ext cx="8629800" cy="164100"/>
            </a:xfrm>
            <a:prstGeom prst="rect">
              <a:avLst/>
            </a:prstGeom>
            <a:solidFill>
              <a:srgbClr val="73A4D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Regional Surface Weather Analysis</a:t>
              </a:r>
              <a:endParaRPr b="1" i="0" sz="700" u="none" cap="none" strike="noStrike">
                <a:solidFill>
                  <a:srgbClr val="000000"/>
                </a:solidFill>
                <a:latin typeface="Roboto"/>
                <a:ea typeface="Roboto"/>
                <a:cs typeface="Roboto"/>
                <a:sym typeface="Roboto"/>
              </a:endParaRPr>
            </a:p>
          </p:txBody>
        </p:sp>
        <p:sp>
          <p:nvSpPr>
            <p:cNvPr id="244" name="Google Shape;244;g308eb9a6fe3_0_481"/>
            <p:cNvSpPr/>
            <p:nvPr/>
          </p:nvSpPr>
          <p:spPr>
            <a:xfrm>
              <a:off x="406475" y="3270469"/>
              <a:ext cx="8629800" cy="164100"/>
            </a:xfrm>
            <a:prstGeom prst="rect">
              <a:avLst/>
            </a:prstGeom>
            <a:solidFill>
              <a:srgbClr val="A392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Atmospheric Transport &amp; Dispersion</a:t>
              </a:r>
              <a:endParaRPr b="1" i="0" sz="700" u="none" cap="none" strike="noStrike">
                <a:solidFill>
                  <a:srgbClr val="000000"/>
                </a:solidFill>
                <a:latin typeface="Roboto"/>
                <a:ea typeface="Roboto"/>
                <a:cs typeface="Roboto"/>
                <a:sym typeface="Roboto"/>
              </a:endParaRPr>
            </a:p>
          </p:txBody>
        </p:sp>
        <p:sp>
          <p:nvSpPr>
            <p:cNvPr id="245" name="Google Shape;245;g308eb9a6fe3_0_481"/>
            <p:cNvSpPr/>
            <p:nvPr/>
          </p:nvSpPr>
          <p:spPr>
            <a:xfrm>
              <a:off x="406475" y="3467605"/>
              <a:ext cx="8629800" cy="164100"/>
            </a:xfrm>
            <a:prstGeom prst="rect">
              <a:avLst/>
            </a:prstGeom>
            <a:solidFill>
              <a:srgbClr val="E9D0D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Coastal &amp; Regional Waves</a:t>
              </a:r>
              <a:endParaRPr b="1" i="0" sz="700" u="none" cap="none" strike="noStrike">
                <a:solidFill>
                  <a:srgbClr val="000000"/>
                </a:solidFill>
                <a:latin typeface="Roboto"/>
                <a:ea typeface="Roboto"/>
                <a:cs typeface="Roboto"/>
                <a:sym typeface="Roboto"/>
              </a:endParaRPr>
            </a:p>
          </p:txBody>
        </p:sp>
        <p:sp>
          <p:nvSpPr>
            <p:cNvPr id="246" name="Google Shape;246;g308eb9a6fe3_0_481"/>
            <p:cNvSpPr/>
            <p:nvPr/>
          </p:nvSpPr>
          <p:spPr>
            <a:xfrm>
              <a:off x="406475" y="3654821"/>
              <a:ext cx="8629800" cy="164100"/>
            </a:xfrm>
            <a:prstGeom prst="rect">
              <a:avLst/>
            </a:prstGeom>
            <a:solidFill>
              <a:srgbClr val="D2A6B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Great Lakes</a:t>
              </a:r>
              <a:endParaRPr b="1" i="0" sz="700" u="none" cap="none" strike="noStrike">
                <a:solidFill>
                  <a:srgbClr val="000000"/>
                </a:solidFill>
                <a:latin typeface="Roboto"/>
                <a:ea typeface="Roboto"/>
                <a:cs typeface="Roboto"/>
                <a:sym typeface="Roboto"/>
              </a:endParaRPr>
            </a:p>
          </p:txBody>
        </p:sp>
        <p:sp>
          <p:nvSpPr>
            <p:cNvPr id="247" name="Google Shape;247;g308eb9a6fe3_0_481"/>
            <p:cNvSpPr/>
            <p:nvPr/>
          </p:nvSpPr>
          <p:spPr>
            <a:xfrm>
              <a:off x="406475" y="3846997"/>
              <a:ext cx="8629800" cy="164100"/>
            </a:xfrm>
            <a:prstGeom prst="rect">
              <a:avLst/>
            </a:prstGeom>
            <a:solidFill>
              <a:srgbClr val="E29C9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Regional Hydrology</a:t>
              </a:r>
              <a:endParaRPr b="1" i="0" sz="700" u="none" cap="none" strike="noStrike">
                <a:solidFill>
                  <a:srgbClr val="000000"/>
                </a:solidFill>
                <a:latin typeface="Roboto"/>
                <a:ea typeface="Roboto"/>
                <a:cs typeface="Roboto"/>
                <a:sym typeface="Roboto"/>
              </a:endParaRPr>
            </a:p>
          </p:txBody>
        </p:sp>
        <p:sp>
          <p:nvSpPr>
            <p:cNvPr id="248" name="Google Shape;248;g308eb9a6fe3_0_481"/>
            <p:cNvSpPr/>
            <p:nvPr/>
          </p:nvSpPr>
          <p:spPr>
            <a:xfrm>
              <a:off x="406475" y="4034213"/>
              <a:ext cx="8629800" cy="164100"/>
            </a:xfrm>
            <a:prstGeom prst="rect">
              <a:avLst/>
            </a:prstGeom>
            <a:solidFill>
              <a:srgbClr val="F0CC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Space Weather 1 - WAM / IPE</a:t>
              </a:r>
              <a:endParaRPr b="1" i="0" sz="700" u="none" cap="none" strike="noStrike">
                <a:solidFill>
                  <a:srgbClr val="000000"/>
                </a:solidFill>
                <a:latin typeface="Roboto"/>
                <a:ea typeface="Roboto"/>
                <a:cs typeface="Roboto"/>
                <a:sym typeface="Roboto"/>
              </a:endParaRPr>
            </a:p>
          </p:txBody>
        </p:sp>
        <p:sp>
          <p:nvSpPr>
            <p:cNvPr id="249" name="Google Shape;249;g308eb9a6fe3_0_481"/>
            <p:cNvSpPr/>
            <p:nvPr/>
          </p:nvSpPr>
          <p:spPr>
            <a:xfrm>
              <a:off x="406475" y="4226389"/>
              <a:ext cx="8629800" cy="164100"/>
            </a:xfrm>
            <a:prstGeom prst="rect">
              <a:avLst/>
            </a:prstGeom>
            <a:solidFill>
              <a:srgbClr val="DB7D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Space Weather 2</a:t>
              </a:r>
              <a:endParaRPr b="1" i="0" sz="700" u="none" cap="none" strike="noStrike">
                <a:solidFill>
                  <a:srgbClr val="000000"/>
                </a:solidFill>
                <a:latin typeface="Roboto"/>
                <a:ea typeface="Roboto"/>
                <a:cs typeface="Roboto"/>
                <a:sym typeface="Roboto"/>
              </a:endParaRPr>
            </a:p>
          </p:txBody>
        </p:sp>
        <p:sp>
          <p:nvSpPr>
            <p:cNvPr id="250" name="Google Shape;250;g308eb9a6fe3_0_481"/>
            <p:cNvSpPr/>
            <p:nvPr/>
          </p:nvSpPr>
          <p:spPr>
            <a:xfrm>
              <a:off x="3290900" y="1733699"/>
              <a:ext cx="5745300" cy="343500"/>
            </a:xfrm>
            <a:prstGeom prst="rect">
              <a:avLst/>
            </a:prstGeom>
            <a:solidFill>
              <a:srgbClr val="F7CB9D"/>
            </a:solidFill>
            <a:ln>
              <a:noFill/>
            </a:ln>
          </p:spPr>
          <p:txBody>
            <a:bodyPr anchorCtr="0" anchor="ctr" bIns="91425" lIns="91425" spcFirstLastPara="1" rIns="91425" wrap="square" tIns="91425">
              <a:noAutofit/>
            </a:bodyPr>
            <a:lstStyle/>
            <a:p>
              <a:pPr indent="0" lvl="0" marL="0" marR="357144" rtl="0" algn="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Hurricane</a:t>
              </a:r>
              <a:endParaRPr b="1" i="0" sz="900" u="none" cap="none" strike="noStrike">
                <a:solidFill>
                  <a:srgbClr val="000000"/>
                </a:solidFill>
                <a:latin typeface="Roboto"/>
                <a:ea typeface="Roboto"/>
                <a:cs typeface="Roboto"/>
                <a:sym typeface="Roboto"/>
              </a:endParaRPr>
            </a:p>
          </p:txBody>
        </p:sp>
        <p:sp>
          <p:nvSpPr>
            <p:cNvPr id="251" name="Google Shape;251;g308eb9a6fe3_0_481"/>
            <p:cNvSpPr/>
            <p:nvPr/>
          </p:nvSpPr>
          <p:spPr>
            <a:xfrm>
              <a:off x="3305700" y="1722517"/>
              <a:ext cx="578400" cy="357600"/>
            </a:xfrm>
            <a:prstGeom prst="rect">
              <a:avLst/>
            </a:prstGeom>
            <a:solidFill>
              <a:srgbClr val="F7CB9D"/>
            </a:solid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HAFS v1</a:t>
              </a:r>
              <a:endParaRPr b="1" i="0" sz="700" u="none" cap="none" strike="noStrike">
                <a:solidFill>
                  <a:srgbClr val="000000"/>
                </a:solidFill>
                <a:latin typeface="Roboto"/>
                <a:ea typeface="Roboto"/>
                <a:cs typeface="Roboto"/>
                <a:sym typeface="Roboto"/>
              </a:endParaRPr>
            </a:p>
          </p:txBody>
        </p:sp>
        <p:sp>
          <p:nvSpPr>
            <p:cNvPr id="252" name="Google Shape;252;g308eb9a6fe3_0_481"/>
            <p:cNvSpPr/>
            <p:nvPr/>
          </p:nvSpPr>
          <p:spPr>
            <a:xfrm>
              <a:off x="4278644" y="1722517"/>
              <a:ext cx="578400" cy="357600"/>
            </a:xfrm>
            <a:prstGeom prst="rect">
              <a:avLst/>
            </a:prstGeom>
            <a:solidFill>
              <a:srgbClr val="F7CB9D"/>
            </a:solid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HAFS v2</a:t>
              </a:r>
              <a:endParaRPr b="1" i="0" sz="700" u="none" cap="none" strike="noStrike">
                <a:solidFill>
                  <a:srgbClr val="000000"/>
                </a:solidFill>
                <a:latin typeface="Roboto"/>
                <a:ea typeface="Roboto"/>
                <a:cs typeface="Roboto"/>
                <a:sym typeface="Roboto"/>
              </a:endParaRPr>
            </a:p>
          </p:txBody>
        </p:sp>
        <p:sp>
          <p:nvSpPr>
            <p:cNvPr id="253" name="Google Shape;253;g308eb9a6fe3_0_481"/>
            <p:cNvSpPr/>
            <p:nvPr/>
          </p:nvSpPr>
          <p:spPr>
            <a:xfrm>
              <a:off x="5292150" y="1722517"/>
              <a:ext cx="578400" cy="357600"/>
            </a:xfrm>
            <a:prstGeom prst="rect">
              <a:avLst/>
            </a:prstGeom>
            <a:solidFill>
              <a:srgbClr val="F7CB9D"/>
            </a:solid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HAFS v3</a:t>
              </a:r>
              <a:endParaRPr b="1" i="0" sz="700" u="none" cap="none" strike="noStrike">
                <a:solidFill>
                  <a:srgbClr val="000000"/>
                </a:solidFill>
                <a:latin typeface="Roboto"/>
                <a:ea typeface="Roboto"/>
                <a:cs typeface="Roboto"/>
                <a:sym typeface="Roboto"/>
              </a:endParaRPr>
            </a:p>
          </p:txBody>
        </p:sp>
        <p:sp>
          <p:nvSpPr>
            <p:cNvPr id="254" name="Google Shape;254;g308eb9a6fe3_0_481"/>
            <p:cNvSpPr/>
            <p:nvPr/>
          </p:nvSpPr>
          <p:spPr>
            <a:xfrm>
              <a:off x="6320125" y="1722467"/>
              <a:ext cx="578400" cy="357600"/>
            </a:xfrm>
            <a:prstGeom prst="rect">
              <a:avLst/>
            </a:prstGeom>
            <a:solidFill>
              <a:srgbClr val="F7CB9D"/>
            </a:solid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HAFS v4</a:t>
              </a:r>
              <a:endParaRPr b="1" i="0" sz="700" u="none" cap="none" strike="noStrike">
                <a:solidFill>
                  <a:srgbClr val="000000"/>
                </a:solidFill>
                <a:latin typeface="Roboto"/>
                <a:ea typeface="Roboto"/>
                <a:cs typeface="Roboto"/>
                <a:sym typeface="Roboto"/>
              </a:endParaRPr>
            </a:p>
          </p:txBody>
        </p:sp>
        <p:sp>
          <p:nvSpPr>
            <p:cNvPr id="255" name="Google Shape;255;g308eb9a6fe3_0_481"/>
            <p:cNvSpPr/>
            <p:nvPr/>
          </p:nvSpPr>
          <p:spPr>
            <a:xfrm>
              <a:off x="4984650" y="218748"/>
              <a:ext cx="4051500" cy="1101600"/>
            </a:xfrm>
            <a:prstGeom prst="rect">
              <a:avLst/>
            </a:prstGeom>
            <a:solidFill>
              <a:srgbClr val="93C4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                          Coupled Reanalysis &amp;</a:t>
              </a:r>
              <a:endParaRPr b="1" i="0" sz="900" u="none" cap="none" strike="noStrike">
                <a:solidFill>
                  <a:srgbClr val="000000"/>
                </a:solidFill>
                <a:latin typeface="Roboto"/>
                <a:ea typeface="Roboto"/>
                <a:cs typeface="Roboto"/>
                <a:sym typeface="Roboto"/>
              </a:endParaRPr>
            </a:p>
            <a:p>
              <a:pPr indent="0" lvl="0" marL="0" marR="0" rtl="0" algn="l">
                <a:lnSpc>
                  <a:spcPct val="100000"/>
                </a:lnSpc>
                <a:spcBef>
                  <a:spcPts val="30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                                  </a:t>
              </a:r>
              <a:r>
                <a:rPr b="1" i="0" lang="en" sz="900" u="none" cap="none" strike="noStrike">
                  <a:solidFill>
                    <a:srgbClr val="000000"/>
                  </a:solidFill>
                  <a:latin typeface="Roboto"/>
                  <a:ea typeface="Roboto"/>
                  <a:cs typeface="Roboto"/>
                  <a:sym typeface="Roboto"/>
                </a:rPr>
                <a:t>Seasonal Reforecast</a:t>
              </a:r>
              <a:endParaRPr b="1" i="0" sz="900" u="none" cap="none" strike="noStrike">
                <a:solidFill>
                  <a:srgbClr val="000000"/>
                </a:solidFill>
                <a:latin typeface="Roboto"/>
                <a:ea typeface="Roboto"/>
                <a:cs typeface="Roboto"/>
                <a:sym typeface="Roboto"/>
              </a:endParaRPr>
            </a:p>
          </p:txBody>
        </p:sp>
        <p:sp>
          <p:nvSpPr>
            <p:cNvPr id="256" name="Google Shape;256;g308eb9a6fe3_0_481"/>
            <p:cNvSpPr/>
            <p:nvPr/>
          </p:nvSpPr>
          <p:spPr>
            <a:xfrm>
              <a:off x="4984650" y="218823"/>
              <a:ext cx="578400" cy="11016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GFS v17/ GDAS v17/ GEFS v13/ GODAS v3</a:t>
              </a:r>
              <a:endParaRPr b="1" i="0" sz="700" u="none" cap="none" strike="noStrike">
                <a:solidFill>
                  <a:srgbClr val="000000"/>
                </a:solidFill>
                <a:latin typeface="Roboto"/>
                <a:ea typeface="Roboto"/>
                <a:cs typeface="Roboto"/>
                <a:sym typeface="Roboto"/>
              </a:endParaRPr>
            </a:p>
          </p:txBody>
        </p:sp>
        <p:sp>
          <p:nvSpPr>
            <p:cNvPr id="257" name="Google Shape;257;g308eb9a6fe3_0_481"/>
            <p:cNvSpPr/>
            <p:nvPr/>
          </p:nvSpPr>
          <p:spPr>
            <a:xfrm>
              <a:off x="7120800" y="218747"/>
              <a:ext cx="1915500" cy="1470600"/>
            </a:xfrm>
            <a:prstGeom prst="rect">
              <a:avLst/>
            </a:prstGeom>
            <a:solidFill>
              <a:srgbClr val="93C47D"/>
            </a:solidFill>
            <a:ln>
              <a:noFill/>
            </a:ln>
          </p:spPr>
          <p:txBody>
            <a:bodyPr anchorCtr="0" anchor="ctr" bIns="91425" lIns="91425" spcFirstLastPara="1" rIns="91425" wrap="square" tIns="91425">
              <a:noAutofit/>
            </a:bodyPr>
            <a:lstStyle/>
            <a:p>
              <a:pPr indent="0" lvl="0" marL="51435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Medium Range &amp; </a:t>
              </a:r>
              <a:endParaRPr b="1" i="0" sz="900" u="none" cap="none" strike="noStrike">
                <a:solidFill>
                  <a:srgbClr val="000000"/>
                </a:solidFill>
                <a:latin typeface="Roboto"/>
                <a:ea typeface="Roboto"/>
                <a:cs typeface="Roboto"/>
                <a:sym typeface="Roboto"/>
              </a:endParaRPr>
            </a:p>
            <a:p>
              <a:pPr indent="0" lvl="0" marL="51435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Subseasonal</a:t>
              </a:r>
              <a:endParaRPr b="1" i="0" sz="900" u="none" cap="none" strike="noStrike">
                <a:solidFill>
                  <a:srgbClr val="000000"/>
                </a:solidFill>
                <a:latin typeface="Roboto"/>
                <a:ea typeface="Roboto"/>
                <a:cs typeface="Roboto"/>
                <a:sym typeface="Roboto"/>
              </a:endParaRPr>
            </a:p>
            <a:p>
              <a:pPr indent="0" lvl="0" marL="514350" marR="0" rtl="0" algn="ctr">
                <a:lnSpc>
                  <a:spcPct val="100000"/>
                </a:lnSpc>
                <a:spcBef>
                  <a:spcPts val="100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Marine &amp;</a:t>
              </a:r>
              <a:endParaRPr b="1" i="0" sz="900" u="none" cap="none" strike="noStrike">
                <a:solidFill>
                  <a:srgbClr val="000000"/>
                </a:solidFill>
                <a:latin typeface="Roboto"/>
                <a:ea typeface="Roboto"/>
                <a:cs typeface="Roboto"/>
                <a:sym typeface="Roboto"/>
              </a:endParaRPr>
            </a:p>
            <a:p>
              <a:pPr indent="0" lvl="0" marL="51435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Cryosphere</a:t>
              </a:r>
              <a:endParaRPr b="1" i="0" sz="900" u="none" cap="none" strike="noStrike">
                <a:solidFill>
                  <a:srgbClr val="000000"/>
                </a:solidFill>
                <a:latin typeface="Roboto"/>
                <a:ea typeface="Roboto"/>
                <a:cs typeface="Roboto"/>
                <a:sym typeface="Roboto"/>
              </a:endParaRPr>
            </a:p>
            <a:p>
              <a:pPr indent="0" lvl="0" marL="514350" marR="0" rtl="0" algn="ctr">
                <a:lnSpc>
                  <a:spcPct val="100000"/>
                </a:lnSpc>
                <a:spcBef>
                  <a:spcPts val="100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Seasonal</a:t>
              </a:r>
              <a:endParaRPr b="1" i="0" sz="900" u="none" cap="none" strike="noStrike">
                <a:solidFill>
                  <a:srgbClr val="000000"/>
                </a:solidFill>
                <a:latin typeface="Roboto"/>
                <a:ea typeface="Roboto"/>
                <a:cs typeface="Roboto"/>
                <a:sym typeface="Roboto"/>
              </a:endParaRPr>
            </a:p>
          </p:txBody>
        </p:sp>
        <p:sp>
          <p:nvSpPr>
            <p:cNvPr id="258" name="Google Shape;258;g308eb9a6fe3_0_481"/>
            <p:cNvSpPr/>
            <p:nvPr/>
          </p:nvSpPr>
          <p:spPr>
            <a:xfrm>
              <a:off x="7131900" y="205948"/>
              <a:ext cx="578400" cy="1487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GFS v18/ GEFS v14/ SFS v1</a:t>
              </a:r>
              <a:endParaRPr b="1" i="0" sz="700" u="none" cap="none" strike="noStrike">
                <a:solidFill>
                  <a:srgbClr val="000000"/>
                </a:solidFill>
                <a:latin typeface="Roboto"/>
                <a:ea typeface="Roboto"/>
                <a:cs typeface="Roboto"/>
                <a:sym typeface="Roboto"/>
              </a:endParaRPr>
            </a:p>
          </p:txBody>
        </p:sp>
        <p:sp>
          <p:nvSpPr>
            <p:cNvPr id="259" name="Google Shape;259;g308eb9a6fe3_0_481"/>
            <p:cNvSpPr/>
            <p:nvPr/>
          </p:nvSpPr>
          <p:spPr>
            <a:xfrm>
              <a:off x="6527650" y="2111205"/>
              <a:ext cx="2508600" cy="923400"/>
            </a:xfrm>
            <a:prstGeom prst="rect">
              <a:avLst/>
            </a:prstGeom>
            <a:solidFill>
              <a:srgbClr val="5890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                    Short-Range Regional</a:t>
              </a:r>
              <a:endParaRPr b="1" i="0" sz="9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                    &amp; </a:t>
              </a:r>
              <a:endParaRPr b="1" i="0" sz="900" u="none" cap="none" strike="noStrike">
                <a:solidFill>
                  <a:srgbClr val="000000"/>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                 Regional Atmospheric Composition</a:t>
              </a:r>
              <a:endParaRPr b="1" i="0" sz="900" u="none" cap="none" strike="noStrike">
                <a:solidFill>
                  <a:srgbClr val="000000"/>
                </a:solidFill>
                <a:latin typeface="Roboto"/>
                <a:ea typeface="Roboto"/>
                <a:cs typeface="Roboto"/>
                <a:sym typeface="Roboto"/>
              </a:endParaRPr>
            </a:p>
          </p:txBody>
        </p:sp>
        <p:sp>
          <p:nvSpPr>
            <p:cNvPr id="260" name="Google Shape;260;g308eb9a6fe3_0_481"/>
            <p:cNvSpPr/>
            <p:nvPr/>
          </p:nvSpPr>
          <p:spPr>
            <a:xfrm>
              <a:off x="7660525" y="3263404"/>
              <a:ext cx="1375800" cy="164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Air Dispersion</a:t>
              </a:r>
              <a:endParaRPr b="1" i="0" sz="900" u="none" cap="none" strike="noStrike">
                <a:solidFill>
                  <a:srgbClr val="000000"/>
                </a:solidFill>
                <a:latin typeface="Roboto"/>
                <a:ea typeface="Roboto"/>
                <a:cs typeface="Roboto"/>
                <a:sym typeface="Roboto"/>
              </a:endParaRPr>
            </a:p>
          </p:txBody>
        </p:sp>
        <p:sp>
          <p:nvSpPr>
            <p:cNvPr id="261" name="Google Shape;261;g308eb9a6fe3_0_481"/>
            <p:cNvSpPr/>
            <p:nvPr/>
          </p:nvSpPr>
          <p:spPr>
            <a:xfrm>
              <a:off x="6957025" y="3276319"/>
              <a:ext cx="7035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HySPLIT v10</a:t>
              </a:r>
              <a:endParaRPr b="1" i="0" sz="700" u="none" cap="none" strike="noStrike">
                <a:solidFill>
                  <a:srgbClr val="000000"/>
                </a:solidFill>
                <a:latin typeface="Roboto"/>
                <a:ea typeface="Roboto"/>
                <a:cs typeface="Roboto"/>
                <a:sym typeface="Roboto"/>
              </a:endParaRPr>
            </a:p>
          </p:txBody>
        </p:sp>
        <p:sp>
          <p:nvSpPr>
            <p:cNvPr id="262" name="Google Shape;262;g308eb9a6fe3_0_481"/>
            <p:cNvSpPr/>
            <p:nvPr/>
          </p:nvSpPr>
          <p:spPr>
            <a:xfrm>
              <a:off x="4188900" y="3084143"/>
              <a:ext cx="9468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3DRTMA/URMA v1</a:t>
              </a:r>
              <a:endParaRPr b="1" i="0" sz="700" u="none" cap="none" strike="noStrike">
                <a:solidFill>
                  <a:srgbClr val="000000"/>
                </a:solidFill>
                <a:latin typeface="Roboto"/>
                <a:ea typeface="Roboto"/>
                <a:cs typeface="Roboto"/>
                <a:sym typeface="Roboto"/>
              </a:endParaRPr>
            </a:p>
          </p:txBody>
        </p:sp>
        <p:sp>
          <p:nvSpPr>
            <p:cNvPr id="263" name="Google Shape;263;g308eb9a6fe3_0_481"/>
            <p:cNvSpPr/>
            <p:nvPr/>
          </p:nvSpPr>
          <p:spPr>
            <a:xfrm>
              <a:off x="5008625" y="3276319"/>
              <a:ext cx="7035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HySPLIT v9</a:t>
              </a:r>
              <a:endParaRPr b="1" i="0" sz="700" u="none" cap="none" strike="noStrike">
                <a:solidFill>
                  <a:srgbClr val="000000"/>
                </a:solidFill>
                <a:latin typeface="Roboto"/>
                <a:ea typeface="Roboto"/>
                <a:cs typeface="Roboto"/>
                <a:sym typeface="Roboto"/>
              </a:endParaRPr>
            </a:p>
          </p:txBody>
        </p:sp>
        <p:sp>
          <p:nvSpPr>
            <p:cNvPr id="264" name="Google Shape;264;g308eb9a6fe3_0_481"/>
            <p:cNvSpPr/>
            <p:nvPr/>
          </p:nvSpPr>
          <p:spPr>
            <a:xfrm>
              <a:off x="5424850" y="3660671"/>
              <a:ext cx="7035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GLWU v3</a:t>
              </a:r>
              <a:endParaRPr b="1" i="0" sz="700" u="none" cap="none" strike="noStrike">
                <a:solidFill>
                  <a:srgbClr val="000000"/>
                </a:solidFill>
                <a:latin typeface="Roboto"/>
                <a:ea typeface="Roboto"/>
                <a:cs typeface="Roboto"/>
                <a:sym typeface="Roboto"/>
              </a:endParaRPr>
            </a:p>
          </p:txBody>
        </p:sp>
        <p:sp>
          <p:nvSpPr>
            <p:cNvPr id="265" name="Google Shape;265;g308eb9a6fe3_0_481"/>
            <p:cNvSpPr/>
            <p:nvPr/>
          </p:nvSpPr>
          <p:spPr>
            <a:xfrm>
              <a:off x="4569900" y="2118405"/>
              <a:ext cx="2550900" cy="733200"/>
            </a:xfrm>
            <a:prstGeom prst="rect">
              <a:avLst/>
            </a:prstGeom>
            <a:solidFill>
              <a:srgbClr val="5890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Roboto"/>
                <a:ea typeface="Roboto"/>
                <a:cs typeface="Roboto"/>
                <a:sym typeface="Roboto"/>
              </a:endParaRPr>
            </a:p>
          </p:txBody>
        </p:sp>
        <p:sp>
          <p:nvSpPr>
            <p:cNvPr id="266" name="Google Shape;266;g308eb9a6fe3_0_481"/>
            <p:cNvSpPr/>
            <p:nvPr/>
          </p:nvSpPr>
          <p:spPr>
            <a:xfrm>
              <a:off x="4569900" y="2115555"/>
              <a:ext cx="578400" cy="7332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RRFS v1</a:t>
              </a:r>
              <a:endParaRPr b="1" i="0" sz="700" u="none" cap="none" strike="noStrike">
                <a:solidFill>
                  <a:srgbClr val="000000"/>
                </a:solidFill>
                <a:latin typeface="Roboto"/>
                <a:ea typeface="Roboto"/>
                <a:cs typeface="Roboto"/>
                <a:sym typeface="Roboto"/>
              </a:endParaRPr>
            </a:p>
          </p:txBody>
        </p:sp>
        <p:sp>
          <p:nvSpPr>
            <p:cNvPr id="267" name="Google Shape;267;g308eb9a6fe3_0_481"/>
            <p:cNvSpPr/>
            <p:nvPr/>
          </p:nvSpPr>
          <p:spPr>
            <a:xfrm>
              <a:off x="6912125" y="3659208"/>
              <a:ext cx="7035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GLWU v4</a:t>
              </a:r>
              <a:endParaRPr b="1" i="0" sz="700" u="none" cap="none" strike="noStrike">
                <a:solidFill>
                  <a:srgbClr val="000000"/>
                </a:solidFill>
                <a:latin typeface="Roboto"/>
                <a:ea typeface="Roboto"/>
                <a:cs typeface="Roboto"/>
                <a:sym typeface="Roboto"/>
              </a:endParaRPr>
            </a:p>
          </p:txBody>
        </p:sp>
        <p:sp>
          <p:nvSpPr>
            <p:cNvPr id="268" name="Google Shape;268;g308eb9a6fe3_0_481"/>
            <p:cNvSpPr/>
            <p:nvPr/>
          </p:nvSpPr>
          <p:spPr>
            <a:xfrm>
              <a:off x="3300344" y="3853902"/>
              <a:ext cx="7035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NWM v3</a:t>
              </a:r>
              <a:endParaRPr b="1" i="0" sz="700" u="none" cap="none" strike="noStrike">
                <a:solidFill>
                  <a:srgbClr val="000000"/>
                </a:solidFill>
                <a:latin typeface="Roboto"/>
                <a:ea typeface="Roboto"/>
                <a:cs typeface="Roboto"/>
                <a:sym typeface="Roboto"/>
              </a:endParaRPr>
            </a:p>
          </p:txBody>
        </p:sp>
        <p:sp>
          <p:nvSpPr>
            <p:cNvPr id="269" name="Google Shape;269;g308eb9a6fe3_0_481"/>
            <p:cNvSpPr/>
            <p:nvPr/>
          </p:nvSpPr>
          <p:spPr>
            <a:xfrm>
              <a:off x="7660400" y="3857228"/>
              <a:ext cx="1375800" cy="134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Hydrology</a:t>
              </a:r>
              <a:endParaRPr b="1" i="0" sz="900" u="none" cap="none" strike="noStrike">
                <a:solidFill>
                  <a:srgbClr val="000000"/>
                </a:solidFill>
                <a:latin typeface="Roboto"/>
                <a:ea typeface="Roboto"/>
                <a:cs typeface="Roboto"/>
                <a:sym typeface="Roboto"/>
              </a:endParaRPr>
            </a:p>
          </p:txBody>
        </p:sp>
        <p:sp>
          <p:nvSpPr>
            <p:cNvPr id="270" name="Google Shape;270;g308eb9a6fe3_0_481"/>
            <p:cNvSpPr/>
            <p:nvPr/>
          </p:nvSpPr>
          <p:spPr>
            <a:xfrm>
              <a:off x="7660525" y="3665783"/>
              <a:ext cx="1375800" cy="15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Lakes</a:t>
              </a:r>
              <a:endParaRPr b="1" i="0" sz="900" u="none" cap="none" strike="noStrike">
                <a:solidFill>
                  <a:srgbClr val="000000"/>
                </a:solidFill>
                <a:latin typeface="Roboto"/>
                <a:ea typeface="Roboto"/>
                <a:cs typeface="Roboto"/>
                <a:sym typeface="Roboto"/>
              </a:endParaRPr>
            </a:p>
          </p:txBody>
        </p:sp>
        <p:sp>
          <p:nvSpPr>
            <p:cNvPr id="271" name="Google Shape;271;g308eb9a6fe3_0_481"/>
            <p:cNvSpPr/>
            <p:nvPr/>
          </p:nvSpPr>
          <p:spPr>
            <a:xfrm>
              <a:off x="7660400" y="3470530"/>
              <a:ext cx="1375800" cy="15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Coastal</a:t>
              </a:r>
              <a:endParaRPr b="1" i="0" sz="900" u="none" cap="none" strike="noStrike">
                <a:solidFill>
                  <a:srgbClr val="000000"/>
                </a:solidFill>
                <a:latin typeface="Roboto"/>
                <a:ea typeface="Roboto"/>
                <a:cs typeface="Roboto"/>
                <a:sym typeface="Roboto"/>
              </a:endParaRPr>
            </a:p>
          </p:txBody>
        </p:sp>
        <p:sp>
          <p:nvSpPr>
            <p:cNvPr id="272" name="Google Shape;272;g308eb9a6fe3_0_481"/>
            <p:cNvSpPr/>
            <p:nvPr/>
          </p:nvSpPr>
          <p:spPr>
            <a:xfrm>
              <a:off x="3300333" y="2882168"/>
              <a:ext cx="5784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AQM v7</a:t>
              </a:r>
              <a:endParaRPr b="1" i="0" sz="700" u="none" cap="none" strike="noStrike">
                <a:solidFill>
                  <a:srgbClr val="000000"/>
                </a:solidFill>
                <a:latin typeface="Roboto"/>
                <a:ea typeface="Roboto"/>
                <a:cs typeface="Roboto"/>
                <a:sym typeface="Roboto"/>
              </a:endParaRPr>
            </a:p>
          </p:txBody>
        </p:sp>
        <p:sp>
          <p:nvSpPr>
            <p:cNvPr id="273" name="Google Shape;273;g308eb9a6fe3_0_481"/>
            <p:cNvSpPr/>
            <p:nvPr/>
          </p:nvSpPr>
          <p:spPr>
            <a:xfrm>
              <a:off x="2255513" y="215646"/>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GFS/GDAS v16.3</a:t>
              </a:r>
              <a:endParaRPr b="1" i="0" sz="700" u="none" cap="none" strike="noStrike">
                <a:solidFill>
                  <a:srgbClr val="000000"/>
                </a:solidFill>
                <a:latin typeface="Roboto"/>
                <a:ea typeface="Roboto"/>
                <a:cs typeface="Roboto"/>
                <a:sym typeface="Roboto"/>
              </a:endParaRPr>
            </a:p>
          </p:txBody>
        </p:sp>
        <p:sp>
          <p:nvSpPr>
            <p:cNvPr id="274" name="Google Shape;274;g308eb9a6fe3_0_481"/>
            <p:cNvSpPr/>
            <p:nvPr/>
          </p:nvSpPr>
          <p:spPr>
            <a:xfrm>
              <a:off x="2252350" y="392161"/>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GEFS v12.3</a:t>
              </a:r>
              <a:endParaRPr b="1" i="0" sz="700" u="none" cap="none" strike="noStrike">
                <a:solidFill>
                  <a:srgbClr val="000000"/>
                </a:solidFill>
                <a:latin typeface="Roboto"/>
                <a:ea typeface="Roboto"/>
                <a:cs typeface="Roboto"/>
                <a:sym typeface="Roboto"/>
              </a:endParaRPr>
            </a:p>
          </p:txBody>
        </p:sp>
        <p:sp>
          <p:nvSpPr>
            <p:cNvPr id="275" name="Google Shape;275;g308eb9a6fe3_0_481"/>
            <p:cNvSpPr/>
            <p:nvPr/>
          </p:nvSpPr>
          <p:spPr>
            <a:xfrm>
              <a:off x="2252350" y="585062"/>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GODAS v2</a:t>
              </a:r>
              <a:endParaRPr b="1" i="0" sz="700" u="none" cap="none" strike="noStrike">
                <a:solidFill>
                  <a:srgbClr val="000000"/>
                </a:solidFill>
                <a:latin typeface="Roboto"/>
                <a:ea typeface="Roboto"/>
                <a:cs typeface="Roboto"/>
                <a:sym typeface="Roboto"/>
              </a:endParaRPr>
            </a:p>
          </p:txBody>
        </p:sp>
        <p:sp>
          <p:nvSpPr>
            <p:cNvPr id="276" name="Google Shape;276;g308eb9a6fe3_0_481"/>
            <p:cNvSpPr/>
            <p:nvPr/>
          </p:nvSpPr>
          <p:spPr>
            <a:xfrm>
              <a:off x="2252350" y="777963"/>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SREF v7.1</a:t>
              </a:r>
              <a:endParaRPr b="1" i="0" sz="700" u="none" cap="none" strike="noStrike">
                <a:solidFill>
                  <a:srgbClr val="000000"/>
                </a:solidFill>
                <a:latin typeface="Roboto"/>
                <a:ea typeface="Roboto"/>
                <a:cs typeface="Roboto"/>
                <a:sym typeface="Roboto"/>
              </a:endParaRPr>
            </a:p>
          </p:txBody>
        </p:sp>
        <p:sp>
          <p:nvSpPr>
            <p:cNvPr id="277" name="Google Shape;277;g308eb9a6fe3_0_481"/>
            <p:cNvSpPr/>
            <p:nvPr/>
          </p:nvSpPr>
          <p:spPr>
            <a:xfrm>
              <a:off x="2252350" y="1333863"/>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RTOFS v2.3</a:t>
              </a:r>
              <a:endParaRPr b="1" i="0" sz="700" u="none" cap="none" strike="noStrike">
                <a:solidFill>
                  <a:srgbClr val="000000"/>
                </a:solidFill>
                <a:latin typeface="Roboto"/>
                <a:ea typeface="Roboto"/>
                <a:cs typeface="Roboto"/>
                <a:sym typeface="Roboto"/>
              </a:endParaRPr>
            </a:p>
          </p:txBody>
        </p:sp>
        <p:sp>
          <p:nvSpPr>
            <p:cNvPr id="278" name="Google Shape;278;g308eb9a6fe3_0_481"/>
            <p:cNvSpPr/>
            <p:nvPr/>
          </p:nvSpPr>
          <p:spPr>
            <a:xfrm>
              <a:off x="2252350" y="1529177"/>
              <a:ext cx="11730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CDAS2 v1.2 / CFS v2.3</a:t>
              </a:r>
              <a:endParaRPr b="1" i="0" sz="700" u="none" cap="none" strike="noStrike">
                <a:solidFill>
                  <a:srgbClr val="000000"/>
                </a:solidFill>
                <a:latin typeface="Roboto"/>
                <a:ea typeface="Roboto"/>
                <a:cs typeface="Roboto"/>
                <a:sym typeface="Roboto"/>
              </a:endParaRPr>
            </a:p>
          </p:txBody>
        </p:sp>
        <p:sp>
          <p:nvSpPr>
            <p:cNvPr id="279" name="Google Shape;279;g308eb9a6fe3_0_481"/>
            <p:cNvSpPr/>
            <p:nvPr/>
          </p:nvSpPr>
          <p:spPr>
            <a:xfrm>
              <a:off x="2255513" y="1726566"/>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HWRF v13.2</a:t>
              </a:r>
              <a:endParaRPr b="1" i="0" sz="700" u="none" cap="none" strike="noStrike">
                <a:solidFill>
                  <a:srgbClr val="000000"/>
                </a:solidFill>
                <a:latin typeface="Roboto"/>
                <a:ea typeface="Roboto"/>
                <a:cs typeface="Roboto"/>
                <a:sym typeface="Roboto"/>
              </a:endParaRPr>
            </a:p>
          </p:txBody>
        </p:sp>
        <p:sp>
          <p:nvSpPr>
            <p:cNvPr id="280" name="Google Shape;280;g308eb9a6fe3_0_481"/>
            <p:cNvSpPr/>
            <p:nvPr/>
          </p:nvSpPr>
          <p:spPr>
            <a:xfrm>
              <a:off x="2252350" y="1917328"/>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HMON v3.2</a:t>
              </a:r>
              <a:endParaRPr b="1" i="0" sz="700" u="none" cap="none" strike="noStrike">
                <a:solidFill>
                  <a:srgbClr val="000000"/>
                </a:solidFill>
                <a:latin typeface="Roboto"/>
                <a:ea typeface="Roboto"/>
                <a:cs typeface="Roboto"/>
                <a:sym typeface="Roboto"/>
              </a:endParaRPr>
            </a:p>
          </p:txBody>
        </p:sp>
        <p:sp>
          <p:nvSpPr>
            <p:cNvPr id="281" name="Google Shape;281;g308eb9a6fe3_0_481"/>
            <p:cNvSpPr/>
            <p:nvPr/>
          </p:nvSpPr>
          <p:spPr>
            <a:xfrm>
              <a:off x="2252350" y="2112393"/>
              <a:ext cx="10386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HiRes Window v8.1</a:t>
              </a:r>
              <a:endParaRPr b="1" i="0" sz="700" u="none" cap="none" strike="noStrike">
                <a:solidFill>
                  <a:srgbClr val="000000"/>
                </a:solidFill>
                <a:latin typeface="Roboto"/>
                <a:ea typeface="Roboto"/>
                <a:cs typeface="Roboto"/>
                <a:sym typeface="Roboto"/>
              </a:endParaRPr>
            </a:p>
          </p:txBody>
        </p:sp>
        <p:sp>
          <p:nvSpPr>
            <p:cNvPr id="282" name="Google Shape;282;g308eb9a6fe3_0_481"/>
            <p:cNvSpPr/>
            <p:nvPr/>
          </p:nvSpPr>
          <p:spPr>
            <a:xfrm>
              <a:off x="2252350" y="2305294"/>
              <a:ext cx="11472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NAM nests / Fire Wx v4</a:t>
              </a:r>
              <a:endParaRPr b="1" i="0" sz="700" u="none" cap="none" strike="noStrike">
                <a:solidFill>
                  <a:srgbClr val="000000"/>
                </a:solidFill>
                <a:latin typeface="Roboto"/>
                <a:ea typeface="Roboto"/>
                <a:cs typeface="Roboto"/>
                <a:sym typeface="Roboto"/>
              </a:endParaRPr>
            </a:p>
          </p:txBody>
        </p:sp>
        <p:sp>
          <p:nvSpPr>
            <p:cNvPr id="283" name="Google Shape;283;g308eb9a6fe3_0_481"/>
            <p:cNvSpPr/>
            <p:nvPr/>
          </p:nvSpPr>
          <p:spPr>
            <a:xfrm>
              <a:off x="2252350" y="2498195"/>
              <a:ext cx="11187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HRRR v4.1</a:t>
              </a:r>
              <a:endParaRPr b="1" i="0" sz="700" u="none" cap="none" strike="noStrike">
                <a:solidFill>
                  <a:srgbClr val="000000"/>
                </a:solidFill>
                <a:latin typeface="Roboto"/>
                <a:ea typeface="Roboto"/>
                <a:cs typeface="Roboto"/>
                <a:sym typeface="Roboto"/>
              </a:endParaRPr>
            </a:p>
          </p:txBody>
        </p:sp>
        <p:sp>
          <p:nvSpPr>
            <p:cNvPr id="284" name="Google Shape;284;g308eb9a6fe3_0_481"/>
            <p:cNvSpPr/>
            <p:nvPr/>
          </p:nvSpPr>
          <p:spPr>
            <a:xfrm>
              <a:off x="2252350" y="2686333"/>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HREF v3.1</a:t>
              </a:r>
              <a:endParaRPr b="1" i="0" sz="700" u="none" cap="none" strike="noStrike">
                <a:solidFill>
                  <a:srgbClr val="000000"/>
                </a:solidFill>
                <a:latin typeface="Roboto"/>
                <a:ea typeface="Roboto"/>
                <a:cs typeface="Roboto"/>
                <a:sym typeface="Roboto"/>
              </a:endParaRPr>
            </a:p>
          </p:txBody>
        </p:sp>
        <p:sp>
          <p:nvSpPr>
            <p:cNvPr id="285" name="Google Shape;285;g308eb9a6fe3_0_481"/>
            <p:cNvSpPr/>
            <p:nvPr/>
          </p:nvSpPr>
          <p:spPr>
            <a:xfrm>
              <a:off x="2252350" y="2881517"/>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AQM v6.1</a:t>
              </a:r>
              <a:endParaRPr b="1" i="0" sz="700" u="none" cap="none" strike="noStrike">
                <a:solidFill>
                  <a:srgbClr val="000000"/>
                </a:solidFill>
                <a:latin typeface="Roboto"/>
                <a:ea typeface="Roboto"/>
                <a:cs typeface="Roboto"/>
                <a:sym typeface="Roboto"/>
              </a:endParaRPr>
            </a:p>
          </p:txBody>
        </p:sp>
        <p:sp>
          <p:nvSpPr>
            <p:cNvPr id="286" name="Google Shape;286;g308eb9a6fe3_0_481"/>
            <p:cNvSpPr/>
            <p:nvPr/>
          </p:nvSpPr>
          <p:spPr>
            <a:xfrm>
              <a:off x="2247588" y="3653121"/>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GLWU v2.0</a:t>
              </a:r>
              <a:endParaRPr b="1" i="0" sz="700" u="none" cap="none" strike="noStrike">
                <a:solidFill>
                  <a:srgbClr val="000000"/>
                </a:solidFill>
                <a:latin typeface="Roboto"/>
                <a:ea typeface="Roboto"/>
                <a:cs typeface="Roboto"/>
                <a:sym typeface="Roboto"/>
              </a:endParaRPr>
            </a:p>
          </p:txBody>
        </p:sp>
        <p:sp>
          <p:nvSpPr>
            <p:cNvPr id="287" name="Google Shape;287;g308eb9a6fe3_0_481"/>
            <p:cNvSpPr/>
            <p:nvPr/>
          </p:nvSpPr>
          <p:spPr>
            <a:xfrm>
              <a:off x="2252350" y="3072069"/>
              <a:ext cx="10386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RTMA / URMA v2.10</a:t>
              </a:r>
              <a:endParaRPr b="1" i="0" sz="700" u="none" cap="none" strike="noStrike">
                <a:solidFill>
                  <a:srgbClr val="000000"/>
                </a:solidFill>
                <a:latin typeface="Roboto"/>
                <a:ea typeface="Roboto"/>
                <a:cs typeface="Roboto"/>
                <a:sym typeface="Roboto"/>
              </a:endParaRPr>
            </a:p>
          </p:txBody>
        </p:sp>
        <p:sp>
          <p:nvSpPr>
            <p:cNvPr id="288" name="Google Shape;288;g308eb9a6fe3_0_481"/>
            <p:cNvSpPr/>
            <p:nvPr/>
          </p:nvSpPr>
          <p:spPr>
            <a:xfrm>
              <a:off x="2252350" y="3272094"/>
              <a:ext cx="10386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HySPLIT v8.0</a:t>
              </a:r>
              <a:endParaRPr b="1" i="0" sz="700" u="none" cap="none" strike="noStrike">
                <a:solidFill>
                  <a:srgbClr val="000000"/>
                </a:solidFill>
                <a:latin typeface="Roboto"/>
                <a:ea typeface="Roboto"/>
                <a:cs typeface="Roboto"/>
                <a:sym typeface="Roboto"/>
              </a:endParaRPr>
            </a:p>
          </p:txBody>
        </p:sp>
        <p:sp>
          <p:nvSpPr>
            <p:cNvPr id="289" name="Google Shape;289;g308eb9a6fe3_0_481"/>
            <p:cNvSpPr/>
            <p:nvPr/>
          </p:nvSpPr>
          <p:spPr>
            <a:xfrm>
              <a:off x="2252350" y="3469955"/>
              <a:ext cx="10386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NWPS v1.4</a:t>
              </a:r>
              <a:endParaRPr b="1" i="0" sz="700" u="none" cap="none" strike="noStrike">
                <a:solidFill>
                  <a:srgbClr val="000000"/>
                </a:solidFill>
                <a:latin typeface="Roboto"/>
                <a:ea typeface="Roboto"/>
                <a:cs typeface="Roboto"/>
                <a:sym typeface="Roboto"/>
              </a:endParaRPr>
            </a:p>
          </p:txBody>
        </p:sp>
        <p:sp>
          <p:nvSpPr>
            <p:cNvPr id="290" name="Google Shape;290;g308eb9a6fe3_0_481"/>
            <p:cNvSpPr/>
            <p:nvPr/>
          </p:nvSpPr>
          <p:spPr>
            <a:xfrm>
              <a:off x="2247588" y="4241112"/>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ENLIL v1</a:t>
              </a:r>
              <a:endParaRPr b="1" i="0" sz="700" u="none" cap="none" strike="noStrike">
                <a:solidFill>
                  <a:srgbClr val="000000"/>
                </a:solidFill>
                <a:latin typeface="Roboto"/>
                <a:ea typeface="Roboto"/>
                <a:cs typeface="Roboto"/>
                <a:sym typeface="Roboto"/>
              </a:endParaRPr>
            </a:p>
          </p:txBody>
        </p:sp>
        <p:sp>
          <p:nvSpPr>
            <p:cNvPr id="291" name="Google Shape;291;g308eb9a6fe3_0_481"/>
            <p:cNvSpPr/>
            <p:nvPr/>
          </p:nvSpPr>
          <p:spPr>
            <a:xfrm>
              <a:off x="2252350" y="3850797"/>
              <a:ext cx="10386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NWM v2.1</a:t>
              </a:r>
              <a:endParaRPr b="1" i="0" sz="700" u="none" cap="none" strike="noStrike">
                <a:solidFill>
                  <a:srgbClr val="000000"/>
                </a:solidFill>
                <a:latin typeface="Roboto"/>
                <a:ea typeface="Roboto"/>
                <a:cs typeface="Roboto"/>
                <a:sym typeface="Roboto"/>
              </a:endParaRPr>
            </a:p>
          </p:txBody>
        </p:sp>
        <p:sp>
          <p:nvSpPr>
            <p:cNvPr id="292" name="Google Shape;292;g308eb9a6fe3_0_481"/>
            <p:cNvSpPr/>
            <p:nvPr/>
          </p:nvSpPr>
          <p:spPr>
            <a:xfrm>
              <a:off x="2252350" y="4040901"/>
              <a:ext cx="10386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WFS v1.0</a:t>
              </a:r>
              <a:endParaRPr b="1" i="0" sz="700" u="none" cap="none" strike="noStrike">
                <a:solidFill>
                  <a:srgbClr val="000000"/>
                </a:solidFill>
                <a:latin typeface="Roboto"/>
                <a:ea typeface="Roboto"/>
                <a:cs typeface="Roboto"/>
                <a:sym typeface="Roboto"/>
              </a:endParaRPr>
            </a:p>
          </p:txBody>
        </p:sp>
        <p:sp>
          <p:nvSpPr>
            <p:cNvPr id="293" name="Google Shape;293;g308eb9a6fe3_0_481"/>
            <p:cNvSpPr/>
            <p:nvPr/>
          </p:nvSpPr>
          <p:spPr>
            <a:xfrm>
              <a:off x="406475" y="4424250"/>
              <a:ext cx="8629800" cy="164100"/>
            </a:xfrm>
            <a:prstGeom prst="rect">
              <a:avLst/>
            </a:prstGeom>
            <a:solidFill>
              <a:srgbClr val="C27B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EMC Verification System</a:t>
              </a:r>
              <a:endParaRPr b="1" i="0" sz="700" u="none" cap="none" strike="noStrike">
                <a:solidFill>
                  <a:srgbClr val="000000"/>
                </a:solidFill>
                <a:latin typeface="Roboto"/>
                <a:ea typeface="Roboto"/>
                <a:cs typeface="Roboto"/>
                <a:sym typeface="Roboto"/>
              </a:endParaRPr>
            </a:p>
          </p:txBody>
        </p:sp>
        <p:sp>
          <p:nvSpPr>
            <p:cNvPr id="294" name="Google Shape;294;g308eb9a6fe3_0_481"/>
            <p:cNvSpPr/>
            <p:nvPr/>
          </p:nvSpPr>
          <p:spPr>
            <a:xfrm>
              <a:off x="2247588" y="4436624"/>
              <a:ext cx="10386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a:t>
              </a:r>
              <a:endParaRPr b="1" i="0" sz="700" u="none" cap="none" strike="noStrike">
                <a:solidFill>
                  <a:srgbClr val="000000"/>
                </a:solidFill>
                <a:latin typeface="Roboto"/>
                <a:ea typeface="Roboto"/>
                <a:cs typeface="Roboto"/>
                <a:sym typeface="Roboto"/>
              </a:endParaRPr>
            </a:p>
          </p:txBody>
        </p:sp>
        <p:sp>
          <p:nvSpPr>
            <p:cNvPr id="295" name="Google Shape;295;g308eb9a6fe3_0_481"/>
            <p:cNvSpPr/>
            <p:nvPr/>
          </p:nvSpPr>
          <p:spPr>
            <a:xfrm>
              <a:off x="6531100" y="2111205"/>
              <a:ext cx="578400" cy="9318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RRFS v2/ WoFS v1</a:t>
              </a:r>
              <a:endParaRPr b="1" i="0" sz="700" u="none" cap="none" strike="noStrike">
                <a:solidFill>
                  <a:srgbClr val="000000"/>
                </a:solidFill>
                <a:latin typeface="Roboto"/>
                <a:ea typeface="Roboto"/>
                <a:cs typeface="Roboto"/>
                <a:sym typeface="Roboto"/>
              </a:endParaRPr>
            </a:p>
          </p:txBody>
        </p:sp>
        <p:sp>
          <p:nvSpPr>
            <p:cNvPr id="296" name="Google Shape;296;g308eb9a6fe3_0_481"/>
            <p:cNvSpPr/>
            <p:nvPr/>
          </p:nvSpPr>
          <p:spPr>
            <a:xfrm>
              <a:off x="3933825" y="4432475"/>
              <a:ext cx="4893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EVS v1</a:t>
              </a:r>
              <a:endParaRPr b="1" i="0" sz="700" u="none" cap="none" strike="noStrike">
                <a:solidFill>
                  <a:srgbClr val="000000"/>
                </a:solidFill>
                <a:latin typeface="Roboto"/>
                <a:ea typeface="Roboto"/>
                <a:cs typeface="Roboto"/>
                <a:sym typeface="Roboto"/>
              </a:endParaRPr>
            </a:p>
          </p:txBody>
        </p:sp>
        <p:sp>
          <p:nvSpPr>
            <p:cNvPr id="297" name="Google Shape;297;g308eb9a6fe3_0_481"/>
            <p:cNvSpPr/>
            <p:nvPr/>
          </p:nvSpPr>
          <p:spPr>
            <a:xfrm>
              <a:off x="5416862" y="4432475"/>
              <a:ext cx="4893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EVS v2</a:t>
              </a:r>
              <a:endParaRPr b="1" i="0" sz="700" u="none" cap="none" strike="noStrike">
                <a:solidFill>
                  <a:srgbClr val="000000"/>
                </a:solidFill>
                <a:latin typeface="Roboto"/>
                <a:ea typeface="Roboto"/>
                <a:cs typeface="Roboto"/>
                <a:sym typeface="Roboto"/>
              </a:endParaRPr>
            </a:p>
          </p:txBody>
        </p:sp>
        <p:sp>
          <p:nvSpPr>
            <p:cNvPr id="298" name="Google Shape;298;g308eb9a6fe3_0_481"/>
            <p:cNvSpPr/>
            <p:nvPr/>
          </p:nvSpPr>
          <p:spPr>
            <a:xfrm>
              <a:off x="6905625" y="4432475"/>
              <a:ext cx="4893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EVS v3</a:t>
              </a:r>
              <a:endParaRPr b="1" i="0" sz="700" u="none" cap="none" strike="noStrike">
                <a:solidFill>
                  <a:srgbClr val="000000"/>
                </a:solidFill>
                <a:latin typeface="Roboto"/>
                <a:ea typeface="Roboto"/>
                <a:cs typeface="Roboto"/>
                <a:sym typeface="Roboto"/>
              </a:endParaRPr>
            </a:p>
          </p:txBody>
        </p:sp>
        <p:sp>
          <p:nvSpPr>
            <p:cNvPr id="299" name="Google Shape;299;g308eb9a6fe3_0_481"/>
            <p:cNvSpPr/>
            <p:nvPr/>
          </p:nvSpPr>
          <p:spPr>
            <a:xfrm>
              <a:off x="6157900" y="3084143"/>
              <a:ext cx="9468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3DRTMA/URMA v2</a:t>
              </a:r>
              <a:endParaRPr b="1" i="0" sz="700" u="none" cap="none" strike="noStrike">
                <a:solidFill>
                  <a:srgbClr val="000000"/>
                </a:solidFill>
                <a:latin typeface="Roboto"/>
                <a:ea typeface="Roboto"/>
                <a:cs typeface="Roboto"/>
                <a:sym typeface="Roboto"/>
              </a:endParaRPr>
            </a:p>
          </p:txBody>
        </p:sp>
        <p:sp>
          <p:nvSpPr>
            <p:cNvPr id="300" name="Google Shape;300;g308eb9a6fe3_0_481"/>
            <p:cNvSpPr/>
            <p:nvPr/>
          </p:nvSpPr>
          <p:spPr>
            <a:xfrm>
              <a:off x="6119744" y="3853902"/>
              <a:ext cx="7035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NWM v4</a:t>
              </a:r>
              <a:endParaRPr b="1" i="0" sz="700" u="none" cap="none" strike="noStrike">
                <a:solidFill>
                  <a:srgbClr val="000000"/>
                </a:solidFill>
                <a:latin typeface="Roboto"/>
                <a:ea typeface="Roboto"/>
                <a:cs typeface="Roboto"/>
                <a:sym typeface="Roboto"/>
              </a:endParaRPr>
            </a:p>
          </p:txBody>
        </p:sp>
        <p:sp>
          <p:nvSpPr>
            <p:cNvPr id="301" name="Google Shape;301;g308eb9a6fe3_0_481"/>
            <p:cNvSpPr/>
            <p:nvPr/>
          </p:nvSpPr>
          <p:spPr>
            <a:xfrm>
              <a:off x="7660400" y="4423525"/>
              <a:ext cx="1375800" cy="15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Verification</a:t>
              </a:r>
              <a:endParaRPr b="1" i="0" sz="900" u="none" cap="none" strike="noStrike">
                <a:solidFill>
                  <a:srgbClr val="000000"/>
                </a:solidFill>
                <a:latin typeface="Roboto"/>
                <a:ea typeface="Roboto"/>
                <a:cs typeface="Roboto"/>
                <a:sym typeface="Roboto"/>
              </a:endParaRPr>
            </a:p>
          </p:txBody>
        </p:sp>
        <p:sp>
          <p:nvSpPr>
            <p:cNvPr id="302" name="Google Shape;302;g308eb9a6fe3_0_481"/>
            <p:cNvSpPr/>
            <p:nvPr/>
          </p:nvSpPr>
          <p:spPr>
            <a:xfrm>
              <a:off x="2255525" y="970676"/>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NAM v4.2</a:t>
              </a:r>
              <a:endParaRPr b="1" i="0" sz="700" u="none" cap="none" strike="noStrike">
                <a:solidFill>
                  <a:srgbClr val="000000"/>
                </a:solidFill>
                <a:latin typeface="Roboto"/>
                <a:ea typeface="Roboto"/>
                <a:cs typeface="Roboto"/>
                <a:sym typeface="Roboto"/>
              </a:endParaRPr>
            </a:p>
          </p:txBody>
        </p:sp>
        <p:sp>
          <p:nvSpPr>
            <p:cNvPr id="303" name="Google Shape;303;g308eb9a6fe3_0_481"/>
            <p:cNvSpPr/>
            <p:nvPr/>
          </p:nvSpPr>
          <p:spPr>
            <a:xfrm>
              <a:off x="2252350" y="1162520"/>
              <a:ext cx="11187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RAP v5.1</a:t>
              </a:r>
              <a:endParaRPr b="1" i="0" sz="700" u="none" cap="none" strike="noStrike">
                <a:solidFill>
                  <a:srgbClr val="000000"/>
                </a:solidFill>
                <a:latin typeface="Roboto"/>
                <a:ea typeface="Roboto"/>
                <a:cs typeface="Roboto"/>
                <a:sym typeface="Roboto"/>
              </a:endParaRPr>
            </a:p>
          </p:txBody>
        </p:sp>
        <p:sp>
          <p:nvSpPr>
            <p:cNvPr id="304" name="Google Shape;304;g308eb9a6fe3_0_481"/>
            <p:cNvSpPr/>
            <p:nvPr/>
          </p:nvSpPr>
          <p:spPr>
            <a:xfrm>
              <a:off x="5853100" y="4040225"/>
              <a:ext cx="3183300" cy="343500"/>
            </a:xfrm>
            <a:prstGeom prst="rect">
              <a:avLst/>
            </a:prstGeom>
            <a:solidFill>
              <a:srgbClr val="DB7D6B"/>
            </a:solidFill>
            <a:ln>
              <a:noFill/>
            </a:ln>
          </p:spPr>
          <p:txBody>
            <a:bodyPr anchorCtr="0" anchor="ctr" bIns="91425" lIns="91425" spcFirstLastPara="1" rIns="91425" wrap="square" tIns="91425">
              <a:noAutofit/>
            </a:bodyPr>
            <a:lstStyle/>
            <a:p>
              <a:pPr indent="0" lvl="0" marL="0" marR="201328" rtl="0" algn="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Roboto"/>
                  <a:ea typeface="Roboto"/>
                  <a:cs typeface="Roboto"/>
                  <a:sym typeface="Roboto"/>
                </a:rPr>
                <a:t>Space Weather</a:t>
              </a:r>
              <a:endParaRPr b="1" i="0" sz="900" u="none" cap="none" strike="noStrike">
                <a:solidFill>
                  <a:srgbClr val="000000"/>
                </a:solidFill>
                <a:latin typeface="Roboto"/>
                <a:ea typeface="Roboto"/>
                <a:cs typeface="Roboto"/>
                <a:sym typeface="Roboto"/>
              </a:endParaRPr>
            </a:p>
          </p:txBody>
        </p:sp>
        <p:sp>
          <p:nvSpPr>
            <p:cNvPr id="305" name="Google Shape;305;g308eb9a6fe3_0_481"/>
            <p:cNvSpPr/>
            <p:nvPr/>
          </p:nvSpPr>
          <p:spPr>
            <a:xfrm>
              <a:off x="5853100" y="4038753"/>
              <a:ext cx="838200" cy="3576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Roboto"/>
                  <a:ea typeface="Roboto"/>
                  <a:cs typeface="Roboto"/>
                  <a:sym typeface="Roboto"/>
                </a:rPr>
                <a:t>WFS v2</a:t>
              </a:r>
              <a:endParaRPr b="1" i="0" sz="700" u="none" cap="none" strike="noStrike">
                <a:solidFill>
                  <a:srgbClr val="000000"/>
                </a:solidFill>
                <a:latin typeface="Roboto"/>
                <a:ea typeface="Roboto"/>
                <a:cs typeface="Roboto"/>
                <a:sym typeface="Roboto"/>
              </a:endParaRPr>
            </a:p>
          </p:txBody>
        </p:sp>
        <p:sp>
          <p:nvSpPr>
            <p:cNvPr id="306" name="Google Shape;306;g308eb9a6fe3_0_481"/>
            <p:cNvSpPr/>
            <p:nvPr/>
          </p:nvSpPr>
          <p:spPr>
            <a:xfrm>
              <a:off x="2318525" y="205950"/>
              <a:ext cx="982500" cy="4382400"/>
            </a:xfrm>
            <a:prstGeom prst="rect">
              <a:avLst/>
            </a:prstGeom>
            <a:solidFill>
              <a:srgbClr val="999999">
                <a:alpha val="243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33" name="Shape 33"/>
        <p:cNvGrpSpPr/>
        <p:nvPr/>
      </p:nvGrpSpPr>
      <p:grpSpPr>
        <a:xfrm>
          <a:off x="0" y="0"/>
          <a:ext cx="0" cy="0"/>
          <a:chOff x="0" y="0"/>
          <a:chExt cx="0" cy="0"/>
        </a:xfrm>
      </p:grpSpPr>
      <p:sp>
        <p:nvSpPr>
          <p:cNvPr id="34" name="Google Shape;34;p22"/>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5" name="Google Shape;35;p22"/>
          <p:cNvSpPr txBox="1"/>
          <p:nvPr>
            <p:ph idx="1" type="body"/>
          </p:nvPr>
        </p:nvSpPr>
        <p:spPr>
          <a:xfrm>
            <a:off x="762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 name="Google Shape;36;p22"/>
          <p:cNvSpPr txBox="1"/>
          <p:nvPr>
            <p:ph idx="2" type="body"/>
          </p:nvPr>
        </p:nvSpPr>
        <p:spPr>
          <a:xfrm>
            <a:off x="4953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307" name="Shape 307"/>
        <p:cNvGrpSpPr/>
        <p:nvPr/>
      </p:nvGrpSpPr>
      <p:grpSpPr>
        <a:xfrm>
          <a:off x="0" y="0"/>
          <a:ext cx="0" cy="0"/>
          <a:chOff x="0" y="0"/>
          <a:chExt cx="0" cy="0"/>
        </a:xfrm>
      </p:grpSpPr>
      <p:sp>
        <p:nvSpPr>
          <p:cNvPr id="308" name="Google Shape;308;g308eb9a6fe3_0_562"/>
          <p:cNvSpPr txBox="1"/>
          <p:nvPr>
            <p:ph type="title"/>
          </p:nvPr>
        </p:nvSpPr>
        <p:spPr>
          <a:xfrm>
            <a:off x="752888" y="205978"/>
            <a:ext cx="7933800" cy="594300"/>
          </a:xfrm>
          <a:prstGeom prst="rect">
            <a:avLst/>
          </a:prstGeom>
          <a:noFill/>
          <a:ln>
            <a:noFill/>
          </a:ln>
        </p:spPr>
        <p:txBody>
          <a:bodyPr anchorCtr="0" anchor="ctr" bIns="51425" lIns="51425" spcFirstLastPara="1" rIns="51425" wrap="square" tIns="51425">
            <a:noAutofit/>
          </a:bodyPr>
          <a:lstStyle>
            <a:lvl1pPr lvl="0" marR="0" algn="l">
              <a:lnSpc>
                <a:spcPct val="100000"/>
              </a:lnSpc>
              <a:spcBef>
                <a:spcPts val="0"/>
              </a:spcBef>
              <a:spcAft>
                <a:spcPts val="0"/>
              </a:spcAft>
              <a:buClr>
                <a:srgbClr val="0099D8"/>
              </a:buClr>
              <a:buSzPts val="14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600"/>
              <a:buNone/>
              <a:defRPr sz="1800"/>
            </a:lvl2pPr>
            <a:lvl3pPr lvl="2" algn="l">
              <a:lnSpc>
                <a:spcPct val="100000"/>
              </a:lnSpc>
              <a:spcBef>
                <a:spcPts val="0"/>
              </a:spcBef>
              <a:spcAft>
                <a:spcPts val="0"/>
              </a:spcAft>
              <a:buSzPts val="600"/>
              <a:buNone/>
              <a:defRPr sz="1800"/>
            </a:lvl3pPr>
            <a:lvl4pPr lvl="3" algn="l">
              <a:lnSpc>
                <a:spcPct val="100000"/>
              </a:lnSpc>
              <a:spcBef>
                <a:spcPts val="0"/>
              </a:spcBef>
              <a:spcAft>
                <a:spcPts val="0"/>
              </a:spcAft>
              <a:buSzPts val="600"/>
              <a:buNone/>
              <a:defRPr sz="1800"/>
            </a:lvl4pPr>
            <a:lvl5pPr lvl="4" algn="l">
              <a:lnSpc>
                <a:spcPct val="100000"/>
              </a:lnSpc>
              <a:spcBef>
                <a:spcPts val="0"/>
              </a:spcBef>
              <a:spcAft>
                <a:spcPts val="0"/>
              </a:spcAft>
              <a:buSzPts val="600"/>
              <a:buNone/>
              <a:defRPr sz="1800"/>
            </a:lvl5pPr>
            <a:lvl6pPr lvl="5" algn="l">
              <a:lnSpc>
                <a:spcPct val="100000"/>
              </a:lnSpc>
              <a:spcBef>
                <a:spcPts val="0"/>
              </a:spcBef>
              <a:spcAft>
                <a:spcPts val="0"/>
              </a:spcAft>
              <a:buSzPts val="600"/>
              <a:buNone/>
              <a:defRPr sz="1800"/>
            </a:lvl6pPr>
            <a:lvl7pPr lvl="6" algn="l">
              <a:lnSpc>
                <a:spcPct val="100000"/>
              </a:lnSpc>
              <a:spcBef>
                <a:spcPts val="0"/>
              </a:spcBef>
              <a:spcAft>
                <a:spcPts val="0"/>
              </a:spcAft>
              <a:buSzPts val="600"/>
              <a:buNone/>
              <a:defRPr sz="1800"/>
            </a:lvl7pPr>
            <a:lvl8pPr lvl="7" algn="l">
              <a:lnSpc>
                <a:spcPct val="100000"/>
              </a:lnSpc>
              <a:spcBef>
                <a:spcPts val="0"/>
              </a:spcBef>
              <a:spcAft>
                <a:spcPts val="0"/>
              </a:spcAft>
              <a:buSzPts val="600"/>
              <a:buNone/>
              <a:defRPr sz="1800"/>
            </a:lvl8pPr>
            <a:lvl9pPr lvl="8" algn="l">
              <a:lnSpc>
                <a:spcPct val="100000"/>
              </a:lnSpc>
              <a:spcBef>
                <a:spcPts val="0"/>
              </a:spcBef>
              <a:spcAft>
                <a:spcPts val="0"/>
              </a:spcAft>
              <a:buSzPts val="600"/>
              <a:buNone/>
              <a:defRPr sz="1800"/>
            </a:lvl9pPr>
          </a:lstStyle>
          <a:p/>
        </p:txBody>
      </p:sp>
      <p:sp>
        <p:nvSpPr>
          <p:cNvPr id="309" name="Google Shape;309;g308eb9a6fe3_0_562"/>
          <p:cNvSpPr txBox="1"/>
          <p:nvPr>
            <p:ph idx="1" type="body"/>
          </p:nvPr>
        </p:nvSpPr>
        <p:spPr>
          <a:xfrm>
            <a:off x="752888" y="914400"/>
            <a:ext cx="7933800" cy="3714900"/>
          </a:xfrm>
          <a:prstGeom prst="rect">
            <a:avLst/>
          </a:prstGeom>
          <a:noFill/>
          <a:ln>
            <a:noFill/>
          </a:ln>
        </p:spPr>
        <p:txBody>
          <a:bodyPr anchorCtr="0" anchor="t" bIns="51425" lIns="51425" spcFirstLastPara="1" rIns="51425" wrap="square" tIns="51425">
            <a:noAutofit/>
          </a:bodyPr>
          <a:lstStyle>
            <a:lvl1pPr indent="-304800" lvl="0" marL="457200" marR="0" algn="l">
              <a:lnSpc>
                <a:spcPct val="100000"/>
              </a:lnSpc>
              <a:spcBef>
                <a:spcPts val="600"/>
              </a:spcBef>
              <a:spcAft>
                <a:spcPts val="0"/>
              </a:spcAft>
              <a:buClr>
                <a:srgbClr val="07336F"/>
              </a:buClr>
              <a:buSzPts val="1200"/>
              <a:buFont typeface="Arial"/>
              <a:buChar char="•"/>
              <a:defRPr b="0" i="0" sz="2800" u="none" cap="none" strike="noStrike">
                <a:solidFill>
                  <a:srgbClr val="07336F"/>
                </a:solidFill>
                <a:latin typeface="Arial"/>
                <a:ea typeface="Arial"/>
                <a:cs typeface="Arial"/>
                <a:sym typeface="Arial"/>
              </a:defRPr>
            </a:lvl1pPr>
            <a:lvl2pPr indent="-298450" lvl="1" marL="914400" marR="0" algn="l">
              <a:lnSpc>
                <a:spcPct val="100000"/>
              </a:lnSpc>
              <a:spcBef>
                <a:spcPts val="500"/>
              </a:spcBef>
              <a:spcAft>
                <a:spcPts val="0"/>
              </a:spcAft>
              <a:buClr>
                <a:srgbClr val="07336F"/>
              </a:buClr>
              <a:buSzPts val="1100"/>
              <a:buFont typeface="Arial"/>
              <a:buChar char="•"/>
              <a:defRPr b="0" i="0" sz="2400" u="none" cap="none" strike="noStrike">
                <a:solidFill>
                  <a:srgbClr val="07336F"/>
                </a:solidFill>
                <a:latin typeface="Arial"/>
                <a:ea typeface="Arial"/>
                <a:cs typeface="Arial"/>
                <a:sym typeface="Arial"/>
              </a:defRPr>
            </a:lvl2pPr>
            <a:lvl3pPr indent="-279400" lvl="2" marL="1371600" marR="0" algn="l">
              <a:lnSpc>
                <a:spcPct val="100000"/>
              </a:lnSpc>
              <a:spcBef>
                <a:spcPts val="400"/>
              </a:spcBef>
              <a:spcAft>
                <a:spcPts val="0"/>
              </a:spcAft>
              <a:buClr>
                <a:srgbClr val="07336F"/>
              </a:buClr>
              <a:buSzPts val="800"/>
              <a:buFont typeface="Arial"/>
              <a:buChar char="•"/>
              <a:defRPr b="0" i="0" sz="2000" u="none" cap="none" strike="noStrike">
                <a:solidFill>
                  <a:srgbClr val="07336F"/>
                </a:solidFill>
                <a:latin typeface="Arial"/>
                <a:ea typeface="Arial"/>
                <a:cs typeface="Arial"/>
                <a:sym typeface="Arial"/>
              </a:defRPr>
            </a:lvl3pPr>
            <a:lvl4pPr indent="-279400" lvl="3" marL="1828800" marR="0" algn="l">
              <a:lnSpc>
                <a:spcPct val="100000"/>
              </a:lnSpc>
              <a:spcBef>
                <a:spcPts val="400"/>
              </a:spcBef>
              <a:spcAft>
                <a:spcPts val="0"/>
              </a:spcAft>
              <a:buClr>
                <a:srgbClr val="07336F"/>
              </a:buClr>
              <a:buSzPts val="800"/>
              <a:buFont typeface="Arial"/>
              <a:buChar char="•"/>
              <a:defRPr b="0" i="0" sz="1800" u="none" cap="none" strike="noStrike">
                <a:solidFill>
                  <a:srgbClr val="07336F"/>
                </a:solidFill>
                <a:latin typeface="Arial"/>
                <a:ea typeface="Arial"/>
                <a:cs typeface="Arial"/>
                <a:sym typeface="Arial"/>
              </a:defRPr>
            </a:lvl4pPr>
            <a:lvl5pPr indent="-273050" lvl="4" marL="2286000" marR="0" algn="l">
              <a:lnSpc>
                <a:spcPct val="100000"/>
              </a:lnSpc>
              <a:spcBef>
                <a:spcPts val="300"/>
              </a:spcBef>
              <a:spcAft>
                <a:spcPts val="0"/>
              </a:spcAft>
              <a:buClr>
                <a:srgbClr val="07336F"/>
              </a:buClr>
              <a:buSzPts val="700"/>
              <a:buFont typeface="Arial"/>
              <a:buChar char="•"/>
              <a:defRPr b="0" i="0" sz="1600" u="none" cap="none" strike="noStrike">
                <a:solidFill>
                  <a:srgbClr val="07336F"/>
                </a:solidFill>
                <a:latin typeface="Arial"/>
                <a:ea typeface="Arial"/>
                <a:cs typeface="Arial"/>
                <a:sym typeface="Arial"/>
              </a:defRPr>
            </a:lvl5pPr>
            <a:lvl6pPr indent="-273050" lvl="5" marL="2743200" marR="0" algn="l">
              <a:lnSpc>
                <a:spcPct val="100000"/>
              </a:lnSpc>
              <a:spcBef>
                <a:spcPts val="300"/>
              </a:spcBef>
              <a:spcAft>
                <a:spcPts val="0"/>
              </a:spcAft>
              <a:buClr>
                <a:srgbClr val="07336F"/>
              </a:buClr>
              <a:buSzPts val="700"/>
              <a:buFont typeface="Arial"/>
              <a:buChar char="•"/>
              <a:defRPr b="0" i="0" sz="1600" u="none" cap="none" strike="noStrike">
                <a:solidFill>
                  <a:srgbClr val="07336F"/>
                </a:solidFill>
                <a:latin typeface="Calibri"/>
                <a:ea typeface="Calibri"/>
                <a:cs typeface="Calibri"/>
                <a:sym typeface="Calibri"/>
              </a:defRPr>
            </a:lvl6pPr>
            <a:lvl7pPr indent="-279400" lvl="6" marL="3200400" marR="0" algn="l">
              <a:lnSpc>
                <a:spcPct val="100000"/>
              </a:lnSpc>
              <a:spcBef>
                <a:spcPts val="400"/>
              </a:spcBef>
              <a:spcAft>
                <a:spcPts val="0"/>
              </a:spcAft>
              <a:buClr>
                <a:schemeClr val="dk1"/>
              </a:buClr>
              <a:buSzPts val="800"/>
              <a:buFont typeface="Arial"/>
              <a:buChar char="•"/>
              <a:defRPr b="0" i="0" sz="2000" u="none" cap="none" strike="noStrike">
                <a:solidFill>
                  <a:schemeClr val="dk1"/>
                </a:solidFill>
                <a:latin typeface="Calibri"/>
                <a:ea typeface="Calibri"/>
                <a:cs typeface="Calibri"/>
                <a:sym typeface="Calibri"/>
              </a:defRPr>
            </a:lvl7pPr>
            <a:lvl8pPr indent="-279400" lvl="7" marL="3657600" marR="0" algn="l">
              <a:lnSpc>
                <a:spcPct val="100000"/>
              </a:lnSpc>
              <a:spcBef>
                <a:spcPts val="400"/>
              </a:spcBef>
              <a:spcAft>
                <a:spcPts val="0"/>
              </a:spcAft>
              <a:buClr>
                <a:schemeClr val="dk1"/>
              </a:buClr>
              <a:buSzPts val="800"/>
              <a:buFont typeface="Arial"/>
              <a:buChar char="•"/>
              <a:defRPr b="0" i="0" sz="2000" u="none" cap="none" strike="noStrike">
                <a:solidFill>
                  <a:schemeClr val="dk1"/>
                </a:solidFill>
                <a:latin typeface="Calibri"/>
                <a:ea typeface="Calibri"/>
                <a:cs typeface="Calibri"/>
                <a:sym typeface="Calibri"/>
              </a:defRPr>
            </a:lvl8pPr>
            <a:lvl9pPr indent="-279400" lvl="8" marL="4114800" marR="0" algn="l">
              <a:lnSpc>
                <a:spcPct val="100000"/>
              </a:lnSpc>
              <a:spcBef>
                <a:spcPts val="400"/>
              </a:spcBef>
              <a:spcAft>
                <a:spcPts val="0"/>
              </a:spcAft>
              <a:buClr>
                <a:schemeClr val="dk1"/>
              </a:buClr>
              <a:buSzPts val="8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310" name="Shape 310"/>
        <p:cNvGrpSpPr/>
        <p:nvPr/>
      </p:nvGrpSpPr>
      <p:grpSpPr>
        <a:xfrm>
          <a:off x="0" y="0"/>
          <a:ext cx="0" cy="0"/>
          <a:chOff x="0" y="0"/>
          <a:chExt cx="0" cy="0"/>
        </a:xfrm>
      </p:grpSpPr>
      <p:sp>
        <p:nvSpPr>
          <p:cNvPr id="311" name="Google Shape;311;g308eb9a6fe3_0_565"/>
          <p:cNvSpPr txBox="1"/>
          <p:nvPr>
            <p:ph type="title"/>
          </p:nvPr>
        </p:nvSpPr>
        <p:spPr>
          <a:xfrm>
            <a:off x="752888" y="205978"/>
            <a:ext cx="7933800" cy="5943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0099D8"/>
              </a:buClr>
              <a:buSzPts val="24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100"/>
              <a:buNone/>
              <a:defRPr sz="1800"/>
            </a:lvl2pPr>
            <a:lvl3pPr lvl="2" algn="l">
              <a:lnSpc>
                <a:spcPct val="100000"/>
              </a:lnSpc>
              <a:spcBef>
                <a:spcPts val="0"/>
              </a:spcBef>
              <a:spcAft>
                <a:spcPts val="0"/>
              </a:spcAft>
              <a:buSzPts val="1100"/>
              <a:buNone/>
              <a:defRPr sz="1800"/>
            </a:lvl3pPr>
            <a:lvl4pPr lvl="3" algn="l">
              <a:lnSpc>
                <a:spcPct val="100000"/>
              </a:lnSpc>
              <a:spcBef>
                <a:spcPts val="0"/>
              </a:spcBef>
              <a:spcAft>
                <a:spcPts val="0"/>
              </a:spcAft>
              <a:buSzPts val="1100"/>
              <a:buNone/>
              <a:defRPr sz="1800"/>
            </a:lvl4pPr>
            <a:lvl5pPr lvl="4" algn="l">
              <a:lnSpc>
                <a:spcPct val="100000"/>
              </a:lnSpc>
              <a:spcBef>
                <a:spcPts val="0"/>
              </a:spcBef>
              <a:spcAft>
                <a:spcPts val="0"/>
              </a:spcAft>
              <a:buSzPts val="1100"/>
              <a:buNone/>
              <a:defRPr sz="1800"/>
            </a:lvl5pPr>
            <a:lvl6pPr lvl="5" algn="l">
              <a:lnSpc>
                <a:spcPct val="100000"/>
              </a:lnSpc>
              <a:spcBef>
                <a:spcPts val="0"/>
              </a:spcBef>
              <a:spcAft>
                <a:spcPts val="0"/>
              </a:spcAft>
              <a:buSzPts val="1100"/>
              <a:buNone/>
              <a:defRPr sz="1800"/>
            </a:lvl6pPr>
            <a:lvl7pPr lvl="6" algn="l">
              <a:lnSpc>
                <a:spcPct val="100000"/>
              </a:lnSpc>
              <a:spcBef>
                <a:spcPts val="0"/>
              </a:spcBef>
              <a:spcAft>
                <a:spcPts val="0"/>
              </a:spcAft>
              <a:buSzPts val="1100"/>
              <a:buNone/>
              <a:defRPr sz="1800"/>
            </a:lvl7pPr>
            <a:lvl8pPr lvl="7" algn="l">
              <a:lnSpc>
                <a:spcPct val="100000"/>
              </a:lnSpc>
              <a:spcBef>
                <a:spcPts val="0"/>
              </a:spcBef>
              <a:spcAft>
                <a:spcPts val="0"/>
              </a:spcAft>
              <a:buSzPts val="1100"/>
              <a:buNone/>
              <a:defRPr sz="1800"/>
            </a:lvl8pPr>
            <a:lvl9pPr lvl="8" algn="l">
              <a:lnSpc>
                <a:spcPct val="100000"/>
              </a:lnSpc>
              <a:spcBef>
                <a:spcPts val="0"/>
              </a:spcBef>
              <a:spcAft>
                <a:spcPts val="0"/>
              </a:spcAft>
              <a:buSzPts val="1100"/>
              <a:buNone/>
              <a:defRPr sz="1800"/>
            </a:lvl9pPr>
          </a:lstStyle>
          <a:p/>
        </p:txBody>
      </p:sp>
      <p:sp>
        <p:nvSpPr>
          <p:cNvPr id="312" name="Google Shape;312;g308eb9a6fe3_0_565"/>
          <p:cNvSpPr/>
          <p:nvPr>
            <p:ph idx="2" type="pic"/>
          </p:nvPr>
        </p:nvSpPr>
        <p:spPr>
          <a:xfrm>
            <a:off x="6096000" y="914400"/>
            <a:ext cx="2590800" cy="3714900"/>
          </a:xfrm>
          <a:prstGeom prst="rect">
            <a:avLst/>
          </a:prstGeom>
          <a:solidFill>
            <a:srgbClr val="F2F2F2"/>
          </a:solidFill>
          <a:ln>
            <a:noFill/>
          </a:ln>
        </p:spPr>
      </p:sp>
      <p:sp>
        <p:nvSpPr>
          <p:cNvPr id="313" name="Google Shape;313;g308eb9a6fe3_0_565"/>
          <p:cNvSpPr txBox="1"/>
          <p:nvPr>
            <p:ph idx="1" type="body"/>
          </p:nvPr>
        </p:nvSpPr>
        <p:spPr>
          <a:xfrm>
            <a:off x="752888" y="914400"/>
            <a:ext cx="5190600" cy="37149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1pPr>
            <a:lvl2pPr indent="-342900" lvl="1" marL="914400" marR="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2pPr>
            <a:lvl3pPr indent="-323850" lvl="2" marL="1371600" marR="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3pPr>
            <a:lvl4pPr indent="-317500" lvl="3" marL="1828800" marR="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4pPr>
            <a:lvl5pPr indent="-304800" lvl="4" marL="22860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Arial"/>
                <a:ea typeface="Arial"/>
                <a:cs typeface="Arial"/>
                <a:sym typeface="Arial"/>
              </a:defRPr>
            </a:lvl5pPr>
            <a:lvl6pPr indent="-304800" lvl="5" marL="27432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indent="-323850" lvl="6" marL="32004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314" name="Shape 314"/>
        <p:cNvGrpSpPr/>
        <p:nvPr/>
      </p:nvGrpSpPr>
      <p:grpSpPr>
        <a:xfrm>
          <a:off x="0" y="0"/>
          <a:ext cx="0" cy="0"/>
          <a:chOff x="0" y="0"/>
          <a:chExt cx="0" cy="0"/>
        </a:xfrm>
      </p:grpSpPr>
      <p:sp>
        <p:nvSpPr>
          <p:cNvPr id="315" name="Google Shape;315;g308eb9a6fe3_0_569"/>
          <p:cNvSpPr txBox="1"/>
          <p:nvPr>
            <p:ph type="title"/>
          </p:nvPr>
        </p:nvSpPr>
        <p:spPr>
          <a:xfrm>
            <a:off x="752888" y="205978"/>
            <a:ext cx="7933800" cy="5943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0099D8"/>
              </a:buClr>
              <a:buSzPts val="24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100"/>
              <a:buNone/>
              <a:defRPr sz="1800"/>
            </a:lvl2pPr>
            <a:lvl3pPr lvl="2" algn="l">
              <a:lnSpc>
                <a:spcPct val="100000"/>
              </a:lnSpc>
              <a:spcBef>
                <a:spcPts val="0"/>
              </a:spcBef>
              <a:spcAft>
                <a:spcPts val="0"/>
              </a:spcAft>
              <a:buSzPts val="1100"/>
              <a:buNone/>
              <a:defRPr sz="1800"/>
            </a:lvl3pPr>
            <a:lvl4pPr lvl="3" algn="l">
              <a:lnSpc>
                <a:spcPct val="100000"/>
              </a:lnSpc>
              <a:spcBef>
                <a:spcPts val="0"/>
              </a:spcBef>
              <a:spcAft>
                <a:spcPts val="0"/>
              </a:spcAft>
              <a:buSzPts val="1100"/>
              <a:buNone/>
              <a:defRPr sz="1800"/>
            </a:lvl4pPr>
            <a:lvl5pPr lvl="4" algn="l">
              <a:lnSpc>
                <a:spcPct val="100000"/>
              </a:lnSpc>
              <a:spcBef>
                <a:spcPts val="0"/>
              </a:spcBef>
              <a:spcAft>
                <a:spcPts val="0"/>
              </a:spcAft>
              <a:buSzPts val="1100"/>
              <a:buNone/>
              <a:defRPr sz="1800"/>
            </a:lvl5pPr>
            <a:lvl6pPr lvl="5" algn="l">
              <a:lnSpc>
                <a:spcPct val="100000"/>
              </a:lnSpc>
              <a:spcBef>
                <a:spcPts val="0"/>
              </a:spcBef>
              <a:spcAft>
                <a:spcPts val="0"/>
              </a:spcAft>
              <a:buSzPts val="1100"/>
              <a:buNone/>
              <a:defRPr sz="1800"/>
            </a:lvl6pPr>
            <a:lvl7pPr lvl="6" algn="l">
              <a:lnSpc>
                <a:spcPct val="100000"/>
              </a:lnSpc>
              <a:spcBef>
                <a:spcPts val="0"/>
              </a:spcBef>
              <a:spcAft>
                <a:spcPts val="0"/>
              </a:spcAft>
              <a:buSzPts val="1100"/>
              <a:buNone/>
              <a:defRPr sz="1800"/>
            </a:lvl7pPr>
            <a:lvl8pPr lvl="7" algn="l">
              <a:lnSpc>
                <a:spcPct val="100000"/>
              </a:lnSpc>
              <a:spcBef>
                <a:spcPts val="0"/>
              </a:spcBef>
              <a:spcAft>
                <a:spcPts val="0"/>
              </a:spcAft>
              <a:buSzPts val="1100"/>
              <a:buNone/>
              <a:defRPr sz="1800"/>
            </a:lvl8pPr>
            <a:lvl9pPr lvl="8" algn="l">
              <a:lnSpc>
                <a:spcPct val="100000"/>
              </a:lnSpc>
              <a:spcBef>
                <a:spcPts val="0"/>
              </a:spcBef>
              <a:spcAft>
                <a:spcPts val="0"/>
              </a:spcAft>
              <a:buSzPts val="1100"/>
              <a:buNone/>
              <a:defRPr sz="1800"/>
            </a:lvl9pPr>
          </a:lstStyle>
          <a:p/>
        </p:txBody>
      </p:sp>
      <p:sp>
        <p:nvSpPr>
          <p:cNvPr id="316" name="Google Shape;316;g308eb9a6fe3_0_569"/>
          <p:cNvSpPr/>
          <p:nvPr>
            <p:ph idx="2" type="pic"/>
          </p:nvPr>
        </p:nvSpPr>
        <p:spPr>
          <a:xfrm>
            <a:off x="762000" y="914400"/>
            <a:ext cx="2590800" cy="3714900"/>
          </a:xfrm>
          <a:prstGeom prst="rect">
            <a:avLst/>
          </a:prstGeom>
          <a:solidFill>
            <a:srgbClr val="F2F2F2"/>
          </a:solidFill>
          <a:ln>
            <a:noFill/>
          </a:ln>
        </p:spPr>
      </p:sp>
      <p:sp>
        <p:nvSpPr>
          <p:cNvPr id="317" name="Google Shape;317;g308eb9a6fe3_0_569"/>
          <p:cNvSpPr txBox="1"/>
          <p:nvPr>
            <p:ph idx="1" type="body"/>
          </p:nvPr>
        </p:nvSpPr>
        <p:spPr>
          <a:xfrm>
            <a:off x="3505200" y="914400"/>
            <a:ext cx="5190600" cy="37149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1pPr>
            <a:lvl2pPr indent="-342900" lvl="1" marL="914400" marR="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2pPr>
            <a:lvl3pPr indent="-323850" lvl="2" marL="1371600" marR="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3pPr>
            <a:lvl4pPr indent="-317500" lvl="3" marL="1828800" marR="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4pPr>
            <a:lvl5pPr indent="-304800" lvl="4" marL="22860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Arial"/>
                <a:ea typeface="Arial"/>
                <a:cs typeface="Arial"/>
                <a:sym typeface="Arial"/>
              </a:defRPr>
            </a:lvl5pPr>
            <a:lvl6pPr indent="-304800" lvl="5" marL="27432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indent="-323850" lvl="6" marL="32004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318" name="Shape 318"/>
        <p:cNvGrpSpPr/>
        <p:nvPr/>
      </p:nvGrpSpPr>
      <p:grpSpPr>
        <a:xfrm>
          <a:off x="0" y="0"/>
          <a:ext cx="0" cy="0"/>
          <a:chOff x="0" y="0"/>
          <a:chExt cx="0" cy="0"/>
        </a:xfrm>
      </p:grpSpPr>
      <p:sp>
        <p:nvSpPr>
          <p:cNvPr id="319" name="Google Shape;319;g308eb9a6fe3_0_573"/>
          <p:cNvSpPr/>
          <p:nvPr>
            <p:ph idx="2" type="pic"/>
          </p:nvPr>
        </p:nvSpPr>
        <p:spPr>
          <a:xfrm>
            <a:off x="762000" y="914400"/>
            <a:ext cx="7921800" cy="1314600"/>
          </a:xfrm>
          <a:prstGeom prst="rect">
            <a:avLst/>
          </a:prstGeom>
          <a:solidFill>
            <a:srgbClr val="F2F2F2"/>
          </a:solidFill>
          <a:ln>
            <a:noFill/>
          </a:ln>
        </p:spPr>
      </p:sp>
      <p:sp>
        <p:nvSpPr>
          <p:cNvPr id="320" name="Google Shape;320;g308eb9a6fe3_0_573"/>
          <p:cNvSpPr txBox="1"/>
          <p:nvPr>
            <p:ph idx="1" type="body"/>
          </p:nvPr>
        </p:nvSpPr>
        <p:spPr>
          <a:xfrm>
            <a:off x="752888" y="2343150"/>
            <a:ext cx="7933800" cy="22860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1pPr>
            <a:lvl2pPr indent="-342900" lvl="1" marL="914400" marR="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2pPr>
            <a:lvl3pPr indent="-323850" lvl="2" marL="1371600" marR="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3pPr>
            <a:lvl4pPr indent="-317500" lvl="3" marL="1828800" marR="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4pPr>
            <a:lvl5pPr indent="-304800" lvl="4" marL="22860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Arial"/>
                <a:ea typeface="Arial"/>
                <a:cs typeface="Arial"/>
                <a:sym typeface="Arial"/>
              </a:defRPr>
            </a:lvl5pPr>
            <a:lvl6pPr indent="-304800" lvl="5" marL="27432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indent="-323850" lvl="6" marL="32004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
        <p:nvSpPr>
          <p:cNvPr id="321" name="Google Shape;321;g308eb9a6fe3_0_573"/>
          <p:cNvSpPr txBox="1"/>
          <p:nvPr>
            <p:ph type="title"/>
          </p:nvPr>
        </p:nvSpPr>
        <p:spPr>
          <a:xfrm>
            <a:off x="752888" y="205978"/>
            <a:ext cx="7933800" cy="5943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0099D8"/>
              </a:buClr>
              <a:buSzPts val="24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100"/>
              <a:buNone/>
              <a:defRPr sz="1800"/>
            </a:lvl2pPr>
            <a:lvl3pPr lvl="2" algn="l">
              <a:lnSpc>
                <a:spcPct val="100000"/>
              </a:lnSpc>
              <a:spcBef>
                <a:spcPts val="0"/>
              </a:spcBef>
              <a:spcAft>
                <a:spcPts val="0"/>
              </a:spcAft>
              <a:buSzPts val="1100"/>
              <a:buNone/>
              <a:defRPr sz="1800"/>
            </a:lvl3pPr>
            <a:lvl4pPr lvl="3" algn="l">
              <a:lnSpc>
                <a:spcPct val="100000"/>
              </a:lnSpc>
              <a:spcBef>
                <a:spcPts val="0"/>
              </a:spcBef>
              <a:spcAft>
                <a:spcPts val="0"/>
              </a:spcAft>
              <a:buSzPts val="1100"/>
              <a:buNone/>
              <a:defRPr sz="1800"/>
            </a:lvl4pPr>
            <a:lvl5pPr lvl="4" algn="l">
              <a:lnSpc>
                <a:spcPct val="100000"/>
              </a:lnSpc>
              <a:spcBef>
                <a:spcPts val="0"/>
              </a:spcBef>
              <a:spcAft>
                <a:spcPts val="0"/>
              </a:spcAft>
              <a:buSzPts val="1100"/>
              <a:buNone/>
              <a:defRPr sz="1800"/>
            </a:lvl5pPr>
            <a:lvl6pPr lvl="5" algn="l">
              <a:lnSpc>
                <a:spcPct val="100000"/>
              </a:lnSpc>
              <a:spcBef>
                <a:spcPts val="0"/>
              </a:spcBef>
              <a:spcAft>
                <a:spcPts val="0"/>
              </a:spcAft>
              <a:buSzPts val="1100"/>
              <a:buNone/>
              <a:defRPr sz="1800"/>
            </a:lvl6pPr>
            <a:lvl7pPr lvl="6" algn="l">
              <a:lnSpc>
                <a:spcPct val="100000"/>
              </a:lnSpc>
              <a:spcBef>
                <a:spcPts val="0"/>
              </a:spcBef>
              <a:spcAft>
                <a:spcPts val="0"/>
              </a:spcAft>
              <a:buSzPts val="1100"/>
              <a:buNone/>
              <a:defRPr sz="1800"/>
            </a:lvl7pPr>
            <a:lvl8pPr lvl="7" algn="l">
              <a:lnSpc>
                <a:spcPct val="100000"/>
              </a:lnSpc>
              <a:spcBef>
                <a:spcPts val="0"/>
              </a:spcBef>
              <a:spcAft>
                <a:spcPts val="0"/>
              </a:spcAft>
              <a:buSzPts val="1100"/>
              <a:buNone/>
              <a:defRPr sz="1800"/>
            </a:lvl8pPr>
            <a:lvl9pPr lvl="8" algn="l">
              <a:lnSpc>
                <a:spcPct val="100000"/>
              </a:lnSpc>
              <a:spcBef>
                <a:spcPts val="0"/>
              </a:spcBef>
              <a:spcAft>
                <a:spcPts val="0"/>
              </a:spcAft>
              <a:buSzPts val="1100"/>
              <a:buNone/>
              <a:defRPr sz="18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322" name="Shape 322"/>
        <p:cNvGrpSpPr/>
        <p:nvPr/>
      </p:nvGrpSpPr>
      <p:grpSpPr>
        <a:xfrm>
          <a:off x="0" y="0"/>
          <a:ext cx="0" cy="0"/>
          <a:chOff x="0" y="0"/>
          <a:chExt cx="0" cy="0"/>
        </a:xfrm>
      </p:grpSpPr>
      <p:sp>
        <p:nvSpPr>
          <p:cNvPr id="323" name="Google Shape;323;g308eb9a6fe3_0_577"/>
          <p:cNvSpPr/>
          <p:nvPr>
            <p:ph idx="2" type="pic"/>
          </p:nvPr>
        </p:nvSpPr>
        <p:spPr>
          <a:xfrm>
            <a:off x="762000" y="3314700"/>
            <a:ext cx="7921800" cy="1314600"/>
          </a:xfrm>
          <a:prstGeom prst="rect">
            <a:avLst/>
          </a:prstGeom>
          <a:solidFill>
            <a:srgbClr val="F2F2F2"/>
          </a:solidFill>
          <a:ln>
            <a:noFill/>
          </a:ln>
        </p:spPr>
      </p:sp>
      <p:sp>
        <p:nvSpPr>
          <p:cNvPr id="324" name="Google Shape;324;g308eb9a6fe3_0_577"/>
          <p:cNvSpPr txBox="1"/>
          <p:nvPr>
            <p:ph idx="1" type="body"/>
          </p:nvPr>
        </p:nvSpPr>
        <p:spPr>
          <a:xfrm>
            <a:off x="752888" y="914400"/>
            <a:ext cx="7933800" cy="22860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1pPr>
            <a:lvl2pPr indent="-342900" lvl="1" marL="914400" marR="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2pPr>
            <a:lvl3pPr indent="-323850" lvl="2" marL="1371600" marR="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3pPr>
            <a:lvl4pPr indent="-317500" lvl="3" marL="1828800" marR="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4pPr>
            <a:lvl5pPr indent="-304800" lvl="4" marL="22860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Arial"/>
                <a:ea typeface="Arial"/>
                <a:cs typeface="Arial"/>
                <a:sym typeface="Arial"/>
              </a:defRPr>
            </a:lvl5pPr>
            <a:lvl6pPr indent="-304800" lvl="5" marL="27432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indent="-323850" lvl="6" marL="32004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
        <p:nvSpPr>
          <p:cNvPr id="325" name="Google Shape;325;g308eb9a6fe3_0_577"/>
          <p:cNvSpPr txBox="1"/>
          <p:nvPr>
            <p:ph type="title"/>
          </p:nvPr>
        </p:nvSpPr>
        <p:spPr>
          <a:xfrm>
            <a:off x="752888" y="205978"/>
            <a:ext cx="7933800" cy="5943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0099D8"/>
              </a:buClr>
              <a:buSzPts val="24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100"/>
              <a:buNone/>
              <a:defRPr sz="1800"/>
            </a:lvl2pPr>
            <a:lvl3pPr lvl="2" algn="l">
              <a:lnSpc>
                <a:spcPct val="100000"/>
              </a:lnSpc>
              <a:spcBef>
                <a:spcPts val="0"/>
              </a:spcBef>
              <a:spcAft>
                <a:spcPts val="0"/>
              </a:spcAft>
              <a:buSzPts val="1100"/>
              <a:buNone/>
              <a:defRPr sz="1800"/>
            </a:lvl3pPr>
            <a:lvl4pPr lvl="3" algn="l">
              <a:lnSpc>
                <a:spcPct val="100000"/>
              </a:lnSpc>
              <a:spcBef>
                <a:spcPts val="0"/>
              </a:spcBef>
              <a:spcAft>
                <a:spcPts val="0"/>
              </a:spcAft>
              <a:buSzPts val="1100"/>
              <a:buNone/>
              <a:defRPr sz="1800"/>
            </a:lvl4pPr>
            <a:lvl5pPr lvl="4" algn="l">
              <a:lnSpc>
                <a:spcPct val="100000"/>
              </a:lnSpc>
              <a:spcBef>
                <a:spcPts val="0"/>
              </a:spcBef>
              <a:spcAft>
                <a:spcPts val="0"/>
              </a:spcAft>
              <a:buSzPts val="1100"/>
              <a:buNone/>
              <a:defRPr sz="1800"/>
            </a:lvl5pPr>
            <a:lvl6pPr lvl="5" algn="l">
              <a:lnSpc>
                <a:spcPct val="100000"/>
              </a:lnSpc>
              <a:spcBef>
                <a:spcPts val="0"/>
              </a:spcBef>
              <a:spcAft>
                <a:spcPts val="0"/>
              </a:spcAft>
              <a:buSzPts val="1100"/>
              <a:buNone/>
              <a:defRPr sz="1800"/>
            </a:lvl6pPr>
            <a:lvl7pPr lvl="6" algn="l">
              <a:lnSpc>
                <a:spcPct val="100000"/>
              </a:lnSpc>
              <a:spcBef>
                <a:spcPts val="0"/>
              </a:spcBef>
              <a:spcAft>
                <a:spcPts val="0"/>
              </a:spcAft>
              <a:buSzPts val="1100"/>
              <a:buNone/>
              <a:defRPr sz="1800"/>
            </a:lvl7pPr>
            <a:lvl8pPr lvl="7" algn="l">
              <a:lnSpc>
                <a:spcPct val="100000"/>
              </a:lnSpc>
              <a:spcBef>
                <a:spcPts val="0"/>
              </a:spcBef>
              <a:spcAft>
                <a:spcPts val="0"/>
              </a:spcAft>
              <a:buSzPts val="1100"/>
              <a:buNone/>
              <a:defRPr sz="1800"/>
            </a:lvl8pPr>
            <a:lvl9pPr lvl="8" algn="l">
              <a:lnSpc>
                <a:spcPct val="100000"/>
              </a:lnSpc>
              <a:spcBef>
                <a:spcPts val="0"/>
              </a:spcBef>
              <a:spcAft>
                <a:spcPts val="0"/>
              </a:spcAft>
              <a:buSzPts val="1100"/>
              <a:buNone/>
              <a:defRPr sz="1800"/>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326" name="Shape 326"/>
        <p:cNvGrpSpPr/>
        <p:nvPr/>
      </p:nvGrpSpPr>
      <p:grpSpPr>
        <a:xfrm>
          <a:off x="0" y="0"/>
          <a:ext cx="0" cy="0"/>
          <a:chOff x="0" y="0"/>
          <a:chExt cx="0" cy="0"/>
        </a:xfrm>
      </p:grpSpPr>
      <p:sp>
        <p:nvSpPr>
          <p:cNvPr id="327" name="Google Shape;327;g308eb9a6fe3_0_581"/>
          <p:cNvSpPr txBox="1"/>
          <p:nvPr>
            <p:ph type="title"/>
          </p:nvPr>
        </p:nvSpPr>
        <p:spPr>
          <a:xfrm>
            <a:off x="752888" y="205978"/>
            <a:ext cx="7933800" cy="5943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0099D8"/>
              </a:buClr>
              <a:buSzPts val="24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100"/>
              <a:buNone/>
              <a:defRPr sz="1800"/>
            </a:lvl2pPr>
            <a:lvl3pPr lvl="2" algn="l">
              <a:lnSpc>
                <a:spcPct val="100000"/>
              </a:lnSpc>
              <a:spcBef>
                <a:spcPts val="0"/>
              </a:spcBef>
              <a:spcAft>
                <a:spcPts val="0"/>
              </a:spcAft>
              <a:buSzPts val="1100"/>
              <a:buNone/>
              <a:defRPr sz="1800"/>
            </a:lvl3pPr>
            <a:lvl4pPr lvl="3" algn="l">
              <a:lnSpc>
                <a:spcPct val="100000"/>
              </a:lnSpc>
              <a:spcBef>
                <a:spcPts val="0"/>
              </a:spcBef>
              <a:spcAft>
                <a:spcPts val="0"/>
              </a:spcAft>
              <a:buSzPts val="1100"/>
              <a:buNone/>
              <a:defRPr sz="1800"/>
            </a:lvl4pPr>
            <a:lvl5pPr lvl="4" algn="l">
              <a:lnSpc>
                <a:spcPct val="100000"/>
              </a:lnSpc>
              <a:spcBef>
                <a:spcPts val="0"/>
              </a:spcBef>
              <a:spcAft>
                <a:spcPts val="0"/>
              </a:spcAft>
              <a:buSzPts val="1100"/>
              <a:buNone/>
              <a:defRPr sz="1800"/>
            </a:lvl5pPr>
            <a:lvl6pPr lvl="5" algn="l">
              <a:lnSpc>
                <a:spcPct val="100000"/>
              </a:lnSpc>
              <a:spcBef>
                <a:spcPts val="0"/>
              </a:spcBef>
              <a:spcAft>
                <a:spcPts val="0"/>
              </a:spcAft>
              <a:buSzPts val="1100"/>
              <a:buNone/>
              <a:defRPr sz="1800"/>
            </a:lvl6pPr>
            <a:lvl7pPr lvl="6" algn="l">
              <a:lnSpc>
                <a:spcPct val="100000"/>
              </a:lnSpc>
              <a:spcBef>
                <a:spcPts val="0"/>
              </a:spcBef>
              <a:spcAft>
                <a:spcPts val="0"/>
              </a:spcAft>
              <a:buSzPts val="1100"/>
              <a:buNone/>
              <a:defRPr sz="1800"/>
            </a:lvl7pPr>
            <a:lvl8pPr lvl="7" algn="l">
              <a:lnSpc>
                <a:spcPct val="100000"/>
              </a:lnSpc>
              <a:spcBef>
                <a:spcPts val="0"/>
              </a:spcBef>
              <a:spcAft>
                <a:spcPts val="0"/>
              </a:spcAft>
              <a:buSzPts val="1100"/>
              <a:buNone/>
              <a:defRPr sz="1800"/>
            </a:lvl8pPr>
            <a:lvl9pPr lvl="8" algn="l">
              <a:lnSpc>
                <a:spcPct val="100000"/>
              </a:lnSpc>
              <a:spcBef>
                <a:spcPts val="0"/>
              </a:spcBef>
              <a:spcAft>
                <a:spcPts val="0"/>
              </a:spcAft>
              <a:buSzPts val="1100"/>
              <a:buNone/>
              <a:defRPr sz="1800"/>
            </a:lvl9pPr>
          </a:lstStyle>
          <a:p/>
        </p:txBody>
      </p:sp>
      <p:sp>
        <p:nvSpPr>
          <p:cNvPr id="328" name="Google Shape;328;g308eb9a6fe3_0_581"/>
          <p:cNvSpPr txBox="1"/>
          <p:nvPr>
            <p:ph idx="1" type="body"/>
          </p:nvPr>
        </p:nvSpPr>
        <p:spPr>
          <a:xfrm>
            <a:off x="762000" y="914400"/>
            <a:ext cx="3742800" cy="37149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1pPr>
            <a:lvl2pPr indent="-342900" lvl="1" marL="914400" marR="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2pPr>
            <a:lvl3pPr indent="-323850" lvl="2" marL="1371600" marR="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3pPr>
            <a:lvl4pPr indent="-317500" lvl="3" marL="1828800" marR="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4pPr>
            <a:lvl5pPr indent="-304800" lvl="4" marL="22860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Arial"/>
                <a:ea typeface="Arial"/>
                <a:cs typeface="Arial"/>
                <a:sym typeface="Arial"/>
              </a:defRPr>
            </a:lvl5pPr>
            <a:lvl6pPr indent="-304800" lvl="5" marL="27432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indent="-323850" lvl="6" marL="32004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
        <p:nvSpPr>
          <p:cNvPr id="329" name="Google Shape;329;g308eb9a6fe3_0_581"/>
          <p:cNvSpPr txBox="1"/>
          <p:nvPr>
            <p:ph idx="2" type="body"/>
          </p:nvPr>
        </p:nvSpPr>
        <p:spPr>
          <a:xfrm>
            <a:off x="4953000" y="914400"/>
            <a:ext cx="3742800" cy="37149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1pPr>
            <a:lvl2pPr indent="-342900" lvl="1" marL="914400" marR="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2pPr>
            <a:lvl3pPr indent="-323850" lvl="2" marL="1371600" marR="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3pPr>
            <a:lvl4pPr indent="-317500" lvl="3" marL="1828800" marR="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4pPr>
            <a:lvl5pPr indent="-304800" lvl="4" marL="22860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Arial"/>
                <a:ea typeface="Arial"/>
                <a:cs typeface="Arial"/>
                <a:sym typeface="Arial"/>
              </a:defRPr>
            </a:lvl5pPr>
            <a:lvl6pPr indent="-304800" lvl="5" marL="27432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indent="-323850" lvl="6" marL="32004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330" name="Shape 330"/>
        <p:cNvGrpSpPr/>
        <p:nvPr/>
      </p:nvGrpSpPr>
      <p:grpSpPr>
        <a:xfrm>
          <a:off x="0" y="0"/>
          <a:ext cx="0" cy="0"/>
          <a:chOff x="0" y="0"/>
          <a:chExt cx="0" cy="0"/>
        </a:xfrm>
      </p:grpSpPr>
      <p:sp>
        <p:nvSpPr>
          <p:cNvPr id="331" name="Google Shape;331;g308eb9a6fe3_0_585"/>
          <p:cNvSpPr txBox="1"/>
          <p:nvPr>
            <p:ph type="title"/>
          </p:nvPr>
        </p:nvSpPr>
        <p:spPr>
          <a:xfrm>
            <a:off x="752888" y="205978"/>
            <a:ext cx="7933800" cy="5943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0099D8"/>
              </a:buClr>
              <a:buSzPts val="24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100"/>
              <a:buNone/>
              <a:defRPr sz="1800"/>
            </a:lvl2pPr>
            <a:lvl3pPr lvl="2" algn="l">
              <a:lnSpc>
                <a:spcPct val="100000"/>
              </a:lnSpc>
              <a:spcBef>
                <a:spcPts val="0"/>
              </a:spcBef>
              <a:spcAft>
                <a:spcPts val="0"/>
              </a:spcAft>
              <a:buSzPts val="1100"/>
              <a:buNone/>
              <a:defRPr sz="1800"/>
            </a:lvl3pPr>
            <a:lvl4pPr lvl="3" algn="l">
              <a:lnSpc>
                <a:spcPct val="100000"/>
              </a:lnSpc>
              <a:spcBef>
                <a:spcPts val="0"/>
              </a:spcBef>
              <a:spcAft>
                <a:spcPts val="0"/>
              </a:spcAft>
              <a:buSzPts val="1100"/>
              <a:buNone/>
              <a:defRPr sz="1800"/>
            </a:lvl4pPr>
            <a:lvl5pPr lvl="4" algn="l">
              <a:lnSpc>
                <a:spcPct val="100000"/>
              </a:lnSpc>
              <a:spcBef>
                <a:spcPts val="0"/>
              </a:spcBef>
              <a:spcAft>
                <a:spcPts val="0"/>
              </a:spcAft>
              <a:buSzPts val="1100"/>
              <a:buNone/>
              <a:defRPr sz="1800"/>
            </a:lvl5pPr>
            <a:lvl6pPr lvl="5" algn="l">
              <a:lnSpc>
                <a:spcPct val="100000"/>
              </a:lnSpc>
              <a:spcBef>
                <a:spcPts val="0"/>
              </a:spcBef>
              <a:spcAft>
                <a:spcPts val="0"/>
              </a:spcAft>
              <a:buSzPts val="1100"/>
              <a:buNone/>
              <a:defRPr sz="1800"/>
            </a:lvl6pPr>
            <a:lvl7pPr lvl="6" algn="l">
              <a:lnSpc>
                <a:spcPct val="100000"/>
              </a:lnSpc>
              <a:spcBef>
                <a:spcPts val="0"/>
              </a:spcBef>
              <a:spcAft>
                <a:spcPts val="0"/>
              </a:spcAft>
              <a:buSzPts val="1100"/>
              <a:buNone/>
              <a:defRPr sz="1800"/>
            </a:lvl7pPr>
            <a:lvl8pPr lvl="7" algn="l">
              <a:lnSpc>
                <a:spcPct val="100000"/>
              </a:lnSpc>
              <a:spcBef>
                <a:spcPts val="0"/>
              </a:spcBef>
              <a:spcAft>
                <a:spcPts val="0"/>
              </a:spcAft>
              <a:buSzPts val="1100"/>
              <a:buNone/>
              <a:defRPr sz="1800"/>
            </a:lvl8pPr>
            <a:lvl9pPr lvl="8" algn="l">
              <a:lnSpc>
                <a:spcPct val="100000"/>
              </a:lnSpc>
              <a:spcBef>
                <a:spcPts val="0"/>
              </a:spcBef>
              <a:spcAft>
                <a:spcPts val="0"/>
              </a:spcAft>
              <a:buSzPts val="1100"/>
              <a:buNone/>
              <a:defRPr sz="1800"/>
            </a:lvl9pPr>
          </a:lstStyle>
          <a:p/>
        </p:txBody>
      </p:sp>
      <p:sp>
        <p:nvSpPr>
          <p:cNvPr id="332" name="Google Shape;332;g308eb9a6fe3_0_585"/>
          <p:cNvSpPr/>
          <p:nvPr>
            <p:ph idx="2" type="pic"/>
          </p:nvPr>
        </p:nvSpPr>
        <p:spPr>
          <a:xfrm>
            <a:off x="762001" y="914400"/>
            <a:ext cx="3733800" cy="1200000"/>
          </a:xfrm>
          <a:prstGeom prst="rect">
            <a:avLst/>
          </a:prstGeom>
          <a:solidFill>
            <a:srgbClr val="F2F2F2"/>
          </a:solidFill>
          <a:ln>
            <a:noFill/>
          </a:ln>
        </p:spPr>
      </p:sp>
      <p:sp>
        <p:nvSpPr>
          <p:cNvPr id="333" name="Google Shape;333;g308eb9a6fe3_0_585"/>
          <p:cNvSpPr/>
          <p:nvPr>
            <p:ph idx="3" type="pic"/>
          </p:nvPr>
        </p:nvSpPr>
        <p:spPr>
          <a:xfrm>
            <a:off x="4953000" y="914400"/>
            <a:ext cx="3733800" cy="1200000"/>
          </a:xfrm>
          <a:prstGeom prst="rect">
            <a:avLst/>
          </a:prstGeom>
          <a:solidFill>
            <a:srgbClr val="F2F2F2"/>
          </a:solidFill>
          <a:ln>
            <a:noFill/>
          </a:ln>
        </p:spPr>
      </p:sp>
      <p:sp>
        <p:nvSpPr>
          <p:cNvPr id="334" name="Google Shape;334;g308eb9a6fe3_0_585"/>
          <p:cNvSpPr txBox="1"/>
          <p:nvPr>
            <p:ph idx="1" type="body"/>
          </p:nvPr>
        </p:nvSpPr>
        <p:spPr>
          <a:xfrm>
            <a:off x="752888" y="2286000"/>
            <a:ext cx="3742800" cy="23430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1pPr>
            <a:lvl2pPr indent="-342900" lvl="1" marL="914400" marR="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2pPr>
            <a:lvl3pPr indent="-323850" lvl="2" marL="1371600" marR="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3pPr>
            <a:lvl4pPr indent="-317500" lvl="3" marL="1828800" marR="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4pPr>
            <a:lvl5pPr indent="-304800" lvl="4" marL="22860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Arial"/>
                <a:ea typeface="Arial"/>
                <a:cs typeface="Arial"/>
                <a:sym typeface="Arial"/>
              </a:defRPr>
            </a:lvl5pPr>
            <a:lvl6pPr indent="-304800" lvl="5" marL="27432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indent="-323850" lvl="6" marL="32004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
        <p:nvSpPr>
          <p:cNvPr id="335" name="Google Shape;335;g308eb9a6fe3_0_585"/>
          <p:cNvSpPr txBox="1"/>
          <p:nvPr>
            <p:ph idx="4" type="body"/>
          </p:nvPr>
        </p:nvSpPr>
        <p:spPr>
          <a:xfrm>
            <a:off x="4953000" y="2286000"/>
            <a:ext cx="3742800" cy="23430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1pPr>
            <a:lvl2pPr indent="-342900" lvl="1" marL="914400" marR="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2pPr>
            <a:lvl3pPr indent="-323850" lvl="2" marL="1371600" marR="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3pPr>
            <a:lvl4pPr indent="-317500" lvl="3" marL="1828800" marR="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4pPr>
            <a:lvl5pPr indent="-304800" lvl="4" marL="22860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Arial"/>
                <a:ea typeface="Arial"/>
                <a:cs typeface="Arial"/>
                <a:sym typeface="Arial"/>
              </a:defRPr>
            </a:lvl5pPr>
            <a:lvl6pPr indent="-304800" lvl="5" marL="27432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indent="-323850" lvl="6" marL="32004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336" name="Shape 336"/>
        <p:cNvGrpSpPr/>
        <p:nvPr/>
      </p:nvGrpSpPr>
      <p:grpSpPr>
        <a:xfrm>
          <a:off x="0" y="0"/>
          <a:ext cx="0" cy="0"/>
          <a:chOff x="0" y="0"/>
          <a:chExt cx="0" cy="0"/>
        </a:xfrm>
      </p:grpSpPr>
      <p:sp>
        <p:nvSpPr>
          <p:cNvPr id="337" name="Google Shape;337;g308eb9a6fe3_0_591"/>
          <p:cNvSpPr txBox="1"/>
          <p:nvPr>
            <p:ph type="title"/>
          </p:nvPr>
        </p:nvSpPr>
        <p:spPr>
          <a:xfrm>
            <a:off x="752888" y="205978"/>
            <a:ext cx="7933800" cy="5943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0099D8"/>
              </a:buClr>
              <a:buSzPts val="24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100"/>
              <a:buNone/>
              <a:defRPr sz="1800"/>
            </a:lvl2pPr>
            <a:lvl3pPr lvl="2" algn="l">
              <a:lnSpc>
                <a:spcPct val="100000"/>
              </a:lnSpc>
              <a:spcBef>
                <a:spcPts val="0"/>
              </a:spcBef>
              <a:spcAft>
                <a:spcPts val="0"/>
              </a:spcAft>
              <a:buSzPts val="1100"/>
              <a:buNone/>
              <a:defRPr sz="1800"/>
            </a:lvl3pPr>
            <a:lvl4pPr lvl="3" algn="l">
              <a:lnSpc>
                <a:spcPct val="100000"/>
              </a:lnSpc>
              <a:spcBef>
                <a:spcPts val="0"/>
              </a:spcBef>
              <a:spcAft>
                <a:spcPts val="0"/>
              </a:spcAft>
              <a:buSzPts val="1100"/>
              <a:buNone/>
              <a:defRPr sz="1800"/>
            </a:lvl4pPr>
            <a:lvl5pPr lvl="4" algn="l">
              <a:lnSpc>
                <a:spcPct val="100000"/>
              </a:lnSpc>
              <a:spcBef>
                <a:spcPts val="0"/>
              </a:spcBef>
              <a:spcAft>
                <a:spcPts val="0"/>
              </a:spcAft>
              <a:buSzPts val="1100"/>
              <a:buNone/>
              <a:defRPr sz="1800"/>
            </a:lvl5pPr>
            <a:lvl6pPr lvl="5" algn="l">
              <a:lnSpc>
                <a:spcPct val="100000"/>
              </a:lnSpc>
              <a:spcBef>
                <a:spcPts val="0"/>
              </a:spcBef>
              <a:spcAft>
                <a:spcPts val="0"/>
              </a:spcAft>
              <a:buSzPts val="1100"/>
              <a:buNone/>
              <a:defRPr sz="1800"/>
            </a:lvl6pPr>
            <a:lvl7pPr lvl="6" algn="l">
              <a:lnSpc>
                <a:spcPct val="100000"/>
              </a:lnSpc>
              <a:spcBef>
                <a:spcPts val="0"/>
              </a:spcBef>
              <a:spcAft>
                <a:spcPts val="0"/>
              </a:spcAft>
              <a:buSzPts val="1100"/>
              <a:buNone/>
              <a:defRPr sz="1800"/>
            </a:lvl7pPr>
            <a:lvl8pPr lvl="7" algn="l">
              <a:lnSpc>
                <a:spcPct val="100000"/>
              </a:lnSpc>
              <a:spcBef>
                <a:spcPts val="0"/>
              </a:spcBef>
              <a:spcAft>
                <a:spcPts val="0"/>
              </a:spcAft>
              <a:buSzPts val="1100"/>
              <a:buNone/>
              <a:defRPr sz="1800"/>
            </a:lvl8pPr>
            <a:lvl9pPr lvl="8" algn="l">
              <a:lnSpc>
                <a:spcPct val="100000"/>
              </a:lnSpc>
              <a:spcBef>
                <a:spcPts val="0"/>
              </a:spcBef>
              <a:spcAft>
                <a:spcPts val="0"/>
              </a:spcAft>
              <a:buSzPts val="1100"/>
              <a:buNone/>
              <a:defRPr sz="1800"/>
            </a:lvl9pPr>
          </a:lstStyle>
          <a:p/>
        </p:txBody>
      </p:sp>
      <p:sp>
        <p:nvSpPr>
          <p:cNvPr id="338" name="Google Shape;338;g308eb9a6fe3_0_591"/>
          <p:cNvSpPr txBox="1"/>
          <p:nvPr>
            <p:ph idx="1" type="body"/>
          </p:nvPr>
        </p:nvSpPr>
        <p:spPr>
          <a:xfrm>
            <a:off x="752888" y="914400"/>
            <a:ext cx="2447400" cy="37149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1pPr>
            <a:lvl2pPr indent="-342900" lvl="1" marL="914400" marR="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2pPr>
            <a:lvl3pPr indent="-323850" lvl="2" marL="1371600" marR="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3pPr>
            <a:lvl4pPr indent="-317500" lvl="3" marL="1828800" marR="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4pPr>
            <a:lvl5pPr indent="-304800" lvl="4" marL="22860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Arial"/>
                <a:ea typeface="Arial"/>
                <a:cs typeface="Arial"/>
                <a:sym typeface="Arial"/>
              </a:defRPr>
            </a:lvl5pPr>
            <a:lvl6pPr indent="-304800" lvl="5" marL="27432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indent="-323850" lvl="6" marL="32004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
        <p:nvSpPr>
          <p:cNvPr id="339" name="Google Shape;339;g308eb9a6fe3_0_591"/>
          <p:cNvSpPr txBox="1"/>
          <p:nvPr>
            <p:ph idx="2" type="body"/>
          </p:nvPr>
        </p:nvSpPr>
        <p:spPr>
          <a:xfrm>
            <a:off x="6248400" y="914400"/>
            <a:ext cx="2447400" cy="37149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1pPr>
            <a:lvl2pPr indent="-342900" lvl="1" marL="914400" marR="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2pPr>
            <a:lvl3pPr indent="-323850" lvl="2" marL="1371600" marR="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3pPr>
            <a:lvl4pPr indent="-317500" lvl="3" marL="1828800" marR="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4pPr>
            <a:lvl5pPr indent="-304800" lvl="4" marL="22860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Arial"/>
                <a:ea typeface="Arial"/>
                <a:cs typeface="Arial"/>
                <a:sym typeface="Arial"/>
              </a:defRPr>
            </a:lvl5pPr>
            <a:lvl6pPr indent="-304800" lvl="5" marL="27432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indent="-323850" lvl="6" marL="32004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
        <p:nvSpPr>
          <p:cNvPr id="340" name="Google Shape;340;g308eb9a6fe3_0_591"/>
          <p:cNvSpPr txBox="1"/>
          <p:nvPr>
            <p:ph idx="3" type="body"/>
          </p:nvPr>
        </p:nvSpPr>
        <p:spPr>
          <a:xfrm>
            <a:off x="3500644" y="914400"/>
            <a:ext cx="2447400" cy="37149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1pPr>
            <a:lvl2pPr indent="-342900" lvl="1" marL="914400" marR="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2pPr>
            <a:lvl3pPr indent="-323850" lvl="2" marL="1371600" marR="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3pPr>
            <a:lvl4pPr indent="-317500" lvl="3" marL="1828800" marR="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4pPr>
            <a:lvl5pPr indent="-304800" lvl="4" marL="22860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Arial"/>
                <a:ea typeface="Arial"/>
                <a:cs typeface="Arial"/>
                <a:sym typeface="Arial"/>
              </a:defRPr>
            </a:lvl5pPr>
            <a:lvl6pPr indent="-304800" lvl="5" marL="27432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indent="-323850" lvl="6" marL="32004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341" name="Shape 341"/>
        <p:cNvGrpSpPr/>
        <p:nvPr/>
      </p:nvGrpSpPr>
      <p:grpSpPr>
        <a:xfrm>
          <a:off x="0" y="0"/>
          <a:ext cx="0" cy="0"/>
          <a:chOff x="0" y="0"/>
          <a:chExt cx="0" cy="0"/>
        </a:xfrm>
      </p:grpSpPr>
      <p:sp>
        <p:nvSpPr>
          <p:cNvPr id="342" name="Google Shape;342;g308eb9a6fe3_0_596"/>
          <p:cNvSpPr txBox="1"/>
          <p:nvPr>
            <p:ph type="title"/>
          </p:nvPr>
        </p:nvSpPr>
        <p:spPr>
          <a:xfrm>
            <a:off x="752888" y="205978"/>
            <a:ext cx="7933800" cy="5943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0099D8"/>
              </a:buClr>
              <a:buSzPts val="24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100"/>
              <a:buNone/>
              <a:defRPr sz="1800"/>
            </a:lvl2pPr>
            <a:lvl3pPr lvl="2" algn="l">
              <a:lnSpc>
                <a:spcPct val="100000"/>
              </a:lnSpc>
              <a:spcBef>
                <a:spcPts val="0"/>
              </a:spcBef>
              <a:spcAft>
                <a:spcPts val="0"/>
              </a:spcAft>
              <a:buSzPts val="1100"/>
              <a:buNone/>
              <a:defRPr sz="1800"/>
            </a:lvl3pPr>
            <a:lvl4pPr lvl="3" algn="l">
              <a:lnSpc>
                <a:spcPct val="100000"/>
              </a:lnSpc>
              <a:spcBef>
                <a:spcPts val="0"/>
              </a:spcBef>
              <a:spcAft>
                <a:spcPts val="0"/>
              </a:spcAft>
              <a:buSzPts val="1100"/>
              <a:buNone/>
              <a:defRPr sz="1800"/>
            </a:lvl4pPr>
            <a:lvl5pPr lvl="4" algn="l">
              <a:lnSpc>
                <a:spcPct val="100000"/>
              </a:lnSpc>
              <a:spcBef>
                <a:spcPts val="0"/>
              </a:spcBef>
              <a:spcAft>
                <a:spcPts val="0"/>
              </a:spcAft>
              <a:buSzPts val="1100"/>
              <a:buNone/>
              <a:defRPr sz="1800"/>
            </a:lvl5pPr>
            <a:lvl6pPr lvl="5" algn="l">
              <a:lnSpc>
                <a:spcPct val="100000"/>
              </a:lnSpc>
              <a:spcBef>
                <a:spcPts val="0"/>
              </a:spcBef>
              <a:spcAft>
                <a:spcPts val="0"/>
              </a:spcAft>
              <a:buSzPts val="1100"/>
              <a:buNone/>
              <a:defRPr sz="1800"/>
            </a:lvl6pPr>
            <a:lvl7pPr lvl="6" algn="l">
              <a:lnSpc>
                <a:spcPct val="100000"/>
              </a:lnSpc>
              <a:spcBef>
                <a:spcPts val="0"/>
              </a:spcBef>
              <a:spcAft>
                <a:spcPts val="0"/>
              </a:spcAft>
              <a:buSzPts val="1100"/>
              <a:buNone/>
              <a:defRPr sz="1800"/>
            </a:lvl7pPr>
            <a:lvl8pPr lvl="7" algn="l">
              <a:lnSpc>
                <a:spcPct val="100000"/>
              </a:lnSpc>
              <a:spcBef>
                <a:spcPts val="0"/>
              </a:spcBef>
              <a:spcAft>
                <a:spcPts val="0"/>
              </a:spcAft>
              <a:buSzPts val="1100"/>
              <a:buNone/>
              <a:defRPr sz="1800"/>
            </a:lvl8pPr>
            <a:lvl9pPr lvl="8" algn="l">
              <a:lnSpc>
                <a:spcPct val="100000"/>
              </a:lnSpc>
              <a:spcBef>
                <a:spcPts val="0"/>
              </a:spcBef>
              <a:spcAft>
                <a:spcPts val="0"/>
              </a:spcAft>
              <a:buSzPts val="1100"/>
              <a:buNone/>
              <a:defRPr sz="1800"/>
            </a:lvl9pPr>
          </a:lstStyle>
          <a:p/>
        </p:txBody>
      </p:sp>
      <p:sp>
        <p:nvSpPr>
          <p:cNvPr id="343" name="Google Shape;343;g308eb9a6fe3_0_596"/>
          <p:cNvSpPr/>
          <p:nvPr>
            <p:ph idx="2" type="pic"/>
          </p:nvPr>
        </p:nvSpPr>
        <p:spPr>
          <a:xfrm>
            <a:off x="762000" y="914400"/>
            <a:ext cx="2435400" cy="1200000"/>
          </a:xfrm>
          <a:prstGeom prst="rect">
            <a:avLst/>
          </a:prstGeom>
          <a:solidFill>
            <a:srgbClr val="F2F2F2"/>
          </a:solidFill>
          <a:ln>
            <a:noFill/>
          </a:ln>
        </p:spPr>
      </p:sp>
      <p:sp>
        <p:nvSpPr>
          <p:cNvPr id="344" name="Google Shape;344;g308eb9a6fe3_0_596"/>
          <p:cNvSpPr/>
          <p:nvPr>
            <p:ph idx="3" type="pic"/>
          </p:nvPr>
        </p:nvSpPr>
        <p:spPr>
          <a:xfrm>
            <a:off x="3508162" y="914400"/>
            <a:ext cx="2435400" cy="1200000"/>
          </a:xfrm>
          <a:prstGeom prst="rect">
            <a:avLst/>
          </a:prstGeom>
          <a:solidFill>
            <a:srgbClr val="F2F2F2"/>
          </a:solidFill>
          <a:ln>
            <a:noFill/>
          </a:ln>
        </p:spPr>
      </p:sp>
      <p:sp>
        <p:nvSpPr>
          <p:cNvPr id="345" name="Google Shape;345;g308eb9a6fe3_0_596"/>
          <p:cNvSpPr/>
          <p:nvPr>
            <p:ph idx="4" type="pic"/>
          </p:nvPr>
        </p:nvSpPr>
        <p:spPr>
          <a:xfrm>
            <a:off x="6251362" y="914400"/>
            <a:ext cx="2435400" cy="1200000"/>
          </a:xfrm>
          <a:prstGeom prst="rect">
            <a:avLst/>
          </a:prstGeom>
          <a:solidFill>
            <a:srgbClr val="F2F2F2"/>
          </a:solidFill>
          <a:ln>
            <a:noFill/>
          </a:ln>
        </p:spPr>
      </p:sp>
      <p:sp>
        <p:nvSpPr>
          <p:cNvPr id="346" name="Google Shape;346;g308eb9a6fe3_0_596"/>
          <p:cNvSpPr txBox="1"/>
          <p:nvPr>
            <p:ph idx="1" type="body"/>
          </p:nvPr>
        </p:nvSpPr>
        <p:spPr>
          <a:xfrm>
            <a:off x="752888" y="2286000"/>
            <a:ext cx="2447400" cy="23430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1pPr>
            <a:lvl2pPr indent="-342900" lvl="1" marL="914400" marR="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2pPr>
            <a:lvl3pPr indent="-323850" lvl="2" marL="1371600" marR="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3pPr>
            <a:lvl4pPr indent="-317500" lvl="3" marL="1828800" marR="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4pPr>
            <a:lvl5pPr indent="-304800" lvl="4" marL="22860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Arial"/>
                <a:ea typeface="Arial"/>
                <a:cs typeface="Arial"/>
                <a:sym typeface="Arial"/>
              </a:defRPr>
            </a:lvl5pPr>
            <a:lvl6pPr indent="-304800" lvl="5" marL="27432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indent="-323850" lvl="6" marL="32004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
        <p:nvSpPr>
          <p:cNvPr id="347" name="Google Shape;347;g308eb9a6fe3_0_596"/>
          <p:cNvSpPr txBox="1"/>
          <p:nvPr>
            <p:ph idx="5" type="body"/>
          </p:nvPr>
        </p:nvSpPr>
        <p:spPr>
          <a:xfrm>
            <a:off x="6248400" y="2286000"/>
            <a:ext cx="2447400" cy="23430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1pPr>
            <a:lvl2pPr indent="-342900" lvl="1" marL="914400" marR="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2pPr>
            <a:lvl3pPr indent="-323850" lvl="2" marL="1371600" marR="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3pPr>
            <a:lvl4pPr indent="-317500" lvl="3" marL="1828800" marR="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4pPr>
            <a:lvl5pPr indent="-304800" lvl="4" marL="22860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Arial"/>
                <a:ea typeface="Arial"/>
                <a:cs typeface="Arial"/>
                <a:sym typeface="Arial"/>
              </a:defRPr>
            </a:lvl5pPr>
            <a:lvl6pPr indent="-304800" lvl="5" marL="27432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indent="-323850" lvl="6" marL="32004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
        <p:nvSpPr>
          <p:cNvPr id="348" name="Google Shape;348;g308eb9a6fe3_0_596"/>
          <p:cNvSpPr txBox="1"/>
          <p:nvPr>
            <p:ph idx="6" type="body"/>
          </p:nvPr>
        </p:nvSpPr>
        <p:spPr>
          <a:xfrm>
            <a:off x="3500644" y="2286000"/>
            <a:ext cx="2447400" cy="23430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1pPr>
            <a:lvl2pPr indent="-342900" lvl="1" marL="914400" marR="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2pPr>
            <a:lvl3pPr indent="-323850" lvl="2" marL="1371600" marR="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3pPr>
            <a:lvl4pPr indent="-317500" lvl="3" marL="1828800" marR="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4pPr>
            <a:lvl5pPr indent="-304800" lvl="4" marL="22860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Arial"/>
                <a:ea typeface="Arial"/>
                <a:cs typeface="Arial"/>
                <a:sym typeface="Arial"/>
              </a:defRPr>
            </a:lvl5pPr>
            <a:lvl6pPr indent="-304800" lvl="5" marL="2743200" marR="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indent="-323850" lvl="6" marL="32004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349" name="Shape 349"/>
        <p:cNvGrpSpPr/>
        <p:nvPr/>
      </p:nvGrpSpPr>
      <p:grpSpPr>
        <a:xfrm>
          <a:off x="0" y="0"/>
          <a:ext cx="0" cy="0"/>
          <a:chOff x="0" y="0"/>
          <a:chExt cx="0" cy="0"/>
        </a:xfrm>
      </p:grpSpPr>
      <p:sp>
        <p:nvSpPr>
          <p:cNvPr id="350" name="Google Shape;350;g308eb9a6fe3_0_604"/>
          <p:cNvSpPr txBox="1"/>
          <p:nvPr>
            <p:ph type="title"/>
          </p:nvPr>
        </p:nvSpPr>
        <p:spPr>
          <a:xfrm>
            <a:off x="752888" y="205978"/>
            <a:ext cx="7933800" cy="5943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0099D8"/>
              </a:buClr>
              <a:buSzPts val="24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100"/>
              <a:buNone/>
              <a:defRPr sz="1800"/>
            </a:lvl2pPr>
            <a:lvl3pPr lvl="2" algn="l">
              <a:lnSpc>
                <a:spcPct val="100000"/>
              </a:lnSpc>
              <a:spcBef>
                <a:spcPts val="0"/>
              </a:spcBef>
              <a:spcAft>
                <a:spcPts val="0"/>
              </a:spcAft>
              <a:buSzPts val="1100"/>
              <a:buNone/>
              <a:defRPr sz="1800"/>
            </a:lvl3pPr>
            <a:lvl4pPr lvl="3" algn="l">
              <a:lnSpc>
                <a:spcPct val="100000"/>
              </a:lnSpc>
              <a:spcBef>
                <a:spcPts val="0"/>
              </a:spcBef>
              <a:spcAft>
                <a:spcPts val="0"/>
              </a:spcAft>
              <a:buSzPts val="1100"/>
              <a:buNone/>
              <a:defRPr sz="1800"/>
            </a:lvl4pPr>
            <a:lvl5pPr lvl="4" algn="l">
              <a:lnSpc>
                <a:spcPct val="100000"/>
              </a:lnSpc>
              <a:spcBef>
                <a:spcPts val="0"/>
              </a:spcBef>
              <a:spcAft>
                <a:spcPts val="0"/>
              </a:spcAft>
              <a:buSzPts val="1100"/>
              <a:buNone/>
              <a:defRPr sz="1800"/>
            </a:lvl5pPr>
            <a:lvl6pPr lvl="5" algn="l">
              <a:lnSpc>
                <a:spcPct val="100000"/>
              </a:lnSpc>
              <a:spcBef>
                <a:spcPts val="0"/>
              </a:spcBef>
              <a:spcAft>
                <a:spcPts val="0"/>
              </a:spcAft>
              <a:buSzPts val="1100"/>
              <a:buNone/>
              <a:defRPr sz="1800"/>
            </a:lvl6pPr>
            <a:lvl7pPr lvl="6" algn="l">
              <a:lnSpc>
                <a:spcPct val="100000"/>
              </a:lnSpc>
              <a:spcBef>
                <a:spcPts val="0"/>
              </a:spcBef>
              <a:spcAft>
                <a:spcPts val="0"/>
              </a:spcAft>
              <a:buSzPts val="1100"/>
              <a:buNone/>
              <a:defRPr sz="1800"/>
            </a:lvl7pPr>
            <a:lvl8pPr lvl="7" algn="l">
              <a:lnSpc>
                <a:spcPct val="100000"/>
              </a:lnSpc>
              <a:spcBef>
                <a:spcPts val="0"/>
              </a:spcBef>
              <a:spcAft>
                <a:spcPts val="0"/>
              </a:spcAft>
              <a:buSzPts val="1100"/>
              <a:buNone/>
              <a:defRPr sz="1800"/>
            </a:lvl8pPr>
            <a:lvl9pPr lvl="8" algn="l">
              <a:lnSpc>
                <a:spcPct val="100000"/>
              </a:lnSpc>
              <a:spcBef>
                <a:spcPts val="0"/>
              </a:spcBef>
              <a:spcAft>
                <a:spcPts val="0"/>
              </a:spcAft>
              <a:buSzPts val="1100"/>
              <a:buNone/>
              <a:defRPr sz="1800"/>
            </a:lvl9pPr>
          </a:lstStyle>
          <a:p/>
        </p:txBody>
      </p:sp>
      <p:sp>
        <p:nvSpPr>
          <p:cNvPr id="351" name="Google Shape;351;g308eb9a6fe3_0_604"/>
          <p:cNvSpPr/>
          <p:nvPr>
            <p:ph idx="2" type="pic"/>
          </p:nvPr>
        </p:nvSpPr>
        <p:spPr>
          <a:xfrm>
            <a:off x="762000" y="914400"/>
            <a:ext cx="7924800" cy="3714900"/>
          </a:xfrm>
          <a:prstGeom prst="rect">
            <a:avLst/>
          </a:prstGeom>
          <a:solidFill>
            <a:srgbClr val="F2F2F2"/>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37" name="Shape 37"/>
        <p:cNvGrpSpPr/>
        <p:nvPr/>
      </p:nvGrpSpPr>
      <p:grpSpPr>
        <a:xfrm>
          <a:off x="0" y="0"/>
          <a:ext cx="0" cy="0"/>
          <a:chOff x="0" y="0"/>
          <a:chExt cx="0" cy="0"/>
        </a:xfrm>
      </p:grpSpPr>
      <p:sp>
        <p:nvSpPr>
          <p:cNvPr id="38" name="Google Shape;38;p23"/>
          <p:cNvSpPr txBox="1"/>
          <p:nvPr>
            <p:ph type="title"/>
          </p:nvPr>
        </p:nvSpPr>
        <p:spPr>
          <a:xfrm>
            <a:off x="752888" y="205979"/>
            <a:ext cx="7933800" cy="5942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2400"/>
              <a:buFont typeface="Arial"/>
              <a:buNone/>
              <a:defRPr b="1" i="0" sz="24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2400"/>
              <a:buNone/>
              <a:defRPr sz="1350"/>
            </a:lvl2pPr>
            <a:lvl3pPr lvl="2" algn="l">
              <a:lnSpc>
                <a:spcPct val="100000"/>
              </a:lnSpc>
              <a:spcBef>
                <a:spcPts val="0"/>
              </a:spcBef>
              <a:spcAft>
                <a:spcPts val="0"/>
              </a:spcAft>
              <a:buSzPts val="2400"/>
              <a:buNone/>
              <a:defRPr sz="1350"/>
            </a:lvl3pPr>
            <a:lvl4pPr lvl="3" algn="l">
              <a:lnSpc>
                <a:spcPct val="100000"/>
              </a:lnSpc>
              <a:spcBef>
                <a:spcPts val="0"/>
              </a:spcBef>
              <a:spcAft>
                <a:spcPts val="0"/>
              </a:spcAft>
              <a:buSzPts val="2400"/>
              <a:buNone/>
              <a:defRPr sz="1350"/>
            </a:lvl4pPr>
            <a:lvl5pPr lvl="4" algn="l">
              <a:lnSpc>
                <a:spcPct val="100000"/>
              </a:lnSpc>
              <a:spcBef>
                <a:spcPts val="0"/>
              </a:spcBef>
              <a:spcAft>
                <a:spcPts val="0"/>
              </a:spcAft>
              <a:buSzPts val="2400"/>
              <a:buNone/>
              <a:defRPr sz="1350"/>
            </a:lvl5pPr>
            <a:lvl6pPr lvl="5" algn="l">
              <a:lnSpc>
                <a:spcPct val="100000"/>
              </a:lnSpc>
              <a:spcBef>
                <a:spcPts val="0"/>
              </a:spcBef>
              <a:spcAft>
                <a:spcPts val="0"/>
              </a:spcAft>
              <a:buSzPts val="2400"/>
              <a:buNone/>
              <a:defRPr sz="1350"/>
            </a:lvl6pPr>
            <a:lvl7pPr lvl="6" algn="l">
              <a:lnSpc>
                <a:spcPct val="100000"/>
              </a:lnSpc>
              <a:spcBef>
                <a:spcPts val="0"/>
              </a:spcBef>
              <a:spcAft>
                <a:spcPts val="0"/>
              </a:spcAft>
              <a:buSzPts val="2400"/>
              <a:buNone/>
              <a:defRPr sz="1350"/>
            </a:lvl7pPr>
            <a:lvl8pPr lvl="7" algn="l">
              <a:lnSpc>
                <a:spcPct val="100000"/>
              </a:lnSpc>
              <a:spcBef>
                <a:spcPts val="0"/>
              </a:spcBef>
              <a:spcAft>
                <a:spcPts val="0"/>
              </a:spcAft>
              <a:buSzPts val="2400"/>
              <a:buNone/>
              <a:defRPr sz="1350"/>
            </a:lvl8pPr>
            <a:lvl9pPr lvl="8" algn="l">
              <a:lnSpc>
                <a:spcPct val="100000"/>
              </a:lnSpc>
              <a:spcBef>
                <a:spcPts val="0"/>
              </a:spcBef>
              <a:spcAft>
                <a:spcPts val="0"/>
              </a:spcAft>
              <a:buSzPts val="2400"/>
              <a:buNone/>
              <a:defRPr sz="1350"/>
            </a:lvl9pPr>
          </a:lstStyle>
          <a:p/>
        </p:txBody>
      </p:sp>
      <p:sp>
        <p:nvSpPr>
          <p:cNvPr id="39" name="Google Shape;39;p23"/>
          <p:cNvSpPr txBox="1"/>
          <p:nvPr>
            <p:ph idx="1" type="body"/>
          </p:nvPr>
        </p:nvSpPr>
        <p:spPr>
          <a:xfrm>
            <a:off x="752888" y="914400"/>
            <a:ext cx="7933800" cy="3714975"/>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420"/>
              </a:spcBef>
              <a:spcAft>
                <a:spcPts val="0"/>
              </a:spcAft>
              <a:buClr>
                <a:srgbClr val="07336F"/>
              </a:buClr>
              <a:buSzPts val="2800"/>
              <a:buFont typeface="Arial"/>
              <a:buChar char="•"/>
              <a:defRPr b="0" i="0" sz="2100" u="none" cap="none" strike="noStrike">
                <a:solidFill>
                  <a:srgbClr val="07336F"/>
                </a:solidFill>
                <a:latin typeface="Arial"/>
                <a:ea typeface="Arial"/>
                <a:cs typeface="Arial"/>
                <a:sym typeface="Arial"/>
              </a:defRPr>
            </a:lvl1pPr>
            <a:lvl2pPr indent="-381000" lvl="1" marL="914400" marR="0" algn="l">
              <a:lnSpc>
                <a:spcPct val="100000"/>
              </a:lnSpc>
              <a:spcBef>
                <a:spcPts val="360"/>
              </a:spcBef>
              <a:spcAft>
                <a:spcPts val="0"/>
              </a:spcAft>
              <a:buClr>
                <a:srgbClr val="07336F"/>
              </a:buClr>
              <a:buSzPts val="2400"/>
              <a:buFont typeface="Arial"/>
              <a:buChar char="•"/>
              <a:defRPr b="0" i="0" sz="1800" u="none" cap="none" strike="noStrike">
                <a:solidFill>
                  <a:srgbClr val="07336F"/>
                </a:solidFill>
                <a:latin typeface="Arial"/>
                <a:ea typeface="Arial"/>
                <a:cs typeface="Arial"/>
                <a:sym typeface="Arial"/>
              </a:defRPr>
            </a:lvl2pPr>
            <a:lvl3pPr indent="-355600" lvl="2" marL="1371600" marR="0" algn="l">
              <a:lnSpc>
                <a:spcPct val="100000"/>
              </a:lnSpc>
              <a:spcBef>
                <a:spcPts val="300"/>
              </a:spcBef>
              <a:spcAft>
                <a:spcPts val="0"/>
              </a:spcAft>
              <a:buClr>
                <a:srgbClr val="07336F"/>
              </a:buClr>
              <a:buSzPts val="2000"/>
              <a:buFont typeface="Arial"/>
              <a:buChar char="•"/>
              <a:defRPr b="0" i="0" sz="1500" u="none" cap="none" strike="noStrike">
                <a:solidFill>
                  <a:srgbClr val="07336F"/>
                </a:solidFill>
                <a:latin typeface="Arial"/>
                <a:ea typeface="Arial"/>
                <a:cs typeface="Arial"/>
                <a:sym typeface="Arial"/>
              </a:defRPr>
            </a:lvl3pPr>
            <a:lvl4pPr indent="-342900" lvl="3" marL="1828800" marR="0" algn="l">
              <a:lnSpc>
                <a:spcPct val="100000"/>
              </a:lnSpc>
              <a:spcBef>
                <a:spcPts val="270"/>
              </a:spcBef>
              <a:spcAft>
                <a:spcPts val="0"/>
              </a:spcAft>
              <a:buClr>
                <a:srgbClr val="07336F"/>
              </a:buClr>
              <a:buSzPts val="1800"/>
              <a:buFont typeface="Arial"/>
              <a:buChar char="•"/>
              <a:defRPr b="0" i="0" sz="1350" u="none" cap="none" strike="noStrike">
                <a:solidFill>
                  <a:srgbClr val="07336F"/>
                </a:solidFill>
                <a:latin typeface="Arial"/>
                <a:ea typeface="Arial"/>
                <a:cs typeface="Arial"/>
                <a:sym typeface="Arial"/>
              </a:defRPr>
            </a:lvl4pPr>
            <a:lvl5pPr indent="-330200" lvl="4" marL="2286000" marR="0" algn="l">
              <a:lnSpc>
                <a:spcPct val="100000"/>
              </a:lnSpc>
              <a:spcBef>
                <a:spcPts val="240"/>
              </a:spcBef>
              <a:spcAft>
                <a:spcPts val="0"/>
              </a:spcAft>
              <a:buClr>
                <a:srgbClr val="07336F"/>
              </a:buClr>
              <a:buSzPts val="1600"/>
              <a:buFont typeface="Arial"/>
              <a:buChar char="•"/>
              <a:defRPr b="0" i="0" sz="1200" u="none" cap="none" strike="noStrike">
                <a:solidFill>
                  <a:srgbClr val="07336F"/>
                </a:solidFill>
                <a:latin typeface="Arial"/>
                <a:ea typeface="Arial"/>
                <a:cs typeface="Arial"/>
                <a:sym typeface="Arial"/>
              </a:defRPr>
            </a:lvl5pPr>
            <a:lvl6pPr indent="-330200" lvl="5" marL="2743200" marR="0" algn="l">
              <a:lnSpc>
                <a:spcPct val="100000"/>
              </a:lnSpc>
              <a:spcBef>
                <a:spcPts val="240"/>
              </a:spcBef>
              <a:spcAft>
                <a:spcPts val="0"/>
              </a:spcAft>
              <a:buClr>
                <a:srgbClr val="07336F"/>
              </a:buClr>
              <a:buSzPts val="1600"/>
              <a:buFont typeface="Arial"/>
              <a:buChar char="•"/>
              <a:defRPr b="0" i="0" sz="1200" u="none" cap="none" strike="noStrike">
                <a:solidFill>
                  <a:srgbClr val="07336F"/>
                </a:solidFill>
                <a:latin typeface="Calibri"/>
                <a:ea typeface="Calibri"/>
                <a:cs typeface="Calibri"/>
                <a:sym typeface="Calibri"/>
              </a:defRPr>
            </a:lvl6pPr>
            <a:lvl7pPr indent="-355600" lvl="6" marL="3200400" marR="0" algn="l">
              <a:lnSpc>
                <a:spcPct val="100000"/>
              </a:lnSpc>
              <a:spcBef>
                <a:spcPts val="300"/>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7pPr>
            <a:lvl8pPr indent="-355600" lvl="7" marL="3657600" marR="0" algn="l">
              <a:lnSpc>
                <a:spcPct val="100000"/>
              </a:lnSpc>
              <a:spcBef>
                <a:spcPts val="300"/>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8pPr>
            <a:lvl9pPr indent="-355600" lvl="8" marL="4114800" marR="0" algn="l">
              <a:lnSpc>
                <a:spcPct val="100000"/>
              </a:lnSpc>
              <a:spcBef>
                <a:spcPts val="300"/>
              </a:spcBef>
              <a:spcAft>
                <a:spcPts val="0"/>
              </a:spcAft>
              <a:buClr>
                <a:schemeClr val="dk1"/>
              </a:buClr>
              <a:buSzPts val="2000"/>
              <a:buFont typeface="Arial"/>
              <a:buChar char="•"/>
              <a:defRPr b="0" i="0" sz="1500" u="none" cap="none" strike="noStrike">
                <a:solidFill>
                  <a:schemeClr val="dk1"/>
                </a:solidFill>
                <a:latin typeface="Calibri"/>
                <a:ea typeface="Calibri"/>
                <a:cs typeface="Calibri"/>
                <a:sym typeface="Calibri"/>
              </a:defRPr>
            </a:lvl9pPr>
          </a:lstStyle>
          <a:p/>
        </p:txBody>
      </p:sp>
      <p:sp>
        <p:nvSpPr>
          <p:cNvPr id="40" name="Google Shape;40;p23"/>
          <p:cNvSpPr txBox="1"/>
          <p:nvPr>
            <p:ph idx="12" type="sldNum"/>
          </p:nvPr>
        </p:nvSpPr>
        <p:spPr>
          <a:xfrm>
            <a:off x="8556784" y="4749851"/>
            <a:ext cx="548700" cy="39375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975" u="none" cap="none" strike="noStrike">
                <a:solidFill>
                  <a:srgbClr val="0733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2" name="Shape 352"/>
        <p:cNvGrpSpPr/>
        <p:nvPr/>
      </p:nvGrpSpPr>
      <p:grpSpPr>
        <a:xfrm>
          <a:off x="0" y="0"/>
          <a:ext cx="0" cy="0"/>
          <a:chOff x="0" y="0"/>
          <a:chExt cx="0" cy="0"/>
        </a:xfrm>
      </p:grpSpPr>
      <p:sp>
        <p:nvSpPr>
          <p:cNvPr id="353" name="Google Shape;353;g308eb9a6fe3_0_607"/>
          <p:cNvSpPr txBox="1"/>
          <p:nvPr>
            <p:ph type="title"/>
          </p:nvPr>
        </p:nvSpPr>
        <p:spPr>
          <a:xfrm>
            <a:off x="457200" y="205979"/>
            <a:ext cx="8229600" cy="8574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chemeClr val="dk1"/>
              </a:buClr>
              <a:buSzPts val="33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800"/>
            </a:lvl2pPr>
            <a:lvl3pPr lvl="2" algn="l">
              <a:lnSpc>
                <a:spcPct val="100000"/>
              </a:lnSpc>
              <a:spcBef>
                <a:spcPts val="0"/>
              </a:spcBef>
              <a:spcAft>
                <a:spcPts val="0"/>
              </a:spcAft>
              <a:buSzPts val="1100"/>
              <a:buNone/>
              <a:defRPr sz="1800"/>
            </a:lvl3pPr>
            <a:lvl4pPr lvl="3" algn="l">
              <a:lnSpc>
                <a:spcPct val="100000"/>
              </a:lnSpc>
              <a:spcBef>
                <a:spcPts val="0"/>
              </a:spcBef>
              <a:spcAft>
                <a:spcPts val="0"/>
              </a:spcAft>
              <a:buSzPts val="1100"/>
              <a:buNone/>
              <a:defRPr sz="1800"/>
            </a:lvl4pPr>
            <a:lvl5pPr lvl="4" algn="l">
              <a:lnSpc>
                <a:spcPct val="100000"/>
              </a:lnSpc>
              <a:spcBef>
                <a:spcPts val="0"/>
              </a:spcBef>
              <a:spcAft>
                <a:spcPts val="0"/>
              </a:spcAft>
              <a:buSzPts val="1100"/>
              <a:buNone/>
              <a:defRPr sz="1800"/>
            </a:lvl5pPr>
            <a:lvl6pPr lvl="5" algn="l">
              <a:lnSpc>
                <a:spcPct val="100000"/>
              </a:lnSpc>
              <a:spcBef>
                <a:spcPts val="0"/>
              </a:spcBef>
              <a:spcAft>
                <a:spcPts val="0"/>
              </a:spcAft>
              <a:buSzPts val="1100"/>
              <a:buNone/>
              <a:defRPr sz="1800"/>
            </a:lvl6pPr>
            <a:lvl7pPr lvl="6" algn="l">
              <a:lnSpc>
                <a:spcPct val="100000"/>
              </a:lnSpc>
              <a:spcBef>
                <a:spcPts val="0"/>
              </a:spcBef>
              <a:spcAft>
                <a:spcPts val="0"/>
              </a:spcAft>
              <a:buSzPts val="1100"/>
              <a:buNone/>
              <a:defRPr sz="1800"/>
            </a:lvl7pPr>
            <a:lvl8pPr lvl="7" algn="l">
              <a:lnSpc>
                <a:spcPct val="100000"/>
              </a:lnSpc>
              <a:spcBef>
                <a:spcPts val="0"/>
              </a:spcBef>
              <a:spcAft>
                <a:spcPts val="0"/>
              </a:spcAft>
              <a:buSzPts val="1100"/>
              <a:buNone/>
              <a:defRPr sz="1800"/>
            </a:lvl8pPr>
            <a:lvl9pPr lvl="8" algn="l">
              <a:lnSpc>
                <a:spcPct val="100000"/>
              </a:lnSpc>
              <a:spcBef>
                <a:spcPts val="0"/>
              </a:spcBef>
              <a:spcAft>
                <a:spcPts val="0"/>
              </a:spcAft>
              <a:buSzPts val="1100"/>
              <a:buNone/>
              <a:defRPr sz="1800"/>
            </a:lvl9pPr>
          </a:lstStyle>
          <a:p/>
        </p:txBody>
      </p:sp>
      <p:sp>
        <p:nvSpPr>
          <p:cNvPr id="354" name="Google Shape;354;g308eb9a6fe3_0_607"/>
          <p:cNvSpPr txBox="1"/>
          <p:nvPr>
            <p:ph idx="10" type="dt"/>
          </p:nvPr>
        </p:nvSpPr>
        <p:spPr>
          <a:xfrm>
            <a:off x="457200" y="4767264"/>
            <a:ext cx="21336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888888"/>
              </a:buClr>
              <a:buSzPts val="11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9pPr>
          </a:lstStyle>
          <a:p/>
        </p:txBody>
      </p:sp>
      <p:sp>
        <p:nvSpPr>
          <p:cNvPr id="355" name="Google Shape;355;g308eb9a6fe3_0_607"/>
          <p:cNvSpPr txBox="1"/>
          <p:nvPr>
            <p:ph idx="11" type="ftr"/>
          </p:nvPr>
        </p:nvSpPr>
        <p:spPr>
          <a:xfrm>
            <a:off x="3124200" y="4767264"/>
            <a:ext cx="28956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888888"/>
              </a:buClr>
              <a:buSzPts val="11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9pPr>
          </a:lstStyle>
          <a:p/>
        </p:txBody>
      </p:sp>
      <p:sp>
        <p:nvSpPr>
          <p:cNvPr id="356" name="Google Shape;356;g308eb9a6fe3_0_607"/>
          <p:cNvSpPr txBox="1"/>
          <p:nvPr>
            <p:ph idx="12" type="sldNum"/>
          </p:nvPr>
        </p:nvSpPr>
        <p:spPr>
          <a:xfrm>
            <a:off x="6553200" y="4767264"/>
            <a:ext cx="21336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7" name="Shape 357"/>
        <p:cNvGrpSpPr/>
        <p:nvPr/>
      </p:nvGrpSpPr>
      <p:grpSpPr>
        <a:xfrm>
          <a:off x="0" y="0"/>
          <a:ext cx="0" cy="0"/>
          <a:chOff x="0" y="0"/>
          <a:chExt cx="0" cy="0"/>
        </a:xfrm>
      </p:grpSpPr>
      <p:sp>
        <p:nvSpPr>
          <p:cNvPr id="358" name="Google Shape;358;g308eb9a6fe3_0_612"/>
          <p:cNvSpPr txBox="1"/>
          <p:nvPr>
            <p:ph type="ctrTitle"/>
          </p:nvPr>
        </p:nvSpPr>
        <p:spPr>
          <a:xfrm>
            <a:off x="685800" y="1597845"/>
            <a:ext cx="7772400" cy="11025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chemeClr val="dk1"/>
              </a:buClr>
              <a:buSzPts val="3300"/>
              <a:buFont typeface="Arial"/>
              <a:buNone/>
              <a:defRPr b="0" i="0" sz="4400" u="none" cap="none" strike="noStrike">
                <a:solidFill>
                  <a:schemeClr val="dk1"/>
                </a:solidFill>
                <a:latin typeface="Arial"/>
                <a:ea typeface="Arial"/>
                <a:cs typeface="Arial"/>
                <a:sym typeface="Arial"/>
              </a:defRPr>
            </a:lvl1pPr>
            <a:lvl2pPr lvl="1" algn="l">
              <a:lnSpc>
                <a:spcPct val="100000"/>
              </a:lnSpc>
              <a:spcBef>
                <a:spcPts val="0"/>
              </a:spcBef>
              <a:spcAft>
                <a:spcPts val="0"/>
              </a:spcAft>
              <a:buSzPts val="1100"/>
              <a:buNone/>
              <a:defRPr sz="1800"/>
            </a:lvl2pPr>
            <a:lvl3pPr lvl="2" algn="l">
              <a:lnSpc>
                <a:spcPct val="100000"/>
              </a:lnSpc>
              <a:spcBef>
                <a:spcPts val="0"/>
              </a:spcBef>
              <a:spcAft>
                <a:spcPts val="0"/>
              </a:spcAft>
              <a:buSzPts val="1100"/>
              <a:buNone/>
              <a:defRPr sz="1800"/>
            </a:lvl3pPr>
            <a:lvl4pPr lvl="3" algn="l">
              <a:lnSpc>
                <a:spcPct val="100000"/>
              </a:lnSpc>
              <a:spcBef>
                <a:spcPts val="0"/>
              </a:spcBef>
              <a:spcAft>
                <a:spcPts val="0"/>
              </a:spcAft>
              <a:buSzPts val="1100"/>
              <a:buNone/>
              <a:defRPr sz="1800"/>
            </a:lvl4pPr>
            <a:lvl5pPr lvl="4" algn="l">
              <a:lnSpc>
                <a:spcPct val="100000"/>
              </a:lnSpc>
              <a:spcBef>
                <a:spcPts val="0"/>
              </a:spcBef>
              <a:spcAft>
                <a:spcPts val="0"/>
              </a:spcAft>
              <a:buSzPts val="1100"/>
              <a:buNone/>
              <a:defRPr sz="1800"/>
            </a:lvl5pPr>
            <a:lvl6pPr lvl="5" algn="l">
              <a:lnSpc>
                <a:spcPct val="100000"/>
              </a:lnSpc>
              <a:spcBef>
                <a:spcPts val="0"/>
              </a:spcBef>
              <a:spcAft>
                <a:spcPts val="0"/>
              </a:spcAft>
              <a:buSzPts val="1100"/>
              <a:buNone/>
              <a:defRPr sz="1800"/>
            </a:lvl6pPr>
            <a:lvl7pPr lvl="6" algn="l">
              <a:lnSpc>
                <a:spcPct val="100000"/>
              </a:lnSpc>
              <a:spcBef>
                <a:spcPts val="0"/>
              </a:spcBef>
              <a:spcAft>
                <a:spcPts val="0"/>
              </a:spcAft>
              <a:buSzPts val="1100"/>
              <a:buNone/>
              <a:defRPr sz="1800"/>
            </a:lvl7pPr>
            <a:lvl8pPr lvl="7" algn="l">
              <a:lnSpc>
                <a:spcPct val="100000"/>
              </a:lnSpc>
              <a:spcBef>
                <a:spcPts val="0"/>
              </a:spcBef>
              <a:spcAft>
                <a:spcPts val="0"/>
              </a:spcAft>
              <a:buSzPts val="1100"/>
              <a:buNone/>
              <a:defRPr sz="1800"/>
            </a:lvl8pPr>
            <a:lvl9pPr lvl="8" algn="l">
              <a:lnSpc>
                <a:spcPct val="100000"/>
              </a:lnSpc>
              <a:spcBef>
                <a:spcPts val="0"/>
              </a:spcBef>
              <a:spcAft>
                <a:spcPts val="0"/>
              </a:spcAft>
              <a:buSzPts val="1100"/>
              <a:buNone/>
              <a:defRPr sz="1800"/>
            </a:lvl9pPr>
          </a:lstStyle>
          <a:p/>
        </p:txBody>
      </p:sp>
      <p:sp>
        <p:nvSpPr>
          <p:cNvPr id="359" name="Google Shape;359;g308eb9a6fe3_0_612"/>
          <p:cNvSpPr txBox="1"/>
          <p:nvPr>
            <p:ph idx="1" type="subTitle"/>
          </p:nvPr>
        </p:nvSpPr>
        <p:spPr>
          <a:xfrm>
            <a:off x="1371600" y="2914650"/>
            <a:ext cx="6400800" cy="1314600"/>
          </a:xfrm>
          <a:prstGeom prst="rect">
            <a:avLst/>
          </a:prstGeom>
          <a:noFill/>
          <a:ln>
            <a:noFill/>
          </a:ln>
        </p:spPr>
        <p:txBody>
          <a:bodyPr anchorCtr="0" anchor="t" bIns="68575" lIns="68575" spcFirstLastPara="1" rIns="68575" wrap="square" tIns="68575">
            <a:noAutofit/>
          </a:bodyPr>
          <a:lstStyle>
            <a:lvl1pPr lvl="0" marR="0" algn="ctr">
              <a:lnSpc>
                <a:spcPct val="100000"/>
              </a:lnSpc>
              <a:spcBef>
                <a:spcPts val="600"/>
              </a:spcBef>
              <a:spcAft>
                <a:spcPts val="0"/>
              </a:spcAft>
              <a:buClr>
                <a:srgbClr val="888888"/>
              </a:buClr>
              <a:buSzPts val="2400"/>
              <a:buFont typeface="Arial"/>
              <a:buNone/>
              <a:defRPr b="0" i="0" sz="3200" u="none" cap="none" strike="noStrike">
                <a:solidFill>
                  <a:srgbClr val="888888"/>
                </a:solidFill>
                <a:latin typeface="Arial"/>
                <a:ea typeface="Arial"/>
                <a:cs typeface="Arial"/>
                <a:sym typeface="Arial"/>
              </a:defRPr>
            </a:lvl1pPr>
            <a:lvl2pPr lvl="1" marR="0" algn="ctr">
              <a:lnSpc>
                <a:spcPct val="100000"/>
              </a:lnSpc>
              <a:spcBef>
                <a:spcPts val="600"/>
              </a:spcBef>
              <a:spcAft>
                <a:spcPts val="0"/>
              </a:spcAft>
              <a:buClr>
                <a:srgbClr val="888888"/>
              </a:buClr>
              <a:buSzPts val="2100"/>
              <a:buFont typeface="Arial"/>
              <a:buNone/>
              <a:defRPr b="0" i="0" sz="2800" u="none" cap="none" strike="noStrike">
                <a:solidFill>
                  <a:srgbClr val="888888"/>
                </a:solidFill>
                <a:latin typeface="Arial"/>
                <a:ea typeface="Arial"/>
                <a:cs typeface="Arial"/>
                <a:sym typeface="Arial"/>
              </a:defRPr>
            </a:lvl2pPr>
            <a:lvl3pPr lvl="2" marR="0" algn="ctr">
              <a:lnSpc>
                <a:spcPct val="100000"/>
              </a:lnSpc>
              <a:spcBef>
                <a:spcPts val="500"/>
              </a:spcBef>
              <a:spcAft>
                <a:spcPts val="0"/>
              </a:spcAft>
              <a:buClr>
                <a:srgbClr val="888888"/>
              </a:buClr>
              <a:buSzPts val="1800"/>
              <a:buFont typeface="Arial"/>
              <a:buNone/>
              <a:defRPr b="0" i="0" sz="2400" u="none" cap="none" strike="noStrike">
                <a:solidFill>
                  <a:srgbClr val="888888"/>
                </a:solidFill>
                <a:latin typeface="Arial"/>
                <a:ea typeface="Arial"/>
                <a:cs typeface="Arial"/>
                <a:sym typeface="Arial"/>
              </a:defRPr>
            </a:lvl3pPr>
            <a:lvl4pPr lvl="3" marR="0" algn="ctr">
              <a:lnSpc>
                <a:spcPct val="100000"/>
              </a:lnSpc>
              <a:spcBef>
                <a:spcPts val="400"/>
              </a:spcBef>
              <a:spcAft>
                <a:spcPts val="0"/>
              </a:spcAft>
              <a:buClr>
                <a:srgbClr val="888888"/>
              </a:buClr>
              <a:buSzPts val="1500"/>
              <a:buFont typeface="Arial"/>
              <a:buNone/>
              <a:defRPr b="0" i="0" sz="2000" u="none" cap="none" strike="noStrike">
                <a:solidFill>
                  <a:srgbClr val="888888"/>
                </a:solidFill>
                <a:latin typeface="Arial"/>
                <a:ea typeface="Arial"/>
                <a:cs typeface="Arial"/>
                <a:sym typeface="Arial"/>
              </a:defRPr>
            </a:lvl4pPr>
            <a:lvl5pPr lvl="4" marR="0" algn="ctr">
              <a:lnSpc>
                <a:spcPct val="100000"/>
              </a:lnSpc>
              <a:spcBef>
                <a:spcPts val="400"/>
              </a:spcBef>
              <a:spcAft>
                <a:spcPts val="0"/>
              </a:spcAft>
              <a:buClr>
                <a:srgbClr val="888888"/>
              </a:buClr>
              <a:buSzPts val="1500"/>
              <a:buFont typeface="Arial"/>
              <a:buNone/>
              <a:defRPr b="0" i="0" sz="2000" u="none" cap="none" strike="noStrike">
                <a:solidFill>
                  <a:srgbClr val="888888"/>
                </a:solidFill>
                <a:latin typeface="Arial"/>
                <a:ea typeface="Arial"/>
                <a:cs typeface="Arial"/>
                <a:sym typeface="Arial"/>
              </a:defRPr>
            </a:lvl5pPr>
            <a:lvl6pPr lvl="5" marR="0" algn="ctr">
              <a:lnSpc>
                <a:spcPct val="100000"/>
              </a:lnSpc>
              <a:spcBef>
                <a:spcPts val="400"/>
              </a:spcBef>
              <a:spcAft>
                <a:spcPts val="0"/>
              </a:spcAft>
              <a:buClr>
                <a:srgbClr val="888888"/>
              </a:buClr>
              <a:buSzPts val="1500"/>
              <a:buFont typeface="Arial"/>
              <a:buNone/>
              <a:defRPr b="0" i="0" sz="2000" u="none" cap="none" strike="noStrike">
                <a:solidFill>
                  <a:srgbClr val="888888"/>
                </a:solidFill>
                <a:latin typeface="Arial"/>
                <a:ea typeface="Arial"/>
                <a:cs typeface="Arial"/>
                <a:sym typeface="Arial"/>
              </a:defRPr>
            </a:lvl6pPr>
            <a:lvl7pPr lvl="6" marR="0" algn="ctr">
              <a:lnSpc>
                <a:spcPct val="100000"/>
              </a:lnSpc>
              <a:spcBef>
                <a:spcPts val="400"/>
              </a:spcBef>
              <a:spcAft>
                <a:spcPts val="0"/>
              </a:spcAft>
              <a:buClr>
                <a:srgbClr val="888888"/>
              </a:buClr>
              <a:buSzPts val="1500"/>
              <a:buFont typeface="Arial"/>
              <a:buNone/>
              <a:defRPr b="0" i="0" sz="2000" u="none" cap="none" strike="noStrike">
                <a:solidFill>
                  <a:srgbClr val="888888"/>
                </a:solidFill>
                <a:latin typeface="Arial"/>
                <a:ea typeface="Arial"/>
                <a:cs typeface="Arial"/>
                <a:sym typeface="Arial"/>
              </a:defRPr>
            </a:lvl7pPr>
            <a:lvl8pPr lvl="7" marR="0" algn="ctr">
              <a:lnSpc>
                <a:spcPct val="100000"/>
              </a:lnSpc>
              <a:spcBef>
                <a:spcPts val="400"/>
              </a:spcBef>
              <a:spcAft>
                <a:spcPts val="0"/>
              </a:spcAft>
              <a:buClr>
                <a:srgbClr val="888888"/>
              </a:buClr>
              <a:buSzPts val="1500"/>
              <a:buFont typeface="Arial"/>
              <a:buNone/>
              <a:defRPr b="0" i="0" sz="2000" u="none" cap="none" strike="noStrike">
                <a:solidFill>
                  <a:srgbClr val="888888"/>
                </a:solidFill>
                <a:latin typeface="Arial"/>
                <a:ea typeface="Arial"/>
                <a:cs typeface="Arial"/>
                <a:sym typeface="Arial"/>
              </a:defRPr>
            </a:lvl8pPr>
            <a:lvl9pPr lvl="8" marR="0" algn="ctr">
              <a:lnSpc>
                <a:spcPct val="100000"/>
              </a:lnSpc>
              <a:spcBef>
                <a:spcPts val="400"/>
              </a:spcBef>
              <a:spcAft>
                <a:spcPts val="0"/>
              </a:spcAft>
              <a:buClr>
                <a:srgbClr val="888888"/>
              </a:buClr>
              <a:buSzPts val="1500"/>
              <a:buFont typeface="Arial"/>
              <a:buNone/>
              <a:defRPr b="0" i="0" sz="2000" u="none" cap="none" strike="noStrike">
                <a:solidFill>
                  <a:srgbClr val="888888"/>
                </a:solidFill>
                <a:latin typeface="Arial"/>
                <a:ea typeface="Arial"/>
                <a:cs typeface="Arial"/>
                <a:sym typeface="Arial"/>
              </a:defRPr>
            </a:lvl9pPr>
          </a:lstStyle>
          <a:p/>
        </p:txBody>
      </p:sp>
      <p:sp>
        <p:nvSpPr>
          <p:cNvPr id="360" name="Google Shape;360;g308eb9a6fe3_0_612"/>
          <p:cNvSpPr txBox="1"/>
          <p:nvPr>
            <p:ph idx="10" type="dt"/>
          </p:nvPr>
        </p:nvSpPr>
        <p:spPr>
          <a:xfrm>
            <a:off x="457200" y="4767264"/>
            <a:ext cx="21336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888888"/>
              </a:buClr>
              <a:buSzPts val="1100"/>
              <a:buFont typeface="Arial"/>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9pPr>
          </a:lstStyle>
          <a:p/>
        </p:txBody>
      </p:sp>
      <p:sp>
        <p:nvSpPr>
          <p:cNvPr id="361" name="Google Shape;361;g308eb9a6fe3_0_612"/>
          <p:cNvSpPr txBox="1"/>
          <p:nvPr>
            <p:ph idx="11" type="ftr"/>
          </p:nvPr>
        </p:nvSpPr>
        <p:spPr>
          <a:xfrm>
            <a:off x="3124200" y="4767264"/>
            <a:ext cx="28956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888888"/>
              </a:buClr>
              <a:buSzPts val="1100"/>
              <a:buFont typeface="Arial"/>
              <a:buNone/>
              <a:defRPr b="0" i="0" sz="12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100"/>
              <a:buFont typeface="Arial"/>
              <a:buNone/>
              <a:defRPr b="0" i="0" sz="1800" u="none" cap="none" strike="noStrike">
                <a:solidFill>
                  <a:schemeClr val="dk1"/>
                </a:solidFill>
                <a:latin typeface="Arial"/>
                <a:ea typeface="Arial"/>
                <a:cs typeface="Arial"/>
                <a:sym typeface="Arial"/>
              </a:defRPr>
            </a:lvl9pPr>
          </a:lstStyle>
          <a:p/>
        </p:txBody>
      </p:sp>
      <p:sp>
        <p:nvSpPr>
          <p:cNvPr id="362" name="Google Shape;362;g308eb9a6fe3_0_612"/>
          <p:cNvSpPr txBox="1"/>
          <p:nvPr>
            <p:ph idx="12" type="sldNum"/>
          </p:nvPr>
        </p:nvSpPr>
        <p:spPr>
          <a:xfrm>
            <a:off x="6553200" y="4767264"/>
            <a:ext cx="21336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3" name="Shape 363"/>
        <p:cNvGrpSpPr/>
        <p:nvPr/>
      </p:nvGrpSpPr>
      <p:grpSpPr>
        <a:xfrm>
          <a:off x="0" y="0"/>
          <a:ext cx="0" cy="0"/>
          <a:chOff x="0" y="0"/>
          <a:chExt cx="0" cy="0"/>
        </a:xfrm>
      </p:grpSpPr>
      <p:sp>
        <p:nvSpPr>
          <p:cNvPr id="364" name="Google Shape;364;g308eb9a6fe3_0_618"/>
          <p:cNvSpPr txBox="1"/>
          <p:nvPr>
            <p:ph type="title"/>
          </p:nvPr>
        </p:nvSpPr>
        <p:spPr>
          <a:xfrm>
            <a:off x="457200" y="205979"/>
            <a:ext cx="8229600" cy="8574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chemeClr val="dk1"/>
              </a:buClr>
              <a:buSzPts val="33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800"/>
            </a:lvl2pPr>
            <a:lvl3pPr lvl="2" algn="l">
              <a:lnSpc>
                <a:spcPct val="100000"/>
              </a:lnSpc>
              <a:spcBef>
                <a:spcPts val="0"/>
              </a:spcBef>
              <a:spcAft>
                <a:spcPts val="0"/>
              </a:spcAft>
              <a:buSzPts val="1100"/>
              <a:buNone/>
              <a:defRPr sz="1800"/>
            </a:lvl3pPr>
            <a:lvl4pPr lvl="3" algn="l">
              <a:lnSpc>
                <a:spcPct val="100000"/>
              </a:lnSpc>
              <a:spcBef>
                <a:spcPts val="0"/>
              </a:spcBef>
              <a:spcAft>
                <a:spcPts val="0"/>
              </a:spcAft>
              <a:buSzPts val="1100"/>
              <a:buNone/>
              <a:defRPr sz="1800"/>
            </a:lvl4pPr>
            <a:lvl5pPr lvl="4" algn="l">
              <a:lnSpc>
                <a:spcPct val="100000"/>
              </a:lnSpc>
              <a:spcBef>
                <a:spcPts val="0"/>
              </a:spcBef>
              <a:spcAft>
                <a:spcPts val="0"/>
              </a:spcAft>
              <a:buSzPts val="1100"/>
              <a:buNone/>
              <a:defRPr sz="1800"/>
            </a:lvl5pPr>
            <a:lvl6pPr lvl="5" algn="l">
              <a:lnSpc>
                <a:spcPct val="100000"/>
              </a:lnSpc>
              <a:spcBef>
                <a:spcPts val="0"/>
              </a:spcBef>
              <a:spcAft>
                <a:spcPts val="0"/>
              </a:spcAft>
              <a:buSzPts val="1100"/>
              <a:buNone/>
              <a:defRPr sz="1800"/>
            </a:lvl6pPr>
            <a:lvl7pPr lvl="6" algn="l">
              <a:lnSpc>
                <a:spcPct val="100000"/>
              </a:lnSpc>
              <a:spcBef>
                <a:spcPts val="0"/>
              </a:spcBef>
              <a:spcAft>
                <a:spcPts val="0"/>
              </a:spcAft>
              <a:buSzPts val="1100"/>
              <a:buNone/>
              <a:defRPr sz="1800"/>
            </a:lvl7pPr>
            <a:lvl8pPr lvl="7" algn="l">
              <a:lnSpc>
                <a:spcPct val="100000"/>
              </a:lnSpc>
              <a:spcBef>
                <a:spcPts val="0"/>
              </a:spcBef>
              <a:spcAft>
                <a:spcPts val="0"/>
              </a:spcAft>
              <a:buSzPts val="1100"/>
              <a:buNone/>
              <a:defRPr sz="1800"/>
            </a:lvl8pPr>
            <a:lvl9pPr lvl="8" algn="l">
              <a:lnSpc>
                <a:spcPct val="100000"/>
              </a:lnSpc>
              <a:spcBef>
                <a:spcPts val="0"/>
              </a:spcBef>
              <a:spcAft>
                <a:spcPts val="0"/>
              </a:spcAft>
              <a:buSzPts val="1100"/>
              <a:buNone/>
              <a:defRPr sz="1800"/>
            </a:lvl9pPr>
          </a:lstStyle>
          <a:p/>
        </p:txBody>
      </p:sp>
      <p:sp>
        <p:nvSpPr>
          <p:cNvPr id="365" name="Google Shape;365;g308eb9a6fe3_0_618"/>
          <p:cNvSpPr txBox="1"/>
          <p:nvPr>
            <p:ph idx="1" type="body"/>
          </p:nvPr>
        </p:nvSpPr>
        <p:spPr>
          <a:xfrm>
            <a:off x="457200" y="1200157"/>
            <a:ext cx="4038600" cy="33945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chemeClr val="dk1"/>
              </a:buClr>
              <a:buSzPts val="2100"/>
              <a:buFont typeface="Arial"/>
              <a:buChar char="•"/>
              <a:defRPr b="0" i="0" sz="2800" u="none" cap="none" strike="noStrike">
                <a:solidFill>
                  <a:schemeClr val="dk1"/>
                </a:solidFill>
                <a:latin typeface="Calibri"/>
                <a:ea typeface="Calibri"/>
                <a:cs typeface="Calibri"/>
                <a:sym typeface="Calibri"/>
              </a:defRPr>
            </a:lvl1pPr>
            <a:lvl2pPr indent="-342900" lvl="1" marL="914400" marR="0" algn="l">
              <a:lnSpc>
                <a:spcPct val="100000"/>
              </a:lnSpc>
              <a:spcBef>
                <a:spcPts val="500"/>
              </a:spcBef>
              <a:spcAft>
                <a:spcPts val="0"/>
              </a:spcAft>
              <a:buClr>
                <a:schemeClr val="dk1"/>
              </a:buClr>
              <a:buSzPts val="1800"/>
              <a:buFont typeface="Arial"/>
              <a:buChar char="–"/>
              <a:defRPr b="0" i="0" sz="2400" u="none" cap="none" strike="noStrike">
                <a:solidFill>
                  <a:schemeClr val="dk1"/>
                </a:solidFill>
                <a:latin typeface="Calibri"/>
                <a:ea typeface="Calibri"/>
                <a:cs typeface="Calibri"/>
                <a:sym typeface="Calibri"/>
              </a:defRPr>
            </a:lvl2pPr>
            <a:lvl3pPr indent="-323850" lvl="2" marL="1371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3pPr>
            <a:lvl4pPr indent="-317500" lvl="3" marL="1828800" marR="0" algn="l">
              <a:lnSpc>
                <a:spcPct val="10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4pPr>
            <a:lvl5pPr indent="-317500" lvl="4" marL="2286000" marR="0" algn="l">
              <a:lnSpc>
                <a:spcPct val="10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5pPr>
            <a:lvl6pPr indent="-317500" lvl="5" marL="2743200" marR="0" algn="l">
              <a:lnSpc>
                <a:spcPct val="10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6pPr>
            <a:lvl7pPr indent="-317500" lvl="6" marL="3200400" marR="0" algn="l">
              <a:lnSpc>
                <a:spcPct val="10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7pPr>
            <a:lvl8pPr indent="-317500" lvl="7" marL="3657600" marR="0" algn="l">
              <a:lnSpc>
                <a:spcPct val="10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8pPr>
            <a:lvl9pPr indent="-317500" lvl="8" marL="4114800" marR="0" algn="l">
              <a:lnSpc>
                <a:spcPct val="10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366" name="Google Shape;366;g308eb9a6fe3_0_618"/>
          <p:cNvSpPr txBox="1"/>
          <p:nvPr>
            <p:ph idx="2" type="body"/>
          </p:nvPr>
        </p:nvSpPr>
        <p:spPr>
          <a:xfrm>
            <a:off x="4648200" y="1200157"/>
            <a:ext cx="4038600" cy="3394500"/>
          </a:xfrm>
          <a:prstGeom prst="rect">
            <a:avLst/>
          </a:prstGeom>
          <a:noFill/>
          <a:ln>
            <a:noFill/>
          </a:ln>
        </p:spPr>
        <p:txBody>
          <a:bodyPr anchorCtr="0" anchor="t" bIns="68575" lIns="68575" spcFirstLastPara="1" rIns="68575" wrap="square" tIns="68575">
            <a:noAutofit/>
          </a:bodyPr>
          <a:lstStyle>
            <a:lvl1pPr indent="-361950" lvl="0" marL="457200" marR="0" algn="l">
              <a:lnSpc>
                <a:spcPct val="100000"/>
              </a:lnSpc>
              <a:spcBef>
                <a:spcPts val="600"/>
              </a:spcBef>
              <a:spcAft>
                <a:spcPts val="0"/>
              </a:spcAft>
              <a:buClr>
                <a:schemeClr val="dk1"/>
              </a:buClr>
              <a:buSzPts val="2100"/>
              <a:buFont typeface="Arial"/>
              <a:buChar char="•"/>
              <a:defRPr b="0" i="0" sz="2800" u="none" cap="none" strike="noStrike">
                <a:solidFill>
                  <a:schemeClr val="dk1"/>
                </a:solidFill>
                <a:latin typeface="Calibri"/>
                <a:ea typeface="Calibri"/>
                <a:cs typeface="Calibri"/>
                <a:sym typeface="Calibri"/>
              </a:defRPr>
            </a:lvl1pPr>
            <a:lvl2pPr indent="-342900" lvl="1" marL="914400" marR="0" algn="l">
              <a:lnSpc>
                <a:spcPct val="100000"/>
              </a:lnSpc>
              <a:spcBef>
                <a:spcPts val="500"/>
              </a:spcBef>
              <a:spcAft>
                <a:spcPts val="0"/>
              </a:spcAft>
              <a:buClr>
                <a:schemeClr val="dk1"/>
              </a:buClr>
              <a:buSzPts val="1800"/>
              <a:buFont typeface="Arial"/>
              <a:buChar char="–"/>
              <a:defRPr b="0" i="0" sz="2400" u="none" cap="none" strike="noStrike">
                <a:solidFill>
                  <a:schemeClr val="dk1"/>
                </a:solidFill>
                <a:latin typeface="Calibri"/>
                <a:ea typeface="Calibri"/>
                <a:cs typeface="Calibri"/>
                <a:sym typeface="Calibri"/>
              </a:defRPr>
            </a:lvl2pPr>
            <a:lvl3pPr indent="-323850" lvl="2" marL="1371600" marR="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3pPr>
            <a:lvl4pPr indent="-317500" lvl="3" marL="1828800" marR="0" algn="l">
              <a:lnSpc>
                <a:spcPct val="10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4pPr>
            <a:lvl5pPr indent="-317500" lvl="4" marL="2286000" marR="0" algn="l">
              <a:lnSpc>
                <a:spcPct val="10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5pPr>
            <a:lvl6pPr indent="-317500" lvl="5" marL="2743200" marR="0" algn="l">
              <a:lnSpc>
                <a:spcPct val="10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6pPr>
            <a:lvl7pPr indent="-317500" lvl="6" marL="3200400" marR="0" algn="l">
              <a:lnSpc>
                <a:spcPct val="10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7pPr>
            <a:lvl8pPr indent="-317500" lvl="7" marL="3657600" marR="0" algn="l">
              <a:lnSpc>
                <a:spcPct val="10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8pPr>
            <a:lvl9pPr indent="-317500" lvl="8" marL="4114800" marR="0" algn="l">
              <a:lnSpc>
                <a:spcPct val="100000"/>
              </a:lnSpc>
              <a:spcBef>
                <a:spcPts val="400"/>
              </a:spcBef>
              <a:spcAft>
                <a:spcPts val="0"/>
              </a:spcAft>
              <a:buClr>
                <a:schemeClr val="dk1"/>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367" name="Google Shape;367;g308eb9a6fe3_0_618"/>
          <p:cNvSpPr txBox="1"/>
          <p:nvPr>
            <p:ph idx="10" type="dt"/>
          </p:nvPr>
        </p:nvSpPr>
        <p:spPr>
          <a:xfrm>
            <a:off x="457200" y="4767264"/>
            <a:ext cx="21336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888888"/>
              </a:buClr>
              <a:buSzPts val="11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9pPr>
          </a:lstStyle>
          <a:p/>
        </p:txBody>
      </p:sp>
      <p:sp>
        <p:nvSpPr>
          <p:cNvPr id="368" name="Google Shape;368;g308eb9a6fe3_0_618"/>
          <p:cNvSpPr txBox="1"/>
          <p:nvPr>
            <p:ph idx="11" type="ftr"/>
          </p:nvPr>
        </p:nvSpPr>
        <p:spPr>
          <a:xfrm>
            <a:off x="3124201" y="4767264"/>
            <a:ext cx="28956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888888"/>
              </a:buClr>
              <a:buSzPts val="11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800" u="none" cap="none" strike="noStrike">
                <a:solidFill>
                  <a:schemeClr val="dk1"/>
                </a:solidFill>
                <a:latin typeface="Calibri"/>
                <a:ea typeface="Calibri"/>
                <a:cs typeface="Calibri"/>
                <a:sym typeface="Calibri"/>
              </a:defRPr>
            </a:lvl9pPr>
          </a:lstStyle>
          <a:p/>
        </p:txBody>
      </p:sp>
      <p:sp>
        <p:nvSpPr>
          <p:cNvPr id="369" name="Google Shape;369;g308eb9a6fe3_0_618"/>
          <p:cNvSpPr txBox="1"/>
          <p:nvPr>
            <p:ph idx="12" type="sldNum"/>
          </p:nvPr>
        </p:nvSpPr>
        <p:spPr>
          <a:xfrm>
            <a:off x="6553200" y="4767264"/>
            <a:ext cx="2133600" cy="273900"/>
          </a:xfrm>
          <a:prstGeom prst="rect">
            <a:avLst/>
          </a:prstGeom>
          <a:noFill/>
          <a:ln>
            <a:noFill/>
          </a:ln>
        </p:spPr>
        <p:txBody>
          <a:bodyPr anchorCtr="0" anchor="ctr" bIns="34250" lIns="68525" spcFirstLastPara="1" rIns="68525" wrap="square" tIns="34250">
            <a:noAutofit/>
          </a:bodyPr>
          <a:lstStyle>
            <a:lvl1pPr indent="0" lvl="0"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9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70" name="Shape 370"/>
        <p:cNvGrpSpPr/>
        <p:nvPr/>
      </p:nvGrpSpPr>
      <p:grpSpPr>
        <a:xfrm>
          <a:off x="0" y="0"/>
          <a:ext cx="0" cy="0"/>
          <a:chOff x="0" y="0"/>
          <a:chExt cx="0" cy="0"/>
        </a:xfrm>
      </p:grpSpPr>
      <p:sp>
        <p:nvSpPr>
          <p:cNvPr id="371" name="Google Shape;371;g308eb9a6fe3_0_625"/>
          <p:cNvSpPr txBox="1"/>
          <p:nvPr>
            <p:ph type="title"/>
          </p:nvPr>
        </p:nvSpPr>
        <p:spPr>
          <a:xfrm>
            <a:off x="710550" y="205969"/>
            <a:ext cx="7976100" cy="8574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2" name="Google Shape;372;g308eb9a6fe3_0_625"/>
          <p:cNvSpPr txBox="1"/>
          <p:nvPr>
            <p:ph idx="1" type="body"/>
          </p:nvPr>
        </p:nvSpPr>
        <p:spPr>
          <a:xfrm>
            <a:off x="710550" y="971550"/>
            <a:ext cx="8065200" cy="3714900"/>
          </a:xfrm>
          <a:prstGeom prst="rect">
            <a:avLst/>
          </a:prstGeom>
          <a:noFill/>
          <a:ln>
            <a:noFill/>
          </a:ln>
        </p:spPr>
        <p:txBody>
          <a:bodyPr anchorCtr="0" anchor="t" bIns="34275" lIns="68575" spcFirstLastPara="1" rIns="68575" wrap="square" tIns="34275">
            <a:noAutofit/>
          </a:bodyPr>
          <a:lstStyle>
            <a:lvl1pPr indent="-317500" lvl="0" marL="457200" algn="l">
              <a:lnSpc>
                <a:spcPct val="100000"/>
              </a:lnSpc>
              <a:spcBef>
                <a:spcPts val="0"/>
              </a:spcBef>
              <a:spcAft>
                <a:spcPts val="0"/>
              </a:spcAft>
              <a:buClr>
                <a:srgbClr val="000000"/>
              </a:buClr>
              <a:buSzPts val="1400"/>
              <a:buChar char="❖"/>
              <a:defRPr sz="2000"/>
            </a:lvl1pPr>
            <a:lvl2pPr indent="-371475" lvl="1" marL="914400" algn="l">
              <a:lnSpc>
                <a:spcPct val="100000"/>
              </a:lnSpc>
              <a:spcBef>
                <a:spcPts val="400"/>
              </a:spcBef>
              <a:spcAft>
                <a:spcPts val="0"/>
              </a:spcAft>
              <a:buClr>
                <a:srgbClr val="000000"/>
              </a:buClr>
              <a:buSzPts val="2250"/>
              <a:buChar char="▪"/>
              <a:defRPr/>
            </a:lvl2pPr>
            <a:lvl3pPr indent="-365760" lvl="2" marL="1371600" algn="l">
              <a:lnSpc>
                <a:spcPct val="100000"/>
              </a:lnSpc>
              <a:spcBef>
                <a:spcPts val="400"/>
              </a:spcBef>
              <a:spcAft>
                <a:spcPts val="0"/>
              </a:spcAft>
              <a:buClr>
                <a:srgbClr val="000000"/>
              </a:buClr>
              <a:buSzPts val="2160"/>
              <a:buChar char="–"/>
              <a:defRPr/>
            </a:lvl3pPr>
            <a:lvl4pPr indent="-365760" lvl="3" marL="1828800" algn="l">
              <a:lnSpc>
                <a:spcPct val="100000"/>
              </a:lnSpc>
              <a:spcBef>
                <a:spcPts val="400"/>
              </a:spcBef>
              <a:spcAft>
                <a:spcPts val="0"/>
              </a:spcAft>
              <a:buClr>
                <a:srgbClr val="000000"/>
              </a:buClr>
              <a:buSzPts val="2160"/>
              <a:buChar char="▫"/>
              <a:defRPr/>
            </a:lvl4pPr>
            <a:lvl5pPr indent="-330326" lvl="4" marL="2286000" algn="l">
              <a:lnSpc>
                <a:spcPct val="100000"/>
              </a:lnSpc>
              <a:spcBef>
                <a:spcPts val="400"/>
              </a:spcBef>
              <a:spcAft>
                <a:spcPts val="0"/>
              </a:spcAft>
              <a:buClr>
                <a:srgbClr val="000000"/>
              </a:buClr>
              <a:buSzPts val="1602"/>
              <a:buChar char="-"/>
              <a:defRPr/>
            </a:lvl5pPr>
            <a:lvl6pPr indent="-330326" lvl="5" marL="2743200" algn="l">
              <a:lnSpc>
                <a:spcPct val="100000"/>
              </a:lnSpc>
              <a:spcBef>
                <a:spcPts val="400"/>
              </a:spcBef>
              <a:spcAft>
                <a:spcPts val="0"/>
              </a:spcAft>
              <a:buClr>
                <a:srgbClr val="000000"/>
              </a:buClr>
              <a:buSzPts val="1602"/>
              <a:buChar char="-"/>
              <a:defRPr/>
            </a:lvl6pPr>
            <a:lvl7pPr indent="-330326" lvl="6" marL="3200400" algn="l">
              <a:lnSpc>
                <a:spcPct val="100000"/>
              </a:lnSpc>
              <a:spcBef>
                <a:spcPts val="400"/>
              </a:spcBef>
              <a:spcAft>
                <a:spcPts val="0"/>
              </a:spcAft>
              <a:buClr>
                <a:srgbClr val="000000"/>
              </a:buClr>
              <a:buSzPts val="1602"/>
              <a:buChar char="-"/>
              <a:defRPr/>
            </a:lvl7pPr>
            <a:lvl8pPr indent="-330327" lvl="7" marL="3657600" algn="l">
              <a:lnSpc>
                <a:spcPct val="100000"/>
              </a:lnSpc>
              <a:spcBef>
                <a:spcPts val="400"/>
              </a:spcBef>
              <a:spcAft>
                <a:spcPts val="0"/>
              </a:spcAft>
              <a:buClr>
                <a:srgbClr val="000000"/>
              </a:buClr>
              <a:buSzPts val="1602"/>
              <a:buChar char="-"/>
              <a:defRPr/>
            </a:lvl8pPr>
            <a:lvl9pPr indent="-330327" lvl="8" marL="4114800" algn="l">
              <a:lnSpc>
                <a:spcPct val="100000"/>
              </a:lnSpc>
              <a:spcBef>
                <a:spcPts val="400"/>
              </a:spcBef>
              <a:spcAft>
                <a:spcPts val="0"/>
              </a:spcAft>
              <a:buClr>
                <a:srgbClr val="000000"/>
              </a:buClr>
              <a:buSzPts val="1602"/>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3" name="Shape 373"/>
        <p:cNvGrpSpPr/>
        <p:nvPr/>
      </p:nvGrpSpPr>
      <p:grpSpPr>
        <a:xfrm>
          <a:off x="0" y="0"/>
          <a:ext cx="0" cy="0"/>
          <a:chOff x="0" y="0"/>
          <a:chExt cx="0" cy="0"/>
        </a:xfrm>
      </p:grpSpPr>
      <p:sp>
        <p:nvSpPr>
          <p:cNvPr id="374" name="Google Shape;374;g308eb9a6fe3_0_628"/>
          <p:cNvSpPr txBox="1"/>
          <p:nvPr>
            <p:ph type="title"/>
          </p:nvPr>
        </p:nvSpPr>
        <p:spPr>
          <a:xfrm>
            <a:off x="311700" y="445025"/>
            <a:ext cx="8520600" cy="572700"/>
          </a:xfrm>
          <a:prstGeom prst="rect">
            <a:avLst/>
          </a:prstGeom>
          <a:noFill/>
          <a:ln>
            <a:noFill/>
          </a:ln>
        </p:spPr>
        <p:txBody>
          <a:bodyPr anchorCtr="0" anchor="ctr" bIns="68575" lIns="68575" spcFirstLastPara="1" rIns="68575" wrap="square" tIns="68575">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5" name="Google Shape;375;g308eb9a6fe3_0_628"/>
          <p:cNvSpPr txBox="1"/>
          <p:nvPr>
            <p:ph idx="1" type="body"/>
          </p:nvPr>
        </p:nvSpPr>
        <p:spPr>
          <a:xfrm>
            <a:off x="311700" y="1152475"/>
            <a:ext cx="3999900" cy="3416400"/>
          </a:xfrm>
          <a:prstGeom prst="rect">
            <a:avLst/>
          </a:prstGeom>
          <a:noFill/>
          <a:ln>
            <a:noFill/>
          </a:ln>
        </p:spPr>
        <p:txBody>
          <a:bodyPr anchorCtr="0" anchor="t" bIns="68575" lIns="68575" spcFirstLastPara="1" rIns="68575" wrap="square" tIns="68575">
            <a:noAutofit/>
          </a:bodyPr>
          <a:lstStyle>
            <a:lvl1pPr indent="-317500" lvl="0" marL="457200" algn="l">
              <a:lnSpc>
                <a:spcPct val="100000"/>
              </a:lnSpc>
              <a:spcBef>
                <a:spcPts val="500"/>
              </a:spcBef>
              <a:spcAft>
                <a:spcPts val="0"/>
              </a:spcAft>
              <a:buSzPts val="1400"/>
              <a:buChar char="•"/>
              <a:defRPr sz="1400"/>
            </a:lvl1pPr>
            <a:lvl2pPr indent="-304800" lvl="1" marL="914400" algn="l">
              <a:lnSpc>
                <a:spcPct val="100000"/>
              </a:lnSpc>
              <a:spcBef>
                <a:spcPts val="400"/>
              </a:spcBef>
              <a:spcAft>
                <a:spcPts val="0"/>
              </a:spcAft>
              <a:buSzPts val="1200"/>
              <a:buChar char="•"/>
              <a:defRPr sz="1200"/>
            </a:lvl2pPr>
            <a:lvl3pPr indent="-304800" lvl="2" marL="1371600" algn="l">
              <a:lnSpc>
                <a:spcPct val="100000"/>
              </a:lnSpc>
              <a:spcBef>
                <a:spcPts val="400"/>
              </a:spcBef>
              <a:spcAft>
                <a:spcPts val="0"/>
              </a:spcAft>
              <a:buSzPts val="1200"/>
              <a:buChar char="•"/>
              <a:defRPr sz="1200"/>
            </a:lvl3pPr>
            <a:lvl4pPr indent="-304800" lvl="3" marL="1828800" algn="l">
              <a:lnSpc>
                <a:spcPct val="100000"/>
              </a:lnSpc>
              <a:spcBef>
                <a:spcPts val="300"/>
              </a:spcBef>
              <a:spcAft>
                <a:spcPts val="0"/>
              </a:spcAft>
              <a:buSzPts val="1200"/>
              <a:buChar char="•"/>
              <a:defRPr sz="1200"/>
            </a:lvl4pPr>
            <a:lvl5pPr indent="-304800" lvl="4" marL="2286000" algn="l">
              <a:lnSpc>
                <a:spcPct val="100000"/>
              </a:lnSpc>
              <a:spcBef>
                <a:spcPts val="300"/>
              </a:spcBef>
              <a:spcAft>
                <a:spcPts val="0"/>
              </a:spcAft>
              <a:buSzPts val="1200"/>
              <a:buChar char="•"/>
              <a:defRPr sz="1200"/>
            </a:lvl5pPr>
            <a:lvl6pPr indent="-304800" lvl="5" marL="2743200" algn="l">
              <a:lnSpc>
                <a:spcPct val="100000"/>
              </a:lnSpc>
              <a:spcBef>
                <a:spcPts val="200"/>
              </a:spcBef>
              <a:spcAft>
                <a:spcPts val="0"/>
              </a:spcAft>
              <a:buSzPts val="1200"/>
              <a:buChar char="•"/>
              <a:defRPr sz="1200"/>
            </a:lvl6pPr>
            <a:lvl7pPr indent="-304800" lvl="6" marL="3200400" algn="l">
              <a:lnSpc>
                <a:spcPct val="100000"/>
              </a:lnSpc>
              <a:spcBef>
                <a:spcPts val="300"/>
              </a:spcBef>
              <a:spcAft>
                <a:spcPts val="0"/>
              </a:spcAft>
              <a:buSzPts val="1200"/>
              <a:buChar char="•"/>
              <a:defRPr sz="1200"/>
            </a:lvl7pPr>
            <a:lvl8pPr indent="-304800" lvl="7" marL="3657600" algn="l">
              <a:lnSpc>
                <a:spcPct val="100000"/>
              </a:lnSpc>
              <a:spcBef>
                <a:spcPts val="300"/>
              </a:spcBef>
              <a:spcAft>
                <a:spcPts val="0"/>
              </a:spcAft>
              <a:buSzPts val="1200"/>
              <a:buChar char="•"/>
              <a:defRPr sz="1200"/>
            </a:lvl8pPr>
            <a:lvl9pPr indent="-304800" lvl="8" marL="4114800" algn="l">
              <a:lnSpc>
                <a:spcPct val="100000"/>
              </a:lnSpc>
              <a:spcBef>
                <a:spcPts val="300"/>
              </a:spcBef>
              <a:spcAft>
                <a:spcPts val="0"/>
              </a:spcAft>
              <a:buSzPts val="1200"/>
              <a:buChar char="•"/>
              <a:defRPr sz="1200"/>
            </a:lvl9pPr>
          </a:lstStyle>
          <a:p/>
        </p:txBody>
      </p:sp>
      <p:sp>
        <p:nvSpPr>
          <p:cNvPr id="376" name="Google Shape;376;g308eb9a6fe3_0_628"/>
          <p:cNvSpPr txBox="1"/>
          <p:nvPr>
            <p:ph idx="2" type="body"/>
          </p:nvPr>
        </p:nvSpPr>
        <p:spPr>
          <a:xfrm>
            <a:off x="4832400" y="1152475"/>
            <a:ext cx="3999900" cy="3416400"/>
          </a:xfrm>
          <a:prstGeom prst="rect">
            <a:avLst/>
          </a:prstGeom>
          <a:noFill/>
          <a:ln>
            <a:noFill/>
          </a:ln>
        </p:spPr>
        <p:txBody>
          <a:bodyPr anchorCtr="0" anchor="t" bIns="68575" lIns="68575" spcFirstLastPara="1" rIns="68575" wrap="square" tIns="68575">
            <a:noAutofit/>
          </a:bodyPr>
          <a:lstStyle>
            <a:lvl1pPr indent="-317500" lvl="0" marL="457200" algn="l">
              <a:lnSpc>
                <a:spcPct val="100000"/>
              </a:lnSpc>
              <a:spcBef>
                <a:spcPts val="500"/>
              </a:spcBef>
              <a:spcAft>
                <a:spcPts val="0"/>
              </a:spcAft>
              <a:buSzPts val="1400"/>
              <a:buChar char="•"/>
              <a:defRPr sz="1400"/>
            </a:lvl1pPr>
            <a:lvl2pPr indent="-304800" lvl="1" marL="914400" algn="l">
              <a:lnSpc>
                <a:spcPct val="100000"/>
              </a:lnSpc>
              <a:spcBef>
                <a:spcPts val="400"/>
              </a:spcBef>
              <a:spcAft>
                <a:spcPts val="0"/>
              </a:spcAft>
              <a:buSzPts val="1200"/>
              <a:buChar char="•"/>
              <a:defRPr sz="1200"/>
            </a:lvl2pPr>
            <a:lvl3pPr indent="-304800" lvl="2" marL="1371600" algn="l">
              <a:lnSpc>
                <a:spcPct val="100000"/>
              </a:lnSpc>
              <a:spcBef>
                <a:spcPts val="400"/>
              </a:spcBef>
              <a:spcAft>
                <a:spcPts val="0"/>
              </a:spcAft>
              <a:buSzPts val="1200"/>
              <a:buChar char="•"/>
              <a:defRPr sz="1200"/>
            </a:lvl3pPr>
            <a:lvl4pPr indent="-304800" lvl="3" marL="1828800" algn="l">
              <a:lnSpc>
                <a:spcPct val="100000"/>
              </a:lnSpc>
              <a:spcBef>
                <a:spcPts val="300"/>
              </a:spcBef>
              <a:spcAft>
                <a:spcPts val="0"/>
              </a:spcAft>
              <a:buSzPts val="1200"/>
              <a:buChar char="•"/>
              <a:defRPr sz="1200"/>
            </a:lvl4pPr>
            <a:lvl5pPr indent="-304800" lvl="4" marL="2286000" algn="l">
              <a:lnSpc>
                <a:spcPct val="100000"/>
              </a:lnSpc>
              <a:spcBef>
                <a:spcPts val="300"/>
              </a:spcBef>
              <a:spcAft>
                <a:spcPts val="0"/>
              </a:spcAft>
              <a:buSzPts val="1200"/>
              <a:buChar char="•"/>
              <a:defRPr sz="1200"/>
            </a:lvl5pPr>
            <a:lvl6pPr indent="-304800" lvl="5" marL="2743200" algn="l">
              <a:lnSpc>
                <a:spcPct val="100000"/>
              </a:lnSpc>
              <a:spcBef>
                <a:spcPts val="200"/>
              </a:spcBef>
              <a:spcAft>
                <a:spcPts val="0"/>
              </a:spcAft>
              <a:buSzPts val="1200"/>
              <a:buChar char="•"/>
              <a:defRPr sz="1200"/>
            </a:lvl6pPr>
            <a:lvl7pPr indent="-304800" lvl="6" marL="3200400" algn="l">
              <a:lnSpc>
                <a:spcPct val="100000"/>
              </a:lnSpc>
              <a:spcBef>
                <a:spcPts val="300"/>
              </a:spcBef>
              <a:spcAft>
                <a:spcPts val="0"/>
              </a:spcAft>
              <a:buSzPts val="1200"/>
              <a:buChar char="•"/>
              <a:defRPr sz="1200"/>
            </a:lvl7pPr>
            <a:lvl8pPr indent="-304800" lvl="7" marL="3657600" algn="l">
              <a:lnSpc>
                <a:spcPct val="100000"/>
              </a:lnSpc>
              <a:spcBef>
                <a:spcPts val="300"/>
              </a:spcBef>
              <a:spcAft>
                <a:spcPts val="0"/>
              </a:spcAft>
              <a:buSzPts val="1200"/>
              <a:buChar char="•"/>
              <a:defRPr sz="1200"/>
            </a:lvl8pPr>
            <a:lvl9pPr indent="-304800" lvl="8" marL="4114800" algn="l">
              <a:lnSpc>
                <a:spcPct val="100000"/>
              </a:lnSpc>
              <a:spcBef>
                <a:spcPts val="300"/>
              </a:spcBef>
              <a:spcAft>
                <a:spcPts val="0"/>
              </a:spcAft>
              <a:buSzPts val="1200"/>
              <a:buChar char="•"/>
              <a:defRPr sz="1200"/>
            </a:lvl9pPr>
          </a:lstStyle>
          <a:p/>
        </p:txBody>
      </p:sp>
      <p:sp>
        <p:nvSpPr>
          <p:cNvPr id="377" name="Google Shape;377;g308eb9a6fe3_0_6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41" name="Shape 41"/>
        <p:cNvGrpSpPr/>
        <p:nvPr/>
      </p:nvGrpSpPr>
      <p:grpSpPr>
        <a:xfrm>
          <a:off x="0" y="0"/>
          <a:ext cx="0" cy="0"/>
          <a:chOff x="0" y="0"/>
          <a:chExt cx="0" cy="0"/>
        </a:xfrm>
      </p:grpSpPr>
      <p:sp>
        <p:nvSpPr>
          <p:cNvPr id="42" name="Google Shape;42;p24"/>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3" name="Google Shape;43;p24"/>
          <p:cNvSpPr/>
          <p:nvPr>
            <p:ph idx="2" type="pic"/>
          </p:nvPr>
        </p:nvSpPr>
        <p:spPr>
          <a:xfrm>
            <a:off x="6096000" y="914400"/>
            <a:ext cx="2590800" cy="3714900"/>
          </a:xfrm>
          <a:prstGeom prst="rect">
            <a:avLst/>
          </a:prstGeom>
          <a:solidFill>
            <a:srgbClr val="F2F2F2"/>
          </a:solidFill>
          <a:ln>
            <a:noFill/>
          </a:ln>
        </p:spPr>
      </p:sp>
      <p:sp>
        <p:nvSpPr>
          <p:cNvPr id="44" name="Google Shape;44;p24"/>
          <p:cNvSpPr txBox="1"/>
          <p:nvPr>
            <p:ph idx="1" type="body"/>
          </p:nvPr>
        </p:nvSpPr>
        <p:spPr>
          <a:xfrm>
            <a:off x="752888"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45" name="Shape 45"/>
        <p:cNvGrpSpPr/>
        <p:nvPr/>
      </p:nvGrpSpPr>
      <p:grpSpPr>
        <a:xfrm>
          <a:off x="0" y="0"/>
          <a:ext cx="0" cy="0"/>
          <a:chOff x="0" y="0"/>
          <a:chExt cx="0" cy="0"/>
        </a:xfrm>
      </p:grpSpPr>
      <p:sp>
        <p:nvSpPr>
          <p:cNvPr id="46" name="Google Shape;46;p25"/>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7" name="Google Shape;47;p25"/>
          <p:cNvSpPr/>
          <p:nvPr>
            <p:ph idx="2" type="pic"/>
          </p:nvPr>
        </p:nvSpPr>
        <p:spPr>
          <a:xfrm>
            <a:off x="762000" y="914400"/>
            <a:ext cx="2590800" cy="3714900"/>
          </a:xfrm>
          <a:prstGeom prst="rect">
            <a:avLst/>
          </a:prstGeom>
          <a:solidFill>
            <a:srgbClr val="F2F2F2"/>
          </a:solidFill>
          <a:ln>
            <a:noFill/>
          </a:ln>
        </p:spPr>
      </p:sp>
      <p:sp>
        <p:nvSpPr>
          <p:cNvPr id="48" name="Google Shape;48;p25"/>
          <p:cNvSpPr txBox="1"/>
          <p:nvPr>
            <p:ph idx="1" type="body"/>
          </p:nvPr>
        </p:nvSpPr>
        <p:spPr>
          <a:xfrm>
            <a:off x="3505200"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49" name="Shape 49"/>
        <p:cNvGrpSpPr/>
        <p:nvPr/>
      </p:nvGrpSpPr>
      <p:grpSpPr>
        <a:xfrm>
          <a:off x="0" y="0"/>
          <a:ext cx="0" cy="0"/>
          <a:chOff x="0" y="0"/>
          <a:chExt cx="0" cy="0"/>
        </a:xfrm>
      </p:grpSpPr>
      <p:sp>
        <p:nvSpPr>
          <p:cNvPr id="50" name="Google Shape;50;p26"/>
          <p:cNvSpPr/>
          <p:nvPr>
            <p:ph idx="2" type="pic"/>
          </p:nvPr>
        </p:nvSpPr>
        <p:spPr>
          <a:xfrm>
            <a:off x="762000" y="914400"/>
            <a:ext cx="7921800" cy="1314600"/>
          </a:xfrm>
          <a:prstGeom prst="rect">
            <a:avLst/>
          </a:prstGeom>
          <a:solidFill>
            <a:srgbClr val="F2F2F2"/>
          </a:solidFill>
          <a:ln>
            <a:noFill/>
          </a:ln>
        </p:spPr>
      </p:sp>
      <p:sp>
        <p:nvSpPr>
          <p:cNvPr id="51" name="Google Shape;51;p26"/>
          <p:cNvSpPr txBox="1"/>
          <p:nvPr>
            <p:ph idx="1" type="body"/>
          </p:nvPr>
        </p:nvSpPr>
        <p:spPr>
          <a:xfrm>
            <a:off x="752888" y="234315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2" name="Google Shape;52;p26"/>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53" name="Shape 53"/>
        <p:cNvGrpSpPr/>
        <p:nvPr/>
      </p:nvGrpSpPr>
      <p:grpSpPr>
        <a:xfrm>
          <a:off x="0" y="0"/>
          <a:ext cx="0" cy="0"/>
          <a:chOff x="0" y="0"/>
          <a:chExt cx="0" cy="0"/>
        </a:xfrm>
      </p:grpSpPr>
      <p:sp>
        <p:nvSpPr>
          <p:cNvPr id="54" name="Google Shape;54;p27"/>
          <p:cNvSpPr/>
          <p:nvPr>
            <p:ph idx="2" type="pic"/>
          </p:nvPr>
        </p:nvSpPr>
        <p:spPr>
          <a:xfrm>
            <a:off x="762000" y="3314700"/>
            <a:ext cx="7921800" cy="1314600"/>
          </a:xfrm>
          <a:prstGeom prst="rect">
            <a:avLst/>
          </a:prstGeom>
          <a:solidFill>
            <a:srgbClr val="F2F2F2"/>
          </a:solidFill>
          <a:ln>
            <a:noFill/>
          </a:ln>
        </p:spPr>
      </p:sp>
      <p:sp>
        <p:nvSpPr>
          <p:cNvPr id="55" name="Google Shape;55;p27"/>
          <p:cNvSpPr txBox="1"/>
          <p:nvPr>
            <p:ph idx="1" type="body"/>
          </p:nvPr>
        </p:nvSpPr>
        <p:spPr>
          <a:xfrm>
            <a:off x="752888" y="91440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 name="Google Shape;56;p27"/>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7.xml"/><Relationship Id="rId11" Type="http://schemas.openxmlformats.org/officeDocument/2006/relationships/slideLayout" Target="../slideLayouts/slideLayout8.xml"/><Relationship Id="rId22" Type="http://schemas.openxmlformats.org/officeDocument/2006/relationships/slideLayout" Target="../slideLayouts/slideLayout19.xml"/><Relationship Id="rId10" Type="http://schemas.openxmlformats.org/officeDocument/2006/relationships/slideLayout" Target="../slideLayouts/slideLayout7.xml"/><Relationship Id="rId21" Type="http://schemas.openxmlformats.org/officeDocument/2006/relationships/slideLayout" Target="../slideLayouts/slideLayout18.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23" Type="http://schemas.openxmlformats.org/officeDocument/2006/relationships/theme" Target="../theme/theme4.xml"/><Relationship Id="rId1" Type="http://schemas.openxmlformats.org/officeDocument/2006/relationships/image" Target="../media/image4.png"/><Relationship Id="rId2" Type="http://schemas.openxmlformats.org/officeDocument/2006/relationships/hyperlink" Target="https://www.commerce.gov/" TargetMode="External"/><Relationship Id="rId3"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5" Type="http://schemas.openxmlformats.org/officeDocument/2006/relationships/slideLayout" Target="../slideLayouts/slideLayout2.xml"/><Relationship Id="rId19" Type="http://schemas.openxmlformats.org/officeDocument/2006/relationships/slideLayout" Target="../slideLayouts/slideLayout16.xml"/><Relationship Id="rId6" Type="http://schemas.openxmlformats.org/officeDocument/2006/relationships/slideLayout" Target="../slideLayouts/slideLayout3.xml"/><Relationship Id="rId18" Type="http://schemas.openxmlformats.org/officeDocument/2006/relationships/slideLayout" Target="../slideLayouts/slideLayout15.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6.xml"/><Relationship Id="rId11" Type="http://schemas.openxmlformats.org/officeDocument/2006/relationships/slideLayout" Target="../slideLayouts/slideLayout27.xml"/><Relationship Id="rId22" Type="http://schemas.openxmlformats.org/officeDocument/2006/relationships/slideLayout" Target="../slideLayouts/slideLayout38.xml"/><Relationship Id="rId10" Type="http://schemas.openxmlformats.org/officeDocument/2006/relationships/slideLayout" Target="../slideLayouts/slideLayout26.xml"/><Relationship Id="rId21" Type="http://schemas.openxmlformats.org/officeDocument/2006/relationships/slideLayout" Target="../slideLayouts/slideLayout37.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23" Type="http://schemas.openxmlformats.org/officeDocument/2006/relationships/theme" Target="../theme/theme1.xml"/><Relationship Id="rId1" Type="http://schemas.openxmlformats.org/officeDocument/2006/relationships/image" Target="../media/image4.png"/><Relationship Id="rId2" Type="http://schemas.openxmlformats.org/officeDocument/2006/relationships/hyperlink" Target="https://www.commerce.gov/" TargetMode="External"/><Relationship Id="rId3" Type="http://schemas.openxmlformats.org/officeDocument/2006/relationships/image" Target="../media/image3.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5" Type="http://schemas.openxmlformats.org/officeDocument/2006/relationships/slideLayout" Target="../slideLayouts/slideLayout21.xml"/><Relationship Id="rId19" Type="http://schemas.openxmlformats.org/officeDocument/2006/relationships/slideLayout" Target="../slideLayouts/slideLayout35.xml"/><Relationship Id="rId6" Type="http://schemas.openxmlformats.org/officeDocument/2006/relationships/slideLayout" Target="../slideLayouts/slideLayout22.xml"/><Relationship Id="rId18" Type="http://schemas.openxmlformats.org/officeDocument/2006/relationships/slideLayout" Target="../slideLayouts/slideLayout34.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3.xml"/><Relationship Id="rId11" Type="http://schemas.openxmlformats.org/officeDocument/2006/relationships/slideLayout" Target="../slideLayouts/slideLayout44.xml"/><Relationship Id="rId22" Type="http://schemas.openxmlformats.org/officeDocument/2006/relationships/theme" Target="../theme/theme2.xml"/><Relationship Id="rId10" Type="http://schemas.openxmlformats.org/officeDocument/2006/relationships/slideLayout" Target="../slideLayouts/slideLayout43.xml"/><Relationship Id="rId21" Type="http://schemas.openxmlformats.org/officeDocument/2006/relationships/slideLayout" Target="../slideLayouts/slideLayout54.xml"/><Relationship Id="rId13" Type="http://schemas.openxmlformats.org/officeDocument/2006/relationships/slideLayout" Target="../slideLayouts/slideLayout46.xml"/><Relationship Id="rId12" Type="http://schemas.openxmlformats.org/officeDocument/2006/relationships/slideLayout" Target="../slideLayouts/slideLayout45.xml"/><Relationship Id="rId1" Type="http://schemas.openxmlformats.org/officeDocument/2006/relationships/image" Target="../media/image4.png"/><Relationship Id="rId2" Type="http://schemas.openxmlformats.org/officeDocument/2006/relationships/hyperlink" Target="https://www.commerce.gov/" TargetMode="External"/><Relationship Id="rId3"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slideLayout" Target="../slideLayouts/slideLayout42.xml"/><Relationship Id="rId15" Type="http://schemas.openxmlformats.org/officeDocument/2006/relationships/slideLayout" Target="../slideLayouts/slideLayout48.xml"/><Relationship Id="rId14" Type="http://schemas.openxmlformats.org/officeDocument/2006/relationships/slideLayout" Target="../slideLayouts/slideLayout47.xml"/><Relationship Id="rId17" Type="http://schemas.openxmlformats.org/officeDocument/2006/relationships/slideLayout" Target="../slideLayouts/slideLayout50.xml"/><Relationship Id="rId16" Type="http://schemas.openxmlformats.org/officeDocument/2006/relationships/slideLayout" Target="../slideLayouts/slideLayout49.xml"/><Relationship Id="rId5" Type="http://schemas.openxmlformats.org/officeDocument/2006/relationships/image" Target="../media/image7.png"/><Relationship Id="rId19" Type="http://schemas.openxmlformats.org/officeDocument/2006/relationships/slideLayout" Target="../slideLayouts/slideLayout52.xml"/><Relationship Id="rId6" Type="http://schemas.openxmlformats.org/officeDocument/2006/relationships/slideLayout" Target="../slideLayouts/slideLayout39.xml"/><Relationship Id="rId18" Type="http://schemas.openxmlformats.org/officeDocument/2006/relationships/slideLayout" Target="../slideLayouts/slideLayout51.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4"/>
          <p:cNvPicPr preferRelativeResize="0"/>
          <p:nvPr/>
        </p:nvPicPr>
        <p:blipFill rotWithShape="1">
          <a:blip r:embed="rId1">
            <a:alphaModFix/>
          </a:blip>
          <a:srcRect b="0" l="0" r="0" t="0"/>
          <a:stretch/>
        </p:blipFill>
        <p:spPr>
          <a:xfrm>
            <a:off x="-20712" y="0"/>
            <a:ext cx="356299" cy="5143500"/>
          </a:xfrm>
          <a:prstGeom prst="rect">
            <a:avLst/>
          </a:prstGeom>
          <a:noFill/>
          <a:ln>
            <a:noFill/>
          </a:ln>
        </p:spPr>
      </p:pic>
      <p:sp>
        <p:nvSpPr>
          <p:cNvPr id="7" name="Google Shape;7;p14"/>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 name="Google Shape;8;p14"/>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14"/>
          <p:cNvSpPr txBox="1"/>
          <p:nvPr>
            <p:ph idx="1" type="body"/>
          </p:nvPr>
        </p:nvSpPr>
        <p:spPr>
          <a:xfrm>
            <a:off x="752888" y="914400"/>
            <a:ext cx="7933800" cy="37149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4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indent="-381000" lvl="2" marL="13716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indent="-355600" lvl="3" marL="18288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indent="-342900" lvl="4" marL="22860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0" name="Google Shape;10;p14">
            <a:hlinkClick r:id="rId2"/>
          </p:cNvPr>
          <p:cNvPicPr preferRelativeResize="0"/>
          <p:nvPr/>
        </p:nvPicPr>
        <p:blipFill rotWithShape="1">
          <a:blip r:embed="rId3">
            <a:alphaModFix/>
          </a:blip>
          <a:srcRect b="0" l="0" r="0" t="0"/>
          <a:stretch/>
        </p:blipFill>
        <p:spPr>
          <a:xfrm>
            <a:off x="228600" y="4832593"/>
            <a:ext cx="278916" cy="278916"/>
          </a:xfrm>
          <a:prstGeom prst="rect">
            <a:avLst/>
          </a:prstGeom>
          <a:noFill/>
          <a:ln>
            <a:noFill/>
          </a:ln>
        </p:spPr>
      </p:pic>
      <p:sp>
        <p:nvSpPr>
          <p:cNvPr id="11" name="Google Shape;11;p14"/>
          <p:cNvSpPr txBox="1"/>
          <p:nvPr/>
        </p:nvSpPr>
        <p:spPr>
          <a:xfrm>
            <a:off x="1447800" y="487926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1" i="0" lang="en" sz="1300" u="none" cap="none" strike="noStrike">
                <a:solidFill>
                  <a:srgbClr val="0B4596"/>
                </a:solidFill>
                <a:latin typeface="Arial Narrow"/>
                <a:ea typeface="Arial Narrow"/>
                <a:cs typeface="Arial Narrow"/>
                <a:sym typeface="Arial Narrow"/>
              </a:rPr>
              <a:t>Building a Weather-Ready Nation  //  </a:t>
            </a:r>
            <a:fld id="{00000000-1234-1234-1234-123412341234}" type="slidenum">
              <a:rPr b="1" i="0" lang="en" sz="1300" u="none" cap="none" strike="noStrike">
                <a:solidFill>
                  <a:srgbClr val="0B4596"/>
                </a:solidFill>
                <a:latin typeface="Arial Narrow"/>
                <a:ea typeface="Arial Narrow"/>
                <a:cs typeface="Arial Narrow"/>
                <a:sym typeface="Arial Narrow"/>
              </a:rPr>
              <a:t>‹#›</a:t>
            </a:fld>
            <a:endParaRPr b="1" i="0" sz="1300" u="none" cap="none" strike="noStrike">
              <a:solidFill>
                <a:srgbClr val="0B4596"/>
              </a:solidFill>
              <a:latin typeface="Arial Narrow"/>
              <a:ea typeface="Arial Narrow"/>
              <a:cs typeface="Arial Narrow"/>
              <a:sym typeface="Arial Narrow"/>
            </a:endParaRPr>
          </a:p>
        </p:txBody>
      </p:sp>
      <p:sp>
        <p:nvSpPr>
          <p:cNvPr id="12" name="Google Shape;12;p14"/>
          <p:cNvSpPr txBox="1"/>
          <p:nvPr/>
        </p:nvSpPr>
        <p:spPr>
          <a:xfrm>
            <a:off x="522146" y="4772984"/>
            <a:ext cx="3976800" cy="46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NATIONAL WEATHER SERVICE</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 name="Shape 110"/>
        <p:cNvGrpSpPr/>
        <p:nvPr/>
      </p:nvGrpSpPr>
      <p:grpSpPr>
        <a:xfrm>
          <a:off x="0" y="0"/>
          <a:ext cx="0" cy="0"/>
          <a:chOff x="0" y="0"/>
          <a:chExt cx="0" cy="0"/>
        </a:xfrm>
      </p:grpSpPr>
      <p:pic>
        <p:nvPicPr>
          <p:cNvPr id="111" name="Google Shape;111;p17"/>
          <p:cNvPicPr preferRelativeResize="0"/>
          <p:nvPr/>
        </p:nvPicPr>
        <p:blipFill rotWithShape="1">
          <a:blip r:embed="rId1">
            <a:alphaModFix/>
          </a:blip>
          <a:srcRect b="0" l="0" r="0" t="0"/>
          <a:stretch/>
        </p:blipFill>
        <p:spPr>
          <a:xfrm>
            <a:off x="-20712" y="0"/>
            <a:ext cx="356299" cy="5143500"/>
          </a:xfrm>
          <a:prstGeom prst="rect">
            <a:avLst/>
          </a:prstGeom>
          <a:noFill/>
          <a:ln>
            <a:noFill/>
          </a:ln>
        </p:spPr>
      </p:pic>
      <p:sp>
        <p:nvSpPr>
          <p:cNvPr id="112" name="Google Shape;112;p17"/>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7"/>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4" name="Google Shape;114;p17"/>
          <p:cNvSpPr txBox="1"/>
          <p:nvPr>
            <p:ph idx="1" type="body"/>
          </p:nvPr>
        </p:nvSpPr>
        <p:spPr>
          <a:xfrm>
            <a:off x="752888" y="914400"/>
            <a:ext cx="7933800" cy="37149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40"/>
              </a:spcBef>
              <a:spcAft>
                <a:spcPts val="0"/>
              </a:spcAft>
              <a:buClr>
                <a:schemeClr val="dk1"/>
              </a:buClr>
              <a:buSzPts val="3000"/>
              <a:buFont typeface="Arial"/>
              <a:buChar char="•"/>
              <a:defRPr b="0" i="0" sz="30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indent="-381000" lvl="2" marL="13716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indent="-355600" lvl="3" marL="18288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indent="-342900" lvl="4" marL="22860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15" name="Google Shape;115;p17">
            <a:hlinkClick r:id="rId2"/>
          </p:cNvPr>
          <p:cNvPicPr preferRelativeResize="0"/>
          <p:nvPr/>
        </p:nvPicPr>
        <p:blipFill rotWithShape="1">
          <a:blip r:embed="rId3">
            <a:alphaModFix/>
          </a:blip>
          <a:srcRect b="0" l="0" r="0" t="0"/>
          <a:stretch/>
        </p:blipFill>
        <p:spPr>
          <a:xfrm>
            <a:off x="228600" y="4832593"/>
            <a:ext cx="278916" cy="278916"/>
          </a:xfrm>
          <a:prstGeom prst="rect">
            <a:avLst/>
          </a:prstGeom>
          <a:noFill/>
          <a:ln>
            <a:noFill/>
          </a:ln>
        </p:spPr>
      </p:pic>
      <p:sp>
        <p:nvSpPr>
          <p:cNvPr id="116" name="Google Shape;116;p17"/>
          <p:cNvSpPr txBox="1"/>
          <p:nvPr/>
        </p:nvSpPr>
        <p:spPr>
          <a:xfrm>
            <a:off x="1447800" y="487926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1" i="0" lang="en" sz="1300" u="none" cap="none" strike="noStrike">
                <a:solidFill>
                  <a:srgbClr val="0B4596"/>
                </a:solidFill>
                <a:latin typeface="Arial Narrow"/>
                <a:ea typeface="Arial Narrow"/>
                <a:cs typeface="Arial Narrow"/>
                <a:sym typeface="Arial Narrow"/>
              </a:rPr>
              <a:t>Building a Weather-Ready Nation  //  </a:t>
            </a:r>
            <a:fld id="{00000000-1234-1234-1234-123412341234}" type="slidenum">
              <a:rPr b="1" i="0" lang="en" sz="1300" u="none" cap="none" strike="noStrike">
                <a:solidFill>
                  <a:srgbClr val="0B4596"/>
                </a:solidFill>
                <a:latin typeface="Arial Narrow"/>
                <a:ea typeface="Arial Narrow"/>
                <a:cs typeface="Arial Narrow"/>
                <a:sym typeface="Arial Narrow"/>
              </a:rPr>
              <a:t>‹#›</a:t>
            </a:fld>
            <a:endParaRPr b="1" i="0" sz="1300" u="none" cap="none" strike="noStrike">
              <a:solidFill>
                <a:srgbClr val="0B4596"/>
              </a:solidFill>
              <a:latin typeface="Arial Narrow"/>
              <a:ea typeface="Arial Narrow"/>
              <a:cs typeface="Arial Narrow"/>
              <a:sym typeface="Arial Narrow"/>
            </a:endParaRPr>
          </a:p>
        </p:txBody>
      </p:sp>
      <p:sp>
        <p:nvSpPr>
          <p:cNvPr id="117" name="Google Shape;117;p17"/>
          <p:cNvSpPr txBox="1"/>
          <p:nvPr/>
        </p:nvSpPr>
        <p:spPr>
          <a:xfrm>
            <a:off x="522146" y="4772984"/>
            <a:ext cx="3976800" cy="46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NATIONAL WEATHER SERVICE</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pic>
        <p:nvPicPr>
          <p:cNvPr id="216" name="Google Shape;216;g308eb9a6fe3_0_470"/>
          <p:cNvPicPr preferRelativeResize="0"/>
          <p:nvPr/>
        </p:nvPicPr>
        <p:blipFill rotWithShape="1">
          <a:blip r:embed="rId1">
            <a:alphaModFix/>
          </a:blip>
          <a:srcRect b="0" l="0" r="0" t="0"/>
          <a:stretch/>
        </p:blipFill>
        <p:spPr>
          <a:xfrm>
            <a:off x="-20711" y="0"/>
            <a:ext cx="356299" cy="5143500"/>
          </a:xfrm>
          <a:prstGeom prst="rect">
            <a:avLst/>
          </a:prstGeom>
          <a:noFill/>
          <a:ln>
            <a:noFill/>
          </a:ln>
        </p:spPr>
      </p:pic>
      <p:sp>
        <p:nvSpPr>
          <p:cNvPr id="217" name="Google Shape;217;g308eb9a6fe3_0_470"/>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g308eb9a6fe3_0_470"/>
          <p:cNvSpPr txBox="1"/>
          <p:nvPr>
            <p:ph type="title"/>
          </p:nvPr>
        </p:nvSpPr>
        <p:spPr>
          <a:xfrm>
            <a:off x="752888" y="205978"/>
            <a:ext cx="7933800" cy="5943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Clr>
                <a:srgbClr val="0099D8"/>
              </a:buClr>
              <a:buSzPts val="2400"/>
              <a:buFont typeface="Arial"/>
              <a:buNone/>
              <a:defRPr b="1" i="0" sz="2400" u="none" cap="none" strike="noStrike">
                <a:solidFill>
                  <a:srgbClr val="0099D8"/>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19" name="Google Shape;219;g308eb9a6fe3_0_470"/>
          <p:cNvSpPr txBox="1"/>
          <p:nvPr>
            <p:ph idx="1" type="body"/>
          </p:nvPr>
        </p:nvSpPr>
        <p:spPr>
          <a:xfrm>
            <a:off x="752888" y="914400"/>
            <a:ext cx="7933800" cy="3714900"/>
          </a:xfrm>
          <a:prstGeom prst="rect">
            <a:avLst/>
          </a:prstGeom>
          <a:noFill/>
          <a:ln>
            <a:noFill/>
          </a:ln>
        </p:spPr>
        <p:txBody>
          <a:bodyPr anchorCtr="0" anchor="t" bIns="68575" lIns="68575" spcFirstLastPara="1" rIns="68575" wrap="square" tIns="68575">
            <a:noAutofit/>
          </a:bodyPr>
          <a:lstStyle>
            <a:lvl1pPr indent="-374650" lvl="0" marL="457200" marR="0" algn="l">
              <a:lnSpc>
                <a:spcPct val="100000"/>
              </a:lnSpc>
              <a:spcBef>
                <a:spcPts val="500"/>
              </a:spcBef>
              <a:spcAft>
                <a:spcPts val="0"/>
              </a:spcAft>
              <a:buClr>
                <a:schemeClr val="dk1"/>
              </a:buClr>
              <a:buSzPts val="2300"/>
              <a:buFont typeface="Arial"/>
              <a:buChar char="•"/>
              <a:defRPr b="0" i="0" sz="2300" u="none" cap="none" strike="noStrike">
                <a:solidFill>
                  <a:schemeClr val="dk1"/>
                </a:solidFill>
                <a:latin typeface="Arial"/>
                <a:ea typeface="Arial"/>
                <a:cs typeface="Arial"/>
                <a:sym typeface="Arial"/>
              </a:defRPr>
            </a:lvl1pPr>
            <a:lvl2pPr indent="-361950" lvl="1" marL="914400" marR="0" algn="l">
              <a:lnSpc>
                <a:spcPct val="100000"/>
              </a:lnSpc>
              <a:spcBef>
                <a:spcPts val="400"/>
              </a:spcBef>
              <a:spcAft>
                <a:spcPts val="0"/>
              </a:spcAft>
              <a:buClr>
                <a:srgbClr val="07336F"/>
              </a:buClr>
              <a:buSzPts val="2100"/>
              <a:buFont typeface="Arial"/>
              <a:buChar char="•"/>
              <a:defRPr b="0" i="0" sz="2100" u="none" cap="none" strike="noStrike">
                <a:solidFill>
                  <a:srgbClr val="07336F"/>
                </a:solidFill>
                <a:latin typeface="Arial"/>
                <a:ea typeface="Arial"/>
                <a:cs typeface="Arial"/>
                <a:sym typeface="Arial"/>
              </a:defRPr>
            </a:lvl2pPr>
            <a:lvl3pPr indent="-342900" lvl="2" marL="1371600" marR="0" algn="l">
              <a:lnSpc>
                <a:spcPct val="100000"/>
              </a:lnSpc>
              <a:spcBef>
                <a:spcPts val="40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3pPr>
            <a:lvl4pPr indent="-323850" lvl="3" marL="1828800" marR="0" algn="l">
              <a:lnSpc>
                <a:spcPct val="100000"/>
              </a:lnSpc>
              <a:spcBef>
                <a:spcPts val="300"/>
              </a:spcBef>
              <a:spcAft>
                <a:spcPts val="0"/>
              </a:spcAft>
              <a:buClr>
                <a:srgbClr val="07336F"/>
              </a:buClr>
              <a:buSzPts val="1500"/>
              <a:buFont typeface="Arial"/>
              <a:buChar char="•"/>
              <a:defRPr b="0" i="0" sz="1500" u="none" cap="none" strike="noStrike">
                <a:solidFill>
                  <a:srgbClr val="07336F"/>
                </a:solidFill>
                <a:latin typeface="Arial"/>
                <a:ea typeface="Arial"/>
                <a:cs typeface="Arial"/>
                <a:sym typeface="Arial"/>
              </a:defRPr>
            </a:lvl4pPr>
            <a:lvl5pPr indent="-317500" lvl="4" marL="2286000" marR="0" algn="l">
              <a:lnSpc>
                <a:spcPct val="100000"/>
              </a:lnSpc>
              <a:spcBef>
                <a:spcPts val="300"/>
              </a:spcBef>
              <a:spcAft>
                <a:spcPts val="0"/>
              </a:spcAft>
              <a:buClr>
                <a:srgbClr val="07336F"/>
              </a:buClr>
              <a:buSzPts val="1400"/>
              <a:buFont typeface="Arial"/>
              <a:buChar char="•"/>
              <a:defRPr b="0" i="0" sz="1400" u="none" cap="none" strike="noStrike">
                <a:solidFill>
                  <a:srgbClr val="07336F"/>
                </a:solidFill>
                <a:latin typeface="Arial"/>
                <a:ea typeface="Arial"/>
                <a:cs typeface="Arial"/>
                <a:sym typeface="Arial"/>
              </a:defRPr>
            </a:lvl5pPr>
            <a:lvl6pPr indent="-304800" lvl="5" marL="2743200" marR="0" algn="l">
              <a:lnSpc>
                <a:spcPct val="100000"/>
              </a:lnSpc>
              <a:spcBef>
                <a:spcPts val="200"/>
              </a:spcBef>
              <a:spcAft>
                <a:spcPts val="0"/>
              </a:spcAft>
              <a:buClr>
                <a:srgbClr val="07336F"/>
              </a:buClr>
              <a:buSzPts val="1200"/>
              <a:buFont typeface="Arial"/>
              <a:buChar char="•"/>
              <a:defRPr b="0" i="0" sz="1200" u="none" cap="none" strike="noStrike">
                <a:solidFill>
                  <a:srgbClr val="07336F"/>
                </a:solidFill>
                <a:latin typeface="Calibri"/>
                <a:ea typeface="Calibri"/>
                <a:cs typeface="Calibri"/>
                <a:sym typeface="Calibri"/>
              </a:defRPr>
            </a:lvl6pPr>
            <a:lvl7pPr indent="-323850" lvl="6" marL="32004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pic>
        <p:nvPicPr>
          <p:cNvPr id="220" name="Google Shape;220;g308eb9a6fe3_0_470">
            <a:hlinkClick r:id="rId2"/>
          </p:cNvPr>
          <p:cNvPicPr preferRelativeResize="0"/>
          <p:nvPr/>
        </p:nvPicPr>
        <p:blipFill rotWithShape="1">
          <a:blip r:embed="rId3">
            <a:alphaModFix/>
          </a:blip>
          <a:srcRect b="0" l="0" r="0" t="0"/>
          <a:stretch/>
        </p:blipFill>
        <p:spPr>
          <a:xfrm>
            <a:off x="308325" y="4832593"/>
            <a:ext cx="278916" cy="278916"/>
          </a:xfrm>
          <a:prstGeom prst="rect">
            <a:avLst/>
          </a:prstGeom>
          <a:noFill/>
          <a:ln>
            <a:noFill/>
          </a:ln>
        </p:spPr>
      </p:pic>
      <p:sp>
        <p:nvSpPr>
          <p:cNvPr id="221" name="Google Shape;221;g308eb9a6fe3_0_470"/>
          <p:cNvSpPr txBox="1"/>
          <p:nvPr/>
        </p:nvSpPr>
        <p:spPr>
          <a:xfrm>
            <a:off x="8263025" y="4879275"/>
            <a:ext cx="4236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800"/>
              <a:buFont typeface="Arial Narrow"/>
              <a:buNone/>
            </a:pPr>
            <a:fld id="{00000000-1234-1234-1234-123412341234}" type="slidenum">
              <a:rPr b="1" i="0" lang="en" sz="1200" u="none" cap="none" strike="noStrike">
                <a:solidFill>
                  <a:srgbClr val="0B4596"/>
                </a:solidFill>
                <a:latin typeface="Arial Narrow"/>
                <a:ea typeface="Arial Narrow"/>
                <a:cs typeface="Arial Narrow"/>
                <a:sym typeface="Arial Narrow"/>
              </a:rPr>
              <a:t>‹#›</a:t>
            </a:fld>
            <a:endParaRPr b="1" i="0" sz="1200" u="none" cap="none" strike="noStrike">
              <a:solidFill>
                <a:srgbClr val="0B4596"/>
              </a:solidFill>
              <a:latin typeface="Arial Narrow"/>
              <a:ea typeface="Arial Narrow"/>
              <a:cs typeface="Arial Narrow"/>
              <a:sym typeface="Arial Narrow"/>
            </a:endParaRPr>
          </a:p>
        </p:txBody>
      </p:sp>
      <p:pic>
        <p:nvPicPr>
          <p:cNvPr id="222" name="Google Shape;222;g308eb9a6fe3_0_470"/>
          <p:cNvPicPr preferRelativeResize="0"/>
          <p:nvPr/>
        </p:nvPicPr>
        <p:blipFill rotWithShape="1">
          <a:blip r:embed="rId4">
            <a:alphaModFix/>
          </a:blip>
          <a:srcRect b="0" l="0" r="0" t="0"/>
          <a:stretch/>
        </p:blipFill>
        <p:spPr>
          <a:xfrm>
            <a:off x="6563" y="4821175"/>
            <a:ext cx="301752" cy="301752"/>
          </a:xfrm>
          <a:prstGeom prst="rect">
            <a:avLst/>
          </a:prstGeom>
          <a:noFill/>
          <a:ln>
            <a:noFill/>
          </a:ln>
        </p:spPr>
      </p:pic>
      <p:pic>
        <p:nvPicPr>
          <p:cNvPr id="223" name="Google Shape;223;g308eb9a6fe3_0_470"/>
          <p:cNvPicPr preferRelativeResize="0"/>
          <p:nvPr/>
        </p:nvPicPr>
        <p:blipFill rotWithShape="1">
          <a:blip r:embed="rId5">
            <a:alphaModFix/>
          </a:blip>
          <a:srcRect b="0" l="0" r="0" t="0"/>
          <a:stretch/>
        </p:blipFill>
        <p:spPr>
          <a:xfrm>
            <a:off x="605643" y="4824907"/>
            <a:ext cx="292608" cy="292608"/>
          </a:xfrm>
          <a:prstGeom prst="rect">
            <a:avLst/>
          </a:prstGeom>
          <a:noFill/>
          <a:ln>
            <a:noFill/>
          </a:ln>
        </p:spPr>
      </p:pic>
      <p:sp>
        <p:nvSpPr>
          <p:cNvPr id="224" name="Google Shape;224;g308eb9a6fe3_0_470"/>
          <p:cNvSpPr txBox="1"/>
          <p:nvPr/>
        </p:nvSpPr>
        <p:spPr>
          <a:xfrm>
            <a:off x="888325" y="4805025"/>
            <a:ext cx="5245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B4596"/>
                </a:solidFill>
                <a:latin typeface="Arial Narrow"/>
                <a:ea typeface="Arial Narrow"/>
                <a:cs typeface="Arial Narrow"/>
                <a:sym typeface="Arial Narrow"/>
              </a:rPr>
              <a:t>Department of Commerce  //  National Oceanic and Atmospheric Administration  // National Weather Service</a:t>
            </a:r>
            <a:endParaRPr b="0" i="0" sz="1100" u="none" cap="none" strike="noStrike">
              <a:solidFill>
                <a:srgbClr val="000000"/>
              </a:solidFill>
              <a:latin typeface="Arial"/>
              <a:ea typeface="Arial"/>
              <a:cs typeface="Arial"/>
              <a:sym typeface="Arial"/>
            </a:endParaRPr>
          </a:p>
        </p:txBody>
      </p:sp>
      <p:sp>
        <p:nvSpPr>
          <p:cNvPr id="225" name="Google Shape;225;g308eb9a6fe3_0_470"/>
          <p:cNvSpPr txBox="1"/>
          <p:nvPr/>
        </p:nvSpPr>
        <p:spPr>
          <a:xfrm>
            <a:off x="6587600" y="4801863"/>
            <a:ext cx="2042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B4596"/>
                </a:solidFill>
                <a:latin typeface="Arial Narrow"/>
                <a:ea typeface="Arial Narrow"/>
                <a:cs typeface="Arial Narrow"/>
                <a:sym typeface="Arial Narrow"/>
              </a:rPr>
              <a:t>Environmental Modeling Center Review</a:t>
            </a:r>
            <a:endParaRPr b="0" i="0" sz="11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18.png"/><Relationship Id="rId5"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hyperlink" Target="https://vlab.noaa.gov/web/osti-modeling/aq-workshop-2023-summary" TargetMode="Externa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hyperlink" Target="https://www.weather.gov/media/notification/pdf_2023_24/pns23-17_aqm_v7.0.pdf" TargetMode="External"/><Relationship Id="rId4" Type="http://schemas.openxmlformats.org/officeDocument/2006/relationships/hyperlink" Target="https://www.weather.gov/notification/" TargetMode="External"/><Relationship Id="rId5" Type="http://schemas.openxmlformats.org/officeDocument/2006/relationships/image" Target="../media/image23.png"/><Relationship Id="rId6" Type="http://schemas.openxmlformats.org/officeDocument/2006/relationships/hyperlink" Target="http://drive.google.com/file/d/1AXJD2BZ410funJBZ5LGwNA1L6OpH01ky/view" TargetMode="External"/><Relationship Id="rId7"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40.png"/><Relationship Id="rId4" Type="http://schemas.openxmlformats.org/officeDocument/2006/relationships/image" Target="../media/image23.png"/><Relationship Id="rId5" Type="http://schemas.openxmlformats.org/officeDocument/2006/relationships/image" Target="../media/image28.png"/><Relationship Id="rId6"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41.jpg"/><Relationship Id="rId4" Type="http://schemas.openxmlformats.org/officeDocument/2006/relationships/hyperlink" Target="https://ufscommunity.org/documents/repositor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9.png"/><Relationship Id="rId5" Type="http://schemas.openxmlformats.org/officeDocument/2006/relationships/image" Target="../media/image19.png"/><Relationship Id="rId6" Type="http://schemas.openxmlformats.org/officeDocument/2006/relationships/image" Target="../media/image16.png"/><Relationship Id="rId7"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2.png"/><Relationship Id="rId7" Type="http://schemas.openxmlformats.org/officeDocument/2006/relationships/image" Target="../media/image15.png"/><Relationship Id="rId8" Type="http://schemas.openxmlformats.org/officeDocument/2006/relationships/hyperlink" Target="https://www.airnow.gov/national-map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hyperlink" Target="https://www.weather.gov/media/directives/010_pdfs/pd01005016curr.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drive.google.com/file/d/1wFEKAjaUPfrBEmojafAMFe1kOYG2bitg/view" TargetMode="External"/><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2.png"/><Relationship Id="rId4" Type="http://schemas.openxmlformats.org/officeDocument/2006/relationships/image" Target="../media/image30.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hyperlink" Target="https://airquality.weather.gov" TargetMode="External"/><Relationship Id="rId5" Type="http://schemas.openxmlformats.org/officeDocument/2006/relationships/hyperlink" Target="https://www.weather.gov/gis/cloudgiswebservices" TargetMode="External"/><Relationship Id="rId6" Type="http://schemas.openxmlformats.org/officeDocument/2006/relationships/image" Target="../media/image33.png"/></Relationships>
</file>

<file path=ppt/slides/_rels/slide9.xml.rels><?xml version="1.0" encoding="UTF-8" standalone="yes"?><Relationships xmlns="http://schemas.openxmlformats.org/package/2006/relationships"><Relationship Id="rId10" Type="http://schemas.openxmlformats.org/officeDocument/2006/relationships/hyperlink" Target="https://www.ncei.noaa.gov/has/HAS.FileAppRouter?datasetname=9950_01&amp;subqueryby=STATION&amp;applname=&amp;outdest=FILE" TargetMode="External"/><Relationship Id="rId1" Type="http://schemas.openxmlformats.org/officeDocument/2006/relationships/slideLayout" Target="../slideLayouts/slideLayout21.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hyperlink" Target="https://noaa-nws-naqfc-pds.s3.amazonaws.com/index.html" TargetMode="External"/><Relationship Id="rId5" Type="http://schemas.openxmlformats.org/officeDocument/2006/relationships/image" Target="../media/image22.png"/><Relationship Id="rId6" Type="http://schemas.openxmlformats.org/officeDocument/2006/relationships/image" Target="../media/image36.png"/><Relationship Id="rId7" Type="http://schemas.openxmlformats.org/officeDocument/2006/relationships/hyperlink" Target="https://nomads.ncep.noaa.gov/" TargetMode="External"/><Relationship Id="rId8" Type="http://schemas.openxmlformats.org/officeDocument/2006/relationships/hyperlink" Target="https://www.nco.ncep.noaa.gov/pmb/products/aq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1"/>
          <p:cNvSpPr txBox="1"/>
          <p:nvPr>
            <p:ph idx="1" type="body"/>
          </p:nvPr>
        </p:nvSpPr>
        <p:spPr>
          <a:xfrm>
            <a:off x="2163475" y="232499"/>
            <a:ext cx="6673200" cy="16503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Clr>
                <a:schemeClr val="dk2"/>
              </a:buClr>
              <a:buSzPts val="900"/>
              <a:buNone/>
            </a:pPr>
            <a:r>
              <a:t/>
            </a:r>
            <a:endParaRPr sz="2100">
              <a:latin typeface="Proxima Nova"/>
              <a:ea typeface="Proxima Nova"/>
              <a:cs typeface="Proxima Nova"/>
              <a:sym typeface="Proxima Nova"/>
            </a:endParaRPr>
          </a:p>
          <a:p>
            <a:pPr indent="0" lvl="0" marL="0" rtl="0" algn="ctr">
              <a:lnSpc>
                <a:spcPct val="100000"/>
              </a:lnSpc>
              <a:spcBef>
                <a:spcPts val="0"/>
              </a:spcBef>
              <a:spcAft>
                <a:spcPts val="0"/>
              </a:spcAft>
              <a:buClr>
                <a:schemeClr val="dk2"/>
              </a:buClr>
              <a:buSzPts val="900"/>
              <a:buNone/>
            </a:pPr>
            <a:r>
              <a:rPr lang="en" sz="2800">
                <a:latin typeface="Proxima Nova"/>
                <a:ea typeface="Proxima Nova"/>
                <a:cs typeface="Proxima Nova"/>
                <a:sym typeface="Proxima Nova"/>
              </a:rPr>
              <a:t>NOAA Air Quality Program: National Air Quality Forecast Capability</a:t>
            </a:r>
            <a:endParaRPr sz="2800">
              <a:latin typeface="Proxima Nova"/>
              <a:ea typeface="Proxima Nova"/>
              <a:cs typeface="Proxima Nova"/>
              <a:sym typeface="Proxima Nova"/>
            </a:endParaRPr>
          </a:p>
          <a:p>
            <a:pPr indent="0" lvl="0" marL="0" rtl="0" algn="ctr">
              <a:lnSpc>
                <a:spcPct val="100000"/>
              </a:lnSpc>
              <a:spcBef>
                <a:spcPts val="0"/>
              </a:spcBef>
              <a:spcAft>
                <a:spcPts val="0"/>
              </a:spcAft>
              <a:buClr>
                <a:schemeClr val="dk2"/>
              </a:buClr>
              <a:buSzPts val="900"/>
              <a:buNone/>
            </a:pPr>
            <a:r>
              <a:t/>
            </a:r>
            <a:endParaRPr sz="2400">
              <a:latin typeface="Proxima Nova"/>
              <a:ea typeface="Proxima Nova"/>
              <a:cs typeface="Proxima Nova"/>
              <a:sym typeface="Proxima Nova"/>
            </a:endParaRPr>
          </a:p>
        </p:txBody>
      </p:sp>
      <p:sp>
        <p:nvSpPr>
          <p:cNvPr id="383" name="Google Shape;383;p1"/>
          <p:cNvSpPr txBox="1"/>
          <p:nvPr>
            <p:ph idx="3" type="body"/>
          </p:nvPr>
        </p:nvSpPr>
        <p:spPr>
          <a:xfrm>
            <a:off x="2311500" y="1882848"/>
            <a:ext cx="6832500" cy="1072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C4EDFF"/>
              </a:buClr>
              <a:buSzPts val="2800"/>
              <a:buFont typeface="Arial"/>
              <a:buNone/>
            </a:pPr>
            <a:r>
              <a:rPr b="1" lang="en" sz="1800">
                <a:solidFill>
                  <a:srgbClr val="D6F5FF"/>
                </a:solidFill>
              </a:rPr>
              <a:t>September 9, 2024</a:t>
            </a:r>
            <a:endParaRPr b="1" sz="1800">
              <a:solidFill>
                <a:srgbClr val="D6F5FF"/>
              </a:solidFill>
            </a:endParaRPr>
          </a:p>
          <a:p>
            <a:pPr indent="0" lvl="0" marL="0" rtl="0" algn="l">
              <a:lnSpc>
                <a:spcPct val="100000"/>
              </a:lnSpc>
              <a:spcBef>
                <a:spcPts val="0"/>
              </a:spcBef>
              <a:spcAft>
                <a:spcPts val="0"/>
              </a:spcAft>
              <a:buSzPts val="2800"/>
              <a:buNone/>
            </a:pPr>
            <a:r>
              <a:rPr lang="en" sz="1800">
                <a:solidFill>
                  <a:srgbClr val="D6F5FF"/>
                </a:solidFill>
              </a:rPr>
              <a:t>Youngsun Jung</a:t>
            </a:r>
            <a:r>
              <a:rPr baseline="30000" lang="en" sz="1800">
                <a:solidFill>
                  <a:srgbClr val="D6F5FF"/>
                </a:solidFill>
              </a:rPr>
              <a:t>1</a:t>
            </a:r>
            <a:r>
              <a:rPr lang="en" sz="1800">
                <a:solidFill>
                  <a:srgbClr val="D6F5FF"/>
                </a:solidFill>
              </a:rPr>
              <a:t> and Jack Kain</a:t>
            </a:r>
            <a:r>
              <a:rPr baseline="30000" lang="en" sz="1800">
                <a:solidFill>
                  <a:srgbClr val="D6F5FF"/>
                </a:solidFill>
              </a:rPr>
              <a:t>1,2</a:t>
            </a:r>
            <a:endParaRPr sz="1800">
              <a:solidFill>
                <a:srgbClr val="D6F5FF"/>
              </a:solidFill>
            </a:endParaRPr>
          </a:p>
          <a:p>
            <a:pPr indent="0" lvl="0" marL="0" rtl="0" algn="l">
              <a:lnSpc>
                <a:spcPct val="100000"/>
              </a:lnSpc>
              <a:spcBef>
                <a:spcPts val="0"/>
              </a:spcBef>
              <a:spcAft>
                <a:spcPts val="0"/>
              </a:spcAft>
              <a:buSzPts val="2800"/>
              <a:buNone/>
            </a:pPr>
            <a:r>
              <a:rPr baseline="30000" lang="en" sz="1300">
                <a:solidFill>
                  <a:srgbClr val="D6F5FF"/>
                </a:solidFill>
              </a:rPr>
              <a:t>1</a:t>
            </a:r>
            <a:r>
              <a:rPr lang="en" sz="1300">
                <a:solidFill>
                  <a:srgbClr val="D6F5FF"/>
                </a:solidFill>
              </a:rPr>
              <a:t>NOAA/National Weather Service/Office of Science and Technology Integration, </a:t>
            </a:r>
            <a:r>
              <a:rPr baseline="30000" lang="en" sz="1300">
                <a:solidFill>
                  <a:srgbClr val="D6F5FF"/>
                </a:solidFill>
              </a:rPr>
              <a:t>2</a:t>
            </a:r>
            <a:r>
              <a:rPr lang="en" sz="1300">
                <a:solidFill>
                  <a:srgbClr val="D6F5FF"/>
                </a:solidFill>
              </a:rPr>
              <a:t>IBSS </a:t>
            </a:r>
            <a:endParaRPr sz="1300">
              <a:solidFill>
                <a:srgbClr val="D6F5FF"/>
              </a:solidFill>
            </a:endParaRPr>
          </a:p>
          <a:p>
            <a:pPr indent="0" lvl="0" marL="0" rtl="0" algn="l">
              <a:lnSpc>
                <a:spcPct val="100000"/>
              </a:lnSpc>
              <a:spcBef>
                <a:spcPts val="1000"/>
              </a:spcBef>
              <a:spcAft>
                <a:spcPts val="0"/>
              </a:spcAft>
              <a:buSzPts val="2800"/>
              <a:buNone/>
            </a:pPr>
            <a:r>
              <a:rPr lang="en" sz="1500">
                <a:solidFill>
                  <a:srgbClr val="D6F5FF"/>
                </a:solidFill>
              </a:rPr>
              <a:t>Thanks to Alex Alder, Shira Francis, and the AQ model development team</a:t>
            </a:r>
            <a:endParaRPr sz="1500">
              <a:solidFill>
                <a:srgbClr val="D6F5FF"/>
              </a:solidFill>
            </a:endParaRPr>
          </a:p>
          <a:p>
            <a:pPr indent="0" lvl="0" marL="0" marR="0" rtl="0" algn="l">
              <a:lnSpc>
                <a:spcPct val="100000"/>
              </a:lnSpc>
              <a:spcBef>
                <a:spcPts val="0"/>
              </a:spcBef>
              <a:spcAft>
                <a:spcPts val="0"/>
              </a:spcAft>
              <a:buClr>
                <a:srgbClr val="C4EDFF"/>
              </a:buClr>
              <a:buSzPts val="2800"/>
              <a:buFont typeface="Arial"/>
              <a:buNone/>
            </a:pPr>
            <a:r>
              <a:t/>
            </a:r>
            <a:endParaRPr b="1" sz="1700">
              <a:solidFill>
                <a:srgbClr val="D6F5FF"/>
              </a:solidFill>
            </a:endParaRPr>
          </a:p>
        </p:txBody>
      </p:sp>
      <p:pic>
        <p:nvPicPr>
          <p:cNvPr id="384" name="Google Shape;384;p1"/>
          <p:cNvPicPr preferRelativeResize="0"/>
          <p:nvPr/>
        </p:nvPicPr>
        <p:blipFill rotWithShape="1">
          <a:blip r:embed="rId3">
            <a:alphaModFix/>
          </a:blip>
          <a:srcRect b="0" l="0" r="0" t="0"/>
          <a:stretch/>
        </p:blipFill>
        <p:spPr>
          <a:xfrm>
            <a:off x="320075" y="3056925"/>
            <a:ext cx="8823925" cy="2089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9"/>
          <p:cNvPicPr preferRelativeResize="0"/>
          <p:nvPr/>
        </p:nvPicPr>
        <p:blipFill rotWithShape="1">
          <a:blip r:embed="rId3">
            <a:alphaModFix/>
          </a:blip>
          <a:srcRect b="0" l="0" r="0" t="0"/>
          <a:stretch/>
        </p:blipFill>
        <p:spPr>
          <a:xfrm>
            <a:off x="306075" y="44800"/>
            <a:ext cx="4925876" cy="5022374"/>
          </a:xfrm>
          <a:prstGeom prst="rect">
            <a:avLst/>
          </a:prstGeom>
          <a:noFill/>
          <a:ln>
            <a:noFill/>
          </a:ln>
        </p:spPr>
      </p:pic>
      <p:sp>
        <p:nvSpPr>
          <p:cNvPr id="486" name="Google Shape;486;p9"/>
          <p:cNvSpPr txBox="1"/>
          <p:nvPr>
            <p:ph type="title"/>
          </p:nvPr>
        </p:nvSpPr>
        <p:spPr>
          <a:xfrm>
            <a:off x="6829100" y="426575"/>
            <a:ext cx="2149500" cy="975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 sz="2800"/>
              <a:t>Alerts and Warnings</a:t>
            </a:r>
            <a:endParaRPr sz="2800"/>
          </a:p>
        </p:txBody>
      </p:sp>
      <p:sp>
        <p:nvSpPr>
          <p:cNvPr id="487" name="Google Shape;487;p9"/>
          <p:cNvSpPr/>
          <p:nvPr/>
        </p:nvSpPr>
        <p:spPr>
          <a:xfrm>
            <a:off x="4191000" y="4633400"/>
            <a:ext cx="636600" cy="192300"/>
          </a:xfrm>
          <a:prstGeom prst="ellipse">
            <a:avLst/>
          </a:prstGeom>
          <a:noFill/>
          <a:ln cap="flat" cmpd="sng" w="28575">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8" name="Google Shape;488;p9"/>
          <p:cNvCxnSpPr>
            <a:stCxn id="487" idx="6"/>
          </p:cNvCxnSpPr>
          <p:nvPr/>
        </p:nvCxnSpPr>
        <p:spPr>
          <a:xfrm flipH="1" rot="10800000">
            <a:off x="4827600" y="4288850"/>
            <a:ext cx="1750500" cy="440700"/>
          </a:xfrm>
          <a:prstGeom prst="straightConnector1">
            <a:avLst/>
          </a:prstGeom>
          <a:noFill/>
          <a:ln cap="flat" cmpd="sng" w="19050">
            <a:solidFill>
              <a:srgbClr val="FF0000"/>
            </a:solidFill>
            <a:prstDash val="solid"/>
            <a:round/>
            <a:headEnd len="sm" w="sm" type="none"/>
            <a:tailEnd len="med" w="med" type="triangle"/>
          </a:ln>
        </p:spPr>
      </p:cxnSp>
      <p:pic>
        <p:nvPicPr>
          <p:cNvPr id="489" name="Google Shape;489;p9"/>
          <p:cNvPicPr preferRelativeResize="0"/>
          <p:nvPr/>
        </p:nvPicPr>
        <p:blipFill rotWithShape="1">
          <a:blip r:embed="rId4">
            <a:alphaModFix/>
          </a:blip>
          <a:srcRect b="0" l="0" r="0" t="0"/>
          <a:stretch/>
        </p:blipFill>
        <p:spPr>
          <a:xfrm>
            <a:off x="4162719" y="67875"/>
            <a:ext cx="2454676" cy="2586776"/>
          </a:xfrm>
          <a:prstGeom prst="rect">
            <a:avLst/>
          </a:prstGeom>
          <a:noFill/>
          <a:ln>
            <a:noFill/>
          </a:ln>
        </p:spPr>
      </p:pic>
      <p:cxnSp>
        <p:nvCxnSpPr>
          <p:cNvPr id="490" name="Google Shape;490;p9"/>
          <p:cNvCxnSpPr/>
          <p:nvPr/>
        </p:nvCxnSpPr>
        <p:spPr>
          <a:xfrm flipH="1" rot="10800000">
            <a:off x="3404125" y="2648025"/>
            <a:ext cx="930600" cy="870000"/>
          </a:xfrm>
          <a:prstGeom prst="straightConnector1">
            <a:avLst/>
          </a:prstGeom>
          <a:noFill/>
          <a:ln cap="flat" cmpd="sng" w="19050">
            <a:solidFill>
              <a:srgbClr val="0000FF"/>
            </a:solidFill>
            <a:prstDash val="solid"/>
            <a:round/>
            <a:headEnd len="sm" w="sm" type="none"/>
            <a:tailEnd len="med" w="med" type="triangle"/>
          </a:ln>
        </p:spPr>
      </p:cxnSp>
      <p:pic>
        <p:nvPicPr>
          <p:cNvPr id="491" name="Google Shape;491;p9"/>
          <p:cNvPicPr preferRelativeResize="0"/>
          <p:nvPr/>
        </p:nvPicPr>
        <p:blipFill rotWithShape="1">
          <a:blip r:embed="rId5">
            <a:alphaModFix/>
          </a:blip>
          <a:srcRect b="0" l="0" r="0" t="0"/>
          <a:stretch/>
        </p:blipFill>
        <p:spPr>
          <a:xfrm>
            <a:off x="6552800" y="1682987"/>
            <a:ext cx="2555101" cy="3384187"/>
          </a:xfrm>
          <a:prstGeom prst="rect">
            <a:avLst/>
          </a:prstGeom>
          <a:noFill/>
          <a:ln>
            <a:noFill/>
          </a:ln>
        </p:spPr>
      </p:pic>
      <p:sp>
        <p:nvSpPr>
          <p:cNvPr id="492" name="Google Shape;492;p9"/>
          <p:cNvSpPr txBox="1"/>
          <p:nvPr/>
        </p:nvSpPr>
        <p:spPr>
          <a:xfrm>
            <a:off x="1426325" y="141350"/>
            <a:ext cx="1989000" cy="44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C00000"/>
                </a:solidFill>
                <a:latin typeface="Arial"/>
                <a:ea typeface="Arial"/>
                <a:cs typeface="Arial"/>
                <a:sym typeface="Arial"/>
              </a:rPr>
              <a:t>Weather.gov</a:t>
            </a:r>
            <a:endParaRPr b="1" i="0" sz="1400" u="none" cap="none" strike="noStrike">
              <a:solidFill>
                <a:srgbClr val="C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10"/>
          <p:cNvSpPr txBox="1"/>
          <p:nvPr>
            <p:ph type="title"/>
          </p:nvPr>
        </p:nvSpPr>
        <p:spPr>
          <a:xfrm>
            <a:off x="752888" y="205979"/>
            <a:ext cx="7933800" cy="5943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
              <a:t>Air Quality Forecasters Workshop</a:t>
            </a:r>
            <a:endParaRPr/>
          </a:p>
        </p:txBody>
      </p:sp>
      <p:sp>
        <p:nvSpPr>
          <p:cNvPr id="498" name="Google Shape;498;p10"/>
          <p:cNvSpPr txBox="1"/>
          <p:nvPr>
            <p:ph idx="1" type="body"/>
          </p:nvPr>
        </p:nvSpPr>
        <p:spPr>
          <a:xfrm>
            <a:off x="450051" y="914400"/>
            <a:ext cx="3536400" cy="3714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420"/>
              </a:spcBef>
              <a:spcAft>
                <a:spcPts val="0"/>
              </a:spcAft>
              <a:buSzPts val="2800"/>
              <a:buNone/>
            </a:pPr>
            <a:r>
              <a:rPr b="1" lang="en" sz="1500"/>
              <a:t>Date</a:t>
            </a:r>
            <a:r>
              <a:rPr lang="en" sz="1500"/>
              <a:t>: 12-13 October 2023</a:t>
            </a:r>
            <a:endParaRPr sz="1500"/>
          </a:p>
          <a:p>
            <a:pPr indent="0" lvl="0" marL="0" rtl="0" algn="l">
              <a:lnSpc>
                <a:spcPct val="100000"/>
              </a:lnSpc>
              <a:spcBef>
                <a:spcPts val="1000"/>
              </a:spcBef>
              <a:spcAft>
                <a:spcPts val="0"/>
              </a:spcAft>
              <a:buSzPts val="2800"/>
              <a:buNone/>
            </a:pPr>
            <a:r>
              <a:rPr b="1" lang="en" sz="1500"/>
              <a:t>Cadence</a:t>
            </a:r>
            <a:r>
              <a:rPr lang="en" sz="1500"/>
              <a:t>: Annual</a:t>
            </a:r>
            <a:endParaRPr sz="1500"/>
          </a:p>
          <a:p>
            <a:pPr indent="0" lvl="0" marL="0" rtl="0" algn="l">
              <a:lnSpc>
                <a:spcPct val="100000"/>
              </a:lnSpc>
              <a:spcBef>
                <a:spcPts val="1000"/>
              </a:spcBef>
              <a:spcAft>
                <a:spcPts val="0"/>
              </a:spcAft>
              <a:buSzPts val="2800"/>
              <a:buNone/>
            </a:pPr>
            <a:r>
              <a:rPr b="1" lang="en" sz="1500"/>
              <a:t>Location</a:t>
            </a:r>
            <a:r>
              <a:rPr lang="en" sz="1500"/>
              <a:t>:College Park, MD</a:t>
            </a:r>
            <a:endParaRPr sz="1500"/>
          </a:p>
          <a:p>
            <a:pPr indent="0" lvl="0" marL="0" rtl="0" algn="l">
              <a:lnSpc>
                <a:spcPct val="100000"/>
              </a:lnSpc>
              <a:spcBef>
                <a:spcPts val="1000"/>
              </a:spcBef>
              <a:spcAft>
                <a:spcPts val="0"/>
              </a:spcAft>
              <a:buSzPts val="2800"/>
              <a:buNone/>
            </a:pPr>
            <a:r>
              <a:rPr b="1" lang="en" sz="1500"/>
              <a:t>Purpose</a:t>
            </a:r>
            <a:r>
              <a:rPr lang="en" sz="1500"/>
              <a:t>: Bring together NWS AQ forecast model developers, state and local government AQ forecasters, and representatives from other partner agencies to review NWS AQ forecast performance as well as to discuss research gaps and AQ forecaster needs. </a:t>
            </a:r>
            <a:endParaRPr sz="1500"/>
          </a:p>
          <a:p>
            <a:pPr indent="0" lvl="0" marL="0" rtl="0" algn="l">
              <a:lnSpc>
                <a:spcPct val="100000"/>
              </a:lnSpc>
              <a:spcBef>
                <a:spcPts val="1000"/>
              </a:spcBef>
              <a:spcAft>
                <a:spcPts val="1000"/>
              </a:spcAft>
              <a:buSzPts val="2800"/>
              <a:buNone/>
            </a:pPr>
            <a:r>
              <a:rPr b="1" lang="en" sz="1500"/>
              <a:t>Workshop Summary</a:t>
            </a:r>
            <a:r>
              <a:rPr lang="en" sz="1500"/>
              <a:t>: </a:t>
            </a:r>
            <a:r>
              <a:rPr lang="en" sz="1200" u="sng">
                <a:solidFill>
                  <a:schemeClr val="hlink"/>
                </a:solidFill>
                <a:hlinkClick r:id="rId3"/>
              </a:rPr>
              <a:t>https://vlab.noaa.gov/web/osti-modeling/aq-workshop-2023-summary</a:t>
            </a:r>
            <a:r>
              <a:rPr lang="en" sz="1200"/>
              <a:t> </a:t>
            </a:r>
            <a:r>
              <a:rPr lang="en" sz="1200">
                <a:solidFill>
                  <a:srgbClr val="000000"/>
                </a:solidFill>
              </a:rPr>
              <a:t> </a:t>
            </a:r>
            <a:endParaRPr sz="1600"/>
          </a:p>
        </p:txBody>
      </p:sp>
      <p:pic>
        <p:nvPicPr>
          <p:cNvPr id="499" name="Google Shape;499;p10"/>
          <p:cNvPicPr preferRelativeResize="0"/>
          <p:nvPr/>
        </p:nvPicPr>
        <p:blipFill rotWithShape="1">
          <a:blip r:embed="rId4">
            <a:alphaModFix/>
          </a:blip>
          <a:srcRect b="12049" l="0" r="0" t="0"/>
          <a:stretch/>
        </p:blipFill>
        <p:spPr>
          <a:xfrm>
            <a:off x="4146625" y="752650"/>
            <a:ext cx="4835076" cy="4058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11"/>
          <p:cNvSpPr txBox="1"/>
          <p:nvPr>
            <p:ph idx="1" type="body"/>
          </p:nvPr>
        </p:nvSpPr>
        <p:spPr>
          <a:xfrm>
            <a:off x="3191925" y="120150"/>
            <a:ext cx="5856600" cy="1882800"/>
          </a:xfrm>
          <a:prstGeom prst="rect">
            <a:avLst/>
          </a:prstGeom>
          <a:noFill/>
          <a:ln>
            <a:noFill/>
          </a:ln>
        </p:spPr>
        <p:txBody>
          <a:bodyPr anchorCtr="0" anchor="t" bIns="91425" lIns="91425" spcFirstLastPara="1" rIns="91425" wrap="square" tIns="91425">
            <a:noAutofit/>
          </a:bodyPr>
          <a:lstStyle/>
          <a:p>
            <a:pPr indent="-311150" lvl="0" marL="457200" rtl="0" algn="l">
              <a:lnSpc>
                <a:spcPct val="100000"/>
              </a:lnSpc>
              <a:spcBef>
                <a:spcPts val="0"/>
              </a:spcBef>
              <a:spcAft>
                <a:spcPts val="0"/>
              </a:spcAft>
              <a:buClr>
                <a:schemeClr val="dk1"/>
              </a:buClr>
              <a:buSzPts val="1300"/>
              <a:buChar char="●"/>
            </a:pPr>
            <a:r>
              <a:rPr lang="en" sz="1300">
                <a:solidFill>
                  <a:schemeClr val="dk1"/>
                </a:solidFill>
              </a:rPr>
              <a:t>Implemented on May 14, 2024</a:t>
            </a:r>
            <a:endParaRPr/>
          </a:p>
          <a:p>
            <a:pPr indent="-311150" lvl="0" marL="457200" rtl="0" algn="l">
              <a:lnSpc>
                <a:spcPct val="100000"/>
              </a:lnSpc>
              <a:spcBef>
                <a:spcPts val="0"/>
              </a:spcBef>
              <a:spcAft>
                <a:spcPts val="0"/>
              </a:spcAft>
              <a:buClr>
                <a:schemeClr val="dk1"/>
              </a:buClr>
              <a:buSzPts val="1300"/>
              <a:buChar char="●"/>
            </a:pPr>
            <a:r>
              <a:rPr lang="en" sz="1300">
                <a:solidFill>
                  <a:schemeClr val="dk1"/>
                </a:solidFill>
              </a:rPr>
              <a:t>First </a:t>
            </a:r>
            <a:r>
              <a:rPr b="1" lang="en" sz="1300">
                <a:solidFill>
                  <a:schemeClr val="dk1"/>
                </a:solidFill>
              </a:rPr>
              <a:t>online-coupled weather and chemistry model</a:t>
            </a:r>
            <a:r>
              <a:rPr lang="en" sz="1300">
                <a:solidFill>
                  <a:schemeClr val="dk1"/>
                </a:solidFill>
              </a:rPr>
              <a:t> in NOAA</a:t>
            </a:r>
            <a:endParaRPr/>
          </a:p>
          <a:p>
            <a:pPr indent="-311150" lvl="0" marL="457200" rtl="0" algn="l">
              <a:lnSpc>
                <a:spcPct val="100000"/>
              </a:lnSpc>
              <a:spcBef>
                <a:spcPts val="0"/>
              </a:spcBef>
              <a:spcAft>
                <a:spcPts val="0"/>
              </a:spcAft>
              <a:buClr>
                <a:schemeClr val="dk1"/>
              </a:buClr>
              <a:buSzPts val="1300"/>
              <a:buChar char="●"/>
            </a:pPr>
            <a:r>
              <a:rPr lang="en" sz="1300">
                <a:solidFill>
                  <a:schemeClr val="dk1"/>
                </a:solidFill>
              </a:rPr>
              <a:t>13-km grid spacing over north America</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 sz="1300">
                <a:solidFill>
                  <a:schemeClr val="dk1"/>
                </a:solidFill>
              </a:rPr>
              <a:t>High-resolution hourly Regional ABI and VIIRS fire Emissions (</a:t>
            </a:r>
            <a:r>
              <a:rPr b="1" lang="en" sz="1300">
                <a:solidFill>
                  <a:schemeClr val="dk1"/>
                </a:solidFill>
              </a:rPr>
              <a:t>RAVE</a:t>
            </a:r>
            <a:r>
              <a:rPr lang="en" sz="1300">
                <a:solidFill>
                  <a:schemeClr val="dk1"/>
                </a:solidFill>
              </a:rPr>
              <a:t>)</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 sz="1300">
                <a:solidFill>
                  <a:schemeClr val="dk1"/>
                </a:solidFill>
              </a:rPr>
              <a:t>Sofiev plume-rise algorithm</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 sz="1300">
                <a:solidFill>
                  <a:schemeClr val="dk1"/>
                </a:solidFill>
              </a:rPr>
              <a:t>Updated LBC (AM4+GEFS-Aerosols) and wet deposition</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 sz="1300">
                <a:solidFill>
                  <a:schemeClr val="dk1"/>
                </a:solidFill>
              </a:rPr>
              <a:t>Fengsha dust module</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 sz="1300" u="sng">
                <a:solidFill>
                  <a:schemeClr val="hlink"/>
                </a:solidFill>
                <a:hlinkClick r:id="rId3"/>
              </a:rPr>
              <a:t>Public Information Statement</a:t>
            </a:r>
            <a:r>
              <a:rPr lang="en" sz="1300">
                <a:solidFill>
                  <a:schemeClr val="dk1"/>
                </a:solidFill>
              </a:rPr>
              <a:t>  (</a:t>
            </a:r>
            <a:r>
              <a:rPr lang="en" sz="1300" u="sng">
                <a:solidFill>
                  <a:schemeClr val="hlink"/>
                </a:solidFill>
                <a:hlinkClick r:id="rId4"/>
              </a:rPr>
              <a:t>https://www.weather.gov/notification/</a:t>
            </a:r>
            <a:r>
              <a:rPr lang="en" sz="1300">
                <a:solidFill>
                  <a:schemeClr val="dk1"/>
                </a:solidFill>
              </a:rPr>
              <a:t>) </a:t>
            </a:r>
            <a:endParaRPr sz="1300">
              <a:solidFill>
                <a:schemeClr val="dk1"/>
              </a:solidFill>
            </a:endParaRPr>
          </a:p>
        </p:txBody>
      </p:sp>
      <p:pic>
        <p:nvPicPr>
          <p:cNvPr id="505" name="Google Shape;505;p11"/>
          <p:cNvPicPr preferRelativeResize="0"/>
          <p:nvPr/>
        </p:nvPicPr>
        <p:blipFill rotWithShape="1">
          <a:blip r:embed="rId5">
            <a:alphaModFix/>
          </a:blip>
          <a:srcRect b="-2058" l="0" r="-1996" t="0"/>
          <a:stretch/>
        </p:blipFill>
        <p:spPr>
          <a:xfrm>
            <a:off x="2081513" y="2002950"/>
            <a:ext cx="6962176" cy="2746050"/>
          </a:xfrm>
          <a:prstGeom prst="rect">
            <a:avLst/>
          </a:prstGeom>
          <a:noFill/>
          <a:ln>
            <a:noFill/>
          </a:ln>
        </p:spPr>
      </p:pic>
      <p:grpSp>
        <p:nvGrpSpPr>
          <p:cNvPr id="506" name="Google Shape;506;p11"/>
          <p:cNvGrpSpPr/>
          <p:nvPr/>
        </p:nvGrpSpPr>
        <p:grpSpPr>
          <a:xfrm>
            <a:off x="2265250" y="3428750"/>
            <a:ext cx="3302700" cy="684900"/>
            <a:chOff x="-624375" y="1425975"/>
            <a:chExt cx="3302700" cy="684900"/>
          </a:xfrm>
        </p:grpSpPr>
        <p:sp>
          <p:nvSpPr>
            <p:cNvPr id="507" name="Google Shape;507;p11"/>
            <p:cNvSpPr txBox="1"/>
            <p:nvPr/>
          </p:nvSpPr>
          <p:spPr>
            <a:xfrm>
              <a:off x="-624375" y="1425975"/>
              <a:ext cx="3302700" cy="6849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300"/>
                <a:buFont typeface="Arial"/>
                <a:buNone/>
              </a:pPr>
              <a:r>
                <a:rPr b="1" i="0" lang="en" sz="1300" u="none" cap="none" strike="noStrike">
                  <a:solidFill>
                    <a:srgbClr val="0000FF"/>
                  </a:solidFill>
                  <a:latin typeface="Calibri"/>
                  <a:ea typeface="Calibri"/>
                  <a:cs typeface="Calibri"/>
                  <a:sym typeface="Calibri"/>
                </a:rPr>
                <a:t>      AQMv6: Operational AQM</a:t>
              </a:r>
              <a:endParaRPr b="1" i="0" sz="1300" u="none" cap="none" strike="noStrike">
                <a:solidFill>
                  <a:srgbClr val="0000FF"/>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300"/>
                <a:buFont typeface="Arial"/>
                <a:buNone/>
              </a:pPr>
              <a:r>
                <a:rPr b="1" i="0" lang="en" sz="1300" u="none" cap="none" strike="noStrike">
                  <a:solidFill>
                    <a:srgbClr val="FF0000"/>
                  </a:solidFill>
                  <a:latin typeface="Calibri"/>
                  <a:ea typeface="Calibri"/>
                  <a:cs typeface="Calibri"/>
                  <a:sym typeface="Calibri"/>
                </a:rPr>
                <a:t>      AQMv7</a:t>
              </a:r>
              <a:endParaRPr b="1" i="0" sz="1300" u="none" cap="none" strike="noStrike">
                <a:solidFill>
                  <a:srgbClr val="FF0000"/>
                </a:solidFill>
                <a:latin typeface="Calibri"/>
                <a:ea typeface="Calibri"/>
                <a:cs typeface="Calibri"/>
                <a:sym typeface="Calibri"/>
              </a:endParaRPr>
            </a:p>
          </p:txBody>
        </p:sp>
        <p:sp>
          <p:nvSpPr>
            <p:cNvPr id="508" name="Google Shape;508;p11"/>
            <p:cNvSpPr/>
            <p:nvPr/>
          </p:nvSpPr>
          <p:spPr>
            <a:xfrm>
              <a:off x="-624375" y="1865050"/>
              <a:ext cx="207300" cy="1332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11"/>
            <p:cNvSpPr/>
            <p:nvPr/>
          </p:nvSpPr>
          <p:spPr>
            <a:xfrm>
              <a:off x="-624375" y="1571775"/>
              <a:ext cx="207300" cy="133200"/>
            </a:xfrm>
            <a:prstGeom prst="rect">
              <a:avLst/>
            </a:prstGeom>
            <a:noFill/>
            <a:ln cap="flat" cmpd="sng" w="1905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10" name="Google Shape;510;p11"/>
          <p:cNvSpPr txBox="1"/>
          <p:nvPr>
            <p:ph type="title"/>
          </p:nvPr>
        </p:nvSpPr>
        <p:spPr>
          <a:xfrm>
            <a:off x="295700" y="120150"/>
            <a:ext cx="3030900" cy="1282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700">
                <a:solidFill>
                  <a:srgbClr val="0099D8"/>
                </a:solidFill>
              </a:rPr>
              <a:t>AQM v7.0.7 Implementation</a:t>
            </a:r>
            <a:endParaRPr b="1" sz="2700">
              <a:solidFill>
                <a:srgbClr val="0099D8"/>
              </a:solidFill>
            </a:endParaRPr>
          </a:p>
          <a:p>
            <a:pPr indent="0" lvl="0" marL="0" rtl="0" algn="l">
              <a:spcBef>
                <a:spcPts val="0"/>
              </a:spcBef>
              <a:spcAft>
                <a:spcPts val="0"/>
              </a:spcAft>
              <a:buSzPts val="2800"/>
              <a:buNone/>
            </a:pPr>
            <a:r>
              <a:rPr b="1" lang="en" sz="2700">
                <a:solidFill>
                  <a:schemeClr val="accent1"/>
                </a:solidFill>
              </a:rPr>
              <a:t>(May 2024)</a:t>
            </a:r>
            <a:endParaRPr b="1" sz="2700">
              <a:solidFill>
                <a:srgbClr val="0099D8"/>
              </a:solidFill>
            </a:endParaRPr>
          </a:p>
        </p:txBody>
      </p:sp>
      <p:sp>
        <p:nvSpPr>
          <p:cNvPr id="511" name="Google Shape;511;p11"/>
          <p:cNvSpPr txBox="1"/>
          <p:nvPr/>
        </p:nvSpPr>
        <p:spPr>
          <a:xfrm>
            <a:off x="295699" y="3164096"/>
            <a:ext cx="1544823" cy="600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B1EA"/>
                </a:solidFill>
                <a:latin typeface="Arial"/>
                <a:ea typeface="Arial"/>
                <a:cs typeface="Arial"/>
                <a:sym typeface="Arial"/>
              </a:rPr>
              <a:t>Smoke intrusion from wildfires in Canada (Oct. 2023)</a:t>
            </a:r>
            <a:endParaRPr b="0" i="0" sz="1400" u="none" cap="none" strike="noStrike">
              <a:solidFill>
                <a:srgbClr val="000000"/>
              </a:solidFill>
              <a:latin typeface="Arial"/>
              <a:ea typeface="Arial"/>
              <a:cs typeface="Arial"/>
              <a:sym typeface="Arial"/>
            </a:endParaRPr>
          </a:p>
        </p:txBody>
      </p:sp>
      <p:pic>
        <p:nvPicPr>
          <p:cNvPr id="512" name="Google Shape;512;p11" title="Screen Recording (10-8-2023 11-49-18 AM).wmv">
            <a:hlinkClick r:id="rId6"/>
          </p:cNvPr>
          <p:cNvPicPr preferRelativeResize="0"/>
          <p:nvPr/>
        </p:nvPicPr>
        <p:blipFill rotWithShape="1">
          <a:blip r:embed="rId7">
            <a:alphaModFix/>
          </a:blip>
          <a:srcRect b="0" l="0" r="0" t="0"/>
          <a:stretch/>
        </p:blipFill>
        <p:spPr>
          <a:xfrm>
            <a:off x="295691" y="1726087"/>
            <a:ext cx="2446529" cy="1379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2fcf7568dc9_0_0"/>
          <p:cNvSpPr/>
          <p:nvPr/>
        </p:nvSpPr>
        <p:spPr>
          <a:xfrm>
            <a:off x="356925" y="2866850"/>
            <a:ext cx="8691600" cy="1895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g2fcf7568dc9_0_0"/>
          <p:cNvSpPr txBox="1"/>
          <p:nvPr>
            <p:ph idx="1" type="body"/>
          </p:nvPr>
        </p:nvSpPr>
        <p:spPr>
          <a:xfrm>
            <a:off x="2940225" y="27675"/>
            <a:ext cx="6108300" cy="18162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dk1"/>
              </a:buClr>
              <a:buSzPts val="1400"/>
              <a:buChar char="●"/>
            </a:pPr>
            <a:r>
              <a:rPr lang="en">
                <a:solidFill>
                  <a:schemeClr val="dk1"/>
                </a:solidFill>
              </a:rPr>
              <a:t>“Non-Science” update, compelled by upgrades in RAVE</a:t>
            </a:r>
            <a:r>
              <a:rPr lang="en" sz="1600">
                <a:solidFill>
                  <a:schemeClr val="dk1"/>
                </a:solidFill>
              </a:rPr>
              <a:t>*</a:t>
            </a:r>
            <a:r>
              <a:rPr lang="en">
                <a:solidFill>
                  <a:schemeClr val="dk1"/>
                </a:solidFill>
              </a:rPr>
              <a:t> fire emissions input data, also including these “changes of opportunity”:</a:t>
            </a:r>
            <a:endParaRPr>
              <a:solidFill>
                <a:schemeClr val="dk1"/>
              </a:solidFill>
            </a:endParaRPr>
          </a:p>
          <a:p>
            <a:pPr indent="-317500" lvl="1" marL="914400" rtl="0" algn="l">
              <a:lnSpc>
                <a:spcPct val="100000"/>
              </a:lnSpc>
              <a:spcBef>
                <a:spcPts val="0"/>
              </a:spcBef>
              <a:spcAft>
                <a:spcPts val="0"/>
              </a:spcAft>
              <a:buClr>
                <a:schemeClr val="dk1"/>
              </a:buClr>
              <a:buSzPts val="1400"/>
              <a:buChar char="○"/>
            </a:pPr>
            <a:r>
              <a:rPr lang="en" sz="1400">
                <a:solidFill>
                  <a:schemeClr val="dk1"/>
                </a:solidFill>
              </a:rPr>
              <a:t>Fix POC (primary organic carbon) emissions for wildfire and point sources</a:t>
            </a:r>
            <a:endParaRPr sz="1400">
              <a:solidFill>
                <a:schemeClr val="dk1"/>
              </a:solidFill>
            </a:endParaRPr>
          </a:p>
          <a:p>
            <a:pPr indent="-317500" lvl="1" marL="914400" rtl="0" algn="l">
              <a:lnSpc>
                <a:spcPct val="100000"/>
              </a:lnSpc>
              <a:spcBef>
                <a:spcPts val="0"/>
              </a:spcBef>
              <a:spcAft>
                <a:spcPts val="0"/>
              </a:spcAft>
              <a:buClr>
                <a:schemeClr val="dk1"/>
              </a:buClr>
              <a:buSzPts val="1400"/>
              <a:buChar char="○"/>
            </a:pPr>
            <a:r>
              <a:rPr lang="en" sz="1400">
                <a:solidFill>
                  <a:schemeClr val="dk1"/>
                </a:solidFill>
              </a:rPr>
              <a:t>Fix to snow cover related dust emissions </a:t>
            </a:r>
            <a:endParaRPr sz="1400">
              <a:solidFill>
                <a:schemeClr val="dk1"/>
              </a:solidFill>
            </a:endParaRPr>
          </a:p>
          <a:p>
            <a:pPr indent="-317500" lvl="1" marL="914400" rtl="0" algn="l">
              <a:lnSpc>
                <a:spcPct val="100000"/>
              </a:lnSpc>
              <a:spcBef>
                <a:spcPts val="0"/>
              </a:spcBef>
              <a:spcAft>
                <a:spcPts val="0"/>
              </a:spcAft>
              <a:buClr>
                <a:schemeClr val="dk1"/>
              </a:buClr>
              <a:buSzPts val="1400"/>
              <a:buChar char="○"/>
            </a:pPr>
            <a:r>
              <a:rPr lang="en" sz="1400">
                <a:solidFill>
                  <a:schemeClr val="dk1"/>
                </a:solidFill>
              </a:rPr>
              <a:t>Fix BC code for intermittently missing data from obs sites</a:t>
            </a:r>
            <a:endParaRPr sz="1400">
              <a:solidFill>
                <a:schemeClr val="dk1"/>
              </a:solidFill>
            </a:endParaRPr>
          </a:p>
          <a:p>
            <a:pPr indent="0" lvl="0" marL="0" rtl="0" algn="l">
              <a:lnSpc>
                <a:spcPct val="100000"/>
              </a:lnSpc>
              <a:spcBef>
                <a:spcPts val="0"/>
              </a:spcBef>
              <a:spcAft>
                <a:spcPts val="0"/>
              </a:spcAft>
              <a:buSzPts val="1400"/>
              <a:buNone/>
            </a:pPr>
            <a:r>
              <a:t/>
            </a:r>
            <a:endParaRPr sz="1300">
              <a:solidFill>
                <a:schemeClr val="dk1"/>
              </a:solidFill>
            </a:endParaRPr>
          </a:p>
        </p:txBody>
      </p:sp>
      <p:sp>
        <p:nvSpPr>
          <p:cNvPr id="519" name="Google Shape;519;g2fcf7568dc9_0_0"/>
          <p:cNvSpPr txBox="1"/>
          <p:nvPr>
            <p:ph type="title"/>
          </p:nvPr>
        </p:nvSpPr>
        <p:spPr>
          <a:xfrm>
            <a:off x="395975" y="89750"/>
            <a:ext cx="2731200" cy="153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700">
                <a:solidFill>
                  <a:srgbClr val="0099D8"/>
                </a:solidFill>
              </a:rPr>
              <a:t>AQM v7.0.8 Implementation</a:t>
            </a:r>
            <a:endParaRPr b="1" sz="2700">
              <a:solidFill>
                <a:srgbClr val="0099D8"/>
              </a:solidFill>
            </a:endParaRPr>
          </a:p>
          <a:p>
            <a:pPr indent="0" lvl="0" marL="0" rtl="0" algn="l">
              <a:lnSpc>
                <a:spcPct val="100000"/>
              </a:lnSpc>
              <a:spcBef>
                <a:spcPts val="0"/>
              </a:spcBef>
              <a:spcAft>
                <a:spcPts val="0"/>
              </a:spcAft>
              <a:buSzPts val="2800"/>
              <a:buNone/>
            </a:pPr>
            <a:r>
              <a:rPr b="1" lang="en" sz="2700">
                <a:solidFill>
                  <a:srgbClr val="0099D8"/>
                </a:solidFill>
              </a:rPr>
              <a:t>(Oct 2024)</a:t>
            </a:r>
            <a:endParaRPr b="1" sz="2700">
              <a:solidFill>
                <a:srgbClr val="0099D8"/>
              </a:solidFill>
            </a:endParaRPr>
          </a:p>
        </p:txBody>
      </p:sp>
      <p:sp>
        <p:nvSpPr>
          <p:cNvPr id="520" name="Google Shape;520;g2fcf7568dc9_0_0"/>
          <p:cNvSpPr txBox="1"/>
          <p:nvPr>
            <p:ph idx="1" type="body"/>
          </p:nvPr>
        </p:nvSpPr>
        <p:spPr>
          <a:xfrm>
            <a:off x="535650" y="2896300"/>
            <a:ext cx="5461800" cy="1882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b="1" lang="en" sz="1500">
                <a:solidFill>
                  <a:schemeClr val="dk1"/>
                </a:solidFill>
              </a:rPr>
              <a:t>*</a:t>
            </a:r>
            <a:r>
              <a:rPr b="1" lang="en" sz="1300">
                <a:solidFill>
                  <a:schemeClr val="dk1"/>
                </a:solidFill>
              </a:rPr>
              <a:t>RAVE</a:t>
            </a:r>
            <a:r>
              <a:rPr lang="en" sz="1300">
                <a:solidFill>
                  <a:schemeClr val="dk1"/>
                </a:solidFill>
              </a:rPr>
              <a:t> = </a:t>
            </a:r>
            <a:r>
              <a:rPr b="1" lang="en" sz="1300">
                <a:solidFill>
                  <a:schemeClr val="dk1"/>
                </a:solidFill>
              </a:rPr>
              <a:t>R</a:t>
            </a:r>
            <a:r>
              <a:rPr lang="en" sz="1300">
                <a:solidFill>
                  <a:schemeClr val="dk1"/>
                </a:solidFill>
              </a:rPr>
              <a:t>egional Hourly </a:t>
            </a:r>
            <a:r>
              <a:rPr b="1" lang="en" sz="1300">
                <a:solidFill>
                  <a:schemeClr val="dk1"/>
                </a:solidFill>
              </a:rPr>
              <a:t>A</a:t>
            </a:r>
            <a:r>
              <a:rPr lang="en" sz="1300">
                <a:solidFill>
                  <a:schemeClr val="dk1"/>
                </a:solidFill>
              </a:rPr>
              <a:t>dvanced Baseline Imager (ABI) and </a:t>
            </a:r>
            <a:r>
              <a:rPr b="1" lang="en" sz="1300">
                <a:solidFill>
                  <a:schemeClr val="dk1"/>
                </a:solidFill>
              </a:rPr>
              <a:t>V</a:t>
            </a:r>
            <a:r>
              <a:rPr lang="en" sz="1300">
                <a:solidFill>
                  <a:schemeClr val="dk1"/>
                </a:solidFill>
              </a:rPr>
              <a:t>isible Infrared Imaging Radiometer Suite (VIIRS) Emissions product</a:t>
            </a:r>
            <a:endParaRPr sz="1300">
              <a:solidFill>
                <a:schemeClr val="dk1"/>
              </a:solidFill>
            </a:endParaRPr>
          </a:p>
          <a:p>
            <a:pPr indent="-311150" lvl="0" marL="457200" rtl="0" algn="l">
              <a:lnSpc>
                <a:spcPct val="100000"/>
              </a:lnSpc>
              <a:spcBef>
                <a:spcPts val="0"/>
              </a:spcBef>
              <a:spcAft>
                <a:spcPts val="0"/>
              </a:spcAft>
              <a:buClr>
                <a:schemeClr val="dk1"/>
              </a:buClr>
              <a:buSzPts val="1300"/>
              <a:buChar char="●"/>
            </a:pPr>
            <a:r>
              <a:rPr lang="en" sz="1300">
                <a:solidFill>
                  <a:schemeClr val="dk1"/>
                </a:solidFill>
              </a:rPr>
              <a:t>RAVEv2 upgrades:</a:t>
            </a:r>
            <a:endParaRPr sz="1300">
              <a:solidFill>
                <a:schemeClr val="dk1"/>
              </a:solidFill>
            </a:endParaRPr>
          </a:p>
          <a:p>
            <a:pPr indent="-311150" lvl="1" marL="914400" rtl="0" algn="l">
              <a:lnSpc>
                <a:spcPct val="100000"/>
              </a:lnSpc>
              <a:spcBef>
                <a:spcPts val="0"/>
              </a:spcBef>
              <a:spcAft>
                <a:spcPts val="0"/>
              </a:spcAft>
              <a:buClr>
                <a:schemeClr val="dk1"/>
              </a:buClr>
              <a:buSzPts val="1300"/>
              <a:buChar char="○"/>
            </a:pPr>
            <a:r>
              <a:rPr lang="en" sz="1300">
                <a:solidFill>
                  <a:schemeClr val="dk1"/>
                </a:solidFill>
              </a:rPr>
              <a:t>changed primary satellite source from JPSS NOAA-20 to NOAA-21</a:t>
            </a:r>
            <a:endParaRPr sz="1300">
              <a:solidFill>
                <a:schemeClr val="dk1"/>
              </a:solidFill>
            </a:endParaRPr>
          </a:p>
          <a:p>
            <a:pPr indent="-311150" lvl="1" marL="914400" rtl="0" algn="l">
              <a:lnSpc>
                <a:spcPct val="100000"/>
              </a:lnSpc>
              <a:spcBef>
                <a:spcPts val="0"/>
              </a:spcBef>
              <a:spcAft>
                <a:spcPts val="0"/>
              </a:spcAft>
              <a:buClr>
                <a:schemeClr val="dk1"/>
              </a:buClr>
              <a:buSzPts val="1300"/>
              <a:buChar char="○"/>
            </a:pPr>
            <a:r>
              <a:rPr lang="en" sz="1300">
                <a:solidFill>
                  <a:schemeClr val="dk1"/>
                </a:solidFill>
              </a:rPr>
              <a:t>Correct terrain-related parallax in ABI fire product </a:t>
            </a:r>
            <a:endParaRPr sz="1300">
              <a:solidFill>
                <a:schemeClr val="dk1"/>
              </a:solidFill>
            </a:endParaRPr>
          </a:p>
          <a:p>
            <a:pPr indent="-311150" lvl="1" marL="914400" rtl="0" algn="l">
              <a:lnSpc>
                <a:spcPct val="100000"/>
              </a:lnSpc>
              <a:spcBef>
                <a:spcPts val="0"/>
              </a:spcBef>
              <a:spcAft>
                <a:spcPts val="0"/>
              </a:spcAft>
              <a:buClr>
                <a:schemeClr val="dk1"/>
              </a:buClr>
              <a:buSzPts val="1300"/>
              <a:buChar char="○"/>
            </a:pPr>
            <a:r>
              <a:rPr lang="en" sz="1300">
                <a:solidFill>
                  <a:schemeClr val="dk1"/>
                </a:solidFill>
              </a:rPr>
              <a:t>Application of calibrated scaling factors for PM2.5, black carbon and organic carbon </a:t>
            </a:r>
            <a:endParaRPr sz="1300">
              <a:solidFill>
                <a:schemeClr val="dk1"/>
              </a:solidFill>
            </a:endParaRPr>
          </a:p>
        </p:txBody>
      </p:sp>
      <p:pic>
        <p:nvPicPr>
          <p:cNvPr id="521" name="Google Shape;521;g2fcf7568dc9_0_0"/>
          <p:cNvPicPr preferRelativeResize="0"/>
          <p:nvPr/>
        </p:nvPicPr>
        <p:blipFill rotWithShape="1">
          <a:blip r:embed="rId3">
            <a:alphaModFix/>
          </a:blip>
          <a:srcRect b="0" l="0" r="0" t="0"/>
          <a:stretch/>
        </p:blipFill>
        <p:spPr>
          <a:xfrm>
            <a:off x="6130325" y="3034900"/>
            <a:ext cx="2773727" cy="1559600"/>
          </a:xfrm>
          <a:prstGeom prst="rect">
            <a:avLst/>
          </a:prstGeom>
          <a:noFill/>
          <a:ln>
            <a:noFill/>
          </a:ln>
        </p:spPr>
      </p:pic>
      <p:cxnSp>
        <p:nvCxnSpPr>
          <p:cNvPr id="522" name="Google Shape;522;g2fcf7568dc9_0_0"/>
          <p:cNvCxnSpPr/>
          <p:nvPr/>
        </p:nvCxnSpPr>
        <p:spPr>
          <a:xfrm>
            <a:off x="5535075" y="2132900"/>
            <a:ext cx="1109700" cy="9000"/>
          </a:xfrm>
          <a:prstGeom prst="straightConnector1">
            <a:avLst/>
          </a:prstGeom>
          <a:noFill/>
          <a:ln cap="flat" cmpd="sng" w="28575">
            <a:solidFill>
              <a:srgbClr val="67E530"/>
            </a:solidFill>
            <a:prstDash val="solid"/>
            <a:round/>
            <a:headEnd len="sm" w="sm" type="none"/>
            <a:tailEnd len="med" w="med" type="triangle"/>
          </a:ln>
        </p:spPr>
      </p:cxnSp>
      <p:grpSp>
        <p:nvGrpSpPr>
          <p:cNvPr id="523" name="Google Shape;523;g2fcf7568dc9_0_0"/>
          <p:cNvGrpSpPr/>
          <p:nvPr/>
        </p:nvGrpSpPr>
        <p:grpSpPr>
          <a:xfrm>
            <a:off x="356918" y="1545563"/>
            <a:ext cx="2809301" cy="1145725"/>
            <a:chOff x="356918" y="1583875"/>
            <a:chExt cx="2809301" cy="1145725"/>
          </a:xfrm>
        </p:grpSpPr>
        <p:pic>
          <p:nvPicPr>
            <p:cNvPr id="524" name="Google Shape;524;g2fcf7568dc9_0_0"/>
            <p:cNvPicPr preferRelativeResize="0"/>
            <p:nvPr/>
          </p:nvPicPr>
          <p:blipFill rotWithShape="1">
            <a:blip r:embed="rId4">
              <a:alphaModFix/>
            </a:blip>
            <a:srcRect b="-2060" l="0" r="-1998" t="0"/>
            <a:stretch/>
          </p:blipFill>
          <p:spPr>
            <a:xfrm>
              <a:off x="356918" y="1621550"/>
              <a:ext cx="2809301" cy="1108050"/>
            </a:xfrm>
            <a:prstGeom prst="rect">
              <a:avLst/>
            </a:prstGeom>
            <a:noFill/>
            <a:ln>
              <a:noFill/>
            </a:ln>
          </p:spPr>
        </p:pic>
        <p:sp>
          <p:nvSpPr>
            <p:cNvPr id="525" name="Google Shape;525;g2fcf7568dc9_0_0"/>
            <p:cNvSpPr/>
            <p:nvPr/>
          </p:nvSpPr>
          <p:spPr>
            <a:xfrm>
              <a:off x="830825" y="1583875"/>
              <a:ext cx="1462200" cy="150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26" name="Google Shape;526;g2fcf7568dc9_0_0"/>
          <p:cNvPicPr preferRelativeResize="0"/>
          <p:nvPr/>
        </p:nvPicPr>
        <p:blipFill rotWithShape="1">
          <a:blip r:embed="rId5">
            <a:alphaModFix/>
          </a:blip>
          <a:srcRect b="47080" l="34716" r="38277" t="27782"/>
          <a:stretch/>
        </p:blipFill>
        <p:spPr>
          <a:xfrm>
            <a:off x="3951600" y="1545575"/>
            <a:ext cx="1358124" cy="1264200"/>
          </a:xfrm>
          <a:prstGeom prst="rect">
            <a:avLst/>
          </a:prstGeom>
          <a:noFill/>
          <a:ln>
            <a:noFill/>
          </a:ln>
        </p:spPr>
      </p:pic>
      <p:pic>
        <p:nvPicPr>
          <p:cNvPr id="527" name="Google Shape;527;g2fcf7568dc9_0_0"/>
          <p:cNvPicPr preferRelativeResize="0"/>
          <p:nvPr/>
        </p:nvPicPr>
        <p:blipFill rotWithShape="1">
          <a:blip r:embed="rId6">
            <a:alphaModFix/>
          </a:blip>
          <a:srcRect b="47273" l="34822" r="38173" t="27587"/>
          <a:stretch/>
        </p:blipFill>
        <p:spPr>
          <a:xfrm>
            <a:off x="6870125" y="1545575"/>
            <a:ext cx="1358124" cy="1264200"/>
          </a:xfrm>
          <a:prstGeom prst="rect">
            <a:avLst/>
          </a:prstGeom>
          <a:noFill/>
          <a:ln>
            <a:noFill/>
          </a:ln>
        </p:spPr>
      </p:pic>
      <p:sp>
        <p:nvSpPr>
          <p:cNvPr id="528" name="Google Shape;528;g2fcf7568dc9_0_0"/>
          <p:cNvSpPr txBox="1"/>
          <p:nvPr/>
        </p:nvSpPr>
        <p:spPr>
          <a:xfrm>
            <a:off x="5478675" y="1653225"/>
            <a:ext cx="1222500" cy="38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67E530"/>
                </a:solidFill>
                <a:latin typeface="Arial"/>
                <a:ea typeface="Arial"/>
                <a:cs typeface="Arial"/>
                <a:sym typeface="Arial"/>
              </a:rPr>
              <a:t>BC code Bulls-eye fix</a:t>
            </a:r>
            <a:endParaRPr b="0" i="0" sz="1400" u="none" cap="none" strike="noStrike">
              <a:solidFill>
                <a:srgbClr val="67E53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g2fcf7568dc9_0_24"/>
          <p:cNvPicPr preferRelativeResize="0"/>
          <p:nvPr/>
        </p:nvPicPr>
        <p:blipFill>
          <a:blip r:embed="rId3">
            <a:alphaModFix/>
          </a:blip>
          <a:stretch>
            <a:fillRect/>
          </a:stretch>
        </p:blipFill>
        <p:spPr>
          <a:xfrm>
            <a:off x="3622853" y="1843875"/>
            <a:ext cx="5389548" cy="2613201"/>
          </a:xfrm>
          <a:prstGeom prst="rect">
            <a:avLst/>
          </a:prstGeom>
          <a:noFill/>
          <a:ln>
            <a:noFill/>
          </a:ln>
        </p:spPr>
      </p:pic>
      <p:sp>
        <p:nvSpPr>
          <p:cNvPr id="534" name="Google Shape;534;g2fcf7568dc9_0_24"/>
          <p:cNvSpPr txBox="1"/>
          <p:nvPr>
            <p:ph idx="1" type="body"/>
          </p:nvPr>
        </p:nvSpPr>
        <p:spPr>
          <a:xfrm>
            <a:off x="3586725" y="27675"/>
            <a:ext cx="5461800" cy="181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500">
                <a:solidFill>
                  <a:schemeClr val="dk1"/>
                </a:solidFill>
                <a:latin typeface="Times New Roman"/>
                <a:ea typeface="Times New Roman"/>
                <a:cs typeface="Times New Roman"/>
                <a:sym typeface="Times New Roman"/>
              </a:rPr>
              <a:t>Planned Major Upgrades:</a:t>
            </a:r>
            <a:endParaRPr sz="1500">
              <a:solidFill>
                <a:schemeClr val="dk1"/>
              </a:solidFill>
              <a:latin typeface="Times New Roman"/>
              <a:ea typeface="Times New Roman"/>
              <a:cs typeface="Times New Roman"/>
              <a:sym typeface="Times New Roman"/>
            </a:endParaRPr>
          </a:p>
          <a:p>
            <a:pPr indent="-323850" lvl="0" marL="457200" rtl="0" algn="l">
              <a:lnSpc>
                <a:spcPct val="100000"/>
              </a:lnSpc>
              <a:spcBef>
                <a:spcPts val="0"/>
              </a:spcBef>
              <a:spcAft>
                <a:spcPts val="0"/>
              </a:spcAft>
              <a:buClr>
                <a:schemeClr val="dk1"/>
              </a:buClr>
              <a:buSzPts val="1500"/>
              <a:buFont typeface="Times New Roman"/>
              <a:buAutoNum type="arabicPeriod"/>
            </a:pPr>
            <a:r>
              <a:rPr lang="en" sz="1500">
                <a:solidFill>
                  <a:schemeClr val="dk1"/>
                </a:solidFill>
                <a:latin typeface="Times New Roman"/>
                <a:ea typeface="Times New Roman"/>
                <a:cs typeface="Times New Roman"/>
                <a:sym typeface="Times New Roman"/>
              </a:rPr>
              <a:t>Resolution: 13km =&gt; 9km dx</a:t>
            </a:r>
            <a:endParaRPr sz="1500">
              <a:solidFill>
                <a:schemeClr val="dk1"/>
              </a:solidFill>
              <a:latin typeface="Times New Roman"/>
              <a:ea typeface="Times New Roman"/>
              <a:cs typeface="Times New Roman"/>
              <a:sym typeface="Times New Roman"/>
            </a:endParaRPr>
          </a:p>
          <a:p>
            <a:pPr indent="-323850" lvl="0" marL="457200" rtl="0" algn="l">
              <a:lnSpc>
                <a:spcPct val="100000"/>
              </a:lnSpc>
              <a:spcBef>
                <a:spcPts val="0"/>
              </a:spcBef>
              <a:spcAft>
                <a:spcPts val="0"/>
              </a:spcAft>
              <a:buClr>
                <a:schemeClr val="dk1"/>
              </a:buClr>
              <a:buSzPts val="1500"/>
              <a:buFont typeface="Times New Roman"/>
              <a:buAutoNum type="arabicPeriod"/>
            </a:pPr>
            <a:r>
              <a:rPr lang="en" sz="1500">
                <a:solidFill>
                  <a:schemeClr val="dk1"/>
                </a:solidFill>
                <a:latin typeface="Times New Roman"/>
                <a:ea typeface="Times New Roman"/>
                <a:cs typeface="Times New Roman"/>
                <a:sym typeface="Times New Roman"/>
              </a:rPr>
              <a:t>UFS-Atmosphere model: GFSv16 =&gt; GFSv17</a:t>
            </a:r>
            <a:endParaRPr sz="1500">
              <a:solidFill>
                <a:schemeClr val="dk1"/>
              </a:solidFill>
              <a:latin typeface="Times New Roman"/>
              <a:ea typeface="Times New Roman"/>
              <a:cs typeface="Times New Roman"/>
              <a:sym typeface="Times New Roman"/>
            </a:endParaRPr>
          </a:p>
          <a:p>
            <a:pPr indent="-323850" lvl="0" marL="457200" rtl="0" algn="l">
              <a:lnSpc>
                <a:spcPct val="100000"/>
              </a:lnSpc>
              <a:spcBef>
                <a:spcPts val="0"/>
              </a:spcBef>
              <a:spcAft>
                <a:spcPts val="0"/>
              </a:spcAft>
              <a:buClr>
                <a:schemeClr val="dk1"/>
              </a:buClr>
              <a:buSzPts val="1500"/>
              <a:buFont typeface="Times New Roman"/>
              <a:buAutoNum type="arabicPeriod"/>
            </a:pPr>
            <a:r>
              <a:rPr lang="en" sz="1500">
                <a:solidFill>
                  <a:schemeClr val="dk1"/>
                </a:solidFill>
                <a:latin typeface="Times New Roman"/>
                <a:ea typeface="Times New Roman"/>
                <a:cs typeface="Times New Roman"/>
                <a:sym typeface="Times New Roman"/>
              </a:rPr>
              <a:t>EPA air chemistry model: CMAQ v5.2 =&gt; CMAQ 5.4</a:t>
            </a:r>
            <a:endParaRPr sz="1500">
              <a:solidFill>
                <a:schemeClr val="dk1"/>
              </a:solidFill>
              <a:latin typeface="Times New Roman"/>
              <a:ea typeface="Times New Roman"/>
              <a:cs typeface="Times New Roman"/>
              <a:sym typeface="Times New Roman"/>
            </a:endParaRPr>
          </a:p>
          <a:p>
            <a:pPr indent="-323850" lvl="0" marL="457200" rtl="0" algn="l">
              <a:lnSpc>
                <a:spcPct val="100000"/>
              </a:lnSpc>
              <a:spcBef>
                <a:spcPts val="0"/>
              </a:spcBef>
              <a:spcAft>
                <a:spcPts val="0"/>
              </a:spcAft>
              <a:buClr>
                <a:schemeClr val="dk1"/>
              </a:buClr>
              <a:buSzPts val="1500"/>
              <a:buFont typeface="Times New Roman"/>
              <a:buAutoNum type="arabicPeriod"/>
            </a:pPr>
            <a:r>
              <a:rPr lang="en" sz="1500">
                <a:solidFill>
                  <a:schemeClr val="dk1"/>
                </a:solidFill>
                <a:latin typeface="Times New Roman"/>
                <a:ea typeface="Times New Roman"/>
                <a:cs typeface="Times New Roman"/>
                <a:sym typeface="Times New Roman"/>
              </a:rPr>
              <a:t>National Emission Inventory (NEI): 2016 =&gt; 2019 base year</a:t>
            </a:r>
            <a:endParaRPr sz="1500">
              <a:solidFill>
                <a:schemeClr val="dk1"/>
              </a:solidFill>
              <a:latin typeface="Times New Roman"/>
              <a:ea typeface="Times New Roman"/>
              <a:cs typeface="Times New Roman"/>
              <a:sym typeface="Times New Roman"/>
            </a:endParaRPr>
          </a:p>
          <a:p>
            <a:pPr indent="-323850" lvl="0" marL="457200" rtl="0" algn="l">
              <a:lnSpc>
                <a:spcPct val="100000"/>
              </a:lnSpc>
              <a:spcBef>
                <a:spcPts val="0"/>
              </a:spcBef>
              <a:spcAft>
                <a:spcPts val="0"/>
              </a:spcAft>
              <a:buClr>
                <a:schemeClr val="dk1"/>
              </a:buClr>
              <a:buSzPts val="1500"/>
              <a:buFont typeface="Times New Roman"/>
              <a:buAutoNum type="arabicPeriod"/>
            </a:pPr>
            <a:r>
              <a:rPr lang="en" sz="1500">
                <a:solidFill>
                  <a:schemeClr val="dk1"/>
                </a:solidFill>
                <a:latin typeface="Times New Roman"/>
                <a:ea typeface="Times New Roman"/>
                <a:cs typeface="Times New Roman"/>
                <a:sym typeface="Times New Roman"/>
              </a:rPr>
              <a:t>Bias correction code: Short training period for PM2.5?</a:t>
            </a:r>
            <a:endParaRPr sz="1500">
              <a:solidFill>
                <a:schemeClr val="dk1"/>
              </a:solidFill>
              <a:latin typeface="Times New Roman"/>
              <a:ea typeface="Times New Roman"/>
              <a:cs typeface="Times New Roman"/>
              <a:sym typeface="Times New Roman"/>
            </a:endParaRPr>
          </a:p>
          <a:p>
            <a:pPr indent="-323850" lvl="0" marL="457200" rtl="0" algn="l">
              <a:lnSpc>
                <a:spcPct val="100000"/>
              </a:lnSpc>
              <a:spcBef>
                <a:spcPts val="0"/>
              </a:spcBef>
              <a:spcAft>
                <a:spcPts val="0"/>
              </a:spcAft>
              <a:buClr>
                <a:schemeClr val="dk1"/>
              </a:buClr>
              <a:buSzPts val="1500"/>
              <a:buFont typeface="Times New Roman"/>
              <a:buAutoNum type="arabicPeriod"/>
            </a:pPr>
            <a:r>
              <a:rPr lang="en" sz="1500">
                <a:solidFill>
                  <a:schemeClr val="dk1"/>
                </a:solidFill>
                <a:latin typeface="Times New Roman"/>
                <a:ea typeface="Times New Roman"/>
                <a:cs typeface="Times New Roman"/>
                <a:sym typeface="Times New Roman"/>
              </a:rPr>
              <a:t>Dust module calibration</a:t>
            </a:r>
            <a:endParaRPr sz="15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SzPts val="1400"/>
              <a:buNone/>
            </a:pPr>
            <a:r>
              <a:t/>
            </a:r>
            <a:endParaRPr sz="1300">
              <a:solidFill>
                <a:schemeClr val="dk1"/>
              </a:solidFill>
            </a:endParaRPr>
          </a:p>
        </p:txBody>
      </p:sp>
      <p:sp>
        <p:nvSpPr>
          <p:cNvPr id="535" name="Google Shape;535;g2fcf7568dc9_0_24"/>
          <p:cNvSpPr txBox="1"/>
          <p:nvPr>
            <p:ph type="title"/>
          </p:nvPr>
        </p:nvSpPr>
        <p:spPr>
          <a:xfrm>
            <a:off x="395975" y="89750"/>
            <a:ext cx="3428400" cy="1326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700">
                <a:solidFill>
                  <a:srgbClr val="0099D8"/>
                </a:solidFill>
              </a:rPr>
              <a:t>AQM v8.0: </a:t>
            </a:r>
            <a:endParaRPr b="1" sz="2700">
              <a:solidFill>
                <a:srgbClr val="0099D8"/>
              </a:solidFill>
            </a:endParaRPr>
          </a:p>
          <a:p>
            <a:pPr indent="0" lvl="0" marL="0" rtl="0" algn="l">
              <a:lnSpc>
                <a:spcPct val="100000"/>
              </a:lnSpc>
              <a:spcBef>
                <a:spcPts val="0"/>
              </a:spcBef>
              <a:spcAft>
                <a:spcPts val="0"/>
              </a:spcAft>
              <a:buSzPts val="2800"/>
              <a:buNone/>
            </a:pPr>
            <a:r>
              <a:rPr b="1" lang="en" sz="2400">
                <a:solidFill>
                  <a:srgbClr val="0099D8"/>
                </a:solidFill>
              </a:rPr>
              <a:t>Targeting December 2025 Implementation</a:t>
            </a:r>
            <a:endParaRPr b="1" sz="2700">
              <a:solidFill>
                <a:srgbClr val="0099D8"/>
              </a:solidFill>
            </a:endParaRPr>
          </a:p>
        </p:txBody>
      </p:sp>
      <p:grpSp>
        <p:nvGrpSpPr>
          <p:cNvPr id="536" name="Google Shape;536;g2fcf7568dc9_0_24"/>
          <p:cNvGrpSpPr/>
          <p:nvPr/>
        </p:nvGrpSpPr>
        <p:grpSpPr>
          <a:xfrm>
            <a:off x="395968" y="2447088"/>
            <a:ext cx="2809301" cy="1145725"/>
            <a:chOff x="356918" y="1583875"/>
            <a:chExt cx="2809301" cy="1145725"/>
          </a:xfrm>
        </p:grpSpPr>
        <p:pic>
          <p:nvPicPr>
            <p:cNvPr id="537" name="Google Shape;537;g2fcf7568dc9_0_24"/>
            <p:cNvPicPr preferRelativeResize="0"/>
            <p:nvPr/>
          </p:nvPicPr>
          <p:blipFill rotWithShape="1">
            <a:blip r:embed="rId4">
              <a:alphaModFix/>
            </a:blip>
            <a:srcRect b="-2060" l="0" r="-1998" t="0"/>
            <a:stretch/>
          </p:blipFill>
          <p:spPr>
            <a:xfrm>
              <a:off x="356918" y="1621550"/>
              <a:ext cx="2809301" cy="1108050"/>
            </a:xfrm>
            <a:prstGeom prst="rect">
              <a:avLst/>
            </a:prstGeom>
            <a:noFill/>
            <a:ln>
              <a:noFill/>
            </a:ln>
          </p:spPr>
        </p:pic>
        <p:sp>
          <p:nvSpPr>
            <p:cNvPr id="538" name="Google Shape;538;g2fcf7568dc9_0_24"/>
            <p:cNvSpPr/>
            <p:nvPr/>
          </p:nvSpPr>
          <p:spPr>
            <a:xfrm>
              <a:off x="830825" y="1583875"/>
              <a:ext cx="1462200" cy="150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39" name="Google Shape;539;g2fcf7568dc9_0_24"/>
          <p:cNvSpPr txBox="1"/>
          <p:nvPr/>
        </p:nvSpPr>
        <p:spPr>
          <a:xfrm>
            <a:off x="6344950" y="1797575"/>
            <a:ext cx="1069200" cy="231300"/>
          </a:xfrm>
          <a:prstGeom prst="rect">
            <a:avLst/>
          </a:prstGeom>
          <a:noFill/>
          <a:ln cap="flat" cmpd="sng" w="9525">
            <a:solidFill>
              <a:schemeClr val="l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 </a:t>
            </a:r>
            <a:r>
              <a:rPr b="0" i="0" lang="en" sz="1400" u="none" cap="none" strike="noStrike">
                <a:solidFill>
                  <a:schemeClr val="dk2"/>
                </a:solidFill>
                <a:latin typeface="Arial"/>
                <a:ea typeface="Arial"/>
                <a:cs typeface="Arial"/>
                <a:sym typeface="Arial"/>
              </a:rPr>
              <a:t>AirNow Obs</a:t>
            </a:r>
            <a:endParaRPr b="0" i="0" sz="1400" u="none" cap="none" strike="noStrike">
              <a:solidFill>
                <a:schemeClr val="dk2"/>
              </a:solidFill>
              <a:latin typeface="Arial"/>
              <a:ea typeface="Arial"/>
              <a:cs typeface="Arial"/>
              <a:sym typeface="Arial"/>
            </a:endParaRPr>
          </a:p>
        </p:txBody>
      </p:sp>
      <p:cxnSp>
        <p:nvCxnSpPr>
          <p:cNvPr id="540" name="Google Shape;540;g2fcf7568dc9_0_24"/>
          <p:cNvCxnSpPr/>
          <p:nvPr/>
        </p:nvCxnSpPr>
        <p:spPr>
          <a:xfrm flipH="1">
            <a:off x="6420025" y="1998975"/>
            <a:ext cx="80700" cy="202200"/>
          </a:xfrm>
          <a:prstGeom prst="straightConnector1">
            <a:avLst/>
          </a:prstGeom>
          <a:noFill/>
          <a:ln cap="flat" cmpd="sng" w="19050">
            <a:solidFill>
              <a:srgbClr val="000000"/>
            </a:solidFill>
            <a:prstDash val="solid"/>
            <a:round/>
            <a:headEnd len="sm" w="sm" type="none"/>
            <a:tailEnd len="med" w="med" type="triangle"/>
          </a:ln>
        </p:spPr>
      </p:cxnSp>
      <p:sp>
        <p:nvSpPr>
          <p:cNvPr id="541" name="Google Shape;541;g2fcf7568dc9_0_24"/>
          <p:cNvSpPr txBox="1"/>
          <p:nvPr/>
        </p:nvSpPr>
        <p:spPr>
          <a:xfrm>
            <a:off x="4340525" y="1797575"/>
            <a:ext cx="1069200" cy="231300"/>
          </a:xfrm>
          <a:prstGeom prst="rect">
            <a:avLst/>
          </a:prstGeom>
          <a:noFill/>
          <a:ln cap="flat" cmpd="sng" w="9525">
            <a:solidFill>
              <a:schemeClr val="lt1"/>
            </a:solidFill>
            <a:prstDash val="solid"/>
            <a:round/>
            <a:headEnd len="sm" w="sm" type="none"/>
            <a:tailEnd len="sm" w="sm" type="none"/>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 </a:t>
            </a:r>
            <a:r>
              <a:rPr b="0" i="0" lang="en" sz="1400" u="none" cap="none" strike="noStrike">
                <a:solidFill>
                  <a:srgbClr val="00FFFF"/>
                </a:solidFill>
                <a:latin typeface="Arial"/>
                <a:ea typeface="Arial"/>
                <a:cs typeface="Arial"/>
                <a:sym typeface="Arial"/>
              </a:rPr>
              <a:t>AQMv7.0.8</a:t>
            </a:r>
            <a:endParaRPr b="0" i="0" sz="1400" u="none" cap="none" strike="noStrike">
              <a:solidFill>
                <a:srgbClr val="00FFFF"/>
              </a:solidFill>
              <a:latin typeface="Arial"/>
              <a:ea typeface="Arial"/>
              <a:cs typeface="Arial"/>
              <a:sym typeface="Arial"/>
            </a:endParaRPr>
          </a:p>
        </p:txBody>
      </p:sp>
      <p:cxnSp>
        <p:nvCxnSpPr>
          <p:cNvPr id="542" name="Google Shape;542;g2fcf7568dc9_0_24"/>
          <p:cNvCxnSpPr>
            <a:stCxn id="541" idx="2"/>
          </p:cNvCxnSpPr>
          <p:nvPr/>
        </p:nvCxnSpPr>
        <p:spPr>
          <a:xfrm>
            <a:off x="4875125" y="2028875"/>
            <a:ext cx="136500" cy="184800"/>
          </a:xfrm>
          <a:prstGeom prst="straightConnector1">
            <a:avLst/>
          </a:prstGeom>
          <a:noFill/>
          <a:ln cap="flat" cmpd="sng" w="19050">
            <a:solidFill>
              <a:srgbClr val="00FFFF"/>
            </a:solidFill>
            <a:prstDash val="solid"/>
            <a:round/>
            <a:headEnd len="sm" w="sm" type="none"/>
            <a:tailEnd len="med" w="med" type="triangle"/>
          </a:ln>
        </p:spPr>
      </p:cxnSp>
      <p:sp>
        <p:nvSpPr>
          <p:cNvPr id="543" name="Google Shape;543;g2fcf7568dc9_0_24"/>
          <p:cNvSpPr txBox="1"/>
          <p:nvPr/>
        </p:nvSpPr>
        <p:spPr>
          <a:xfrm>
            <a:off x="4958550" y="3900575"/>
            <a:ext cx="1952100" cy="231300"/>
          </a:xfrm>
          <a:prstGeom prst="rect">
            <a:avLst/>
          </a:prstGeom>
          <a:noFill/>
          <a:ln cap="flat" cmpd="sng" w="9525">
            <a:solidFill>
              <a:schemeClr val="lt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 </a:t>
            </a:r>
            <a:r>
              <a:rPr b="0" i="0" lang="en" sz="1400" u="none" cap="none" strike="noStrike">
                <a:solidFill>
                  <a:schemeClr val="accent6"/>
                </a:solidFill>
                <a:latin typeface="Arial"/>
                <a:ea typeface="Arial"/>
                <a:cs typeface="Arial"/>
                <a:sym typeface="Arial"/>
              </a:rPr>
              <a:t>Various AQMv8 configs</a:t>
            </a:r>
            <a:endParaRPr b="0" i="0" sz="1400" u="none" cap="none" strike="noStrike">
              <a:solidFill>
                <a:schemeClr val="accent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cxnSp>
        <p:nvCxnSpPr>
          <p:cNvPr id="544" name="Google Shape;544;g2fcf7568dc9_0_24"/>
          <p:cNvCxnSpPr/>
          <p:nvPr/>
        </p:nvCxnSpPr>
        <p:spPr>
          <a:xfrm flipH="1" rot="10800000">
            <a:off x="6910650" y="3336300"/>
            <a:ext cx="282300" cy="687600"/>
          </a:xfrm>
          <a:prstGeom prst="straightConnector1">
            <a:avLst/>
          </a:prstGeom>
          <a:noFill/>
          <a:ln cap="flat" cmpd="sng" w="19050">
            <a:solidFill>
              <a:schemeClr val="accent6"/>
            </a:solidFill>
            <a:prstDash val="solid"/>
            <a:round/>
            <a:headEnd len="sm" w="sm" type="none"/>
            <a:tailEnd len="med" w="med" type="triangle"/>
          </a:ln>
        </p:spPr>
      </p:cxnSp>
      <p:sp>
        <p:nvSpPr>
          <p:cNvPr id="545" name="Google Shape;545;g2fcf7568dc9_0_24"/>
          <p:cNvSpPr txBox="1"/>
          <p:nvPr/>
        </p:nvSpPr>
        <p:spPr>
          <a:xfrm>
            <a:off x="3368700" y="4265875"/>
            <a:ext cx="5131800" cy="497100"/>
          </a:xfrm>
          <a:prstGeom prst="rect">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dk1"/>
                </a:solidFill>
                <a:latin typeface="Arial"/>
                <a:ea typeface="Arial"/>
                <a:cs typeface="Arial"/>
                <a:sym typeface="Arial"/>
              </a:rPr>
              <a:t>Prelim Results: Month of </a:t>
            </a:r>
            <a:r>
              <a:rPr b="0" i="0" lang="en" sz="2000" u="none" cap="none" strike="noStrike">
                <a:solidFill>
                  <a:schemeClr val="dk1"/>
                </a:solidFill>
                <a:latin typeface="Arial"/>
                <a:ea typeface="Arial"/>
                <a:cs typeface="Arial"/>
                <a:sym typeface="Arial"/>
              </a:rPr>
              <a:t>August</a:t>
            </a:r>
            <a:r>
              <a:rPr b="0" i="0" lang="en" sz="2000" u="none" cap="none" strike="noStrike">
                <a:solidFill>
                  <a:schemeClr val="dk1"/>
                </a:solidFill>
                <a:latin typeface="Arial"/>
                <a:ea typeface="Arial"/>
                <a:cs typeface="Arial"/>
                <a:sym typeface="Arial"/>
              </a:rPr>
              <a:t> 202</a:t>
            </a:r>
            <a:r>
              <a:rPr b="0" i="0" lang="en" sz="2000" u="none" cap="none" strike="noStrike">
                <a:solidFill>
                  <a:schemeClr val="dk1"/>
                </a:solidFill>
                <a:latin typeface="Arial"/>
                <a:ea typeface="Arial"/>
                <a:cs typeface="Arial"/>
                <a:sym typeface="Arial"/>
              </a:rPr>
              <a:t>3</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308eb9a6fe3_0_5"/>
          <p:cNvSpPr txBox="1"/>
          <p:nvPr>
            <p:ph type="title"/>
          </p:nvPr>
        </p:nvSpPr>
        <p:spPr>
          <a:xfrm>
            <a:off x="752888" y="205979"/>
            <a:ext cx="7933800" cy="594300"/>
          </a:xfrm>
          <a:prstGeom prst="rect">
            <a:avLst/>
          </a:prstGeom>
          <a:noFill/>
          <a:ln>
            <a:noFill/>
          </a:ln>
        </p:spPr>
        <p:txBody>
          <a:bodyPr anchorCtr="0" anchor="ctr" bIns="51425" lIns="51425" spcFirstLastPara="1" rIns="51425" wrap="square" tIns="51425">
            <a:noAutofit/>
          </a:bodyPr>
          <a:lstStyle/>
          <a:p>
            <a:pPr indent="0" lvl="0" marL="0" rtl="0" algn="l">
              <a:lnSpc>
                <a:spcPct val="100000"/>
              </a:lnSpc>
              <a:spcBef>
                <a:spcPts val="0"/>
              </a:spcBef>
              <a:spcAft>
                <a:spcPts val="0"/>
              </a:spcAft>
              <a:buSzPts val="1400"/>
              <a:buNone/>
            </a:pPr>
            <a:r>
              <a:rPr lang="en" sz="2600"/>
              <a:t>Simplifying NCEP Production Suites</a:t>
            </a:r>
            <a:endParaRPr sz="2600"/>
          </a:p>
        </p:txBody>
      </p:sp>
      <p:pic>
        <p:nvPicPr>
          <p:cNvPr descr="august_2016.jpg" id="551" name="Google Shape;551;g308eb9a6fe3_0_5"/>
          <p:cNvPicPr preferRelativeResize="0"/>
          <p:nvPr/>
        </p:nvPicPr>
        <p:blipFill rotWithShape="1">
          <a:blip r:embed="rId3">
            <a:alphaModFix/>
          </a:blip>
          <a:srcRect b="0" l="0" r="0" t="0"/>
          <a:stretch/>
        </p:blipFill>
        <p:spPr>
          <a:xfrm>
            <a:off x="382800" y="853350"/>
            <a:ext cx="4782274" cy="3586700"/>
          </a:xfrm>
          <a:prstGeom prst="rect">
            <a:avLst/>
          </a:prstGeom>
          <a:noFill/>
          <a:ln>
            <a:noFill/>
          </a:ln>
        </p:spPr>
      </p:pic>
      <p:sp>
        <p:nvSpPr>
          <p:cNvPr id="552" name="Google Shape;552;g308eb9a6fe3_0_5"/>
          <p:cNvSpPr/>
          <p:nvPr/>
        </p:nvSpPr>
        <p:spPr>
          <a:xfrm>
            <a:off x="5510200" y="2409675"/>
            <a:ext cx="204900" cy="171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g308eb9a6fe3_0_5"/>
          <p:cNvSpPr txBox="1"/>
          <p:nvPr>
            <p:ph idx="1" type="body"/>
          </p:nvPr>
        </p:nvSpPr>
        <p:spPr>
          <a:xfrm>
            <a:off x="5226700" y="853350"/>
            <a:ext cx="3810600" cy="3753300"/>
          </a:xfrm>
          <a:prstGeom prst="rect">
            <a:avLst/>
          </a:prstGeom>
          <a:noFill/>
          <a:ln>
            <a:noFill/>
          </a:ln>
        </p:spPr>
        <p:txBody>
          <a:bodyPr anchorCtr="0" anchor="t" bIns="51425" lIns="51425" spcFirstLastPara="1" rIns="51425" wrap="square" tIns="51425">
            <a:noAutofit/>
          </a:bodyPr>
          <a:lstStyle/>
          <a:p>
            <a:pPr indent="0" lvl="0" marL="0" rtl="0" algn="l">
              <a:lnSpc>
                <a:spcPct val="100000"/>
              </a:lnSpc>
              <a:spcBef>
                <a:spcPts val="600"/>
              </a:spcBef>
              <a:spcAft>
                <a:spcPts val="0"/>
              </a:spcAft>
              <a:buSzPts val="1200"/>
              <a:buNone/>
            </a:pPr>
            <a:r>
              <a:rPr lang="en" sz="1720"/>
              <a:t>NCEP Modeling reviews by the UCAR Community Advisory Committee for NCEP (UCACN), </a:t>
            </a:r>
            <a:r>
              <a:rPr lang="en" sz="1627"/>
              <a:t>2015 - 2017: “Reduce the complexity of the NCEP Production Suite.”, “a unified, collaborative strategy for model development” and “better leverage the capabilities of the external community”</a:t>
            </a:r>
            <a:endParaRPr sz="1627"/>
          </a:p>
          <a:p>
            <a:pPr indent="0" lvl="0" marL="0" rtl="0" algn="l">
              <a:lnSpc>
                <a:spcPct val="100000"/>
              </a:lnSpc>
              <a:spcBef>
                <a:spcPts val="0"/>
              </a:spcBef>
              <a:spcAft>
                <a:spcPts val="0"/>
              </a:spcAft>
              <a:buSzPts val="1200"/>
              <a:buNone/>
            </a:pPr>
            <a:r>
              <a:t/>
            </a:r>
            <a:endParaRPr sz="1627"/>
          </a:p>
          <a:p>
            <a:pPr indent="0" lvl="0" marL="0" rtl="0" algn="l">
              <a:lnSpc>
                <a:spcPct val="100000"/>
              </a:lnSpc>
              <a:spcBef>
                <a:spcPts val="0"/>
              </a:spcBef>
              <a:spcAft>
                <a:spcPts val="0"/>
              </a:spcAft>
              <a:buNone/>
            </a:pPr>
            <a:r>
              <a:rPr lang="en" sz="1527"/>
              <a:t>UCACN Reports (2015, 2016, 2017): </a:t>
            </a:r>
            <a:r>
              <a:rPr lang="en" sz="1127" u="sng">
                <a:solidFill>
                  <a:schemeClr val="hlink"/>
                </a:solidFill>
                <a:hlinkClick r:id="rId4"/>
              </a:rPr>
              <a:t>https://ufscommunity.org/documents/repository/</a:t>
            </a:r>
            <a:endParaRPr sz="1627"/>
          </a:p>
          <a:p>
            <a:pPr indent="0" lvl="0" marL="0" rtl="0" algn="l">
              <a:lnSpc>
                <a:spcPct val="100000"/>
              </a:lnSpc>
              <a:spcBef>
                <a:spcPts val="0"/>
              </a:spcBef>
              <a:spcAft>
                <a:spcPts val="0"/>
              </a:spcAft>
              <a:buNone/>
            </a:pPr>
            <a:r>
              <a:t/>
            </a:r>
            <a:endParaRPr sz="1627"/>
          </a:p>
          <a:p>
            <a:pPr indent="0" lvl="0" marL="0" rtl="0" algn="l">
              <a:lnSpc>
                <a:spcPct val="100000"/>
              </a:lnSpc>
              <a:spcBef>
                <a:spcPts val="0"/>
              </a:spcBef>
              <a:spcAft>
                <a:spcPts val="0"/>
              </a:spcAft>
              <a:buNone/>
            </a:pPr>
            <a:r>
              <a:rPr lang="en" sz="1627"/>
              <a:t>→ Unified Forecast System (UFS): </a:t>
            </a:r>
            <a:r>
              <a:rPr lang="en" sz="1400">
                <a:solidFill>
                  <a:schemeClr val="dk1"/>
                </a:solidFill>
              </a:rPr>
              <a:t>community-based, fully-coupled, comprehensive Earth Modeling System</a:t>
            </a:r>
            <a:endParaRPr sz="1627">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g308eb9a6fe3_0_459"/>
          <p:cNvSpPr txBox="1"/>
          <p:nvPr/>
        </p:nvSpPr>
        <p:spPr>
          <a:xfrm>
            <a:off x="3426475" y="4538375"/>
            <a:ext cx="541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0000"/>
                </a:solidFill>
              </a:rPr>
              <a:t>EMC Migration Plan to UFS-based Modeling Suites</a:t>
            </a:r>
            <a:endParaRPr b="1">
              <a:solidFill>
                <a:srgbClr val="FF0000"/>
              </a:solidFill>
            </a:endParaRPr>
          </a:p>
        </p:txBody>
      </p:sp>
      <p:sp>
        <p:nvSpPr>
          <p:cNvPr id="559" name="Google Shape;559;g308eb9a6fe3_0_459"/>
          <p:cNvSpPr txBox="1"/>
          <p:nvPr/>
        </p:nvSpPr>
        <p:spPr>
          <a:xfrm>
            <a:off x="4301550" y="2810875"/>
            <a:ext cx="540900" cy="160200"/>
          </a:xfrm>
          <a:prstGeom prst="rect">
            <a:avLst/>
          </a:prstGeom>
          <a:noFill/>
          <a:ln cap="flat" cmpd="sng" w="19050">
            <a:solidFill>
              <a:srgbClr val="000000"/>
            </a:solidFill>
            <a:prstDash val="solid"/>
            <a:round/>
            <a:headEnd len="sm" w="sm" type="none"/>
            <a:tailEnd len="sm" w="sm" type="none"/>
          </a:ln>
        </p:spPr>
        <p:txBody>
          <a:bodyPr anchorCtr="0" anchor="t" bIns="18275" lIns="0" spcFirstLastPara="1" rIns="0" wrap="square" tIns="18275">
            <a:spAutoFit/>
          </a:bodyPr>
          <a:lstStyle/>
          <a:p>
            <a:pPr indent="0" lvl="0" marL="0" rtl="0" algn="ctr">
              <a:spcBef>
                <a:spcPts val="0"/>
              </a:spcBef>
              <a:spcAft>
                <a:spcPts val="0"/>
              </a:spcAft>
              <a:buNone/>
            </a:pPr>
            <a:r>
              <a:rPr b="1" lang="en" sz="800">
                <a:latin typeface="Calibri"/>
                <a:ea typeface="Calibri"/>
                <a:cs typeface="Calibri"/>
                <a:sym typeface="Calibri"/>
              </a:rPr>
              <a:t>AQM v8</a:t>
            </a:r>
            <a:endParaRPr b="1" sz="8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2fde7cc0191_1_7"/>
          <p:cNvSpPr txBox="1"/>
          <p:nvPr>
            <p:ph type="title"/>
          </p:nvPr>
        </p:nvSpPr>
        <p:spPr>
          <a:xfrm>
            <a:off x="481950" y="69250"/>
            <a:ext cx="8112000" cy="8565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r>
              <a:rPr lang="en"/>
              <a:t>Transitioning to UFS</a:t>
            </a:r>
            <a:endParaRPr/>
          </a:p>
        </p:txBody>
      </p:sp>
      <p:sp>
        <p:nvSpPr>
          <p:cNvPr id="565" name="Google Shape;565;g2fde7cc0191_1_7"/>
          <p:cNvSpPr txBox="1"/>
          <p:nvPr>
            <p:ph idx="1" type="body"/>
          </p:nvPr>
        </p:nvSpPr>
        <p:spPr>
          <a:xfrm>
            <a:off x="710550" y="925750"/>
            <a:ext cx="7883400" cy="3759900"/>
          </a:xfrm>
          <a:prstGeom prst="rect">
            <a:avLst/>
          </a:prstGeom>
          <a:noFill/>
          <a:ln>
            <a:noFill/>
          </a:ln>
        </p:spPr>
        <p:txBody>
          <a:bodyPr anchorCtr="0" anchor="t" bIns="45700" lIns="91425" spcFirstLastPara="1" rIns="91425" wrap="square" tIns="45700">
            <a:noAutofit/>
          </a:bodyPr>
          <a:lstStyle/>
          <a:p>
            <a:pPr indent="-368300" lvl="0" marL="457200" rtl="0" algn="l">
              <a:lnSpc>
                <a:spcPct val="100000"/>
              </a:lnSpc>
              <a:spcBef>
                <a:spcPts val="360"/>
              </a:spcBef>
              <a:spcAft>
                <a:spcPts val="0"/>
              </a:spcAft>
              <a:buSzPts val="2200"/>
              <a:buChar char="●"/>
            </a:pPr>
            <a:r>
              <a:rPr lang="en" sz="2100"/>
              <a:t>RRFS-Smoke and Dust (RRFS-SD)</a:t>
            </a:r>
            <a:endParaRPr sz="2100"/>
          </a:p>
          <a:p>
            <a:pPr indent="-368300" lvl="1" marL="914400" rtl="0" algn="l">
              <a:lnSpc>
                <a:spcPct val="100000"/>
              </a:lnSpc>
              <a:spcBef>
                <a:spcPts val="360"/>
              </a:spcBef>
              <a:spcAft>
                <a:spcPts val="0"/>
              </a:spcAft>
              <a:buSzPts val="2200"/>
              <a:buChar char="○"/>
            </a:pPr>
            <a:r>
              <a:rPr lang="en" sz="2100"/>
              <a:t>3-km resolution smoke and dust forecast capability</a:t>
            </a:r>
            <a:endParaRPr sz="2100"/>
          </a:p>
          <a:p>
            <a:pPr indent="-361950" lvl="1" marL="914400" rtl="0" algn="l">
              <a:lnSpc>
                <a:spcPct val="100000"/>
              </a:lnSpc>
              <a:spcBef>
                <a:spcPts val="360"/>
              </a:spcBef>
              <a:spcAft>
                <a:spcPts val="0"/>
              </a:spcAft>
              <a:buSzPts val="2100"/>
              <a:buChar char="○"/>
            </a:pPr>
            <a:r>
              <a:rPr lang="en" sz="2100"/>
              <a:t>Outperformed HRRR-smoke for many smoke cases</a:t>
            </a:r>
            <a:endParaRPr sz="2100"/>
          </a:p>
          <a:p>
            <a:pPr indent="-368300" lvl="1" marL="914400" rtl="0" algn="l">
              <a:lnSpc>
                <a:spcPct val="100000"/>
              </a:lnSpc>
              <a:spcBef>
                <a:spcPts val="360"/>
              </a:spcBef>
              <a:spcAft>
                <a:spcPts val="0"/>
              </a:spcAft>
              <a:buSzPts val="2200"/>
              <a:buChar char="○"/>
            </a:pPr>
            <a:r>
              <a:rPr lang="en" sz="2100"/>
              <a:t>To be implemented in the RRFSv1 control member</a:t>
            </a:r>
            <a:endParaRPr sz="2100"/>
          </a:p>
          <a:p>
            <a:pPr indent="0" lvl="0" marL="914400" rtl="0" algn="l">
              <a:lnSpc>
                <a:spcPct val="100000"/>
              </a:lnSpc>
              <a:spcBef>
                <a:spcPts val="360"/>
              </a:spcBef>
              <a:spcAft>
                <a:spcPts val="0"/>
              </a:spcAft>
              <a:buSzPts val="1800"/>
              <a:buNone/>
            </a:pPr>
            <a:r>
              <a:t/>
            </a:r>
            <a:endParaRPr sz="2100"/>
          </a:p>
          <a:p>
            <a:pPr indent="-368300" lvl="0" marL="457200" rtl="0" algn="l">
              <a:lnSpc>
                <a:spcPct val="100000"/>
              </a:lnSpc>
              <a:spcBef>
                <a:spcPts val="360"/>
              </a:spcBef>
              <a:spcAft>
                <a:spcPts val="0"/>
              </a:spcAft>
              <a:buSzPts val="2200"/>
              <a:buChar char="●"/>
            </a:pPr>
            <a:r>
              <a:rPr lang="en" sz="2100"/>
              <a:t>AQM to be merged to RRFSv2</a:t>
            </a:r>
            <a:endParaRPr sz="2100"/>
          </a:p>
          <a:p>
            <a:pPr indent="-355600" lvl="1" marL="914400" rtl="0" algn="l">
              <a:lnSpc>
                <a:spcPct val="100000"/>
              </a:lnSpc>
              <a:spcBef>
                <a:spcPts val="0"/>
              </a:spcBef>
              <a:spcAft>
                <a:spcPts val="0"/>
              </a:spcAft>
              <a:buSzPts val="2000"/>
              <a:buChar char="○"/>
            </a:pPr>
            <a:r>
              <a:rPr lang="en" sz="2000"/>
              <a:t>Control</a:t>
            </a:r>
            <a:r>
              <a:rPr lang="en" sz="2000"/>
              <a:t> member of RRFSv2 at 3-km resolution</a:t>
            </a:r>
            <a:endParaRPr sz="2000"/>
          </a:p>
          <a:p>
            <a:pPr indent="-355600" lvl="1" marL="914400" rtl="0" algn="l">
              <a:lnSpc>
                <a:spcPct val="100000"/>
              </a:lnSpc>
              <a:spcBef>
                <a:spcPts val="0"/>
              </a:spcBef>
              <a:spcAft>
                <a:spcPts val="0"/>
              </a:spcAft>
              <a:buSzPts val="2000"/>
              <a:buChar char="○"/>
            </a:pPr>
            <a:r>
              <a:rPr lang="en" sz="2000"/>
              <a:t>Challenges: </a:t>
            </a:r>
            <a:endParaRPr sz="2000"/>
          </a:p>
          <a:p>
            <a:pPr indent="-355600" lvl="2" marL="1371600" rtl="0" algn="l">
              <a:lnSpc>
                <a:spcPct val="100000"/>
              </a:lnSpc>
              <a:spcBef>
                <a:spcPts val="0"/>
              </a:spcBef>
              <a:spcAft>
                <a:spcPts val="0"/>
              </a:spcAft>
              <a:buSzPts val="2000"/>
              <a:buChar char="•"/>
            </a:pPr>
            <a:r>
              <a:rPr lang="en" sz="2000"/>
              <a:t>available computational resources</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308eb9a6fe3_0_0"/>
          <p:cNvSpPr txBox="1"/>
          <p:nvPr/>
        </p:nvSpPr>
        <p:spPr>
          <a:xfrm>
            <a:off x="398850" y="1021142"/>
            <a:ext cx="8346300" cy="3624000"/>
          </a:xfrm>
          <a:prstGeom prst="rect">
            <a:avLst/>
          </a:prstGeom>
          <a:noFill/>
          <a:ln>
            <a:noFill/>
          </a:ln>
        </p:spPr>
        <p:txBody>
          <a:bodyPr anchorCtr="0" anchor="t" bIns="45700" lIns="91425" spcFirstLastPara="1" rIns="91425" wrap="square" tIns="45700">
            <a:noAutofit/>
          </a:bodyPr>
          <a:lstStyle/>
          <a:p>
            <a:pPr indent="-365125" lvl="0" marL="457200" marR="0" rtl="0" algn="l">
              <a:lnSpc>
                <a:spcPct val="150000"/>
              </a:lnSpc>
              <a:spcBef>
                <a:spcPts val="0"/>
              </a:spcBef>
              <a:spcAft>
                <a:spcPts val="0"/>
              </a:spcAft>
              <a:buClr>
                <a:schemeClr val="lt1"/>
              </a:buClr>
              <a:buSzPts val="2150"/>
              <a:buFont typeface="Arial"/>
              <a:buChar char="•"/>
            </a:pPr>
            <a:r>
              <a:rPr b="0" i="0" lang="en" sz="2150" u="none" cap="none" strike="noStrike">
                <a:solidFill>
                  <a:schemeClr val="lt1"/>
                </a:solidFill>
                <a:latin typeface="Arial"/>
                <a:ea typeface="Arial"/>
                <a:cs typeface="Arial"/>
                <a:sym typeface="Arial"/>
              </a:rPr>
              <a:t>NOAA’s AQ/AC Research and Services</a:t>
            </a:r>
            <a:endParaRPr b="0" i="0" sz="2150" u="none" cap="none" strike="noStrike">
              <a:solidFill>
                <a:schemeClr val="lt1"/>
              </a:solidFill>
              <a:latin typeface="Arial"/>
              <a:ea typeface="Arial"/>
              <a:cs typeface="Arial"/>
              <a:sym typeface="Arial"/>
            </a:endParaRPr>
          </a:p>
          <a:p>
            <a:pPr indent="-365125" lvl="0" marL="457200" marR="0" rtl="0" algn="l">
              <a:lnSpc>
                <a:spcPct val="150000"/>
              </a:lnSpc>
              <a:spcBef>
                <a:spcPts val="0"/>
              </a:spcBef>
              <a:spcAft>
                <a:spcPts val="0"/>
              </a:spcAft>
              <a:buClr>
                <a:schemeClr val="lt1"/>
              </a:buClr>
              <a:buSzPts val="2150"/>
              <a:buFont typeface="Arial"/>
              <a:buChar char="•"/>
            </a:pPr>
            <a:r>
              <a:rPr b="0" i="0" lang="en" sz="2150" u="none" cap="none" strike="noStrike">
                <a:solidFill>
                  <a:schemeClr val="lt1"/>
                </a:solidFill>
                <a:latin typeface="Arial"/>
                <a:ea typeface="Arial"/>
                <a:cs typeface="Arial"/>
                <a:sym typeface="Arial"/>
              </a:rPr>
              <a:t>Overview of NAQFC Program</a:t>
            </a:r>
            <a:endParaRPr b="0" i="0" sz="2150" u="none" cap="none" strike="noStrike">
              <a:solidFill>
                <a:schemeClr val="lt1"/>
              </a:solidFill>
              <a:latin typeface="Arial"/>
              <a:ea typeface="Arial"/>
              <a:cs typeface="Arial"/>
              <a:sym typeface="Arial"/>
            </a:endParaRPr>
          </a:p>
          <a:p>
            <a:pPr indent="-365125" lvl="0" marL="457200" marR="0" rtl="0" algn="l">
              <a:lnSpc>
                <a:spcPct val="150000"/>
              </a:lnSpc>
              <a:spcBef>
                <a:spcPts val="0"/>
              </a:spcBef>
              <a:spcAft>
                <a:spcPts val="0"/>
              </a:spcAft>
              <a:buClr>
                <a:schemeClr val="lt1"/>
              </a:buClr>
              <a:buSzPts val="2150"/>
              <a:buFont typeface="Arial"/>
              <a:buChar char="•"/>
            </a:pPr>
            <a:r>
              <a:rPr lang="en" sz="2150">
                <a:solidFill>
                  <a:schemeClr val="lt1"/>
                </a:solidFill>
              </a:rPr>
              <a:t>Recent Implementations</a:t>
            </a:r>
            <a:endParaRPr b="0" i="0" sz="2150" u="none" cap="none" strike="noStrike">
              <a:solidFill>
                <a:schemeClr val="lt1"/>
              </a:solidFill>
              <a:latin typeface="Arial"/>
              <a:ea typeface="Arial"/>
              <a:cs typeface="Arial"/>
              <a:sym typeface="Arial"/>
            </a:endParaRPr>
          </a:p>
          <a:p>
            <a:pPr indent="-365125" lvl="0" marL="457200" marR="0" rtl="0" algn="l">
              <a:lnSpc>
                <a:spcPct val="150000"/>
              </a:lnSpc>
              <a:spcBef>
                <a:spcPts val="0"/>
              </a:spcBef>
              <a:spcAft>
                <a:spcPts val="0"/>
              </a:spcAft>
              <a:buClr>
                <a:schemeClr val="lt1"/>
              </a:buClr>
              <a:buSzPts val="2150"/>
              <a:buFont typeface="Arial"/>
              <a:buChar char="•"/>
            </a:pPr>
            <a:r>
              <a:rPr b="0" i="0" lang="en" sz="2150" u="none" cap="none" strike="noStrike">
                <a:solidFill>
                  <a:schemeClr val="lt1"/>
                </a:solidFill>
                <a:latin typeface="Arial"/>
                <a:ea typeface="Arial"/>
                <a:cs typeface="Arial"/>
                <a:sym typeface="Arial"/>
              </a:rPr>
              <a:t>Upcoming Model Upgrades</a:t>
            </a:r>
            <a:endParaRPr sz="2150">
              <a:solidFill>
                <a:schemeClr val="lt1"/>
              </a:solidFill>
            </a:endParaRPr>
          </a:p>
          <a:p>
            <a:pPr indent="-365125" lvl="0" marL="457200" marR="0" rtl="0" algn="l">
              <a:lnSpc>
                <a:spcPct val="150000"/>
              </a:lnSpc>
              <a:spcBef>
                <a:spcPts val="0"/>
              </a:spcBef>
              <a:spcAft>
                <a:spcPts val="0"/>
              </a:spcAft>
              <a:buClr>
                <a:schemeClr val="lt1"/>
              </a:buClr>
              <a:buSzPts val="2150"/>
              <a:buFont typeface="Arial"/>
              <a:buChar char="•"/>
            </a:pPr>
            <a:r>
              <a:rPr lang="en" sz="2150">
                <a:solidFill>
                  <a:schemeClr val="lt1"/>
                </a:solidFill>
              </a:rPr>
              <a:t>Phased Transitioning to</a:t>
            </a:r>
            <a:r>
              <a:rPr lang="en" sz="2150">
                <a:solidFill>
                  <a:schemeClr val="lt1"/>
                </a:solidFill>
              </a:rPr>
              <a:t> UFS</a:t>
            </a:r>
            <a:endParaRPr b="0" i="0" sz="2150" u="none" cap="none" strike="noStrike">
              <a:solidFill>
                <a:schemeClr val="lt1"/>
              </a:solidFill>
              <a:latin typeface="Arial"/>
              <a:ea typeface="Arial"/>
              <a:cs typeface="Arial"/>
              <a:sym typeface="Arial"/>
            </a:endParaRPr>
          </a:p>
        </p:txBody>
      </p:sp>
      <p:sp>
        <p:nvSpPr>
          <p:cNvPr id="390" name="Google Shape;390;g308eb9a6fe3_0_0"/>
          <p:cNvSpPr txBox="1"/>
          <p:nvPr>
            <p:ph type="title"/>
          </p:nvPr>
        </p:nvSpPr>
        <p:spPr>
          <a:xfrm>
            <a:off x="605100" y="259025"/>
            <a:ext cx="7933800" cy="54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4400"/>
              <a:buFont typeface="Arial"/>
              <a:buNone/>
            </a:pPr>
            <a:r>
              <a:rPr lang="en" sz="3200"/>
              <a:t>Outline</a:t>
            </a:r>
            <a:endParaRPr sz="3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
          <p:cNvSpPr txBox="1"/>
          <p:nvPr>
            <p:ph type="title"/>
          </p:nvPr>
        </p:nvSpPr>
        <p:spPr>
          <a:xfrm>
            <a:off x="752888" y="205979"/>
            <a:ext cx="7933800" cy="594300"/>
          </a:xfrm>
          <a:prstGeom prst="rect">
            <a:avLst/>
          </a:prstGeom>
          <a:noFill/>
          <a:ln>
            <a:noFill/>
          </a:ln>
        </p:spPr>
        <p:txBody>
          <a:bodyPr anchorCtr="0" anchor="ctr" bIns="68575" lIns="68575" spcFirstLastPara="1" rIns="68575" wrap="square" tIns="68575">
            <a:noAutofit/>
          </a:bodyPr>
          <a:lstStyle/>
          <a:p>
            <a:pPr indent="0" lvl="0" marL="0" rtl="0" algn="l">
              <a:lnSpc>
                <a:spcPct val="100000"/>
              </a:lnSpc>
              <a:spcBef>
                <a:spcPts val="0"/>
              </a:spcBef>
              <a:spcAft>
                <a:spcPts val="0"/>
              </a:spcAft>
              <a:buSzPts val="3000"/>
              <a:buNone/>
            </a:pPr>
            <a:r>
              <a:rPr lang="en" sz="2500"/>
              <a:t>NOAA’s mandates for atmospheric composition research, operations, and products</a:t>
            </a:r>
            <a:endParaRPr sz="2500"/>
          </a:p>
        </p:txBody>
      </p:sp>
      <p:sp>
        <p:nvSpPr>
          <p:cNvPr id="397" name="Google Shape;397;p3"/>
          <p:cNvSpPr txBox="1"/>
          <p:nvPr/>
        </p:nvSpPr>
        <p:spPr>
          <a:xfrm>
            <a:off x="698850" y="911733"/>
            <a:ext cx="7933800" cy="1323600"/>
          </a:xfrm>
          <a:prstGeom prst="rect">
            <a:avLst/>
          </a:prstGeom>
          <a:noFill/>
          <a:ln>
            <a:noFill/>
          </a:ln>
        </p:spPr>
        <p:txBody>
          <a:bodyPr anchorCtr="0" anchor="t" bIns="68575" lIns="68575" spcFirstLastPara="1" rIns="68575" wrap="square" tIns="68575">
            <a:spAutoFit/>
          </a:bodyPr>
          <a:lstStyle/>
          <a:p>
            <a:pPr indent="-330200" lvl="0" marL="457200" marR="0" rtl="0" algn="l">
              <a:lnSpc>
                <a:spcPct val="100000"/>
              </a:lnSpc>
              <a:spcBef>
                <a:spcPts val="0"/>
              </a:spcBef>
              <a:spcAft>
                <a:spcPts val="0"/>
              </a:spcAft>
              <a:buClr>
                <a:srgbClr val="000000"/>
              </a:buClr>
              <a:buSzPts val="1600"/>
              <a:buFont typeface="Open Sans"/>
              <a:buChar char="●"/>
            </a:pPr>
            <a:r>
              <a:rPr b="0" i="0" lang="en" sz="1500" u="none" cap="none" strike="noStrike">
                <a:solidFill>
                  <a:srgbClr val="000000"/>
                </a:solidFill>
                <a:latin typeface="Arial"/>
                <a:ea typeface="Arial"/>
                <a:cs typeface="Arial"/>
                <a:sym typeface="Arial"/>
              </a:rPr>
              <a:t>NOAA has numerous legislative, interagency, and international mandates for its research and operational predictions of atmospheric chemistry and composition for various </a:t>
            </a:r>
            <a:r>
              <a:rPr lang="en" sz="1500"/>
              <a:t>hazardous</a:t>
            </a:r>
            <a:r>
              <a:rPr b="0" i="0" lang="en" sz="1500" u="none" cap="none" strike="noStrike">
                <a:solidFill>
                  <a:srgbClr val="000000"/>
                </a:solidFill>
                <a:latin typeface="Arial"/>
                <a:ea typeface="Arial"/>
                <a:cs typeface="Arial"/>
                <a:sym typeface="Arial"/>
              </a:rPr>
              <a:t> weather conditions.</a:t>
            </a:r>
            <a:endParaRPr b="0" i="0" sz="15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Open Sans"/>
              <a:buChar char="●"/>
            </a:pPr>
            <a:r>
              <a:rPr b="0" i="0" lang="en" sz="1500" u="none" cap="none" strike="noStrike">
                <a:solidFill>
                  <a:schemeClr val="dk2"/>
                </a:solidFill>
                <a:latin typeface="Arial"/>
                <a:ea typeface="Arial"/>
                <a:cs typeface="Arial"/>
                <a:sym typeface="Arial"/>
              </a:rPr>
              <a:t>NOAA’s Atmospheric Composition research and operations support the agency’s mission to </a:t>
            </a:r>
            <a:r>
              <a:rPr b="1" i="0" lang="en" sz="1500" u="none" cap="none" strike="noStrike">
                <a:solidFill>
                  <a:srgbClr val="1155CC"/>
                </a:solidFill>
                <a:latin typeface="Arial"/>
                <a:ea typeface="Arial"/>
                <a:cs typeface="Arial"/>
                <a:sym typeface="Arial"/>
              </a:rPr>
              <a:t>protect lives and property.</a:t>
            </a:r>
            <a:endParaRPr b="0" i="0" sz="1500" u="none" cap="none" strike="noStrike">
              <a:solidFill>
                <a:srgbClr val="1155CC"/>
              </a:solidFill>
              <a:latin typeface="Arial"/>
              <a:ea typeface="Arial"/>
              <a:cs typeface="Arial"/>
              <a:sym typeface="Arial"/>
            </a:endParaRPr>
          </a:p>
        </p:txBody>
      </p:sp>
      <p:pic>
        <p:nvPicPr>
          <p:cNvPr id="398" name="Google Shape;398;p3"/>
          <p:cNvPicPr preferRelativeResize="0"/>
          <p:nvPr/>
        </p:nvPicPr>
        <p:blipFill rotWithShape="1">
          <a:blip r:embed="rId3">
            <a:alphaModFix/>
          </a:blip>
          <a:srcRect b="0" l="0" r="0" t="0"/>
          <a:stretch/>
        </p:blipFill>
        <p:spPr>
          <a:xfrm>
            <a:off x="469124" y="2346776"/>
            <a:ext cx="4838777" cy="2250475"/>
          </a:xfrm>
          <a:prstGeom prst="rect">
            <a:avLst/>
          </a:prstGeom>
          <a:noFill/>
          <a:ln>
            <a:noFill/>
          </a:ln>
        </p:spPr>
      </p:pic>
      <p:sp>
        <p:nvSpPr>
          <p:cNvPr id="399" name="Google Shape;399;p3"/>
          <p:cNvSpPr/>
          <p:nvPr/>
        </p:nvSpPr>
        <p:spPr>
          <a:xfrm>
            <a:off x="564516" y="2469148"/>
            <a:ext cx="1425900" cy="815100"/>
          </a:xfrm>
          <a:prstGeom prst="rect">
            <a:avLst/>
          </a:prstGeom>
          <a:noFill/>
          <a:ln cap="flat" cmpd="sng" w="76200">
            <a:solidFill>
              <a:srgbClr val="323B4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0" name="Google Shape;400;p3"/>
          <p:cNvSpPr txBox="1"/>
          <p:nvPr/>
        </p:nvSpPr>
        <p:spPr>
          <a:xfrm>
            <a:off x="2385175" y="4517450"/>
            <a:ext cx="2873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0099D8"/>
                </a:solidFill>
              </a:rPr>
              <a:t>Adapted</a:t>
            </a:r>
            <a:r>
              <a:rPr b="1" lang="en" sz="1300">
                <a:solidFill>
                  <a:srgbClr val="0099D8"/>
                </a:solidFill>
              </a:rPr>
              <a:t> from </a:t>
            </a:r>
            <a:r>
              <a:rPr b="1" lang="en" sz="1300">
                <a:solidFill>
                  <a:srgbClr val="0099D8"/>
                </a:solidFill>
              </a:rPr>
              <a:t>Kopacz et al. (2023)</a:t>
            </a:r>
            <a:endParaRPr b="1" sz="1300">
              <a:solidFill>
                <a:srgbClr val="0099D8"/>
              </a:solidFill>
            </a:endParaRPr>
          </a:p>
        </p:txBody>
      </p:sp>
      <p:pic>
        <p:nvPicPr>
          <p:cNvPr id="401" name="Google Shape;401;p3"/>
          <p:cNvPicPr preferRelativeResize="0"/>
          <p:nvPr/>
        </p:nvPicPr>
        <p:blipFill rotWithShape="1">
          <a:blip r:embed="rId4">
            <a:alphaModFix/>
          </a:blip>
          <a:srcRect b="0" l="0" r="0" t="0"/>
          <a:stretch/>
        </p:blipFill>
        <p:spPr>
          <a:xfrm>
            <a:off x="5536499" y="2444598"/>
            <a:ext cx="1642950" cy="1021466"/>
          </a:xfrm>
          <a:prstGeom prst="rect">
            <a:avLst/>
          </a:prstGeom>
          <a:noFill/>
          <a:ln>
            <a:noFill/>
          </a:ln>
        </p:spPr>
      </p:pic>
      <p:pic>
        <p:nvPicPr>
          <p:cNvPr id="402" name="Google Shape;402;p3"/>
          <p:cNvPicPr preferRelativeResize="0"/>
          <p:nvPr/>
        </p:nvPicPr>
        <p:blipFill rotWithShape="1">
          <a:blip r:embed="rId5">
            <a:alphaModFix/>
          </a:blip>
          <a:srcRect b="0" l="0" r="0" t="0"/>
          <a:stretch/>
        </p:blipFill>
        <p:spPr>
          <a:xfrm>
            <a:off x="7179450" y="2423736"/>
            <a:ext cx="1735849" cy="1067940"/>
          </a:xfrm>
          <a:prstGeom prst="rect">
            <a:avLst/>
          </a:prstGeom>
          <a:noFill/>
          <a:ln>
            <a:noFill/>
          </a:ln>
        </p:spPr>
      </p:pic>
      <p:pic>
        <p:nvPicPr>
          <p:cNvPr id="403" name="Google Shape;403;p3"/>
          <p:cNvPicPr preferRelativeResize="0"/>
          <p:nvPr/>
        </p:nvPicPr>
        <p:blipFill rotWithShape="1">
          <a:blip r:embed="rId6">
            <a:alphaModFix/>
          </a:blip>
          <a:srcRect b="0" l="0" r="0" t="0"/>
          <a:stretch/>
        </p:blipFill>
        <p:spPr>
          <a:xfrm>
            <a:off x="5536498" y="3491677"/>
            <a:ext cx="1642950" cy="1139817"/>
          </a:xfrm>
          <a:prstGeom prst="rect">
            <a:avLst/>
          </a:prstGeom>
          <a:noFill/>
          <a:ln>
            <a:noFill/>
          </a:ln>
        </p:spPr>
      </p:pic>
      <p:pic>
        <p:nvPicPr>
          <p:cNvPr id="404" name="Google Shape;404;p3"/>
          <p:cNvPicPr preferRelativeResize="0"/>
          <p:nvPr/>
        </p:nvPicPr>
        <p:blipFill rotWithShape="1">
          <a:blip r:embed="rId7">
            <a:alphaModFix/>
          </a:blip>
          <a:srcRect b="15498" l="3636" r="4070" t="23748"/>
          <a:stretch/>
        </p:blipFill>
        <p:spPr>
          <a:xfrm>
            <a:off x="7179450" y="3466075"/>
            <a:ext cx="1735849" cy="1204281"/>
          </a:xfrm>
          <a:prstGeom prst="rect">
            <a:avLst/>
          </a:prstGeom>
          <a:noFill/>
          <a:ln>
            <a:noFill/>
          </a:ln>
        </p:spPr>
      </p:pic>
      <p:sp>
        <p:nvSpPr>
          <p:cNvPr id="405" name="Google Shape;405;p3"/>
          <p:cNvSpPr txBox="1"/>
          <p:nvPr/>
        </p:nvSpPr>
        <p:spPr>
          <a:xfrm>
            <a:off x="5750700" y="2639550"/>
            <a:ext cx="10617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100"/>
              <a:t>Measurement</a:t>
            </a:r>
            <a:endParaRPr b="1" sz="1100"/>
          </a:p>
        </p:txBody>
      </p:sp>
      <p:sp>
        <p:nvSpPr>
          <p:cNvPr id="406" name="Google Shape;406;p3"/>
          <p:cNvSpPr txBox="1"/>
          <p:nvPr/>
        </p:nvSpPr>
        <p:spPr>
          <a:xfrm>
            <a:off x="7503300" y="3096750"/>
            <a:ext cx="10617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100">
                <a:solidFill>
                  <a:schemeClr val="lt1"/>
                </a:solidFill>
              </a:rPr>
              <a:t>Monitoring</a:t>
            </a:r>
            <a:endParaRPr b="1" sz="1100">
              <a:solidFill>
                <a:schemeClr val="lt1"/>
              </a:solidFill>
            </a:endParaRPr>
          </a:p>
        </p:txBody>
      </p:sp>
      <p:sp>
        <p:nvSpPr>
          <p:cNvPr id="407" name="Google Shape;407;p3"/>
          <p:cNvSpPr txBox="1"/>
          <p:nvPr/>
        </p:nvSpPr>
        <p:spPr>
          <a:xfrm>
            <a:off x="7274700" y="3782550"/>
            <a:ext cx="10617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100">
                <a:solidFill>
                  <a:schemeClr val="lt1"/>
                </a:solidFill>
              </a:rPr>
              <a:t>Services</a:t>
            </a:r>
            <a:endParaRPr b="1" sz="1100">
              <a:solidFill>
                <a:schemeClr val="lt1"/>
              </a:solidFill>
            </a:endParaRPr>
          </a:p>
        </p:txBody>
      </p:sp>
      <p:sp>
        <p:nvSpPr>
          <p:cNvPr id="408" name="Google Shape;408;p3"/>
          <p:cNvSpPr txBox="1"/>
          <p:nvPr/>
        </p:nvSpPr>
        <p:spPr>
          <a:xfrm>
            <a:off x="6383950" y="4315950"/>
            <a:ext cx="6570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100"/>
              <a:t>Models</a:t>
            </a:r>
            <a:endParaRPr b="1"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
          <p:cNvSpPr txBox="1"/>
          <p:nvPr>
            <p:ph type="title"/>
          </p:nvPr>
        </p:nvSpPr>
        <p:spPr>
          <a:xfrm>
            <a:off x="296100" y="15750"/>
            <a:ext cx="85518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800"/>
              <a:buFont typeface="Arial"/>
              <a:buNone/>
            </a:pPr>
            <a:r>
              <a:rPr b="1" lang="en" sz="3000">
                <a:solidFill>
                  <a:srgbClr val="1155CC"/>
                </a:solidFill>
              </a:rPr>
              <a:t>National </a:t>
            </a:r>
            <a:r>
              <a:rPr b="1" i="0" lang="en" sz="3000" u="none" cap="none" strike="noStrike">
                <a:solidFill>
                  <a:srgbClr val="1155CC"/>
                </a:solidFill>
              </a:rPr>
              <a:t>Air Quality Forecast Capability</a:t>
            </a:r>
            <a:endParaRPr b="1" i="0" sz="3000" u="none" cap="none" strike="noStrike">
              <a:solidFill>
                <a:srgbClr val="1155CC"/>
              </a:solidFill>
            </a:endParaRPr>
          </a:p>
        </p:txBody>
      </p:sp>
      <p:sp>
        <p:nvSpPr>
          <p:cNvPr id="414" name="Google Shape;414;p4"/>
          <p:cNvSpPr txBox="1"/>
          <p:nvPr/>
        </p:nvSpPr>
        <p:spPr>
          <a:xfrm>
            <a:off x="1130850" y="588450"/>
            <a:ext cx="7164300" cy="76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We improve the basis of air quality alerts and provide air quality information to people at risk to further NWS mission of protecting life and property and the enhancement of the national economy.</a:t>
            </a:r>
            <a:endParaRPr b="0" i="0" sz="1400" u="none" cap="none" strike="noStrike">
              <a:solidFill>
                <a:srgbClr val="000000"/>
              </a:solidFill>
              <a:latin typeface="Arial"/>
              <a:ea typeface="Arial"/>
              <a:cs typeface="Arial"/>
              <a:sym typeface="Arial"/>
            </a:endParaRPr>
          </a:p>
        </p:txBody>
      </p:sp>
      <p:sp>
        <p:nvSpPr>
          <p:cNvPr id="415" name="Google Shape;415;p4"/>
          <p:cNvSpPr txBox="1"/>
          <p:nvPr/>
        </p:nvSpPr>
        <p:spPr>
          <a:xfrm>
            <a:off x="533975" y="1433400"/>
            <a:ext cx="3617100" cy="32643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  National Air Quality Forecast Capability (NAQFC) develops and implements operational air quality forecast guidance for the United States.</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 sz="1200" u="sng" cap="none" strike="noStrike">
                <a:solidFill>
                  <a:srgbClr val="000000"/>
                </a:solidFill>
                <a:latin typeface="Arial"/>
                <a:ea typeface="Arial"/>
                <a:cs typeface="Arial"/>
                <a:sym typeface="Arial"/>
              </a:rPr>
              <a:t>Operational Forecast Products (</a:t>
            </a:r>
            <a:r>
              <a:rPr b="0" i="0" lang="en" sz="1200" u="sng" cap="none" strike="noStrike">
                <a:solidFill>
                  <a:srgbClr val="1155CC"/>
                </a:solidFill>
                <a:latin typeface="Arial"/>
                <a:ea typeface="Arial"/>
                <a:cs typeface="Arial"/>
                <a:sym typeface="Arial"/>
              </a:rPr>
              <a:t>72/</a:t>
            </a:r>
            <a:r>
              <a:rPr b="0" i="0" lang="en" sz="1200" u="sng" cap="none" strike="noStrike">
                <a:solidFill>
                  <a:srgbClr val="38761D"/>
                </a:solidFill>
                <a:latin typeface="Arial"/>
                <a:ea typeface="Arial"/>
                <a:cs typeface="Arial"/>
                <a:sym typeface="Arial"/>
              </a:rPr>
              <a:t>48</a:t>
            </a:r>
            <a:r>
              <a:rPr b="0" i="0" lang="en" sz="1200" u="sng" cap="none" strike="noStrike">
                <a:solidFill>
                  <a:srgbClr val="000000"/>
                </a:solidFill>
                <a:latin typeface="Arial"/>
                <a:ea typeface="Arial"/>
                <a:cs typeface="Arial"/>
                <a:sym typeface="Arial"/>
              </a:rPr>
              <a:t> hours):</a:t>
            </a:r>
            <a:endParaRPr b="0" i="0" sz="1200" u="none" cap="none" strike="noStrike">
              <a:solidFill>
                <a:srgbClr val="000000"/>
              </a:solidFill>
              <a:latin typeface="Arial"/>
              <a:ea typeface="Arial"/>
              <a:cs typeface="Arial"/>
              <a:sym typeface="Arial"/>
            </a:endParaRPr>
          </a:p>
          <a:p>
            <a:pPr indent="-304800" lvl="0" marL="457200" marR="0" rtl="0" algn="l">
              <a:lnSpc>
                <a:spcPct val="115000"/>
              </a:lnSpc>
              <a:spcBef>
                <a:spcPts val="0"/>
              </a:spcBef>
              <a:spcAft>
                <a:spcPts val="0"/>
              </a:spcAft>
              <a:buClr>
                <a:srgbClr val="1155CC"/>
              </a:buClr>
              <a:buSzPts val="1200"/>
              <a:buFont typeface="Arial"/>
              <a:buChar char="●"/>
            </a:pPr>
            <a:r>
              <a:rPr b="0" i="0" lang="en" sz="1200" u="none" cap="none" strike="noStrike">
                <a:solidFill>
                  <a:srgbClr val="1155CC"/>
                </a:solidFill>
                <a:latin typeface="Arial"/>
                <a:ea typeface="Arial"/>
                <a:cs typeface="Arial"/>
                <a:sym typeface="Arial"/>
              </a:rPr>
              <a:t>Ozone nationwide (</a:t>
            </a:r>
            <a:r>
              <a:rPr lang="en" sz="1200">
                <a:solidFill>
                  <a:srgbClr val="1155CC"/>
                </a:solidFill>
              </a:rPr>
              <a:t>AQM with </a:t>
            </a:r>
            <a:r>
              <a:rPr b="0" i="0" lang="en" sz="1200" u="none" cap="none" strike="noStrike">
                <a:solidFill>
                  <a:srgbClr val="1155CC"/>
                </a:solidFill>
                <a:latin typeface="Arial"/>
                <a:ea typeface="Arial"/>
                <a:cs typeface="Arial"/>
                <a:sym typeface="Arial"/>
              </a:rPr>
              <a:t>CMAQ)</a:t>
            </a:r>
            <a:endParaRPr b="0" i="0" sz="1200" u="none" cap="none" strike="noStrike">
              <a:solidFill>
                <a:srgbClr val="1155CC"/>
              </a:solidFill>
              <a:latin typeface="Arial"/>
              <a:ea typeface="Arial"/>
              <a:cs typeface="Arial"/>
              <a:sym typeface="Arial"/>
            </a:endParaRPr>
          </a:p>
          <a:p>
            <a:pPr indent="-304800" lvl="0" marL="457200" marR="0" rtl="0" algn="l">
              <a:lnSpc>
                <a:spcPct val="115000"/>
              </a:lnSpc>
              <a:spcBef>
                <a:spcPts val="0"/>
              </a:spcBef>
              <a:spcAft>
                <a:spcPts val="0"/>
              </a:spcAft>
              <a:buClr>
                <a:srgbClr val="1155CC"/>
              </a:buClr>
              <a:buSzPts val="1200"/>
              <a:buFont typeface="Arial"/>
              <a:buChar char="●"/>
            </a:pPr>
            <a:r>
              <a:rPr b="0" i="0" lang="en" sz="1200" u="none" cap="none" strike="noStrike">
                <a:solidFill>
                  <a:srgbClr val="1155CC"/>
                </a:solidFill>
                <a:latin typeface="Arial"/>
                <a:ea typeface="Arial"/>
                <a:cs typeface="Arial"/>
                <a:sym typeface="Arial"/>
              </a:rPr>
              <a:t>Fine particulate matter (PM2.5) nationwide (AQM with CMAQ)</a:t>
            </a:r>
            <a:endParaRPr b="0" i="0" sz="1200" u="none" cap="none" strike="noStrike">
              <a:solidFill>
                <a:srgbClr val="1155CC"/>
              </a:solidFill>
              <a:latin typeface="Arial"/>
              <a:ea typeface="Arial"/>
              <a:cs typeface="Arial"/>
              <a:sym typeface="Arial"/>
            </a:endParaRPr>
          </a:p>
          <a:p>
            <a:pPr indent="-304800" lvl="0" marL="457200" marR="0" rtl="0" algn="l">
              <a:lnSpc>
                <a:spcPct val="115000"/>
              </a:lnSpc>
              <a:spcBef>
                <a:spcPts val="0"/>
              </a:spcBef>
              <a:spcAft>
                <a:spcPts val="0"/>
              </a:spcAft>
              <a:buClr>
                <a:srgbClr val="38761D"/>
              </a:buClr>
              <a:buSzPts val="1200"/>
              <a:buFont typeface="Arial"/>
              <a:buChar char="●"/>
            </a:pPr>
            <a:r>
              <a:rPr b="0" i="0" lang="en" sz="1200" u="none" cap="none" strike="noStrike">
                <a:solidFill>
                  <a:srgbClr val="38761D"/>
                </a:solidFill>
                <a:latin typeface="Arial"/>
                <a:ea typeface="Arial"/>
                <a:cs typeface="Arial"/>
                <a:sym typeface="Arial"/>
              </a:rPr>
              <a:t>Smoke nationwide (RAP-Smoke)</a:t>
            </a:r>
            <a:endParaRPr b="0" i="0" sz="1200" u="none" cap="none" strike="noStrike">
              <a:solidFill>
                <a:srgbClr val="38761D"/>
              </a:solidFill>
              <a:latin typeface="Arial"/>
              <a:ea typeface="Arial"/>
              <a:cs typeface="Arial"/>
              <a:sym typeface="Arial"/>
            </a:endParaRPr>
          </a:p>
          <a:p>
            <a:pPr indent="-304800" lvl="0" marL="457200" marR="0" rtl="0" algn="l">
              <a:lnSpc>
                <a:spcPct val="115000"/>
              </a:lnSpc>
              <a:spcBef>
                <a:spcPts val="0"/>
              </a:spcBef>
              <a:spcAft>
                <a:spcPts val="0"/>
              </a:spcAft>
              <a:buClr>
                <a:srgbClr val="38761D"/>
              </a:buClr>
              <a:buSzPts val="1200"/>
              <a:buFont typeface="Arial"/>
              <a:buChar char="●"/>
            </a:pPr>
            <a:r>
              <a:rPr b="0" i="0" lang="en" sz="1200" u="none" cap="none" strike="noStrike">
                <a:solidFill>
                  <a:srgbClr val="38761D"/>
                </a:solidFill>
                <a:latin typeface="Arial"/>
                <a:ea typeface="Arial"/>
                <a:cs typeface="Arial"/>
                <a:sym typeface="Arial"/>
              </a:rPr>
              <a:t>Dust over CONUS (HYSPLIT)</a:t>
            </a:r>
            <a:endParaRPr b="0" i="0" sz="1200" u="none" cap="none" strike="noStrike">
              <a:solidFill>
                <a:srgbClr val="38761D"/>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Air quality forecasting relies on a strategic partnership with the Environmental Protection Agency (EPA) and state and local air quality forecasters.</a:t>
            </a:r>
            <a:endParaRPr b="0" i="0" sz="1200" u="none" cap="none" strike="noStrike">
              <a:solidFill>
                <a:srgbClr val="000000"/>
              </a:solidFill>
              <a:latin typeface="Arial"/>
              <a:ea typeface="Arial"/>
              <a:cs typeface="Arial"/>
              <a:sym typeface="Arial"/>
            </a:endParaRPr>
          </a:p>
        </p:txBody>
      </p:sp>
      <p:pic>
        <p:nvPicPr>
          <p:cNvPr id="416" name="Google Shape;416;p4"/>
          <p:cNvPicPr preferRelativeResize="0"/>
          <p:nvPr/>
        </p:nvPicPr>
        <p:blipFill rotWithShape="1">
          <a:blip r:embed="rId3">
            <a:alphaModFix/>
          </a:blip>
          <a:srcRect b="0" l="0" r="0" t="0"/>
          <a:stretch/>
        </p:blipFill>
        <p:spPr>
          <a:xfrm>
            <a:off x="4640287" y="2159900"/>
            <a:ext cx="4130800" cy="2266500"/>
          </a:xfrm>
          <a:prstGeom prst="rect">
            <a:avLst/>
          </a:prstGeom>
          <a:noFill/>
          <a:ln>
            <a:noFill/>
          </a:ln>
        </p:spPr>
      </p:pic>
      <p:pic>
        <p:nvPicPr>
          <p:cNvPr id="417" name="Google Shape;417;p4"/>
          <p:cNvPicPr preferRelativeResize="0"/>
          <p:nvPr/>
        </p:nvPicPr>
        <p:blipFill rotWithShape="1">
          <a:blip r:embed="rId4">
            <a:alphaModFix/>
          </a:blip>
          <a:srcRect b="0" l="0" r="0" t="0"/>
          <a:stretch/>
        </p:blipFill>
        <p:spPr>
          <a:xfrm>
            <a:off x="4267374" y="1232125"/>
            <a:ext cx="4876625" cy="826685"/>
          </a:xfrm>
          <a:prstGeom prst="rect">
            <a:avLst/>
          </a:prstGeom>
          <a:noFill/>
          <a:ln>
            <a:noFill/>
          </a:ln>
        </p:spPr>
      </p:pic>
      <p:pic>
        <p:nvPicPr>
          <p:cNvPr id="418" name="Google Shape;418;p4"/>
          <p:cNvPicPr preferRelativeResize="0"/>
          <p:nvPr/>
        </p:nvPicPr>
        <p:blipFill rotWithShape="1">
          <a:blip r:embed="rId5">
            <a:alphaModFix/>
          </a:blip>
          <a:srcRect b="0" l="5186" r="4923" t="0"/>
          <a:stretch/>
        </p:blipFill>
        <p:spPr>
          <a:xfrm>
            <a:off x="7692450" y="2373750"/>
            <a:ext cx="1215901" cy="998750"/>
          </a:xfrm>
          <a:prstGeom prst="rect">
            <a:avLst/>
          </a:prstGeom>
          <a:noFill/>
          <a:ln>
            <a:noFill/>
          </a:ln>
        </p:spPr>
      </p:pic>
      <p:pic>
        <p:nvPicPr>
          <p:cNvPr id="419" name="Google Shape;419;p4"/>
          <p:cNvPicPr preferRelativeResize="0"/>
          <p:nvPr/>
        </p:nvPicPr>
        <p:blipFill rotWithShape="1">
          <a:blip r:embed="rId6">
            <a:alphaModFix/>
          </a:blip>
          <a:srcRect b="0" l="0" r="0" t="0"/>
          <a:stretch/>
        </p:blipFill>
        <p:spPr>
          <a:xfrm>
            <a:off x="4547875" y="2370124"/>
            <a:ext cx="1047325" cy="898249"/>
          </a:xfrm>
          <a:prstGeom prst="rect">
            <a:avLst/>
          </a:prstGeom>
          <a:noFill/>
          <a:ln>
            <a:noFill/>
          </a:ln>
        </p:spPr>
      </p:pic>
      <p:sp>
        <p:nvSpPr>
          <p:cNvPr id="420" name="Google Shape;420;p4"/>
          <p:cNvSpPr txBox="1"/>
          <p:nvPr/>
        </p:nvSpPr>
        <p:spPr>
          <a:xfrm>
            <a:off x="4503075" y="2611800"/>
            <a:ext cx="11745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C00000"/>
                </a:solidFill>
                <a:latin typeface="Arial"/>
                <a:ea typeface="Arial"/>
                <a:cs typeface="Arial"/>
                <a:sym typeface="Arial"/>
              </a:rPr>
              <a:t>NOAA/EPA MOA</a:t>
            </a:r>
            <a:endParaRPr b="1" i="0" sz="1400" u="none" cap="none" strike="noStrike">
              <a:solidFill>
                <a:srgbClr val="C00000"/>
              </a:solidFill>
              <a:latin typeface="Arial"/>
              <a:ea typeface="Arial"/>
              <a:cs typeface="Arial"/>
              <a:sym typeface="Arial"/>
            </a:endParaRPr>
          </a:p>
        </p:txBody>
      </p:sp>
      <p:pic>
        <p:nvPicPr>
          <p:cNvPr id="421" name="Google Shape;421;p4"/>
          <p:cNvPicPr preferRelativeResize="0"/>
          <p:nvPr/>
        </p:nvPicPr>
        <p:blipFill rotWithShape="1">
          <a:blip r:embed="rId7">
            <a:alphaModFix/>
          </a:blip>
          <a:srcRect b="0" l="0" r="0" t="0"/>
          <a:stretch/>
        </p:blipFill>
        <p:spPr>
          <a:xfrm>
            <a:off x="6210917" y="4256006"/>
            <a:ext cx="1009201" cy="768901"/>
          </a:xfrm>
          <a:prstGeom prst="rect">
            <a:avLst/>
          </a:prstGeom>
          <a:noFill/>
          <a:ln>
            <a:noFill/>
          </a:ln>
        </p:spPr>
      </p:pic>
      <p:sp>
        <p:nvSpPr>
          <p:cNvPr id="422" name="Google Shape;422;p4"/>
          <p:cNvSpPr txBox="1"/>
          <p:nvPr/>
        </p:nvSpPr>
        <p:spPr>
          <a:xfrm>
            <a:off x="7146825" y="4411000"/>
            <a:ext cx="17019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99D8"/>
                </a:solidFill>
                <a:latin typeface="Arial"/>
                <a:ea typeface="Arial"/>
                <a:cs typeface="Arial"/>
                <a:sym typeface="Arial"/>
              </a:rPr>
              <a:t>EPA AirNow</a:t>
            </a:r>
            <a:endParaRPr b="1" i="0" sz="1200" u="none" cap="none" strike="noStrike">
              <a:solidFill>
                <a:srgbClr val="0099D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rPr b="0" i="0" lang="en" sz="700" u="sng" cap="none" strike="noStrike">
                <a:solidFill>
                  <a:srgbClr val="0A52F6"/>
                </a:solidFill>
                <a:latin typeface="Arial"/>
                <a:ea typeface="Arial"/>
                <a:cs typeface="Arial"/>
                <a:sym typeface="Arial"/>
                <a:hlinkClick r:id="rId8">
                  <a:extLst>
                    <a:ext uri="{A12FA001-AC4F-418D-AE19-62706E023703}">
                      <ahyp:hlinkClr val="tx"/>
                    </a:ext>
                  </a:extLst>
                </a:hlinkClick>
              </a:rPr>
              <a:t>https://www.airnow.gov/national-maps/</a:t>
            </a:r>
            <a:r>
              <a:rPr b="0" i="0" lang="en" sz="700" u="none" cap="none" strike="noStrike">
                <a:solidFill>
                  <a:srgbClr val="000000"/>
                </a:solidFill>
                <a:latin typeface="Arial"/>
                <a:ea typeface="Arial"/>
                <a:cs typeface="Arial"/>
                <a:sym typeface="Arial"/>
              </a:rPr>
              <a:t> </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2fb3b6493b7_0_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2800"/>
              <a:buFont typeface="Arial"/>
              <a:buNone/>
            </a:pPr>
            <a:r>
              <a:rPr b="1" lang="en" sz="3000">
                <a:solidFill>
                  <a:srgbClr val="1155CC"/>
                </a:solidFill>
              </a:rPr>
              <a:t>Evolution of NAQFC Product Services</a:t>
            </a:r>
            <a:endParaRPr/>
          </a:p>
        </p:txBody>
      </p:sp>
      <p:sp>
        <p:nvSpPr>
          <p:cNvPr id="428" name="Google Shape;428;g2fb3b6493b7_0_0"/>
          <p:cNvSpPr txBox="1"/>
          <p:nvPr>
            <p:ph idx="2" type="body"/>
          </p:nvPr>
        </p:nvSpPr>
        <p:spPr>
          <a:xfrm>
            <a:off x="4832400" y="1228675"/>
            <a:ext cx="3999900" cy="337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
              <a:t>2004</a:t>
            </a:r>
            <a:r>
              <a:rPr lang="en"/>
              <a:t>: 48-hour forecast guidance for ozone in Northeastern US</a:t>
            </a:r>
            <a:endParaRPr/>
          </a:p>
          <a:p>
            <a:pPr indent="0" lvl="0" marL="0" rtl="0" algn="l">
              <a:lnSpc>
                <a:spcPct val="115000"/>
              </a:lnSpc>
              <a:spcBef>
                <a:spcPts val="0"/>
              </a:spcBef>
              <a:spcAft>
                <a:spcPts val="0"/>
              </a:spcAft>
              <a:buSzPts val="1400"/>
              <a:buNone/>
            </a:pPr>
            <a:r>
              <a:rPr b="1" lang="en"/>
              <a:t>2005</a:t>
            </a:r>
            <a:r>
              <a:rPr lang="en"/>
              <a:t>: Extend domain to Eastern US</a:t>
            </a:r>
            <a:endParaRPr/>
          </a:p>
          <a:p>
            <a:pPr indent="0" lvl="0" marL="0" rtl="0" algn="l">
              <a:lnSpc>
                <a:spcPct val="115000"/>
              </a:lnSpc>
              <a:spcBef>
                <a:spcPts val="0"/>
              </a:spcBef>
              <a:spcAft>
                <a:spcPts val="0"/>
              </a:spcAft>
              <a:buSzPts val="1400"/>
              <a:buNone/>
            </a:pPr>
            <a:r>
              <a:rPr b="1" lang="en"/>
              <a:t>2007</a:t>
            </a:r>
            <a:r>
              <a:rPr lang="en"/>
              <a:t>: Extend domain to CONUS and add smoke forecast guidance</a:t>
            </a:r>
            <a:endParaRPr/>
          </a:p>
          <a:p>
            <a:pPr indent="0" lvl="0" marL="0" rtl="0" algn="l">
              <a:lnSpc>
                <a:spcPct val="115000"/>
              </a:lnSpc>
              <a:spcBef>
                <a:spcPts val="0"/>
              </a:spcBef>
              <a:spcAft>
                <a:spcPts val="0"/>
              </a:spcAft>
              <a:buSzPts val="1400"/>
              <a:buNone/>
            </a:pPr>
            <a:r>
              <a:rPr b="1" lang="en"/>
              <a:t>2009</a:t>
            </a:r>
            <a:r>
              <a:rPr lang="en"/>
              <a:t>: Extend smoke prediction to Alaska</a:t>
            </a:r>
            <a:endParaRPr/>
          </a:p>
          <a:p>
            <a:pPr indent="0" lvl="0" marL="0" rtl="0" algn="l">
              <a:lnSpc>
                <a:spcPct val="115000"/>
              </a:lnSpc>
              <a:spcBef>
                <a:spcPts val="0"/>
              </a:spcBef>
              <a:spcAft>
                <a:spcPts val="0"/>
              </a:spcAft>
              <a:buSzPts val="1400"/>
              <a:buNone/>
            </a:pPr>
            <a:r>
              <a:rPr b="1" lang="en"/>
              <a:t>2010</a:t>
            </a:r>
            <a:r>
              <a:rPr lang="en"/>
              <a:t>: Extend ozone prediction to nationwide</a:t>
            </a:r>
            <a:endParaRPr/>
          </a:p>
          <a:p>
            <a:pPr indent="0" lvl="0" marL="0" rtl="0" algn="l">
              <a:lnSpc>
                <a:spcPct val="115000"/>
              </a:lnSpc>
              <a:spcBef>
                <a:spcPts val="0"/>
              </a:spcBef>
              <a:spcAft>
                <a:spcPts val="0"/>
              </a:spcAft>
              <a:buSzPts val="1400"/>
              <a:buNone/>
            </a:pPr>
            <a:r>
              <a:rPr b="1" lang="en"/>
              <a:t>2012</a:t>
            </a:r>
            <a:r>
              <a:rPr lang="en"/>
              <a:t>: Implement dust over CONUS</a:t>
            </a:r>
            <a:endParaRPr/>
          </a:p>
          <a:p>
            <a:pPr indent="0" lvl="0" marL="0" rtl="0" algn="l">
              <a:lnSpc>
                <a:spcPct val="115000"/>
              </a:lnSpc>
              <a:spcBef>
                <a:spcPts val="0"/>
              </a:spcBef>
              <a:spcAft>
                <a:spcPts val="0"/>
              </a:spcAft>
              <a:buSzPts val="1400"/>
              <a:buNone/>
            </a:pPr>
            <a:r>
              <a:rPr b="1" lang="en"/>
              <a:t>2016</a:t>
            </a:r>
            <a:r>
              <a:rPr lang="en"/>
              <a:t>: Implement raw and bias-corrected PM2.5 predictions nationwide</a:t>
            </a:r>
            <a:endParaRPr/>
          </a:p>
          <a:p>
            <a:pPr indent="0" lvl="0" marL="0" rtl="0" algn="l">
              <a:lnSpc>
                <a:spcPct val="115000"/>
              </a:lnSpc>
              <a:spcBef>
                <a:spcPts val="0"/>
              </a:spcBef>
              <a:spcAft>
                <a:spcPts val="0"/>
              </a:spcAft>
              <a:buSzPts val="1400"/>
              <a:buNone/>
            </a:pPr>
            <a:r>
              <a:rPr b="1" lang="en"/>
              <a:t>2018</a:t>
            </a:r>
            <a:r>
              <a:rPr lang="en"/>
              <a:t>: Add bias-corrected ozone in CONUS</a:t>
            </a:r>
            <a:endParaRPr/>
          </a:p>
          <a:p>
            <a:pPr indent="0" lvl="0" marL="0" rtl="0" algn="l">
              <a:lnSpc>
                <a:spcPct val="115000"/>
              </a:lnSpc>
              <a:spcBef>
                <a:spcPts val="0"/>
              </a:spcBef>
              <a:spcAft>
                <a:spcPts val="0"/>
              </a:spcAft>
              <a:buSzPts val="1400"/>
              <a:buNone/>
            </a:pPr>
            <a:r>
              <a:rPr b="1" lang="en"/>
              <a:t>2021</a:t>
            </a:r>
            <a:r>
              <a:rPr lang="en"/>
              <a:t>: Extend ozone and PM2.5 forecast lengths to 72 hours</a:t>
            </a:r>
            <a:endParaRPr/>
          </a:p>
          <a:p>
            <a:pPr indent="0" lvl="0" marL="0" rtl="0" algn="l">
              <a:lnSpc>
                <a:spcPct val="115000"/>
              </a:lnSpc>
              <a:spcBef>
                <a:spcPts val="0"/>
              </a:spcBef>
              <a:spcAft>
                <a:spcPts val="0"/>
              </a:spcAft>
              <a:buSzPts val="1400"/>
              <a:buNone/>
            </a:pPr>
            <a:r>
              <a:t/>
            </a:r>
            <a:endParaRPr/>
          </a:p>
        </p:txBody>
      </p:sp>
      <p:pic>
        <p:nvPicPr>
          <p:cNvPr id="429" name="Google Shape;429;g2fb3b6493b7_0_0"/>
          <p:cNvPicPr preferRelativeResize="0"/>
          <p:nvPr/>
        </p:nvPicPr>
        <p:blipFill rotWithShape="1">
          <a:blip r:embed="rId3">
            <a:alphaModFix/>
          </a:blip>
          <a:srcRect b="0" l="0" r="0" t="0"/>
          <a:stretch/>
        </p:blipFill>
        <p:spPr>
          <a:xfrm>
            <a:off x="432925" y="1249225"/>
            <a:ext cx="4139064" cy="2491800"/>
          </a:xfrm>
          <a:prstGeom prst="rect">
            <a:avLst/>
          </a:prstGeom>
          <a:noFill/>
          <a:ln>
            <a:noFill/>
          </a:ln>
        </p:spPr>
      </p:pic>
      <p:sp>
        <p:nvSpPr>
          <p:cNvPr id="430" name="Google Shape;430;g2fb3b6493b7_0_0"/>
          <p:cNvSpPr txBox="1"/>
          <p:nvPr/>
        </p:nvSpPr>
        <p:spPr>
          <a:xfrm>
            <a:off x="569263" y="3868375"/>
            <a:ext cx="3866400" cy="84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 sz="1500" u="none" cap="none" strike="noStrike">
                <a:solidFill>
                  <a:schemeClr val="dk1"/>
                </a:solidFill>
                <a:latin typeface="Arial"/>
                <a:ea typeface="Arial"/>
                <a:cs typeface="Arial"/>
                <a:sym typeface="Arial"/>
              </a:rPr>
              <a:t>NWS Directives </a:t>
            </a:r>
            <a:r>
              <a:rPr b="0" i="0" lang="en" sz="1500" u="sng" cap="none" strike="noStrike">
                <a:solidFill>
                  <a:schemeClr val="hlink"/>
                </a:solidFill>
                <a:latin typeface="Arial"/>
                <a:ea typeface="Arial"/>
                <a:cs typeface="Arial"/>
                <a:sym typeface="Arial"/>
                <a:hlinkClick r:id="rId4"/>
              </a:rPr>
              <a:t>10-516</a:t>
            </a:r>
            <a:r>
              <a:rPr b="0" i="0" lang="en" sz="1500" u="none" cap="none" strike="noStrike">
                <a:solidFill>
                  <a:schemeClr val="dk1"/>
                </a:solidFill>
                <a:latin typeface="Arial"/>
                <a:ea typeface="Arial"/>
                <a:cs typeface="Arial"/>
                <a:sym typeface="Arial"/>
              </a:rPr>
              <a:t>:</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Description on Issuance criteria, Contents, Product formats, etc</a:t>
            </a:r>
            <a:endParaRPr b="0" i="0" sz="15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5"/>
          <p:cNvSpPr txBox="1"/>
          <p:nvPr>
            <p:ph type="title"/>
          </p:nvPr>
        </p:nvSpPr>
        <p:spPr>
          <a:xfrm>
            <a:off x="481950" y="69250"/>
            <a:ext cx="5592600" cy="613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r>
              <a:rPr lang="en" sz="3000"/>
              <a:t>Operational Models: Global</a:t>
            </a:r>
            <a:endParaRPr sz="3000"/>
          </a:p>
        </p:txBody>
      </p:sp>
      <p:sp>
        <p:nvSpPr>
          <p:cNvPr id="436" name="Google Shape;436;p5"/>
          <p:cNvSpPr txBox="1"/>
          <p:nvPr/>
        </p:nvSpPr>
        <p:spPr>
          <a:xfrm>
            <a:off x="5278400" y="3740500"/>
            <a:ext cx="37152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Image credit:  Eric Hackathorn, NOAA Global Systems Laboratory </a:t>
            </a:r>
            <a:endParaRPr b="0" i="0" sz="900" u="none" cap="none" strike="noStrike">
              <a:solidFill>
                <a:srgbClr val="000000"/>
              </a:solidFill>
              <a:latin typeface="Arial"/>
              <a:ea typeface="Arial"/>
              <a:cs typeface="Arial"/>
              <a:sym typeface="Arial"/>
            </a:endParaRPr>
          </a:p>
        </p:txBody>
      </p:sp>
      <p:sp>
        <p:nvSpPr>
          <p:cNvPr id="437" name="Google Shape;437;p5"/>
          <p:cNvSpPr txBox="1"/>
          <p:nvPr>
            <p:ph idx="1" type="body"/>
          </p:nvPr>
        </p:nvSpPr>
        <p:spPr>
          <a:xfrm>
            <a:off x="710550" y="925750"/>
            <a:ext cx="4567800" cy="3759900"/>
          </a:xfrm>
          <a:prstGeom prst="rect">
            <a:avLst/>
          </a:prstGeom>
          <a:noFill/>
          <a:ln>
            <a:noFill/>
          </a:ln>
        </p:spPr>
        <p:txBody>
          <a:bodyPr anchorCtr="0" anchor="t" bIns="45700" lIns="91425" spcFirstLastPara="1" rIns="91425" wrap="square" tIns="45700">
            <a:noAutofit/>
          </a:bodyPr>
          <a:lstStyle/>
          <a:p>
            <a:pPr indent="-349250" lvl="0" marL="457200" rtl="0" algn="l">
              <a:lnSpc>
                <a:spcPct val="100000"/>
              </a:lnSpc>
              <a:spcBef>
                <a:spcPts val="360"/>
              </a:spcBef>
              <a:spcAft>
                <a:spcPts val="0"/>
              </a:spcAft>
              <a:buSzPts val="1900"/>
              <a:buChar char="●"/>
            </a:pPr>
            <a:r>
              <a:rPr lang="en" sz="1800"/>
              <a:t>GEFS-Aerosol (EMC, ARL, CSL, GSL, STAR)</a:t>
            </a:r>
            <a:endParaRPr sz="1800"/>
          </a:p>
          <a:p>
            <a:pPr indent="-336550" lvl="1" marL="914400" rtl="0" algn="l">
              <a:lnSpc>
                <a:spcPct val="100000"/>
              </a:lnSpc>
              <a:spcBef>
                <a:spcPts val="0"/>
              </a:spcBef>
              <a:spcAft>
                <a:spcPts val="0"/>
              </a:spcAft>
              <a:buSzPts val="1700"/>
              <a:buChar char="○"/>
            </a:pPr>
            <a:r>
              <a:rPr lang="en" sz="1700"/>
              <a:t>One member of GEFSv12</a:t>
            </a:r>
            <a:endParaRPr sz="1700"/>
          </a:p>
          <a:p>
            <a:pPr indent="-336550" lvl="1" marL="914400" rtl="0" algn="l">
              <a:lnSpc>
                <a:spcPct val="100000"/>
              </a:lnSpc>
              <a:spcBef>
                <a:spcPts val="0"/>
              </a:spcBef>
              <a:spcAft>
                <a:spcPts val="0"/>
              </a:spcAft>
              <a:buSzPts val="1700"/>
              <a:buChar char="○"/>
            </a:pPr>
            <a:r>
              <a:rPr lang="en" sz="1700"/>
              <a:t>Coupled atmosphere-wave-aerosol</a:t>
            </a:r>
            <a:endParaRPr sz="1700"/>
          </a:p>
          <a:p>
            <a:pPr indent="-336550" lvl="1" marL="914400" rtl="0" algn="l">
              <a:lnSpc>
                <a:spcPct val="100000"/>
              </a:lnSpc>
              <a:spcBef>
                <a:spcPts val="0"/>
              </a:spcBef>
              <a:spcAft>
                <a:spcPts val="0"/>
              </a:spcAft>
              <a:buSzPts val="1700"/>
              <a:buChar char="○"/>
            </a:pPr>
            <a:r>
              <a:rPr lang="en" sz="1700"/>
              <a:t>Aerosol Optical Depth (AOD), Particulate Matter (PM), PM smaller than 2.5 μm for up to 5 days</a:t>
            </a:r>
            <a:endParaRPr sz="1700"/>
          </a:p>
          <a:p>
            <a:pPr indent="-336550" lvl="1" marL="914400" rtl="0" algn="l">
              <a:lnSpc>
                <a:spcPct val="100000"/>
              </a:lnSpc>
              <a:spcBef>
                <a:spcPts val="0"/>
              </a:spcBef>
              <a:spcAft>
                <a:spcPts val="0"/>
              </a:spcAft>
              <a:buSzPts val="1700"/>
              <a:buChar char="○"/>
            </a:pPr>
            <a:r>
              <a:rPr lang="en" sz="1700"/>
              <a:t>Provide LBC to AQM</a:t>
            </a:r>
            <a:endParaRPr sz="1700"/>
          </a:p>
          <a:p>
            <a:pPr indent="-342900" lvl="0" marL="457200" rtl="0" algn="l">
              <a:lnSpc>
                <a:spcPct val="100000"/>
              </a:lnSpc>
              <a:spcBef>
                <a:spcPts val="1000"/>
              </a:spcBef>
              <a:spcAft>
                <a:spcPts val="0"/>
              </a:spcAft>
              <a:buSzPts val="1800"/>
              <a:buChar char="●"/>
            </a:pPr>
            <a:r>
              <a:rPr lang="en" sz="1800"/>
              <a:t>Planned upgrade to GEFSv13 in FY26</a:t>
            </a:r>
            <a:endParaRPr sz="1800"/>
          </a:p>
          <a:p>
            <a:pPr indent="-336550" lvl="1" marL="914400" rtl="0" algn="l">
              <a:lnSpc>
                <a:spcPct val="100000"/>
              </a:lnSpc>
              <a:spcBef>
                <a:spcPts val="0"/>
              </a:spcBef>
              <a:spcAft>
                <a:spcPts val="0"/>
              </a:spcAft>
              <a:buSzPts val="1700"/>
              <a:buChar char="○"/>
            </a:pPr>
            <a:r>
              <a:rPr lang="en" sz="1700"/>
              <a:t>Fully coupled: atmosphere-land-wave-ocean-ice-aerosol</a:t>
            </a:r>
            <a:endParaRPr sz="1700"/>
          </a:p>
          <a:p>
            <a:pPr indent="-336550" lvl="1" marL="914400" rtl="0" algn="l">
              <a:lnSpc>
                <a:spcPct val="100000"/>
              </a:lnSpc>
              <a:spcBef>
                <a:spcPts val="0"/>
              </a:spcBef>
              <a:spcAft>
                <a:spcPts val="0"/>
              </a:spcAft>
              <a:buSzPts val="1700"/>
              <a:buChar char="○"/>
            </a:pPr>
            <a:r>
              <a:rPr lang="en" sz="1700"/>
              <a:t>Control member</a:t>
            </a:r>
            <a:endParaRPr sz="1700"/>
          </a:p>
        </p:txBody>
      </p:sp>
      <p:sp>
        <p:nvSpPr>
          <p:cNvPr id="438" name="Google Shape;438;p5"/>
          <p:cNvSpPr txBox="1"/>
          <p:nvPr/>
        </p:nvSpPr>
        <p:spPr>
          <a:xfrm>
            <a:off x="5320475" y="1270350"/>
            <a:ext cx="34341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Arial"/>
                <a:ea typeface="Arial"/>
                <a:cs typeface="Arial"/>
                <a:sym typeface="Arial"/>
              </a:rPr>
              <a:t>Long-range transportation of </a:t>
            </a:r>
            <a:endParaRPr b="1" i="0" sz="1400" u="none" cap="none" strike="noStrike">
              <a:solidFill>
                <a:schemeClr val="accen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Arial"/>
                <a:ea typeface="Arial"/>
                <a:cs typeface="Arial"/>
                <a:sym typeface="Arial"/>
              </a:rPr>
              <a:t>Saharan dust (July 2020)</a:t>
            </a:r>
            <a:endParaRPr b="1" i="0" sz="1400" u="none" cap="none" strike="noStrike">
              <a:solidFill>
                <a:schemeClr val="accent1"/>
              </a:solidFill>
              <a:latin typeface="Arial"/>
              <a:ea typeface="Arial"/>
              <a:cs typeface="Arial"/>
              <a:sym typeface="Arial"/>
            </a:endParaRPr>
          </a:p>
        </p:txBody>
      </p:sp>
      <p:pic>
        <p:nvPicPr>
          <p:cNvPr id="439" name="Google Shape;439;p5" title="african-dust.mp4">
            <a:hlinkClick r:id="rId3"/>
          </p:cNvPr>
          <p:cNvPicPr preferRelativeResize="0"/>
          <p:nvPr/>
        </p:nvPicPr>
        <p:blipFill rotWithShape="1">
          <a:blip r:embed="rId4">
            <a:alphaModFix/>
          </a:blip>
          <a:srcRect b="0" l="0" r="0" t="0"/>
          <a:stretch/>
        </p:blipFill>
        <p:spPr>
          <a:xfrm>
            <a:off x="5418950" y="1839848"/>
            <a:ext cx="3434100" cy="19317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id="444" name="Google Shape;444;p6"/>
          <p:cNvPicPr preferRelativeResize="0"/>
          <p:nvPr/>
        </p:nvPicPr>
        <p:blipFill rotWithShape="1">
          <a:blip r:embed="rId3">
            <a:alphaModFix/>
          </a:blip>
          <a:srcRect b="0" l="0" r="0" t="0"/>
          <a:stretch/>
        </p:blipFill>
        <p:spPr>
          <a:xfrm>
            <a:off x="6289425" y="2796700"/>
            <a:ext cx="2471576" cy="1757350"/>
          </a:xfrm>
          <a:prstGeom prst="rect">
            <a:avLst/>
          </a:prstGeom>
          <a:noFill/>
          <a:ln>
            <a:noFill/>
          </a:ln>
        </p:spPr>
      </p:pic>
      <p:grpSp>
        <p:nvGrpSpPr>
          <p:cNvPr id="445" name="Google Shape;445;p6"/>
          <p:cNvGrpSpPr/>
          <p:nvPr/>
        </p:nvGrpSpPr>
        <p:grpSpPr>
          <a:xfrm>
            <a:off x="4159924" y="2766522"/>
            <a:ext cx="1975709" cy="1817715"/>
            <a:chOff x="1372000" y="2083350"/>
            <a:chExt cx="2582625" cy="2471401"/>
          </a:xfrm>
        </p:grpSpPr>
        <p:pic>
          <p:nvPicPr>
            <p:cNvPr id="446" name="Google Shape;446;p6"/>
            <p:cNvPicPr preferRelativeResize="0"/>
            <p:nvPr/>
          </p:nvPicPr>
          <p:blipFill rotWithShape="1">
            <a:blip r:embed="rId4">
              <a:alphaModFix/>
            </a:blip>
            <a:srcRect b="0" l="0" r="0" t="0"/>
            <a:stretch/>
          </p:blipFill>
          <p:spPr>
            <a:xfrm>
              <a:off x="1372000" y="2083350"/>
              <a:ext cx="2502776" cy="2471400"/>
            </a:xfrm>
            <a:prstGeom prst="rect">
              <a:avLst/>
            </a:prstGeom>
            <a:noFill/>
            <a:ln>
              <a:noFill/>
            </a:ln>
          </p:spPr>
        </p:pic>
        <p:pic>
          <p:nvPicPr>
            <p:cNvPr descr="cameo" id="447" name="Google Shape;447;p6"/>
            <p:cNvPicPr preferRelativeResize="0"/>
            <p:nvPr/>
          </p:nvPicPr>
          <p:blipFill rotWithShape="1">
            <a:blip r:embed="rId5">
              <a:alphaModFix/>
            </a:blip>
            <a:srcRect b="4591" l="0" r="0" t="18497"/>
            <a:stretch/>
          </p:blipFill>
          <p:spPr>
            <a:xfrm>
              <a:off x="1372000" y="3625125"/>
              <a:ext cx="1264821" cy="929626"/>
            </a:xfrm>
            <a:prstGeom prst="rect">
              <a:avLst/>
            </a:prstGeom>
            <a:noFill/>
            <a:ln>
              <a:noFill/>
            </a:ln>
          </p:spPr>
        </p:pic>
        <p:sp>
          <p:nvSpPr>
            <p:cNvPr id="448" name="Google Shape;448;p6"/>
            <p:cNvSpPr txBox="1"/>
            <p:nvPr/>
          </p:nvSpPr>
          <p:spPr>
            <a:xfrm>
              <a:off x="2422525" y="2575128"/>
              <a:ext cx="1532100" cy="62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EB Garamond"/>
                  <a:ea typeface="EB Garamond"/>
                  <a:cs typeface="EB Garamond"/>
                  <a:sym typeface="EB Garamond"/>
                </a:rPr>
                <a:t>HYSPLIT</a:t>
              </a:r>
              <a:endParaRPr b="1" i="0" sz="1800" u="none" cap="none" strike="noStrike">
                <a:solidFill>
                  <a:srgbClr val="FFFFFF"/>
                </a:solidFill>
                <a:latin typeface="EB Garamond"/>
                <a:ea typeface="EB Garamond"/>
                <a:cs typeface="EB Garamond"/>
                <a:sym typeface="EB Garamond"/>
              </a:endParaRPr>
            </a:p>
          </p:txBody>
        </p:sp>
      </p:grpSp>
      <p:grpSp>
        <p:nvGrpSpPr>
          <p:cNvPr id="449" name="Google Shape;449;p6"/>
          <p:cNvGrpSpPr/>
          <p:nvPr/>
        </p:nvGrpSpPr>
        <p:grpSpPr>
          <a:xfrm>
            <a:off x="6289417" y="1115996"/>
            <a:ext cx="2679601" cy="1599710"/>
            <a:chOff x="3874775" y="2497775"/>
            <a:chExt cx="3404398" cy="2056975"/>
          </a:xfrm>
        </p:grpSpPr>
        <p:pic>
          <p:nvPicPr>
            <p:cNvPr id="450" name="Google Shape;450;p6"/>
            <p:cNvPicPr preferRelativeResize="0"/>
            <p:nvPr/>
          </p:nvPicPr>
          <p:blipFill rotWithShape="1">
            <a:blip r:embed="rId6">
              <a:alphaModFix/>
            </a:blip>
            <a:srcRect b="0" l="0" r="0" t="0"/>
            <a:stretch/>
          </p:blipFill>
          <p:spPr>
            <a:xfrm>
              <a:off x="3874775" y="2497775"/>
              <a:ext cx="3404398" cy="2056975"/>
            </a:xfrm>
            <a:prstGeom prst="rect">
              <a:avLst/>
            </a:prstGeom>
            <a:noFill/>
            <a:ln>
              <a:noFill/>
            </a:ln>
          </p:spPr>
        </p:pic>
        <p:sp>
          <p:nvSpPr>
            <p:cNvPr id="451" name="Google Shape;451;p6"/>
            <p:cNvSpPr txBox="1"/>
            <p:nvPr/>
          </p:nvSpPr>
          <p:spPr>
            <a:xfrm>
              <a:off x="3945774" y="2660022"/>
              <a:ext cx="1797900" cy="534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Arial"/>
                  <a:ea typeface="Arial"/>
                  <a:cs typeface="Arial"/>
                  <a:sym typeface="Arial"/>
                </a:rPr>
                <a:t>RAP-Smoke</a:t>
              </a:r>
              <a:endParaRPr b="1" i="0" sz="1500" u="none" cap="none" strike="noStrike">
                <a:solidFill>
                  <a:srgbClr val="000000"/>
                </a:solidFill>
                <a:latin typeface="Arial"/>
                <a:ea typeface="Arial"/>
                <a:cs typeface="Arial"/>
                <a:sym typeface="Arial"/>
              </a:endParaRPr>
            </a:p>
          </p:txBody>
        </p:sp>
      </p:grpSp>
      <p:sp>
        <p:nvSpPr>
          <p:cNvPr id="452" name="Google Shape;452;p6"/>
          <p:cNvSpPr txBox="1"/>
          <p:nvPr/>
        </p:nvSpPr>
        <p:spPr>
          <a:xfrm>
            <a:off x="7198150" y="3882050"/>
            <a:ext cx="1593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Arial"/>
                <a:ea typeface="Arial"/>
                <a:cs typeface="Arial"/>
                <a:sym typeface="Arial"/>
              </a:rPr>
              <a:t>HRRR-Smoke</a:t>
            </a:r>
            <a:endParaRPr b="1" i="0" sz="1500" u="none" cap="none" strike="noStrike">
              <a:solidFill>
                <a:schemeClr val="lt1"/>
              </a:solidFill>
              <a:latin typeface="Arial"/>
              <a:ea typeface="Arial"/>
              <a:cs typeface="Arial"/>
              <a:sym typeface="Arial"/>
            </a:endParaRPr>
          </a:p>
        </p:txBody>
      </p:sp>
      <p:sp>
        <p:nvSpPr>
          <p:cNvPr id="453" name="Google Shape;453;p6"/>
          <p:cNvSpPr txBox="1"/>
          <p:nvPr>
            <p:ph type="title"/>
          </p:nvPr>
        </p:nvSpPr>
        <p:spPr>
          <a:xfrm>
            <a:off x="481950" y="221650"/>
            <a:ext cx="5592600" cy="613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r>
              <a:rPr lang="en" sz="3000"/>
              <a:t>Operational Models: Regional</a:t>
            </a:r>
            <a:endParaRPr sz="3000"/>
          </a:p>
        </p:txBody>
      </p:sp>
      <p:pic>
        <p:nvPicPr>
          <p:cNvPr id="454" name="Google Shape;454;p6"/>
          <p:cNvPicPr preferRelativeResize="0"/>
          <p:nvPr/>
        </p:nvPicPr>
        <p:blipFill rotWithShape="1">
          <a:blip r:embed="rId7">
            <a:alphaModFix/>
          </a:blip>
          <a:srcRect b="0" l="0" r="0" t="0"/>
          <a:stretch/>
        </p:blipFill>
        <p:spPr>
          <a:xfrm>
            <a:off x="3647675" y="986270"/>
            <a:ext cx="2641748" cy="1599766"/>
          </a:xfrm>
          <a:prstGeom prst="rect">
            <a:avLst/>
          </a:prstGeom>
          <a:noFill/>
          <a:ln>
            <a:noFill/>
          </a:ln>
        </p:spPr>
      </p:pic>
      <p:sp>
        <p:nvSpPr>
          <p:cNvPr id="455" name="Google Shape;455;p6"/>
          <p:cNvSpPr txBox="1"/>
          <p:nvPr/>
        </p:nvSpPr>
        <p:spPr>
          <a:xfrm>
            <a:off x="4103500" y="2089825"/>
            <a:ext cx="7482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000000"/>
                </a:solidFill>
                <a:latin typeface="Arial"/>
                <a:ea typeface="Arial"/>
                <a:cs typeface="Arial"/>
                <a:sym typeface="Arial"/>
              </a:rPr>
              <a:t>AQM</a:t>
            </a:r>
            <a:endParaRPr b="1" i="0" sz="1500" u="none" cap="none" strike="noStrike">
              <a:solidFill>
                <a:srgbClr val="000000"/>
              </a:solidFill>
              <a:latin typeface="Arial"/>
              <a:ea typeface="Arial"/>
              <a:cs typeface="Arial"/>
              <a:sym typeface="Arial"/>
            </a:endParaRPr>
          </a:p>
        </p:txBody>
      </p:sp>
      <p:sp>
        <p:nvSpPr>
          <p:cNvPr id="456" name="Google Shape;456;p6"/>
          <p:cNvSpPr txBox="1"/>
          <p:nvPr>
            <p:ph idx="1" type="body"/>
          </p:nvPr>
        </p:nvSpPr>
        <p:spPr>
          <a:xfrm>
            <a:off x="481950" y="1078150"/>
            <a:ext cx="3353100" cy="3560100"/>
          </a:xfrm>
          <a:prstGeom prst="rect">
            <a:avLst/>
          </a:prstGeom>
          <a:noFill/>
          <a:ln>
            <a:noFill/>
          </a:ln>
        </p:spPr>
        <p:txBody>
          <a:bodyPr anchorCtr="0" anchor="t" bIns="45700" lIns="91425" spcFirstLastPara="1" rIns="91425" wrap="square" tIns="45700">
            <a:noAutofit/>
          </a:bodyPr>
          <a:lstStyle/>
          <a:p>
            <a:pPr indent="-355600" lvl="0" marL="457200" rtl="0" algn="l">
              <a:lnSpc>
                <a:spcPct val="100000"/>
              </a:lnSpc>
              <a:spcBef>
                <a:spcPts val="360"/>
              </a:spcBef>
              <a:spcAft>
                <a:spcPts val="0"/>
              </a:spcAft>
              <a:buSzPts val="2000"/>
              <a:buChar char="●"/>
            </a:pPr>
            <a:r>
              <a:rPr lang="en" sz="1900"/>
              <a:t>AQM (EMC, ARL, PSL, STAR)</a:t>
            </a:r>
            <a:endParaRPr sz="1900"/>
          </a:p>
          <a:p>
            <a:pPr indent="-336550" lvl="1" marL="914400" rtl="0" algn="l">
              <a:lnSpc>
                <a:spcPct val="100000"/>
              </a:lnSpc>
              <a:spcBef>
                <a:spcPts val="0"/>
              </a:spcBef>
              <a:spcAft>
                <a:spcPts val="0"/>
              </a:spcAft>
              <a:buSzPts val="1700"/>
              <a:buChar char="○"/>
            </a:pPr>
            <a:r>
              <a:rPr lang="en" sz="1600"/>
              <a:t>O</a:t>
            </a:r>
            <a:r>
              <a:rPr baseline="-25000" lang="en" sz="1600"/>
              <a:t>3</a:t>
            </a:r>
            <a:r>
              <a:rPr lang="en" sz="1600"/>
              <a:t> and PM2.5</a:t>
            </a:r>
            <a:endParaRPr sz="1600"/>
          </a:p>
          <a:p>
            <a:pPr indent="-355600" lvl="0" marL="457200" rtl="0" algn="l">
              <a:lnSpc>
                <a:spcPct val="100000"/>
              </a:lnSpc>
              <a:spcBef>
                <a:spcPts val="1000"/>
              </a:spcBef>
              <a:spcAft>
                <a:spcPts val="0"/>
              </a:spcAft>
              <a:buSzPts val="2000"/>
              <a:buChar char="●"/>
            </a:pPr>
            <a:r>
              <a:rPr lang="en" sz="1900"/>
              <a:t>HYSPLIT-Dust</a:t>
            </a:r>
            <a:endParaRPr sz="1900"/>
          </a:p>
          <a:p>
            <a:pPr indent="-349250" lvl="0" marL="457200" rtl="0" algn="l">
              <a:lnSpc>
                <a:spcPct val="100000"/>
              </a:lnSpc>
              <a:spcBef>
                <a:spcPts val="1000"/>
              </a:spcBef>
              <a:spcAft>
                <a:spcPts val="0"/>
              </a:spcAft>
              <a:buSzPts val="1900"/>
              <a:buChar char="●"/>
            </a:pPr>
            <a:r>
              <a:rPr lang="en" sz="1900"/>
              <a:t>RAP- and HRRR-Smoke</a:t>
            </a:r>
            <a:endParaRPr sz="1900"/>
          </a:p>
          <a:p>
            <a:pPr indent="-349250" lvl="0" marL="457200" rtl="0" algn="l">
              <a:lnSpc>
                <a:spcPct val="100000"/>
              </a:lnSpc>
              <a:spcBef>
                <a:spcPts val="1000"/>
              </a:spcBef>
              <a:spcAft>
                <a:spcPts val="0"/>
              </a:spcAft>
              <a:buSzPts val="1900"/>
              <a:buChar char="●"/>
            </a:pPr>
            <a:r>
              <a:rPr lang="en" sz="1900"/>
              <a:t>On-demand HYSPLIT runs for radioactive/chemical events and volcanic ash ensemble</a:t>
            </a:r>
            <a:endParaRPr sz="19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id="461" name="Google Shape;461;p7"/>
          <p:cNvPicPr preferRelativeResize="0"/>
          <p:nvPr/>
        </p:nvPicPr>
        <p:blipFill rotWithShape="1">
          <a:blip r:embed="rId3">
            <a:alphaModFix/>
          </a:blip>
          <a:srcRect b="0" l="0" r="0" t="0"/>
          <a:stretch/>
        </p:blipFill>
        <p:spPr>
          <a:xfrm>
            <a:off x="5038876" y="1749950"/>
            <a:ext cx="3980848" cy="2654801"/>
          </a:xfrm>
          <a:prstGeom prst="rect">
            <a:avLst/>
          </a:prstGeom>
          <a:noFill/>
          <a:ln>
            <a:noFill/>
          </a:ln>
        </p:spPr>
      </p:pic>
      <p:sp>
        <p:nvSpPr>
          <p:cNvPr id="462" name="Google Shape;462;p7"/>
          <p:cNvSpPr txBox="1"/>
          <p:nvPr>
            <p:ph type="title"/>
          </p:nvPr>
        </p:nvSpPr>
        <p:spPr>
          <a:xfrm>
            <a:off x="311700" y="20694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Graphical Forecasts</a:t>
            </a:r>
            <a:endParaRPr/>
          </a:p>
        </p:txBody>
      </p:sp>
      <p:sp>
        <p:nvSpPr>
          <p:cNvPr id="463" name="Google Shape;463;p7"/>
          <p:cNvSpPr txBox="1"/>
          <p:nvPr>
            <p:ph idx="1" type="body"/>
          </p:nvPr>
        </p:nvSpPr>
        <p:spPr>
          <a:xfrm>
            <a:off x="311700" y="910300"/>
            <a:ext cx="3840000" cy="65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
              <a:t>NAQFC Graphics on AWS: </a:t>
            </a:r>
            <a:endParaRPr b="1">
              <a:solidFill>
                <a:schemeClr val="dk1"/>
              </a:solidFill>
            </a:endParaRPr>
          </a:p>
          <a:p>
            <a:pPr indent="0" lvl="0" marL="0" rtl="0" algn="l">
              <a:lnSpc>
                <a:spcPct val="115000"/>
              </a:lnSpc>
              <a:spcBef>
                <a:spcPts val="0"/>
              </a:spcBef>
              <a:spcAft>
                <a:spcPts val="1000"/>
              </a:spcAft>
              <a:buClr>
                <a:srgbClr val="000000"/>
              </a:buClr>
              <a:buSzPts val="1400"/>
              <a:buFont typeface="Arial"/>
              <a:buNone/>
            </a:pPr>
            <a:r>
              <a:rPr lang="en" u="sng">
                <a:solidFill>
                  <a:schemeClr val="hlink"/>
                </a:solidFill>
                <a:hlinkClick r:id="rId4"/>
              </a:rPr>
              <a:t>https://airquality.weather.gov</a:t>
            </a:r>
            <a:endParaRPr/>
          </a:p>
        </p:txBody>
      </p:sp>
      <p:sp>
        <p:nvSpPr>
          <p:cNvPr id="464" name="Google Shape;464;p7"/>
          <p:cNvSpPr txBox="1"/>
          <p:nvPr>
            <p:ph idx="1" type="body"/>
          </p:nvPr>
        </p:nvSpPr>
        <p:spPr>
          <a:xfrm>
            <a:off x="4883700" y="910300"/>
            <a:ext cx="4078200" cy="78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
                <a:solidFill>
                  <a:schemeClr val="dk1"/>
                </a:solidFill>
              </a:rPr>
              <a:t>GIS data on AWS: </a:t>
            </a:r>
            <a:r>
              <a:rPr lang="en" u="sng">
                <a:solidFill>
                  <a:schemeClr val="hlink"/>
                </a:solidFill>
                <a:hlinkClick r:id="rId5"/>
              </a:rPr>
              <a:t>https://www.weather.gov/gis/cloudgiswebservices</a:t>
            </a:r>
            <a:r>
              <a:rPr lang="en">
                <a:solidFill>
                  <a:schemeClr val="dk1"/>
                </a:solidFill>
              </a:rPr>
              <a:t> </a:t>
            </a:r>
            <a:endParaRPr>
              <a:solidFill>
                <a:srgbClr val="0000FF"/>
              </a:solidFill>
            </a:endParaRPr>
          </a:p>
          <a:p>
            <a:pPr indent="0" lvl="0" marL="0" rtl="0" algn="l">
              <a:lnSpc>
                <a:spcPct val="115000"/>
              </a:lnSpc>
              <a:spcBef>
                <a:spcPts val="1000"/>
              </a:spcBef>
              <a:spcAft>
                <a:spcPts val="0"/>
              </a:spcAft>
              <a:buSzPts val="1400"/>
              <a:buNone/>
            </a:pPr>
            <a:r>
              <a:t/>
            </a:r>
            <a:endParaRPr/>
          </a:p>
        </p:txBody>
      </p:sp>
      <p:sp>
        <p:nvSpPr>
          <p:cNvPr id="465" name="Google Shape;465;p7"/>
          <p:cNvSpPr txBox="1"/>
          <p:nvPr/>
        </p:nvSpPr>
        <p:spPr>
          <a:xfrm>
            <a:off x="6101800" y="3918625"/>
            <a:ext cx="8724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dk2"/>
                </a:solidFill>
                <a:latin typeface="Arial"/>
                <a:ea typeface="Arial"/>
                <a:cs typeface="Arial"/>
                <a:sym typeface="Arial"/>
              </a:rPr>
              <a:t>Smoke</a:t>
            </a:r>
            <a:endParaRPr b="1" i="0" sz="1500" u="none" cap="none" strike="noStrike">
              <a:solidFill>
                <a:schemeClr val="dk2"/>
              </a:solidFill>
              <a:latin typeface="Arial"/>
              <a:ea typeface="Arial"/>
              <a:cs typeface="Arial"/>
              <a:sym typeface="Arial"/>
            </a:endParaRPr>
          </a:p>
        </p:txBody>
      </p:sp>
      <p:pic>
        <p:nvPicPr>
          <p:cNvPr id="466" name="Google Shape;466;p7"/>
          <p:cNvPicPr preferRelativeResize="0"/>
          <p:nvPr/>
        </p:nvPicPr>
        <p:blipFill rotWithShape="1">
          <a:blip r:embed="rId6">
            <a:alphaModFix/>
          </a:blip>
          <a:srcRect b="0" l="0" r="0" t="0"/>
          <a:stretch/>
        </p:blipFill>
        <p:spPr>
          <a:xfrm>
            <a:off x="372950" y="1621300"/>
            <a:ext cx="4350376" cy="27834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8"/>
          <p:cNvSpPr txBox="1"/>
          <p:nvPr>
            <p:ph type="title"/>
          </p:nvPr>
        </p:nvSpPr>
        <p:spPr>
          <a:xfrm>
            <a:off x="311700" y="101438"/>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Gridded Binary File</a:t>
            </a:r>
            <a:endParaRPr/>
          </a:p>
        </p:txBody>
      </p:sp>
      <p:pic>
        <p:nvPicPr>
          <p:cNvPr id="472" name="Google Shape;472;p8"/>
          <p:cNvPicPr preferRelativeResize="0"/>
          <p:nvPr/>
        </p:nvPicPr>
        <p:blipFill rotWithShape="1">
          <a:blip r:embed="rId3">
            <a:alphaModFix/>
          </a:blip>
          <a:srcRect b="0" l="0" r="0" t="0"/>
          <a:stretch/>
        </p:blipFill>
        <p:spPr>
          <a:xfrm>
            <a:off x="6688450" y="101450"/>
            <a:ext cx="2376200" cy="2859550"/>
          </a:xfrm>
          <a:prstGeom prst="rect">
            <a:avLst/>
          </a:prstGeom>
          <a:noFill/>
          <a:ln>
            <a:noFill/>
          </a:ln>
        </p:spPr>
      </p:pic>
      <p:pic>
        <p:nvPicPr>
          <p:cNvPr id="473" name="Google Shape;473;p8"/>
          <p:cNvPicPr preferRelativeResize="0"/>
          <p:nvPr/>
        </p:nvPicPr>
        <p:blipFill rotWithShape="1">
          <a:blip r:embed="rId4">
            <a:alphaModFix/>
          </a:blip>
          <a:srcRect b="0" l="0" r="0" t="0"/>
          <a:stretch/>
        </p:blipFill>
        <p:spPr>
          <a:xfrm>
            <a:off x="3766725" y="646900"/>
            <a:ext cx="3126550" cy="1768650"/>
          </a:xfrm>
          <a:prstGeom prst="rect">
            <a:avLst/>
          </a:prstGeom>
          <a:noFill/>
          <a:ln>
            <a:noFill/>
          </a:ln>
        </p:spPr>
      </p:pic>
      <p:sp>
        <p:nvSpPr>
          <p:cNvPr id="474" name="Google Shape;474;p8"/>
          <p:cNvSpPr/>
          <p:nvPr/>
        </p:nvSpPr>
        <p:spPr>
          <a:xfrm>
            <a:off x="3944413" y="1228625"/>
            <a:ext cx="2890200" cy="3108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5" name="Google Shape;475;p8"/>
          <p:cNvPicPr preferRelativeResize="0"/>
          <p:nvPr/>
        </p:nvPicPr>
        <p:blipFill rotWithShape="1">
          <a:blip r:embed="rId5">
            <a:alphaModFix/>
          </a:blip>
          <a:srcRect b="0" l="0" r="0" t="0"/>
          <a:stretch/>
        </p:blipFill>
        <p:spPr>
          <a:xfrm>
            <a:off x="3885750" y="2486300"/>
            <a:ext cx="3007525" cy="2406026"/>
          </a:xfrm>
          <a:prstGeom prst="rect">
            <a:avLst/>
          </a:prstGeom>
          <a:noFill/>
          <a:ln>
            <a:noFill/>
          </a:ln>
        </p:spPr>
      </p:pic>
      <p:sp>
        <p:nvSpPr>
          <p:cNvPr id="476" name="Google Shape;476;p8"/>
          <p:cNvSpPr/>
          <p:nvPr/>
        </p:nvSpPr>
        <p:spPr>
          <a:xfrm>
            <a:off x="5925250" y="4459775"/>
            <a:ext cx="458400" cy="116700"/>
          </a:xfrm>
          <a:prstGeom prst="ellipse">
            <a:avLst/>
          </a:prstGeom>
          <a:noFill/>
          <a:ln cap="flat" cmpd="sng" w="1905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8"/>
          <p:cNvSpPr/>
          <p:nvPr/>
        </p:nvSpPr>
        <p:spPr>
          <a:xfrm>
            <a:off x="6382450" y="4383575"/>
            <a:ext cx="458400" cy="192900"/>
          </a:xfrm>
          <a:prstGeom prst="ellipse">
            <a:avLst/>
          </a:prstGeom>
          <a:noFill/>
          <a:ln cap="flat" cmpd="sng" w="1905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8"/>
          <p:cNvSpPr/>
          <p:nvPr/>
        </p:nvSpPr>
        <p:spPr>
          <a:xfrm rot="-625448">
            <a:off x="243281" y="2587401"/>
            <a:ext cx="1152921" cy="388794"/>
          </a:xfrm>
          <a:prstGeom prst="irregularSeal1">
            <a:avLst/>
          </a:prstGeom>
          <a:noFill/>
          <a:ln cap="flat" cmpd="sng" w="19050">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F0000"/>
                </a:solidFill>
                <a:latin typeface="Calibri"/>
                <a:ea typeface="Calibri"/>
                <a:cs typeface="Calibri"/>
                <a:sym typeface="Calibri"/>
              </a:rPr>
              <a:t>NEW</a:t>
            </a:r>
            <a:endParaRPr b="1" i="0" sz="1700" u="none" cap="none" strike="noStrike">
              <a:solidFill>
                <a:srgbClr val="FF0000"/>
              </a:solidFill>
              <a:latin typeface="Calibri"/>
              <a:ea typeface="Calibri"/>
              <a:cs typeface="Calibri"/>
              <a:sym typeface="Calibri"/>
            </a:endParaRPr>
          </a:p>
        </p:txBody>
      </p:sp>
      <p:pic>
        <p:nvPicPr>
          <p:cNvPr id="479" name="Google Shape;479;p8"/>
          <p:cNvPicPr preferRelativeResize="0"/>
          <p:nvPr/>
        </p:nvPicPr>
        <p:blipFill rotWithShape="1">
          <a:blip r:embed="rId6">
            <a:alphaModFix/>
          </a:blip>
          <a:srcRect b="0" l="0" r="35508" t="0"/>
          <a:stretch/>
        </p:blipFill>
        <p:spPr>
          <a:xfrm>
            <a:off x="6772050" y="2961000"/>
            <a:ext cx="2376199" cy="1861886"/>
          </a:xfrm>
          <a:prstGeom prst="rect">
            <a:avLst/>
          </a:prstGeom>
          <a:noFill/>
          <a:ln>
            <a:noFill/>
          </a:ln>
        </p:spPr>
      </p:pic>
      <p:sp>
        <p:nvSpPr>
          <p:cNvPr id="480" name="Google Shape;480;p8"/>
          <p:cNvSpPr txBox="1"/>
          <p:nvPr>
            <p:ph idx="1" type="body"/>
          </p:nvPr>
        </p:nvSpPr>
        <p:spPr>
          <a:xfrm>
            <a:off x="311700" y="622600"/>
            <a:ext cx="3688800" cy="412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 sz="1700">
                <a:solidFill>
                  <a:srgbClr val="9900FF"/>
                </a:solidFill>
              </a:rPr>
              <a:t>GRIB2 format</a:t>
            </a:r>
            <a:r>
              <a:rPr b="1" lang="en" sz="1700">
                <a:solidFill>
                  <a:srgbClr val="B45F06"/>
                </a:solidFill>
              </a:rPr>
              <a:t> </a:t>
            </a:r>
            <a:endParaRPr b="1" sz="1700">
              <a:solidFill>
                <a:srgbClr val="B45F06"/>
              </a:solidFill>
            </a:endParaRPr>
          </a:p>
          <a:p>
            <a:pPr indent="0" lvl="0" marL="0" rtl="0" algn="l">
              <a:lnSpc>
                <a:spcPct val="115000"/>
              </a:lnSpc>
              <a:spcBef>
                <a:spcPts val="1000"/>
              </a:spcBef>
              <a:spcAft>
                <a:spcPts val="0"/>
              </a:spcAft>
              <a:buSzPts val="1400"/>
              <a:buNone/>
            </a:pPr>
            <a:r>
              <a:rPr b="1" lang="en">
                <a:solidFill>
                  <a:srgbClr val="0B5394"/>
                </a:solidFill>
              </a:rPr>
              <a:t>NOAA Operational Model Archive and Distribution System (NOMADS) : </a:t>
            </a:r>
            <a:r>
              <a:rPr lang="en" sz="1300" u="sng">
                <a:solidFill>
                  <a:schemeClr val="hlink"/>
                </a:solidFill>
                <a:hlinkClick r:id="rId7"/>
              </a:rPr>
              <a:t>https://nomads.ncep.noaa.gov/</a:t>
            </a:r>
            <a:endParaRPr sz="1300"/>
          </a:p>
          <a:p>
            <a:pPr indent="0" lvl="0" marL="0" rtl="0" algn="l">
              <a:lnSpc>
                <a:spcPct val="115000"/>
              </a:lnSpc>
              <a:spcBef>
                <a:spcPts val="1000"/>
              </a:spcBef>
              <a:spcAft>
                <a:spcPts val="0"/>
              </a:spcAft>
              <a:buSzPts val="1400"/>
              <a:buNone/>
            </a:pPr>
            <a:r>
              <a:rPr b="1" lang="en">
                <a:solidFill>
                  <a:srgbClr val="0B5394"/>
                </a:solidFill>
              </a:rPr>
              <a:t>TGFTP:</a:t>
            </a:r>
            <a:r>
              <a:rPr b="1" lang="en"/>
              <a:t> </a:t>
            </a:r>
            <a:r>
              <a:rPr lang="en" sz="1300" u="sng">
                <a:solidFill>
                  <a:schemeClr val="hlink"/>
                </a:solidFill>
                <a:hlinkClick r:id="rId8"/>
              </a:rPr>
              <a:t>https://www.nco.ncep.noaa.gov/pmb/products/aqm/</a:t>
            </a:r>
            <a:endParaRPr sz="1300"/>
          </a:p>
          <a:p>
            <a:pPr indent="0" lvl="0" marL="0" rtl="0" algn="l">
              <a:lnSpc>
                <a:spcPct val="115000"/>
              </a:lnSpc>
              <a:spcBef>
                <a:spcPts val="1000"/>
              </a:spcBef>
              <a:spcAft>
                <a:spcPts val="0"/>
              </a:spcAft>
              <a:buSzPts val="1400"/>
              <a:buNone/>
            </a:pPr>
            <a:r>
              <a:rPr b="1" lang="en"/>
              <a:t>NOAA Open Data Dissemination (NODD)</a:t>
            </a:r>
            <a:endParaRPr b="1"/>
          </a:p>
          <a:p>
            <a:pPr indent="0" lvl="0" marL="0" rtl="0" algn="l">
              <a:lnSpc>
                <a:spcPct val="115000"/>
              </a:lnSpc>
              <a:spcBef>
                <a:spcPts val="0"/>
              </a:spcBef>
              <a:spcAft>
                <a:spcPts val="0"/>
              </a:spcAft>
              <a:buSzPts val="1400"/>
              <a:buNone/>
            </a:pPr>
            <a:r>
              <a:rPr lang="en" sz="1300" u="sng">
                <a:solidFill>
                  <a:schemeClr val="hlink"/>
                </a:solidFill>
                <a:hlinkClick r:id="rId9"/>
              </a:rPr>
              <a:t>https://noaa-nws-naqfc-pds.s3.amazonaws.com/index.html</a:t>
            </a:r>
            <a:endParaRPr sz="1300"/>
          </a:p>
          <a:p>
            <a:pPr indent="0" lvl="0" marL="0" rtl="0" algn="l">
              <a:lnSpc>
                <a:spcPct val="100000"/>
              </a:lnSpc>
              <a:spcBef>
                <a:spcPts val="1000"/>
              </a:spcBef>
              <a:spcAft>
                <a:spcPts val="0"/>
              </a:spcAft>
              <a:buSzPts val="1400"/>
              <a:buNone/>
            </a:pPr>
            <a:r>
              <a:rPr b="1" lang="en">
                <a:solidFill>
                  <a:schemeClr val="dk1"/>
                </a:solidFill>
              </a:rPr>
              <a:t>Historical database (National Digital Guidance Database):</a:t>
            </a:r>
            <a:endParaRPr b="1">
              <a:solidFill>
                <a:schemeClr val="dk1"/>
              </a:solidFill>
            </a:endParaRPr>
          </a:p>
          <a:p>
            <a:pPr indent="0" lvl="0" marL="0" rtl="0" algn="l">
              <a:lnSpc>
                <a:spcPct val="100000"/>
              </a:lnSpc>
              <a:spcBef>
                <a:spcPts val="0"/>
              </a:spcBef>
              <a:spcAft>
                <a:spcPts val="0"/>
              </a:spcAft>
              <a:buSzPts val="1400"/>
              <a:buNone/>
            </a:pPr>
            <a:r>
              <a:rPr lang="en" sz="1300" u="sng">
                <a:solidFill>
                  <a:schemeClr val="hlink"/>
                </a:solidFill>
                <a:hlinkClick r:id="rId10"/>
              </a:rPr>
              <a:t>https://www.ncei.noaa.gov/has/HAS.FileAppRouter?datasetname=9950_01&amp;subqueryby=STATION&amp;applname=&amp;outdest=FILE</a:t>
            </a:r>
            <a:r>
              <a:rPr lang="en" sz="1300">
                <a:solidFill>
                  <a:srgbClr val="0000FF"/>
                </a:solidFill>
              </a:rPr>
              <a:t> </a:t>
            </a:r>
            <a:endParaRPr sz="1300">
              <a:solidFill>
                <a:srgbClr val="0000FF"/>
              </a:solidFill>
            </a:endParaRPr>
          </a:p>
          <a:p>
            <a:pPr indent="0" lvl="0" marL="0" rtl="0" algn="l">
              <a:lnSpc>
                <a:spcPct val="115000"/>
              </a:lnSpc>
              <a:spcBef>
                <a:spcPts val="1000"/>
              </a:spcBef>
              <a:spcAft>
                <a:spcPts val="0"/>
              </a:spcAft>
              <a:buSzPts val="14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OC/NOAA/NWS">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