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34CC4C-88C2-4407-AE39-72F933F18764}" v="120" dt="2020-03-19T18:57:42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4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ndt, Emily B. (MSFC-ST11)" userId="c627f0f6-23fd-4902-9c25-96a7e171eac1" providerId="ADAL" clId="{5E34CC4C-88C2-4407-AE39-72F933F18764}"/>
    <pc:docChg chg="custSel modSld">
      <pc:chgData name="Berndt, Emily B. (MSFC-ST11)" userId="c627f0f6-23fd-4902-9c25-96a7e171eac1" providerId="ADAL" clId="{5E34CC4C-88C2-4407-AE39-72F933F18764}" dt="2020-03-19T18:57:42.915" v="119" actId="122"/>
      <pc:docMkLst>
        <pc:docMk/>
      </pc:docMkLst>
      <pc:sldChg chg="addSp modSp">
        <pc:chgData name="Berndt, Emily B. (MSFC-ST11)" userId="c627f0f6-23fd-4902-9c25-96a7e171eac1" providerId="ADAL" clId="{5E34CC4C-88C2-4407-AE39-72F933F18764}" dt="2020-03-19T18:57:42.915" v="119" actId="122"/>
        <pc:sldMkLst>
          <pc:docMk/>
          <pc:sldMk cId="1995853070" sldId="259"/>
        </pc:sldMkLst>
        <pc:spChg chg="mod">
          <ac:chgData name="Berndt, Emily B. (MSFC-ST11)" userId="c627f0f6-23fd-4902-9c25-96a7e171eac1" providerId="ADAL" clId="{5E34CC4C-88C2-4407-AE39-72F933F18764}" dt="2020-03-19T18:56:47.062" v="20" actId="1035"/>
          <ac:spMkLst>
            <pc:docMk/>
            <pc:sldMk cId="1995853070" sldId="259"/>
            <ac:spMk id="6" creationId="{00000000-0000-0000-0000-000000000000}"/>
          </ac:spMkLst>
        </pc:spChg>
        <pc:spChg chg="mod">
          <ac:chgData name="Berndt, Emily B. (MSFC-ST11)" userId="c627f0f6-23fd-4902-9c25-96a7e171eac1" providerId="ADAL" clId="{5E34CC4C-88C2-4407-AE39-72F933F18764}" dt="2020-03-19T18:56:47.062" v="20" actId="1035"/>
          <ac:spMkLst>
            <pc:docMk/>
            <pc:sldMk cId="1995853070" sldId="259"/>
            <ac:spMk id="7" creationId="{00000000-0000-0000-0000-000000000000}"/>
          </ac:spMkLst>
        </pc:spChg>
        <pc:spChg chg="add mod">
          <ac:chgData name="Berndt, Emily B. (MSFC-ST11)" userId="c627f0f6-23fd-4902-9c25-96a7e171eac1" providerId="ADAL" clId="{5E34CC4C-88C2-4407-AE39-72F933F18764}" dt="2020-03-19T18:57:42.915" v="119" actId="122"/>
          <ac:spMkLst>
            <pc:docMk/>
            <pc:sldMk cId="1995853070" sldId="259"/>
            <ac:spMk id="8" creationId="{EAD48E6B-929D-4C7F-A1E1-979423D0906F}"/>
          </ac:spMkLst>
        </pc:spChg>
        <pc:picChg chg="mod">
          <ac:chgData name="Berndt, Emily B. (MSFC-ST11)" userId="c627f0f6-23fd-4902-9c25-96a7e171eac1" providerId="ADAL" clId="{5E34CC4C-88C2-4407-AE39-72F933F18764}" dt="2020-03-19T18:56:47.062" v="20" actId="1035"/>
          <ac:picMkLst>
            <pc:docMk/>
            <pc:sldMk cId="1995853070" sldId="259"/>
            <ac:picMk id="4" creationId="{00000000-0000-0000-0000-000000000000}"/>
          </ac:picMkLst>
        </pc:picChg>
        <pc:picChg chg="mod">
          <ac:chgData name="Berndt, Emily B. (MSFC-ST11)" userId="c627f0f6-23fd-4902-9c25-96a7e171eac1" providerId="ADAL" clId="{5E34CC4C-88C2-4407-AE39-72F933F18764}" dt="2020-03-19T18:56:47.062" v="20" actId="1035"/>
          <ac:picMkLst>
            <pc:docMk/>
            <pc:sldMk cId="1995853070" sldId="259"/>
            <ac:picMk id="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4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6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4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0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7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5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5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9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7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E206-FF26-43F3-8BCA-83993385ACA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E5559-BEDF-47EB-8702-7F6115884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3"/>
          <a:stretch/>
        </p:blipFill>
        <p:spPr>
          <a:xfrm rot="5400000">
            <a:off x="2784230" y="2031328"/>
            <a:ext cx="5216769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6"/>
          <a:stretch/>
        </p:blipFill>
        <p:spPr>
          <a:xfrm rot="5400000">
            <a:off x="7304267" y="2059190"/>
            <a:ext cx="5188459" cy="435254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11015" y="1825625"/>
            <a:ext cx="3005931" cy="4762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Gridded NUCAPS often breaks swaths into separate frames</a:t>
            </a:r>
          </a:p>
          <a:p>
            <a:r>
              <a:rPr lang="en-US" dirty="0"/>
              <a:t>Not optimal for analysis, sometimes frames have 1-2 granules only or gaps</a:t>
            </a:r>
          </a:p>
          <a:p>
            <a:r>
              <a:rPr lang="en-US" dirty="0"/>
              <a:t>Frames are minutes apart</a:t>
            </a:r>
          </a:p>
          <a:p>
            <a:r>
              <a:rPr lang="en-US" dirty="0"/>
              <a:t>Default is to display the “latest” grid record (yellow circle)</a:t>
            </a:r>
          </a:p>
        </p:txBody>
      </p:sp>
      <p:sp>
        <p:nvSpPr>
          <p:cNvPr id="7" name="Oval 6"/>
          <p:cNvSpPr/>
          <p:nvPr/>
        </p:nvSpPr>
        <p:spPr>
          <a:xfrm>
            <a:off x="7720685" y="2145323"/>
            <a:ext cx="921300" cy="3048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70052" y="1946031"/>
            <a:ext cx="921300" cy="3048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954" y="1027906"/>
            <a:ext cx="5427784" cy="5543856"/>
          </a:xfrm>
        </p:spPr>
        <p:txBody>
          <a:bodyPr>
            <a:normAutofit/>
          </a:bodyPr>
          <a:lstStyle/>
          <a:p>
            <a:r>
              <a:rPr lang="en-US" dirty="0"/>
              <a:t>By changing the option (circled in yellow) to “Inventory” multiple frames can be displayed on the same display</a:t>
            </a:r>
          </a:p>
          <a:p>
            <a:r>
              <a:rPr lang="en-US" dirty="0"/>
              <a:t>Instructions</a:t>
            </a:r>
          </a:p>
          <a:p>
            <a:pPr marL="457200" lvl="1" indent="0">
              <a:buNone/>
            </a:pPr>
            <a:r>
              <a:rPr lang="en-US" dirty="0"/>
              <a:t>1. Change to “Inventory”</a:t>
            </a:r>
          </a:p>
          <a:p>
            <a:pPr marL="457200" lvl="1" indent="0">
              <a:buNone/>
            </a:pPr>
            <a:r>
              <a:rPr lang="en-US" dirty="0"/>
              <a:t>2. Choose field to display (e.g., Temperature 2m)</a:t>
            </a:r>
          </a:p>
          <a:p>
            <a:pPr marL="457200" lvl="1" indent="0">
              <a:buNone/>
            </a:pPr>
            <a:r>
              <a:rPr lang="en-US" dirty="0"/>
              <a:t>3. In dialog box choose time to display</a:t>
            </a:r>
          </a:p>
          <a:p>
            <a:pPr marL="457200" lvl="1" indent="0">
              <a:buNone/>
            </a:pPr>
            <a:r>
              <a:rPr lang="en-US" dirty="0"/>
              <a:t>4. Repeat 2 and 3 until you’ve added all the needed frames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7" r="18053"/>
          <a:stretch/>
        </p:blipFill>
        <p:spPr>
          <a:xfrm rot="5400000">
            <a:off x="5705719" y="519235"/>
            <a:ext cx="6009054" cy="6096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749129" y="1027906"/>
            <a:ext cx="921300" cy="3048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5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displaying 1-2 entire swaths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0" y="1395695"/>
            <a:ext cx="5801784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354" y="1394489"/>
            <a:ext cx="5803392" cy="435254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11940" y="1497676"/>
            <a:ext cx="921300" cy="3048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0" y="1954875"/>
            <a:ext cx="921300" cy="3048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AD48E6B-929D-4C7F-A1E1-979423D0906F}"/>
              </a:ext>
            </a:extLst>
          </p:cNvPr>
          <p:cNvSpPr txBox="1">
            <a:spLocks/>
          </p:cNvSpPr>
          <p:nvPr/>
        </p:nvSpPr>
        <p:spPr>
          <a:xfrm>
            <a:off x="64477" y="6011220"/>
            <a:ext cx="12063046" cy="37335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**** Note we are working on a display bundle to make this process less cumbersome ****</a:t>
            </a:r>
          </a:p>
        </p:txBody>
      </p:sp>
    </p:spTree>
    <p:extLst>
      <p:ext uri="{BB962C8B-B14F-4D97-AF65-F5344CB8AC3E}">
        <p14:creationId xmlns:p14="http://schemas.microsoft.com/office/powerpoint/2010/main" val="1995853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FE07C98F93341BB44F192DE05FB44" ma:contentTypeVersion="9" ma:contentTypeDescription="Create a new document." ma:contentTypeScope="" ma:versionID="23d0e8ed43be9459a506af211feeda76">
  <xsd:schema xmlns:xsd="http://www.w3.org/2001/XMLSchema" xmlns:xs="http://www.w3.org/2001/XMLSchema" xmlns:p="http://schemas.microsoft.com/office/2006/metadata/properties" xmlns:ns3="3bbb31d1-623b-489b-bce0-e344ebdbbf16" xmlns:ns4="95351f8c-3420-49f7-a091-28e53b5dd0e8" targetNamespace="http://schemas.microsoft.com/office/2006/metadata/properties" ma:root="true" ma:fieldsID="eb74d05c276b1e90fde8ab0b9de034ac" ns3:_="" ns4:_="">
    <xsd:import namespace="3bbb31d1-623b-489b-bce0-e344ebdbbf16"/>
    <xsd:import namespace="95351f8c-3420-49f7-a091-28e53b5dd0e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b31d1-623b-489b-bce0-e344ebdbbf1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351f8c-3420-49f7-a091-28e53b5dd0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31512D-7C87-4F01-AC3F-AEE72BDE5491}">
  <ds:schemaRefs>
    <ds:schemaRef ds:uri="http://www.w3.org/XML/1998/namespace"/>
    <ds:schemaRef ds:uri="95351f8c-3420-49f7-a091-28e53b5dd0e8"/>
    <ds:schemaRef ds:uri="http://purl.org/dc/elements/1.1/"/>
    <ds:schemaRef ds:uri="3bbb31d1-623b-489b-bce0-e344ebdbbf1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ABF40E-3993-4EF5-870F-3F7C80CD45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B87BCB-A2C6-4113-841D-300B8BE561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bb31d1-623b-489b-bce0-e344ebdbbf16"/>
    <ds:schemaRef ds:uri="95351f8c-3420-49f7-a091-28e53b5dd0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Examples of displaying 1-2 entire swaths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Berndt, Emily B. (MSFC-ST11)</dc:creator>
  <cp:lastModifiedBy>Berndt, Emily B. (MSFC-ST11)</cp:lastModifiedBy>
  <cp:revision>2</cp:revision>
  <dcterms:created xsi:type="dcterms:W3CDTF">2020-03-05T16:27:24Z</dcterms:created>
  <dcterms:modified xsi:type="dcterms:W3CDTF">2020-03-19T18:57:46Z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0x010100F73FE07C98F93341BB44F192DE05FB44</vt:lpwstr>
  </property>
</Properties>
</file>