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sldIdLst>
    <p:sldId id="276" r:id="rId2"/>
    <p:sldId id="277" r:id="rId3"/>
    <p:sldId id="283" r:id="rId4"/>
    <p:sldId id="279" r:id="rId5"/>
    <p:sldId id="278" r:id="rId6"/>
    <p:sldId id="280" r:id="rId7"/>
    <p:sldId id="281" r:id="rId8"/>
    <p:sldId id="282" r:id="rId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e Cronce" initials="L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>
        <p:scale>
          <a:sx n="69" d="100"/>
          <a:sy n="69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8E32B893-A519-4A21-A237-8F03871353F0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6DAD17ED-1C0D-48A9-8816-C440ABA92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238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NWS Charleston WV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NWA Annual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October 10, 2012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801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NWS Charleston WV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NWA Annual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49DEA-E1EF-4E94-B733-4A8749C1F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4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4983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4983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NWS Charleston WV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NWA Annual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86E6A-1BE9-4EF7-AB24-84430EDF5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42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391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3860830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r>
              <a:rPr lang="en-US" smtClean="0"/>
              <a:t>NWS Charleston WV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r>
              <a:rPr lang="en-US" smtClean="0"/>
              <a:t>NWA Annual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r>
              <a:rPr lang="en-US" dirty="0" smtClean="0"/>
              <a:t>October 10,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65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NWS Charleston WV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NWA Annual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October 10, 2012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15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NWS Charleston WV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NWA Annual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October 10,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2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NWS Charleston WV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NWA Annual Meeting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October 10, 2012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69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NWS Charleston WV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NWA Annual Meeting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October 10, 2012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898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NWS Charleston WV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NWA Annual Meeting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E47FE-FC05-41A7-B085-EA7B74579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90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4983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0"/>
            <a:ext cx="3008313" cy="3840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NWS Charleston WV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NWA Annual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October 10, 2012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093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2999"/>
            <a:ext cx="5486400" cy="3584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NWS Charleston WV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NWA Annual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October 10, 2012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86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620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i="1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NWS Charleston WV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i="1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NWA Annual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i="1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October 10, 2012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5" t="18656" r="-6008" b="12094"/>
          <a:stretch/>
        </p:blipFill>
        <p:spPr bwMode="auto">
          <a:xfrm>
            <a:off x="340911" y="4253643"/>
            <a:ext cx="2839419" cy="13487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60302" y="1447800"/>
            <a:ext cx="7772400" cy="12192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 Introduction and Working with Layers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181600"/>
            <a:ext cx="1795353" cy="15851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N:\Chris\ModisED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702054"/>
            <a:ext cx="2893902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0621" y="2362200"/>
            <a:ext cx="5867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Jonathan </a:t>
            </a:r>
            <a:r>
              <a:rPr lang="en-US" b="1" i="1" dirty="0"/>
              <a:t>Wolfe, Chris </a:t>
            </a:r>
            <a:r>
              <a:rPr lang="en-US" b="1" i="1" dirty="0" err="1"/>
              <a:t>Leonardi</a:t>
            </a:r>
            <a:r>
              <a:rPr lang="en-US" b="1" i="1" dirty="0"/>
              <a:t>, and Julia </a:t>
            </a:r>
            <a:r>
              <a:rPr lang="en-US" b="1" i="1" dirty="0" err="1" smtClean="0"/>
              <a:t>Ruthford</a:t>
            </a:r>
            <a:endParaRPr lang="en-US" b="1" i="1" dirty="0" smtClean="0"/>
          </a:p>
          <a:p>
            <a:pPr algn="ctr"/>
            <a:r>
              <a:rPr lang="en-US" b="1" i="1" dirty="0"/>
              <a:t>Charleston, WV </a:t>
            </a:r>
            <a:r>
              <a:rPr lang="en-US" b="1" i="1" dirty="0" smtClean="0"/>
              <a:t>WRN Pilot </a:t>
            </a:r>
            <a:r>
              <a:rPr lang="en-US" b="1" i="1" dirty="0"/>
              <a:t>Project</a:t>
            </a:r>
          </a:p>
          <a:p>
            <a:pPr algn="ctr"/>
            <a:endParaRPr lang="en-US" b="1" i="1" dirty="0"/>
          </a:p>
        </p:txBody>
      </p:sp>
      <p:sp>
        <p:nvSpPr>
          <p:cNvPr id="11" name="Title 7"/>
          <p:cNvSpPr txBox="1">
            <a:spLocks/>
          </p:cNvSpPr>
          <p:nvPr/>
        </p:nvSpPr>
        <p:spPr>
          <a:xfrm>
            <a:off x="1219198" y="-60960"/>
            <a:ext cx="77724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3600" dirty="0" smtClean="0"/>
              <a:t>Meet EDD - Enhanced </a:t>
            </a:r>
            <a:r>
              <a:rPr lang="en-US" sz="3600" dirty="0"/>
              <a:t>Data Display </a:t>
            </a:r>
            <a:endParaRPr lang="en-US" sz="36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4" t="12577" b="4116"/>
          <a:stretch/>
        </p:blipFill>
        <p:spPr bwMode="auto">
          <a:xfrm>
            <a:off x="2438400" y="3339384"/>
            <a:ext cx="3889128" cy="22770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66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EDD?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The </a:t>
            </a:r>
            <a:r>
              <a:rPr lang="en-US" b="1" dirty="0" smtClean="0">
                <a:latin typeface="+mj-lt"/>
              </a:rPr>
              <a:t>Enhanced</a:t>
            </a:r>
            <a:r>
              <a:rPr lang="en-US" b="1" dirty="0" smtClean="0"/>
              <a:t> Data Display (EDD) is </a:t>
            </a:r>
            <a:r>
              <a:rPr lang="en-US" b="1" dirty="0" smtClean="0"/>
              <a:t>simply a</a:t>
            </a:r>
            <a:r>
              <a:rPr lang="en-US" b="1" dirty="0" smtClean="0"/>
              <a:t> </a:t>
            </a:r>
            <a:r>
              <a:rPr lang="en-US" b="1" dirty="0" smtClean="0"/>
              <a:t>web-based </a:t>
            </a:r>
            <a:r>
              <a:rPr lang="en-US" b="1" dirty="0" smtClean="0"/>
              <a:t>GIS.  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Data layering, querying, and extraction</a:t>
            </a:r>
          </a:p>
          <a:p>
            <a:r>
              <a:rPr lang="en-US" b="1" dirty="0" smtClean="0"/>
              <a:t>Share layers with others that dynamically update with the latest data – </a:t>
            </a:r>
            <a:r>
              <a:rPr lang="en-US" b="1" u="sng" dirty="0" smtClean="0"/>
              <a:t>shared data is never stale</a:t>
            </a:r>
          </a:p>
          <a:p>
            <a:r>
              <a:rPr lang="en-US" b="1" dirty="0" smtClean="0"/>
              <a:t>Accelerates Research to Operations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6747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Plugins - Model Spread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5" b="6250"/>
          <a:stretch/>
        </p:blipFill>
        <p:spPr bwMode="auto">
          <a:xfrm>
            <a:off x="228600" y="1219200"/>
            <a:ext cx="8023143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5" r="28044"/>
          <a:stretch/>
        </p:blipFill>
        <p:spPr bwMode="auto">
          <a:xfrm>
            <a:off x="5181600" y="3065318"/>
            <a:ext cx="3592666" cy="32693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35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Disclaimer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04800" y="1371600"/>
            <a:ext cx="83820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EDD is an experimental service and is under continuous development</a:t>
            </a:r>
          </a:p>
          <a:p>
            <a:r>
              <a:rPr lang="en-US" sz="2400" b="1" dirty="0" smtClean="0"/>
              <a:t>Bugs and data issues are possible</a:t>
            </a:r>
          </a:p>
          <a:p>
            <a:r>
              <a:rPr lang="en-US" sz="2400" b="1" dirty="0" smtClean="0"/>
              <a:t>Changes, additions, and deletions to the interface and/or </a:t>
            </a:r>
            <a:r>
              <a:rPr lang="en-US" sz="2400" b="1" dirty="0" smtClean="0"/>
              <a:t>features </a:t>
            </a:r>
            <a:r>
              <a:rPr lang="en-US" sz="2400" b="1" dirty="0" smtClean="0"/>
              <a:t>are </a:t>
            </a:r>
            <a:r>
              <a:rPr lang="en-US" sz="2400" b="1" dirty="0" smtClean="0"/>
              <a:t>possible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20908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Recommendations for using EDD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72000"/>
          </a:xfrm>
        </p:spPr>
        <p:txBody>
          <a:bodyPr>
            <a:normAutofit/>
          </a:bodyPr>
          <a:lstStyle/>
          <a:p>
            <a:r>
              <a:rPr lang="en-US" sz="2400" b="1" u="sng" dirty="0" smtClean="0"/>
              <a:t>Computer</a:t>
            </a:r>
            <a:r>
              <a:rPr lang="en-US" sz="2400" b="1" dirty="0" smtClean="0"/>
              <a:t>: Currently optimized for desktop/laptop (usable on smartphone or tablet)</a:t>
            </a:r>
          </a:p>
          <a:p>
            <a:r>
              <a:rPr lang="en-US" sz="2400" b="1" u="sng" dirty="0" smtClean="0"/>
              <a:t>Browser</a:t>
            </a:r>
            <a:r>
              <a:rPr lang="en-US" sz="2400" b="1" dirty="0" smtClean="0"/>
              <a:t>: Firefox, Chrome, Safari, IE 10</a:t>
            </a:r>
          </a:p>
          <a:p>
            <a:r>
              <a:rPr lang="en-US" sz="2400" b="1" u="sng" dirty="0" smtClean="0"/>
              <a:t>Internet speed</a:t>
            </a:r>
            <a:r>
              <a:rPr lang="en-US" sz="2400" b="1" dirty="0" smtClean="0"/>
              <a:t>: </a:t>
            </a:r>
            <a:r>
              <a:rPr lang="en-US" sz="2400" b="1" i="1" dirty="0" smtClean="0"/>
              <a:t>the faster, the better!</a:t>
            </a:r>
            <a:endParaRPr lang="en-US" sz="2400" b="1" dirty="0" smtClean="0"/>
          </a:p>
          <a:p>
            <a:r>
              <a:rPr lang="en-US" sz="2400" b="1" u="sng" dirty="0" smtClean="0"/>
              <a:t>Screen resolution</a:t>
            </a:r>
            <a:r>
              <a:rPr lang="en-US" sz="2400" b="1" dirty="0" smtClean="0"/>
              <a:t>: </a:t>
            </a:r>
            <a:r>
              <a:rPr lang="en-US" sz="2400" b="1" i="1" dirty="0" smtClean="0"/>
              <a:t>the bigger, the better!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1594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Let’s meet EDD!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848600" cy="533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http://preview.weather.gov/edd</a:t>
            </a:r>
          </a:p>
          <a:p>
            <a:pPr marL="0" indent="0" algn="ctr">
              <a:buNone/>
            </a:pPr>
            <a:r>
              <a:rPr lang="en-US" sz="2400" b="1" dirty="0" smtClean="0"/>
              <a:t>(public-facing, more stable)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0999" y="2819400"/>
            <a:ext cx="86581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+mn-lt"/>
              </a:rPr>
              <a:t>http://dev.nids.noaa.gov/~jwolfe/mwp/trunk/edd/build</a:t>
            </a:r>
            <a:r>
              <a:rPr lang="en-US" sz="2400" b="1" dirty="0" smtClean="0">
                <a:solidFill>
                  <a:srgbClr val="FFFF00"/>
                </a:solidFill>
                <a:latin typeface="+mn-lt"/>
              </a:rPr>
              <a:t>/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(NWS-only, more unstable, but possibly newer features)</a:t>
            </a:r>
            <a:r>
              <a:rPr lang="en-US" sz="2400" b="1" dirty="0" smtClean="0">
                <a:solidFill>
                  <a:srgbClr val="FFFF00"/>
                </a:solidFill>
                <a:latin typeface="+mn-lt"/>
              </a:rPr>
              <a:t> </a:t>
            </a:r>
            <a:endParaRPr lang="en-US" sz="2400" b="1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581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Screenshots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0" t="18293" r="2125" b="16463"/>
          <a:stretch/>
        </p:blipFill>
        <p:spPr bwMode="auto">
          <a:xfrm>
            <a:off x="304800" y="1371600"/>
            <a:ext cx="4761131" cy="23863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4" t="12577" b="4116"/>
          <a:stretch/>
        </p:blipFill>
        <p:spPr bwMode="auto">
          <a:xfrm>
            <a:off x="3581400" y="1561570"/>
            <a:ext cx="5249939" cy="30738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3205" y="4035225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Instant metrics on population affected by warnings using Night lights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474789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Storm Total Snowfall</a:t>
            </a:r>
          </a:p>
        </p:txBody>
      </p:sp>
    </p:spTree>
    <p:extLst>
      <p:ext uri="{BB962C8B-B14F-4D97-AF65-F5344CB8AC3E}">
        <p14:creationId xmlns:p14="http://schemas.microsoft.com/office/powerpoint/2010/main" val="75432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More Screenshots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9" b="6250"/>
          <a:stretch/>
        </p:blipFill>
        <p:spPr bwMode="auto">
          <a:xfrm>
            <a:off x="257539" y="1752600"/>
            <a:ext cx="8581661" cy="397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41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W_WRN_Template_Design-2">
  <a:themeElements>
    <a:clrScheme name="RIW_WRN_Colors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F79646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IW_WRN_Font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RIW_WRN_Template_Design-2</Template>
  <TotalTime>4058</TotalTime>
  <Words>191</Words>
  <Application>Microsoft Office PowerPoint</Application>
  <PresentationFormat>On-screen Show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RIW_WRN_Template_Design-2</vt:lpstr>
      <vt:lpstr>  Introduction and Working with Layers </vt:lpstr>
      <vt:lpstr>What is EDD?</vt:lpstr>
      <vt:lpstr>Plugins - Model Spread</vt:lpstr>
      <vt:lpstr>Disclaimer</vt:lpstr>
      <vt:lpstr>Recommendations for using EDD</vt:lpstr>
      <vt:lpstr>Let’s meet EDD!</vt:lpstr>
      <vt:lpstr>Screenshots</vt:lpstr>
      <vt:lpstr>More Screenshots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M. Adams</dc:creator>
  <cp:lastModifiedBy>jonathan wolfe</cp:lastModifiedBy>
  <cp:revision>151</cp:revision>
  <cp:lastPrinted>2013-03-20T13:02:12Z</cp:lastPrinted>
  <dcterms:created xsi:type="dcterms:W3CDTF">2012-02-27T13:58:06Z</dcterms:created>
  <dcterms:modified xsi:type="dcterms:W3CDTF">2013-03-20T13:02:16Z</dcterms:modified>
</cp:coreProperties>
</file>