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75" r:id="rId2"/>
    <p:sldId id="277" r:id="rId3"/>
    <p:sldId id="278" r:id="rId4"/>
    <p:sldId id="312" r:id="rId5"/>
    <p:sldId id="299" r:id="rId6"/>
    <p:sldId id="260" r:id="rId7"/>
    <p:sldId id="263" r:id="rId8"/>
    <p:sldId id="264" r:id="rId9"/>
    <p:sldId id="265" r:id="rId10"/>
    <p:sldId id="266" r:id="rId11"/>
    <p:sldId id="317" r:id="rId12"/>
    <p:sldId id="271" r:id="rId13"/>
    <p:sldId id="272" r:id="rId14"/>
    <p:sldId id="273" r:id="rId15"/>
    <p:sldId id="274" r:id="rId16"/>
    <p:sldId id="279" r:id="rId17"/>
    <p:sldId id="281" r:id="rId18"/>
    <p:sldId id="280" r:id="rId19"/>
    <p:sldId id="314" r:id="rId20"/>
    <p:sldId id="283" r:id="rId21"/>
    <p:sldId id="287" r:id="rId22"/>
    <p:sldId id="285" r:id="rId23"/>
    <p:sldId id="289" r:id="rId24"/>
    <p:sldId id="295" r:id="rId25"/>
    <p:sldId id="300" r:id="rId26"/>
    <p:sldId id="293" r:id="rId27"/>
    <p:sldId id="318" r:id="rId28"/>
    <p:sldId id="297" r:id="rId29"/>
    <p:sldId id="298" r:id="rId30"/>
    <p:sldId id="315" r:id="rId31"/>
    <p:sldId id="302" r:id="rId32"/>
    <p:sldId id="301" r:id="rId33"/>
    <p:sldId id="304" r:id="rId34"/>
    <p:sldId id="306" r:id="rId35"/>
    <p:sldId id="307" r:id="rId36"/>
    <p:sldId id="305" r:id="rId37"/>
    <p:sldId id="316" r:id="rId38"/>
    <p:sldId id="308" r:id="rId39"/>
    <p:sldId id="309" r:id="rId40"/>
    <p:sldId id="310" r:id="rId41"/>
    <p:sldId id="311" r:id="rId42"/>
    <p:sldId id="303" r:id="rId43"/>
    <p:sldId id="320" r:id="rId44"/>
    <p:sldId id="322" r:id="rId45"/>
  </p:sldIdLst>
  <p:sldSz cx="9144000" cy="6858000" type="screen4x3"/>
  <p:notesSz cx="6858000" cy="9144000"/>
  <p:custDataLst>
    <p:tags r:id="rId4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40000"/>
    <a:srgbClr val="180C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300" y="-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96EC08-A123-4D4B-B13D-AF97748B247F}" type="datetimeFigureOut">
              <a:rPr lang="en-US" smtClean="0"/>
              <a:t>7/6/2016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BCDD10-C422-4B78-9915-7C74B1295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679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CDD10-C422-4B78-9915-7C74B129561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75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FB1A6-E24E-4C22-A87D-7D7C6513421F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FB1A6-E24E-4C22-A87D-7D7C6513421F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FB1A6-E24E-4C22-A87D-7D7C6513421F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CDD10-C422-4B78-9915-7C74B129561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9947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CDD10-C422-4B78-9915-7C74B129561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235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6B875-A8B9-4F50-8625-0C6EAD8DEF65}" type="datetimeFigureOut">
              <a:rPr lang="en-US" smtClean="0"/>
              <a:pPr/>
              <a:t>7/6/2016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1C4F0-0699-4D4E-A279-2EC9B5F9AC9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6B875-A8B9-4F50-8625-0C6EAD8DEF65}" type="datetimeFigureOut">
              <a:rPr lang="en-US" smtClean="0"/>
              <a:pPr/>
              <a:t>7/6/2016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1C4F0-0699-4D4E-A279-2EC9B5F9AC9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6B875-A8B9-4F50-8625-0C6EAD8DEF65}" type="datetimeFigureOut">
              <a:rPr lang="en-US" smtClean="0"/>
              <a:pPr/>
              <a:t>7/6/2016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1C4F0-0699-4D4E-A279-2EC9B5F9AC9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6B875-A8B9-4F50-8625-0C6EAD8DEF65}" type="datetimeFigureOut">
              <a:rPr lang="en-US" smtClean="0"/>
              <a:pPr/>
              <a:t>7/6/2016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1C4F0-0699-4D4E-A279-2EC9B5F9AC9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6B875-A8B9-4F50-8625-0C6EAD8DEF65}" type="datetimeFigureOut">
              <a:rPr lang="en-US" smtClean="0"/>
              <a:pPr/>
              <a:t>7/6/2016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1C4F0-0699-4D4E-A279-2EC9B5F9AC9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6B875-A8B9-4F50-8625-0C6EAD8DEF65}" type="datetimeFigureOut">
              <a:rPr lang="en-US" smtClean="0"/>
              <a:pPr/>
              <a:t>7/6/2016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1C4F0-0699-4D4E-A279-2EC9B5F9AC9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6B875-A8B9-4F50-8625-0C6EAD8DEF65}" type="datetimeFigureOut">
              <a:rPr lang="en-US" smtClean="0"/>
              <a:pPr/>
              <a:t>7/6/2016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1C4F0-0699-4D4E-A279-2EC9B5F9AC9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6B875-A8B9-4F50-8625-0C6EAD8DEF65}" type="datetimeFigureOut">
              <a:rPr lang="en-US" smtClean="0"/>
              <a:pPr/>
              <a:t>7/6/2016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1C4F0-0699-4D4E-A279-2EC9B5F9AC9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6B875-A8B9-4F50-8625-0C6EAD8DEF65}" type="datetimeFigureOut">
              <a:rPr lang="en-US" smtClean="0"/>
              <a:pPr/>
              <a:t>7/6/2016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1C4F0-0699-4D4E-A279-2EC9B5F9AC9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6B875-A8B9-4F50-8625-0C6EAD8DEF65}" type="datetimeFigureOut">
              <a:rPr lang="en-US" smtClean="0"/>
              <a:pPr/>
              <a:t>7/6/2016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1C4F0-0699-4D4E-A279-2EC9B5F9AC9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6B875-A8B9-4F50-8625-0C6EAD8DEF65}" type="datetimeFigureOut">
              <a:rPr lang="en-US" smtClean="0"/>
              <a:pPr/>
              <a:t>7/6/2016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1C4F0-0699-4D4E-A279-2EC9B5F9AC9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6B875-A8B9-4F50-8625-0C6EAD8DEF65}" type="datetimeFigureOut">
              <a:rPr lang="en-US" smtClean="0"/>
              <a:pPr/>
              <a:t>7/6/2016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51C4F0-0699-4D4E-A279-2EC9B5F9AC9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png"/><Relationship Id="rId3" Type="http://schemas.openxmlformats.org/officeDocument/2006/relationships/image" Target="../media/image19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0.png"/><Relationship Id="rId4" Type="http://schemas.openxmlformats.org/officeDocument/2006/relationships/image" Target="../media/image36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0.png"/><Relationship Id="rId4" Type="http://schemas.openxmlformats.org/officeDocument/2006/relationships/image" Target="../media/image470.png"/><Relationship Id="rId9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U:\Tonys Projects\BOX Area\Hull\P10100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-36250" y="228600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Forecasting Wave Runup &amp; Overtopping </a:t>
            </a:r>
            <a:endParaRPr lang="en-US" sz="4400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893" y="1905000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Tony Mignone</a:t>
            </a:r>
            <a:b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National Weather Service</a:t>
            </a:r>
            <a:b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Caribou Maine</a:t>
            </a:r>
            <a:b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anthony.mignone@noaa.gov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4598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2059" name="Rectangle 11"/>
          <p:cNvSpPr>
            <a:spLocks noChangeArrowheads="1"/>
          </p:cNvSpPr>
          <p:nvPr/>
        </p:nvSpPr>
        <p:spPr bwMode="auto">
          <a:xfrm>
            <a:off x="0" y="800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60" name="Rectangle 12"/>
          <p:cNvSpPr>
            <a:spLocks noChangeArrowheads="1"/>
          </p:cNvSpPr>
          <p:nvPr/>
        </p:nvSpPr>
        <p:spPr bwMode="auto">
          <a:xfrm>
            <a:off x="0" y="13049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62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2063" name="Rectangle 15"/>
          <p:cNvSpPr>
            <a:spLocks noChangeArrowheads="1"/>
          </p:cNvSpPr>
          <p:nvPr/>
        </p:nvSpPr>
        <p:spPr bwMode="auto">
          <a:xfrm>
            <a:off x="0" y="1485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66" name="Rectangle 18"/>
          <p:cNvSpPr>
            <a:spLocks noChangeArrowheads="1"/>
          </p:cNvSpPr>
          <p:nvPr/>
        </p:nvSpPr>
        <p:spPr bwMode="auto">
          <a:xfrm>
            <a:off x="0" y="13049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067" name="Picture 19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6400" y="2819400"/>
            <a:ext cx="6600825" cy="1095375"/>
          </a:xfrm>
          <a:prstGeom prst="rect">
            <a:avLst/>
          </a:prstGeom>
          <a:noFill/>
        </p:spPr>
      </p:pic>
      <p:sp>
        <p:nvSpPr>
          <p:cNvPr id="2069" name="Rectangle 21"/>
          <p:cNvSpPr>
            <a:spLocks noChangeArrowheads="1"/>
          </p:cNvSpPr>
          <p:nvPr/>
        </p:nvSpPr>
        <p:spPr bwMode="auto">
          <a:xfrm>
            <a:off x="0" y="15525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71" name="Rectangle 2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2070" name="Picture 2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0" y="3124200"/>
            <a:ext cx="771525" cy="447675"/>
          </a:xfrm>
          <a:prstGeom prst="rect">
            <a:avLst/>
          </a:prstGeom>
          <a:noFill/>
        </p:spPr>
      </p:pic>
      <p:sp>
        <p:nvSpPr>
          <p:cNvPr id="2072" name="Rectangle 24"/>
          <p:cNvSpPr>
            <a:spLocks noChangeArrowheads="1"/>
          </p:cNvSpPr>
          <p:nvPr/>
        </p:nvSpPr>
        <p:spPr bwMode="auto">
          <a:xfrm>
            <a:off x="0" y="9048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52400" y="762000"/>
            <a:ext cx="876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Arial" pitchFamily="34" charset="0"/>
                <a:cs typeface="Arial" pitchFamily="34" charset="0"/>
              </a:rPr>
              <a:t>Infra-Gravity Waves</a:t>
            </a:r>
            <a:endParaRPr lang="en-US" sz="4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05200" y="4800600"/>
            <a:ext cx="54102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Infra-Gravity Waves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Long period waves of 3 to 30 minutes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Generated in areas of differential Radiation stress in swell groups in transit from the fetch area to the coast.</a:t>
            </a:r>
            <a:endPara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4876800" y="3276600"/>
            <a:ext cx="2362200" cy="16002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2438400" y="3505200"/>
            <a:ext cx="1676400" cy="13716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38100" y="1533525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Dune Erosion</a:t>
            </a:r>
            <a:endParaRPr 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57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0" y="685800"/>
            <a:ext cx="7848600" cy="5715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reeform 4"/>
          <p:cNvSpPr/>
          <p:nvPr/>
        </p:nvSpPr>
        <p:spPr>
          <a:xfrm>
            <a:off x="760491" y="4155541"/>
            <a:ext cx="7858408" cy="2236206"/>
          </a:xfrm>
          <a:custGeom>
            <a:avLst/>
            <a:gdLst>
              <a:gd name="connsiteX0" fmla="*/ 9054 w 7858408"/>
              <a:gd name="connsiteY0" fmla="*/ 2236206 h 2236206"/>
              <a:gd name="connsiteX1" fmla="*/ 7840301 w 7858408"/>
              <a:gd name="connsiteY1" fmla="*/ 2236206 h 2236206"/>
              <a:gd name="connsiteX2" fmla="*/ 7858408 w 7858408"/>
              <a:gd name="connsiteY2" fmla="*/ 0 h 2236206"/>
              <a:gd name="connsiteX3" fmla="*/ 7749766 w 7858408"/>
              <a:gd name="connsiteY3" fmla="*/ 18107 h 2236206"/>
              <a:gd name="connsiteX4" fmla="*/ 7632071 w 7858408"/>
              <a:gd name="connsiteY4" fmla="*/ 72427 h 2236206"/>
              <a:gd name="connsiteX5" fmla="*/ 7568697 w 7858408"/>
              <a:gd name="connsiteY5" fmla="*/ 144855 h 2236206"/>
              <a:gd name="connsiteX6" fmla="*/ 7496269 w 7858408"/>
              <a:gd name="connsiteY6" fmla="*/ 190122 h 2236206"/>
              <a:gd name="connsiteX7" fmla="*/ 7288040 w 7858408"/>
              <a:gd name="connsiteY7" fmla="*/ 226336 h 2236206"/>
              <a:gd name="connsiteX8" fmla="*/ 7224665 w 7858408"/>
              <a:gd name="connsiteY8" fmla="*/ 235390 h 2236206"/>
              <a:gd name="connsiteX9" fmla="*/ 7179398 w 7858408"/>
              <a:gd name="connsiteY9" fmla="*/ 253497 h 2236206"/>
              <a:gd name="connsiteX10" fmla="*/ 7061703 w 7858408"/>
              <a:gd name="connsiteY10" fmla="*/ 280657 h 2236206"/>
              <a:gd name="connsiteX11" fmla="*/ 6998329 w 7858408"/>
              <a:gd name="connsiteY11" fmla="*/ 289710 h 2236206"/>
              <a:gd name="connsiteX12" fmla="*/ 6889687 w 7858408"/>
              <a:gd name="connsiteY12" fmla="*/ 325924 h 2236206"/>
              <a:gd name="connsiteX13" fmla="*/ 6799153 w 7858408"/>
              <a:gd name="connsiteY13" fmla="*/ 389299 h 2236206"/>
              <a:gd name="connsiteX14" fmla="*/ 6771992 w 7858408"/>
              <a:gd name="connsiteY14" fmla="*/ 407406 h 2236206"/>
              <a:gd name="connsiteX15" fmla="*/ 6029608 w 7858408"/>
              <a:gd name="connsiteY15" fmla="*/ 389299 h 2236206"/>
              <a:gd name="connsiteX16" fmla="*/ 5920966 w 7858408"/>
              <a:gd name="connsiteY16" fmla="*/ 434566 h 2236206"/>
              <a:gd name="connsiteX17" fmla="*/ 5866646 w 7858408"/>
              <a:gd name="connsiteY17" fmla="*/ 452673 h 2236206"/>
              <a:gd name="connsiteX18" fmla="*/ 5821378 w 7858408"/>
              <a:gd name="connsiteY18" fmla="*/ 479833 h 2236206"/>
              <a:gd name="connsiteX19" fmla="*/ 5748951 w 7858408"/>
              <a:gd name="connsiteY19" fmla="*/ 506994 h 2236206"/>
              <a:gd name="connsiteX20" fmla="*/ 5513560 w 7858408"/>
              <a:gd name="connsiteY20" fmla="*/ 534154 h 2236206"/>
              <a:gd name="connsiteX21" fmla="*/ 5413972 w 7858408"/>
              <a:gd name="connsiteY21" fmla="*/ 561314 h 2236206"/>
              <a:gd name="connsiteX22" fmla="*/ 5305331 w 7858408"/>
              <a:gd name="connsiteY22" fmla="*/ 615635 h 2236206"/>
              <a:gd name="connsiteX23" fmla="*/ 5160475 w 7858408"/>
              <a:gd name="connsiteY23" fmla="*/ 706170 h 2236206"/>
              <a:gd name="connsiteX24" fmla="*/ 5124261 w 7858408"/>
              <a:gd name="connsiteY24" fmla="*/ 715223 h 2236206"/>
              <a:gd name="connsiteX25" fmla="*/ 4744016 w 7858408"/>
              <a:gd name="connsiteY25" fmla="*/ 760491 h 2236206"/>
              <a:gd name="connsiteX26" fmla="*/ 4526733 w 7858408"/>
              <a:gd name="connsiteY26" fmla="*/ 878186 h 2236206"/>
              <a:gd name="connsiteX27" fmla="*/ 4445252 w 7858408"/>
              <a:gd name="connsiteY27" fmla="*/ 896293 h 2236206"/>
              <a:gd name="connsiteX28" fmla="*/ 4345663 w 7858408"/>
              <a:gd name="connsiteY28" fmla="*/ 905346 h 2236206"/>
              <a:gd name="connsiteX29" fmla="*/ 4083113 w 7858408"/>
              <a:gd name="connsiteY29" fmla="*/ 1004934 h 2236206"/>
              <a:gd name="connsiteX30" fmla="*/ 4046899 w 7858408"/>
              <a:gd name="connsiteY30" fmla="*/ 1041148 h 2236206"/>
              <a:gd name="connsiteX31" fmla="*/ 3956364 w 7858408"/>
              <a:gd name="connsiteY31" fmla="*/ 1113576 h 2236206"/>
              <a:gd name="connsiteX32" fmla="*/ 3920151 w 7858408"/>
              <a:gd name="connsiteY32" fmla="*/ 1158843 h 2236206"/>
              <a:gd name="connsiteX33" fmla="*/ 3874883 w 7858408"/>
              <a:gd name="connsiteY33" fmla="*/ 1195057 h 2236206"/>
              <a:gd name="connsiteX34" fmla="*/ 3856776 w 7858408"/>
              <a:gd name="connsiteY34" fmla="*/ 1222217 h 2236206"/>
              <a:gd name="connsiteX35" fmla="*/ 3711921 w 7858408"/>
              <a:gd name="connsiteY35" fmla="*/ 1330859 h 2236206"/>
              <a:gd name="connsiteX36" fmla="*/ 3603279 w 7858408"/>
              <a:gd name="connsiteY36" fmla="*/ 1358019 h 2236206"/>
              <a:gd name="connsiteX37" fmla="*/ 3413157 w 7858408"/>
              <a:gd name="connsiteY37" fmla="*/ 1367073 h 2236206"/>
              <a:gd name="connsiteX38" fmla="*/ 3376943 w 7858408"/>
              <a:gd name="connsiteY38" fmla="*/ 1385180 h 2236206"/>
              <a:gd name="connsiteX39" fmla="*/ 3349782 w 7858408"/>
              <a:gd name="connsiteY39" fmla="*/ 1403287 h 2236206"/>
              <a:gd name="connsiteX40" fmla="*/ 3168713 w 7858408"/>
              <a:gd name="connsiteY40" fmla="*/ 1421394 h 2236206"/>
              <a:gd name="connsiteX41" fmla="*/ 3132499 w 7858408"/>
              <a:gd name="connsiteY41" fmla="*/ 1439501 h 2236206"/>
              <a:gd name="connsiteX42" fmla="*/ 2915216 w 7858408"/>
              <a:gd name="connsiteY42" fmla="*/ 1421394 h 2236206"/>
              <a:gd name="connsiteX43" fmla="*/ 2743200 w 7858408"/>
              <a:gd name="connsiteY43" fmla="*/ 1448554 h 2236206"/>
              <a:gd name="connsiteX44" fmla="*/ 2571184 w 7858408"/>
              <a:gd name="connsiteY44" fmla="*/ 1530035 h 2236206"/>
              <a:gd name="connsiteX45" fmla="*/ 2507810 w 7858408"/>
              <a:gd name="connsiteY45" fmla="*/ 1575303 h 2236206"/>
              <a:gd name="connsiteX46" fmla="*/ 2462543 w 7858408"/>
              <a:gd name="connsiteY46" fmla="*/ 1611516 h 2236206"/>
              <a:gd name="connsiteX47" fmla="*/ 2390115 w 7858408"/>
              <a:gd name="connsiteY47" fmla="*/ 1638677 h 2236206"/>
              <a:gd name="connsiteX48" fmla="*/ 2335794 w 7858408"/>
              <a:gd name="connsiteY48" fmla="*/ 1656784 h 2236206"/>
              <a:gd name="connsiteX49" fmla="*/ 2136618 w 7858408"/>
              <a:gd name="connsiteY49" fmla="*/ 1665837 h 2236206"/>
              <a:gd name="connsiteX50" fmla="*/ 2037030 w 7858408"/>
              <a:gd name="connsiteY50" fmla="*/ 1674891 h 2236206"/>
              <a:gd name="connsiteX51" fmla="*/ 1982709 w 7858408"/>
              <a:gd name="connsiteY51" fmla="*/ 1683944 h 2236206"/>
              <a:gd name="connsiteX52" fmla="*/ 1955549 w 7858408"/>
              <a:gd name="connsiteY52" fmla="*/ 1692998 h 2236206"/>
              <a:gd name="connsiteX53" fmla="*/ 1883121 w 7858408"/>
              <a:gd name="connsiteY53" fmla="*/ 1702051 h 2236206"/>
              <a:gd name="connsiteX54" fmla="*/ 1756372 w 7858408"/>
              <a:gd name="connsiteY54" fmla="*/ 1756372 h 2236206"/>
              <a:gd name="connsiteX55" fmla="*/ 1711105 w 7858408"/>
              <a:gd name="connsiteY55" fmla="*/ 1792586 h 2236206"/>
              <a:gd name="connsiteX56" fmla="*/ 1674891 w 7858408"/>
              <a:gd name="connsiteY56" fmla="*/ 1837853 h 2236206"/>
              <a:gd name="connsiteX57" fmla="*/ 1620570 w 7858408"/>
              <a:gd name="connsiteY57" fmla="*/ 1883120 h 2236206"/>
              <a:gd name="connsiteX58" fmla="*/ 1593410 w 7858408"/>
              <a:gd name="connsiteY58" fmla="*/ 1892174 h 2236206"/>
              <a:gd name="connsiteX59" fmla="*/ 1493822 w 7858408"/>
              <a:gd name="connsiteY59" fmla="*/ 1910281 h 2236206"/>
              <a:gd name="connsiteX60" fmla="*/ 1403287 w 7858408"/>
              <a:gd name="connsiteY60" fmla="*/ 1928388 h 2236206"/>
              <a:gd name="connsiteX61" fmla="*/ 1158844 w 7858408"/>
              <a:gd name="connsiteY61" fmla="*/ 1946495 h 2236206"/>
              <a:gd name="connsiteX62" fmla="*/ 1023042 w 7858408"/>
              <a:gd name="connsiteY62" fmla="*/ 1964602 h 2236206"/>
              <a:gd name="connsiteX63" fmla="*/ 896293 w 7858408"/>
              <a:gd name="connsiteY63" fmla="*/ 2009869 h 2236206"/>
              <a:gd name="connsiteX64" fmla="*/ 851026 w 7858408"/>
              <a:gd name="connsiteY64" fmla="*/ 2018922 h 2236206"/>
              <a:gd name="connsiteX65" fmla="*/ 823865 w 7858408"/>
              <a:gd name="connsiteY65" fmla="*/ 2046083 h 2236206"/>
              <a:gd name="connsiteX66" fmla="*/ 760491 w 7858408"/>
              <a:gd name="connsiteY66" fmla="*/ 2073243 h 2236206"/>
              <a:gd name="connsiteX67" fmla="*/ 697117 w 7858408"/>
              <a:gd name="connsiteY67" fmla="*/ 2100404 h 2236206"/>
              <a:gd name="connsiteX68" fmla="*/ 597529 w 7858408"/>
              <a:gd name="connsiteY68" fmla="*/ 2091350 h 2236206"/>
              <a:gd name="connsiteX69" fmla="*/ 552261 w 7858408"/>
              <a:gd name="connsiteY69" fmla="*/ 2073243 h 2236206"/>
              <a:gd name="connsiteX70" fmla="*/ 434566 w 7858408"/>
              <a:gd name="connsiteY70" fmla="*/ 2064190 h 2236206"/>
              <a:gd name="connsiteX71" fmla="*/ 316871 w 7858408"/>
              <a:gd name="connsiteY71" fmla="*/ 2073243 h 2236206"/>
              <a:gd name="connsiteX72" fmla="*/ 235390 w 7858408"/>
              <a:gd name="connsiteY72" fmla="*/ 2109457 h 2236206"/>
              <a:gd name="connsiteX73" fmla="*/ 208230 w 7858408"/>
              <a:gd name="connsiteY73" fmla="*/ 2118510 h 2236206"/>
              <a:gd name="connsiteX74" fmla="*/ 181069 w 7858408"/>
              <a:gd name="connsiteY74" fmla="*/ 2136617 h 2236206"/>
              <a:gd name="connsiteX75" fmla="*/ 90535 w 7858408"/>
              <a:gd name="connsiteY75" fmla="*/ 2154724 h 2236206"/>
              <a:gd name="connsiteX76" fmla="*/ 0 w 7858408"/>
              <a:gd name="connsiteY76" fmla="*/ 2163778 h 2236206"/>
              <a:gd name="connsiteX77" fmla="*/ 9054 w 7858408"/>
              <a:gd name="connsiteY77" fmla="*/ 2236206 h 2236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7858408" h="2236206">
                <a:moveTo>
                  <a:pt x="9054" y="2236206"/>
                </a:moveTo>
                <a:lnTo>
                  <a:pt x="7840301" y="2236206"/>
                </a:lnTo>
                <a:lnTo>
                  <a:pt x="7858408" y="0"/>
                </a:lnTo>
                <a:lnTo>
                  <a:pt x="7749766" y="18107"/>
                </a:lnTo>
                <a:cubicBezTo>
                  <a:pt x="7710534" y="36214"/>
                  <a:pt x="7669314" y="50519"/>
                  <a:pt x="7632071" y="72427"/>
                </a:cubicBezTo>
                <a:cubicBezTo>
                  <a:pt x="7574347" y="106383"/>
                  <a:pt x="7615684" y="106412"/>
                  <a:pt x="7568697" y="144855"/>
                </a:cubicBezTo>
                <a:cubicBezTo>
                  <a:pt x="7546662" y="162883"/>
                  <a:pt x="7521336" y="176624"/>
                  <a:pt x="7496269" y="190122"/>
                </a:cubicBezTo>
                <a:cubicBezTo>
                  <a:pt x="7430892" y="225325"/>
                  <a:pt x="7364121" y="217206"/>
                  <a:pt x="7288040" y="226336"/>
                </a:cubicBezTo>
                <a:cubicBezTo>
                  <a:pt x="7266853" y="228879"/>
                  <a:pt x="7245790" y="232372"/>
                  <a:pt x="7224665" y="235390"/>
                </a:cubicBezTo>
                <a:cubicBezTo>
                  <a:pt x="7209576" y="241426"/>
                  <a:pt x="7194931" y="248718"/>
                  <a:pt x="7179398" y="253497"/>
                </a:cubicBezTo>
                <a:cubicBezTo>
                  <a:pt x="7154406" y="261187"/>
                  <a:pt x="7092810" y="275473"/>
                  <a:pt x="7061703" y="280657"/>
                </a:cubicBezTo>
                <a:cubicBezTo>
                  <a:pt x="7040654" y="284165"/>
                  <a:pt x="7019454" y="286692"/>
                  <a:pt x="6998329" y="289710"/>
                </a:cubicBezTo>
                <a:cubicBezTo>
                  <a:pt x="6962115" y="301781"/>
                  <a:pt x="6924985" y="311390"/>
                  <a:pt x="6889687" y="325924"/>
                </a:cubicBezTo>
                <a:cubicBezTo>
                  <a:pt x="6854322" y="340486"/>
                  <a:pt x="6829092" y="366845"/>
                  <a:pt x="6799153" y="389299"/>
                </a:cubicBezTo>
                <a:cubicBezTo>
                  <a:pt x="6790448" y="395828"/>
                  <a:pt x="6781046" y="401370"/>
                  <a:pt x="6771992" y="407406"/>
                </a:cubicBezTo>
                <a:cubicBezTo>
                  <a:pt x="6174497" y="376500"/>
                  <a:pt x="6422007" y="372948"/>
                  <a:pt x="6029608" y="389299"/>
                </a:cubicBezTo>
                <a:cubicBezTo>
                  <a:pt x="5993394" y="404388"/>
                  <a:pt x="5958184" y="422160"/>
                  <a:pt x="5920966" y="434566"/>
                </a:cubicBezTo>
                <a:cubicBezTo>
                  <a:pt x="5902859" y="440602"/>
                  <a:pt x="5884021" y="444775"/>
                  <a:pt x="5866646" y="452673"/>
                </a:cubicBezTo>
                <a:cubicBezTo>
                  <a:pt x="5850626" y="459955"/>
                  <a:pt x="5837117" y="471963"/>
                  <a:pt x="5821378" y="479833"/>
                </a:cubicBezTo>
                <a:cubicBezTo>
                  <a:pt x="5820260" y="480392"/>
                  <a:pt x="5760400" y="505186"/>
                  <a:pt x="5748951" y="506994"/>
                </a:cubicBezTo>
                <a:cubicBezTo>
                  <a:pt x="5673399" y="518924"/>
                  <a:pt x="5590563" y="526454"/>
                  <a:pt x="5513560" y="534154"/>
                </a:cubicBezTo>
                <a:cubicBezTo>
                  <a:pt x="5489800" y="540095"/>
                  <a:pt x="5429687" y="554697"/>
                  <a:pt x="5413972" y="561314"/>
                </a:cubicBezTo>
                <a:cubicBezTo>
                  <a:pt x="5376657" y="577026"/>
                  <a:pt x="5339916" y="594583"/>
                  <a:pt x="5305331" y="615635"/>
                </a:cubicBezTo>
                <a:cubicBezTo>
                  <a:pt x="5195043" y="682767"/>
                  <a:pt x="5242887" y="678700"/>
                  <a:pt x="5160475" y="706170"/>
                </a:cubicBezTo>
                <a:cubicBezTo>
                  <a:pt x="5148671" y="710105"/>
                  <a:pt x="5136599" y="713614"/>
                  <a:pt x="5124261" y="715223"/>
                </a:cubicBezTo>
                <a:cubicBezTo>
                  <a:pt x="4997690" y="731732"/>
                  <a:pt x="4870764" y="745402"/>
                  <a:pt x="4744016" y="760491"/>
                </a:cubicBezTo>
                <a:cubicBezTo>
                  <a:pt x="4697187" y="788588"/>
                  <a:pt x="4571931" y="866887"/>
                  <a:pt x="4526733" y="878186"/>
                </a:cubicBezTo>
                <a:cubicBezTo>
                  <a:pt x="4503480" y="883999"/>
                  <a:pt x="4468229" y="893421"/>
                  <a:pt x="4445252" y="896293"/>
                </a:cubicBezTo>
                <a:cubicBezTo>
                  <a:pt x="4412176" y="900427"/>
                  <a:pt x="4378859" y="902328"/>
                  <a:pt x="4345663" y="905346"/>
                </a:cubicBezTo>
                <a:cubicBezTo>
                  <a:pt x="4247589" y="935994"/>
                  <a:pt x="4171556" y="952908"/>
                  <a:pt x="4083113" y="1004934"/>
                </a:cubicBezTo>
                <a:cubicBezTo>
                  <a:pt x="4068399" y="1013590"/>
                  <a:pt x="4059861" y="1030038"/>
                  <a:pt x="4046899" y="1041148"/>
                </a:cubicBezTo>
                <a:cubicBezTo>
                  <a:pt x="4017556" y="1066299"/>
                  <a:pt x="3980506" y="1083397"/>
                  <a:pt x="3956364" y="1113576"/>
                </a:cubicBezTo>
                <a:cubicBezTo>
                  <a:pt x="3944293" y="1128665"/>
                  <a:pt x="3933815" y="1145179"/>
                  <a:pt x="3920151" y="1158843"/>
                </a:cubicBezTo>
                <a:cubicBezTo>
                  <a:pt x="3906487" y="1172507"/>
                  <a:pt x="3888547" y="1181393"/>
                  <a:pt x="3874883" y="1195057"/>
                </a:cubicBezTo>
                <a:cubicBezTo>
                  <a:pt x="3867189" y="1202751"/>
                  <a:pt x="3864771" y="1214837"/>
                  <a:pt x="3856776" y="1222217"/>
                </a:cubicBezTo>
                <a:cubicBezTo>
                  <a:pt x="3830996" y="1246014"/>
                  <a:pt x="3758099" y="1309869"/>
                  <a:pt x="3711921" y="1330859"/>
                </a:cubicBezTo>
                <a:cubicBezTo>
                  <a:pt x="3681546" y="1344666"/>
                  <a:pt x="3636647" y="1355547"/>
                  <a:pt x="3603279" y="1358019"/>
                </a:cubicBezTo>
                <a:cubicBezTo>
                  <a:pt x="3540007" y="1362706"/>
                  <a:pt x="3476531" y="1364055"/>
                  <a:pt x="3413157" y="1367073"/>
                </a:cubicBezTo>
                <a:cubicBezTo>
                  <a:pt x="3401086" y="1373109"/>
                  <a:pt x="3388661" y="1378484"/>
                  <a:pt x="3376943" y="1385180"/>
                </a:cubicBezTo>
                <a:cubicBezTo>
                  <a:pt x="3367496" y="1390579"/>
                  <a:pt x="3360502" y="1401423"/>
                  <a:pt x="3349782" y="1403287"/>
                </a:cubicBezTo>
                <a:cubicBezTo>
                  <a:pt x="3290022" y="1413680"/>
                  <a:pt x="3229069" y="1415358"/>
                  <a:pt x="3168713" y="1421394"/>
                </a:cubicBezTo>
                <a:cubicBezTo>
                  <a:pt x="3156642" y="1427430"/>
                  <a:pt x="3145983" y="1438939"/>
                  <a:pt x="3132499" y="1439501"/>
                </a:cubicBezTo>
                <a:cubicBezTo>
                  <a:pt x="2999820" y="1445029"/>
                  <a:pt x="2997535" y="1441973"/>
                  <a:pt x="2915216" y="1421394"/>
                </a:cubicBezTo>
                <a:cubicBezTo>
                  <a:pt x="2857877" y="1430447"/>
                  <a:pt x="2799516" y="1434475"/>
                  <a:pt x="2743200" y="1448554"/>
                </a:cubicBezTo>
                <a:cubicBezTo>
                  <a:pt x="2725544" y="1452968"/>
                  <a:pt x="2580849" y="1523131"/>
                  <a:pt x="2571184" y="1530035"/>
                </a:cubicBezTo>
                <a:cubicBezTo>
                  <a:pt x="2550059" y="1545124"/>
                  <a:pt x="2528578" y="1559727"/>
                  <a:pt x="2507810" y="1575303"/>
                </a:cubicBezTo>
                <a:cubicBezTo>
                  <a:pt x="2492351" y="1586897"/>
                  <a:pt x="2479557" y="1602355"/>
                  <a:pt x="2462543" y="1611516"/>
                </a:cubicBezTo>
                <a:cubicBezTo>
                  <a:pt x="2439841" y="1623740"/>
                  <a:pt x="2414397" y="1630005"/>
                  <a:pt x="2390115" y="1638677"/>
                </a:cubicBezTo>
                <a:cubicBezTo>
                  <a:pt x="2372141" y="1645097"/>
                  <a:pt x="2354772" y="1654751"/>
                  <a:pt x="2335794" y="1656784"/>
                </a:cubicBezTo>
                <a:cubicBezTo>
                  <a:pt x="2269712" y="1663864"/>
                  <a:pt x="2203010" y="1662819"/>
                  <a:pt x="2136618" y="1665837"/>
                </a:cubicBezTo>
                <a:cubicBezTo>
                  <a:pt x="2103422" y="1668855"/>
                  <a:pt x="2070135" y="1670996"/>
                  <a:pt x="2037030" y="1674891"/>
                </a:cubicBezTo>
                <a:cubicBezTo>
                  <a:pt x="2018799" y="1677036"/>
                  <a:pt x="2000629" y="1679962"/>
                  <a:pt x="1982709" y="1683944"/>
                </a:cubicBezTo>
                <a:cubicBezTo>
                  <a:pt x="1973393" y="1686014"/>
                  <a:pt x="1964938" y="1691291"/>
                  <a:pt x="1955549" y="1692998"/>
                </a:cubicBezTo>
                <a:cubicBezTo>
                  <a:pt x="1931611" y="1697350"/>
                  <a:pt x="1907264" y="1699033"/>
                  <a:pt x="1883121" y="1702051"/>
                </a:cubicBezTo>
                <a:cubicBezTo>
                  <a:pt x="1843157" y="1717037"/>
                  <a:pt x="1793384" y="1732819"/>
                  <a:pt x="1756372" y="1756372"/>
                </a:cubicBezTo>
                <a:cubicBezTo>
                  <a:pt x="1740070" y="1766746"/>
                  <a:pt x="1724769" y="1778922"/>
                  <a:pt x="1711105" y="1792586"/>
                </a:cubicBezTo>
                <a:cubicBezTo>
                  <a:pt x="1697441" y="1806250"/>
                  <a:pt x="1687616" y="1823311"/>
                  <a:pt x="1674891" y="1837853"/>
                </a:cubicBezTo>
                <a:cubicBezTo>
                  <a:pt x="1659316" y="1855652"/>
                  <a:pt x="1641999" y="1872405"/>
                  <a:pt x="1620570" y="1883120"/>
                </a:cubicBezTo>
                <a:cubicBezTo>
                  <a:pt x="1612034" y="1887388"/>
                  <a:pt x="1602586" y="1889552"/>
                  <a:pt x="1593410" y="1892174"/>
                </a:cubicBezTo>
                <a:cubicBezTo>
                  <a:pt x="1541531" y="1906997"/>
                  <a:pt x="1560874" y="1898448"/>
                  <a:pt x="1493822" y="1910281"/>
                </a:cubicBezTo>
                <a:cubicBezTo>
                  <a:pt x="1463514" y="1915630"/>
                  <a:pt x="1433885" y="1925080"/>
                  <a:pt x="1403287" y="1928388"/>
                </a:cubicBezTo>
                <a:cubicBezTo>
                  <a:pt x="1322056" y="1937170"/>
                  <a:pt x="1158844" y="1946495"/>
                  <a:pt x="1158844" y="1946495"/>
                </a:cubicBezTo>
                <a:cubicBezTo>
                  <a:pt x="1052285" y="1973133"/>
                  <a:pt x="1236839" y="1928969"/>
                  <a:pt x="1023042" y="1964602"/>
                </a:cubicBezTo>
                <a:cubicBezTo>
                  <a:pt x="952969" y="1976281"/>
                  <a:pt x="963750" y="1987384"/>
                  <a:pt x="896293" y="2009869"/>
                </a:cubicBezTo>
                <a:cubicBezTo>
                  <a:pt x="881695" y="2014735"/>
                  <a:pt x="866115" y="2015904"/>
                  <a:pt x="851026" y="2018922"/>
                </a:cubicBezTo>
                <a:cubicBezTo>
                  <a:pt x="841972" y="2027976"/>
                  <a:pt x="834844" y="2039495"/>
                  <a:pt x="823865" y="2046083"/>
                </a:cubicBezTo>
                <a:cubicBezTo>
                  <a:pt x="804157" y="2057908"/>
                  <a:pt x="781414" y="2063733"/>
                  <a:pt x="760491" y="2073243"/>
                </a:cubicBezTo>
                <a:cubicBezTo>
                  <a:pt x="698955" y="2101214"/>
                  <a:pt x="748950" y="2083125"/>
                  <a:pt x="697117" y="2100404"/>
                </a:cubicBezTo>
                <a:cubicBezTo>
                  <a:pt x="663921" y="2097386"/>
                  <a:pt x="630291" y="2097493"/>
                  <a:pt x="597529" y="2091350"/>
                </a:cubicBezTo>
                <a:cubicBezTo>
                  <a:pt x="581556" y="2088355"/>
                  <a:pt x="568292" y="2075915"/>
                  <a:pt x="552261" y="2073243"/>
                </a:cubicBezTo>
                <a:cubicBezTo>
                  <a:pt x="513449" y="2066774"/>
                  <a:pt x="473798" y="2067208"/>
                  <a:pt x="434566" y="2064190"/>
                </a:cubicBezTo>
                <a:cubicBezTo>
                  <a:pt x="395334" y="2067208"/>
                  <a:pt x="355915" y="2068363"/>
                  <a:pt x="316871" y="2073243"/>
                </a:cubicBezTo>
                <a:cubicBezTo>
                  <a:pt x="295595" y="2075903"/>
                  <a:pt x="245024" y="2105175"/>
                  <a:pt x="235390" y="2109457"/>
                </a:cubicBezTo>
                <a:cubicBezTo>
                  <a:pt x="226669" y="2113333"/>
                  <a:pt x="217283" y="2115492"/>
                  <a:pt x="208230" y="2118510"/>
                </a:cubicBezTo>
                <a:cubicBezTo>
                  <a:pt x="199176" y="2124546"/>
                  <a:pt x="190801" y="2131751"/>
                  <a:pt x="181069" y="2136617"/>
                </a:cubicBezTo>
                <a:cubicBezTo>
                  <a:pt x="155452" y="2149426"/>
                  <a:pt x="114639" y="2151016"/>
                  <a:pt x="90535" y="2154724"/>
                </a:cubicBezTo>
                <a:cubicBezTo>
                  <a:pt x="18784" y="2165763"/>
                  <a:pt x="58202" y="2163778"/>
                  <a:pt x="0" y="2163778"/>
                </a:cubicBezTo>
                <a:lnTo>
                  <a:pt x="9054" y="2236206"/>
                </a:lnTo>
                <a:close/>
              </a:path>
            </a:pathLst>
          </a:custGeom>
          <a:blipFill>
            <a:blip r:embed="rId2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reeform 5"/>
          <p:cNvSpPr/>
          <p:nvPr/>
        </p:nvSpPr>
        <p:spPr>
          <a:xfrm>
            <a:off x="769545" y="6002448"/>
            <a:ext cx="1656784" cy="316871"/>
          </a:xfrm>
          <a:custGeom>
            <a:avLst/>
            <a:gdLst>
              <a:gd name="connsiteX0" fmla="*/ 9053 w 1656784"/>
              <a:gd name="connsiteY0" fmla="*/ 316871 h 316871"/>
              <a:gd name="connsiteX1" fmla="*/ 135802 w 1656784"/>
              <a:gd name="connsiteY1" fmla="*/ 316871 h 316871"/>
              <a:gd name="connsiteX2" fmla="*/ 244443 w 1656784"/>
              <a:gd name="connsiteY2" fmla="*/ 262550 h 316871"/>
              <a:gd name="connsiteX3" fmla="*/ 353085 w 1656784"/>
              <a:gd name="connsiteY3" fmla="*/ 235390 h 316871"/>
              <a:gd name="connsiteX4" fmla="*/ 488887 w 1656784"/>
              <a:gd name="connsiteY4" fmla="*/ 226336 h 316871"/>
              <a:gd name="connsiteX5" fmla="*/ 561314 w 1656784"/>
              <a:gd name="connsiteY5" fmla="*/ 244443 h 316871"/>
              <a:gd name="connsiteX6" fmla="*/ 724277 w 1656784"/>
              <a:gd name="connsiteY6" fmla="*/ 253497 h 316871"/>
              <a:gd name="connsiteX7" fmla="*/ 787651 w 1656784"/>
              <a:gd name="connsiteY7" fmla="*/ 208229 h 316871"/>
              <a:gd name="connsiteX8" fmla="*/ 887239 w 1656784"/>
              <a:gd name="connsiteY8" fmla="*/ 153908 h 316871"/>
              <a:gd name="connsiteX9" fmla="*/ 986827 w 1656784"/>
              <a:gd name="connsiteY9" fmla="*/ 126748 h 316871"/>
              <a:gd name="connsiteX10" fmla="*/ 1113576 w 1656784"/>
              <a:gd name="connsiteY10" fmla="*/ 99588 h 316871"/>
              <a:gd name="connsiteX11" fmla="*/ 1213164 w 1656784"/>
              <a:gd name="connsiteY11" fmla="*/ 90534 h 316871"/>
              <a:gd name="connsiteX12" fmla="*/ 1358019 w 1656784"/>
              <a:gd name="connsiteY12" fmla="*/ 72427 h 316871"/>
              <a:gd name="connsiteX13" fmla="*/ 1502875 w 1656784"/>
              <a:gd name="connsiteY13" fmla="*/ 54320 h 316871"/>
              <a:gd name="connsiteX14" fmla="*/ 1575303 w 1656784"/>
              <a:gd name="connsiteY14" fmla="*/ 36213 h 316871"/>
              <a:gd name="connsiteX15" fmla="*/ 1656784 w 1656784"/>
              <a:gd name="connsiteY15" fmla="*/ 0 h 316871"/>
              <a:gd name="connsiteX16" fmla="*/ 0 w 1656784"/>
              <a:gd name="connsiteY16" fmla="*/ 0 h 316871"/>
              <a:gd name="connsiteX17" fmla="*/ 9053 w 1656784"/>
              <a:gd name="connsiteY17" fmla="*/ 316871 h 316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656784" h="316871">
                <a:moveTo>
                  <a:pt x="9053" y="316871"/>
                </a:moveTo>
                <a:lnTo>
                  <a:pt x="135802" y="316871"/>
                </a:lnTo>
                <a:lnTo>
                  <a:pt x="244443" y="262550"/>
                </a:lnTo>
                <a:lnTo>
                  <a:pt x="353085" y="235390"/>
                </a:lnTo>
                <a:lnTo>
                  <a:pt x="488887" y="226336"/>
                </a:lnTo>
                <a:lnTo>
                  <a:pt x="561314" y="244443"/>
                </a:lnTo>
                <a:lnTo>
                  <a:pt x="724277" y="253497"/>
                </a:lnTo>
                <a:lnTo>
                  <a:pt x="787651" y="208229"/>
                </a:lnTo>
                <a:lnTo>
                  <a:pt x="887239" y="153908"/>
                </a:lnTo>
                <a:lnTo>
                  <a:pt x="986827" y="126748"/>
                </a:lnTo>
                <a:lnTo>
                  <a:pt x="1113576" y="99588"/>
                </a:lnTo>
                <a:lnTo>
                  <a:pt x="1213164" y="90534"/>
                </a:lnTo>
                <a:lnTo>
                  <a:pt x="1358019" y="72427"/>
                </a:lnTo>
                <a:lnTo>
                  <a:pt x="1502875" y="54320"/>
                </a:lnTo>
                <a:lnTo>
                  <a:pt x="1575303" y="36213"/>
                </a:lnTo>
                <a:lnTo>
                  <a:pt x="1656784" y="0"/>
                </a:lnTo>
                <a:lnTo>
                  <a:pt x="0" y="0"/>
                </a:lnTo>
                <a:lnTo>
                  <a:pt x="9053" y="316871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778598" y="4468793"/>
            <a:ext cx="6165410" cy="1533655"/>
          </a:xfrm>
          <a:custGeom>
            <a:avLst/>
            <a:gdLst>
              <a:gd name="connsiteX0" fmla="*/ 0 w 6165410"/>
              <a:gd name="connsiteY0" fmla="*/ 1524601 h 1533655"/>
              <a:gd name="connsiteX1" fmla="*/ 1656784 w 6165410"/>
              <a:gd name="connsiteY1" fmla="*/ 1533655 h 1533655"/>
              <a:gd name="connsiteX2" fmla="*/ 1747319 w 6165410"/>
              <a:gd name="connsiteY2" fmla="*/ 1452173 h 1533655"/>
              <a:gd name="connsiteX3" fmla="*/ 1846907 w 6165410"/>
              <a:gd name="connsiteY3" fmla="*/ 1406906 h 1533655"/>
              <a:gd name="connsiteX4" fmla="*/ 1937442 w 6165410"/>
              <a:gd name="connsiteY4" fmla="*/ 1388799 h 1533655"/>
              <a:gd name="connsiteX5" fmla="*/ 2091351 w 6165410"/>
              <a:gd name="connsiteY5" fmla="*/ 1352585 h 1533655"/>
              <a:gd name="connsiteX6" fmla="*/ 2290527 w 6165410"/>
              <a:gd name="connsiteY6" fmla="*/ 1352585 h 1533655"/>
              <a:gd name="connsiteX7" fmla="*/ 2408222 w 6165410"/>
              <a:gd name="connsiteY7" fmla="*/ 1334478 h 1533655"/>
              <a:gd name="connsiteX8" fmla="*/ 2462543 w 6165410"/>
              <a:gd name="connsiteY8" fmla="*/ 1307318 h 1533655"/>
              <a:gd name="connsiteX9" fmla="*/ 2580238 w 6165410"/>
              <a:gd name="connsiteY9" fmla="*/ 1216783 h 1533655"/>
              <a:gd name="connsiteX10" fmla="*/ 2688879 w 6165410"/>
              <a:gd name="connsiteY10" fmla="*/ 1162462 h 1533655"/>
              <a:gd name="connsiteX11" fmla="*/ 2688879 w 6165410"/>
              <a:gd name="connsiteY11" fmla="*/ 1162462 h 1533655"/>
              <a:gd name="connsiteX12" fmla="*/ 2906162 w 6165410"/>
              <a:gd name="connsiteY12" fmla="*/ 1117195 h 1533655"/>
              <a:gd name="connsiteX13" fmla="*/ 2987644 w 6165410"/>
              <a:gd name="connsiteY13" fmla="*/ 1126249 h 1533655"/>
              <a:gd name="connsiteX14" fmla="*/ 3132499 w 6165410"/>
              <a:gd name="connsiteY14" fmla="*/ 1135302 h 1533655"/>
              <a:gd name="connsiteX15" fmla="*/ 3159659 w 6165410"/>
              <a:gd name="connsiteY15" fmla="*/ 1108142 h 1533655"/>
              <a:gd name="connsiteX16" fmla="*/ 3349782 w 6165410"/>
              <a:gd name="connsiteY16" fmla="*/ 1090035 h 1533655"/>
              <a:gd name="connsiteX17" fmla="*/ 3422210 w 6165410"/>
              <a:gd name="connsiteY17" fmla="*/ 1053821 h 1533655"/>
              <a:gd name="connsiteX18" fmla="*/ 3576119 w 6165410"/>
              <a:gd name="connsiteY18" fmla="*/ 1053821 h 1533655"/>
              <a:gd name="connsiteX19" fmla="*/ 3684760 w 6165410"/>
              <a:gd name="connsiteY19" fmla="*/ 1026660 h 1533655"/>
              <a:gd name="connsiteX20" fmla="*/ 3793402 w 6165410"/>
              <a:gd name="connsiteY20" fmla="*/ 963286 h 1533655"/>
              <a:gd name="connsiteX21" fmla="*/ 3883937 w 6165410"/>
              <a:gd name="connsiteY21" fmla="*/ 854645 h 1533655"/>
              <a:gd name="connsiteX22" fmla="*/ 3983525 w 6165410"/>
              <a:gd name="connsiteY22" fmla="*/ 782217 h 1533655"/>
              <a:gd name="connsiteX23" fmla="*/ 4028792 w 6165410"/>
              <a:gd name="connsiteY23" fmla="*/ 746003 h 1533655"/>
              <a:gd name="connsiteX24" fmla="*/ 4074059 w 6165410"/>
              <a:gd name="connsiteY24" fmla="*/ 700736 h 1533655"/>
              <a:gd name="connsiteX25" fmla="*/ 4209861 w 6165410"/>
              <a:gd name="connsiteY25" fmla="*/ 619255 h 1533655"/>
              <a:gd name="connsiteX26" fmla="*/ 4327556 w 6165410"/>
              <a:gd name="connsiteY26" fmla="*/ 592094 h 1533655"/>
              <a:gd name="connsiteX27" fmla="*/ 4508626 w 6165410"/>
              <a:gd name="connsiteY27" fmla="*/ 573987 h 1533655"/>
              <a:gd name="connsiteX28" fmla="*/ 4626321 w 6165410"/>
              <a:gd name="connsiteY28" fmla="*/ 510613 h 1533655"/>
              <a:gd name="connsiteX29" fmla="*/ 4716855 w 6165410"/>
              <a:gd name="connsiteY29" fmla="*/ 456292 h 1533655"/>
              <a:gd name="connsiteX30" fmla="*/ 4771176 w 6165410"/>
              <a:gd name="connsiteY30" fmla="*/ 447239 h 1533655"/>
              <a:gd name="connsiteX31" fmla="*/ 5097101 w 6165410"/>
              <a:gd name="connsiteY31" fmla="*/ 420078 h 1533655"/>
              <a:gd name="connsiteX32" fmla="*/ 5178582 w 6165410"/>
              <a:gd name="connsiteY32" fmla="*/ 392918 h 1533655"/>
              <a:gd name="connsiteX33" fmla="*/ 5251010 w 6165410"/>
              <a:gd name="connsiteY33" fmla="*/ 329544 h 1533655"/>
              <a:gd name="connsiteX34" fmla="*/ 5332491 w 6165410"/>
              <a:gd name="connsiteY34" fmla="*/ 275223 h 1533655"/>
              <a:gd name="connsiteX35" fmla="*/ 5404919 w 6165410"/>
              <a:gd name="connsiteY35" fmla="*/ 257116 h 1533655"/>
              <a:gd name="connsiteX36" fmla="*/ 5522614 w 6165410"/>
              <a:gd name="connsiteY36" fmla="*/ 220902 h 1533655"/>
              <a:gd name="connsiteX37" fmla="*/ 5712737 w 6165410"/>
              <a:gd name="connsiteY37" fmla="*/ 193742 h 1533655"/>
              <a:gd name="connsiteX38" fmla="*/ 5830432 w 6165410"/>
              <a:gd name="connsiteY38" fmla="*/ 166581 h 1533655"/>
              <a:gd name="connsiteX39" fmla="*/ 5893806 w 6165410"/>
              <a:gd name="connsiteY39" fmla="*/ 112260 h 1533655"/>
              <a:gd name="connsiteX40" fmla="*/ 6011501 w 6165410"/>
              <a:gd name="connsiteY40" fmla="*/ 66993 h 1533655"/>
              <a:gd name="connsiteX41" fmla="*/ 6074875 w 6165410"/>
              <a:gd name="connsiteY41" fmla="*/ 76047 h 1533655"/>
              <a:gd name="connsiteX42" fmla="*/ 6165410 w 6165410"/>
              <a:gd name="connsiteY42" fmla="*/ 57940 h 1533655"/>
              <a:gd name="connsiteX43" fmla="*/ 6165410 w 6165410"/>
              <a:gd name="connsiteY43" fmla="*/ 57940 h 1533655"/>
              <a:gd name="connsiteX44" fmla="*/ 6074875 w 6165410"/>
              <a:gd name="connsiteY44" fmla="*/ 21726 h 1533655"/>
              <a:gd name="connsiteX45" fmla="*/ 5948127 w 6165410"/>
              <a:gd name="connsiteY45" fmla="*/ 39833 h 1533655"/>
              <a:gd name="connsiteX46" fmla="*/ 5459240 w 6165410"/>
              <a:gd name="connsiteY46" fmla="*/ 39833 h 1533655"/>
              <a:gd name="connsiteX47" fmla="*/ 5432079 w 6165410"/>
              <a:gd name="connsiteY47" fmla="*/ 48886 h 1533655"/>
              <a:gd name="connsiteX48" fmla="*/ 5115208 w 6165410"/>
              <a:gd name="connsiteY48" fmla="*/ 76047 h 1533655"/>
              <a:gd name="connsiteX49" fmla="*/ 4988459 w 6165410"/>
              <a:gd name="connsiteY49" fmla="*/ 184688 h 1533655"/>
              <a:gd name="connsiteX50" fmla="*/ 4897925 w 6165410"/>
              <a:gd name="connsiteY50" fmla="*/ 229956 h 1533655"/>
              <a:gd name="connsiteX51" fmla="*/ 4762123 w 6165410"/>
              <a:gd name="connsiteY51" fmla="*/ 347651 h 1533655"/>
              <a:gd name="connsiteX52" fmla="*/ 4572000 w 6165410"/>
              <a:gd name="connsiteY52" fmla="*/ 392918 h 1533655"/>
              <a:gd name="connsiteX53" fmla="*/ 4499572 w 6165410"/>
              <a:gd name="connsiteY53" fmla="*/ 429132 h 1533655"/>
              <a:gd name="connsiteX54" fmla="*/ 4472412 w 6165410"/>
              <a:gd name="connsiteY54" fmla="*/ 438185 h 1533655"/>
              <a:gd name="connsiteX55" fmla="*/ 4418091 w 6165410"/>
              <a:gd name="connsiteY55" fmla="*/ 411025 h 1533655"/>
              <a:gd name="connsiteX56" fmla="*/ 4354717 w 6165410"/>
              <a:gd name="connsiteY56" fmla="*/ 420078 h 1533655"/>
              <a:gd name="connsiteX57" fmla="*/ 4327556 w 6165410"/>
              <a:gd name="connsiteY57" fmla="*/ 438185 h 1533655"/>
              <a:gd name="connsiteX58" fmla="*/ 4110273 w 6165410"/>
              <a:gd name="connsiteY58" fmla="*/ 429132 h 1533655"/>
              <a:gd name="connsiteX59" fmla="*/ 3992578 w 6165410"/>
              <a:gd name="connsiteY59" fmla="*/ 510613 h 1533655"/>
              <a:gd name="connsiteX60" fmla="*/ 3775295 w 6165410"/>
              <a:gd name="connsiteY60" fmla="*/ 601148 h 1533655"/>
              <a:gd name="connsiteX61" fmla="*/ 3512745 w 6165410"/>
              <a:gd name="connsiteY61" fmla="*/ 718843 h 1533655"/>
              <a:gd name="connsiteX62" fmla="*/ 3440317 w 6165410"/>
              <a:gd name="connsiteY62" fmla="*/ 755057 h 1533655"/>
              <a:gd name="connsiteX63" fmla="*/ 3150606 w 6165410"/>
              <a:gd name="connsiteY63" fmla="*/ 791270 h 1533655"/>
              <a:gd name="connsiteX64" fmla="*/ 3078178 w 6165410"/>
              <a:gd name="connsiteY64" fmla="*/ 809377 h 1533655"/>
              <a:gd name="connsiteX65" fmla="*/ 2869949 w 6165410"/>
              <a:gd name="connsiteY65" fmla="*/ 818431 h 1533655"/>
              <a:gd name="connsiteX66" fmla="*/ 2725093 w 6165410"/>
              <a:gd name="connsiteY66" fmla="*/ 908965 h 1533655"/>
              <a:gd name="connsiteX67" fmla="*/ 2634558 w 6165410"/>
              <a:gd name="connsiteY67" fmla="*/ 899912 h 1533655"/>
              <a:gd name="connsiteX68" fmla="*/ 2562131 w 6165410"/>
              <a:gd name="connsiteY68" fmla="*/ 872752 h 1533655"/>
              <a:gd name="connsiteX69" fmla="*/ 2227152 w 6165410"/>
              <a:gd name="connsiteY69" fmla="*/ 890858 h 1533655"/>
              <a:gd name="connsiteX70" fmla="*/ 2190939 w 6165410"/>
              <a:gd name="connsiteY70" fmla="*/ 908965 h 1533655"/>
              <a:gd name="connsiteX71" fmla="*/ 1955549 w 6165410"/>
              <a:gd name="connsiteY71" fmla="*/ 872752 h 1533655"/>
              <a:gd name="connsiteX72" fmla="*/ 1765426 w 6165410"/>
              <a:gd name="connsiteY72" fmla="*/ 881805 h 1533655"/>
              <a:gd name="connsiteX73" fmla="*/ 1711105 w 6165410"/>
              <a:gd name="connsiteY73" fmla="*/ 908965 h 1533655"/>
              <a:gd name="connsiteX74" fmla="*/ 1647731 w 6165410"/>
              <a:gd name="connsiteY74" fmla="*/ 936126 h 1533655"/>
              <a:gd name="connsiteX75" fmla="*/ 1466661 w 6165410"/>
              <a:gd name="connsiteY75" fmla="*/ 990447 h 1533655"/>
              <a:gd name="connsiteX76" fmla="*/ 1140737 w 6165410"/>
              <a:gd name="connsiteY76" fmla="*/ 927072 h 1533655"/>
              <a:gd name="connsiteX77" fmla="*/ 1068309 w 6165410"/>
              <a:gd name="connsiteY77" fmla="*/ 890858 h 1533655"/>
              <a:gd name="connsiteX78" fmla="*/ 932507 w 6165410"/>
              <a:gd name="connsiteY78" fmla="*/ 863698 h 1533655"/>
              <a:gd name="connsiteX79" fmla="*/ 823865 w 6165410"/>
              <a:gd name="connsiteY79" fmla="*/ 809377 h 1533655"/>
              <a:gd name="connsiteX80" fmla="*/ 796705 w 6165410"/>
              <a:gd name="connsiteY80" fmla="*/ 800324 h 1533655"/>
              <a:gd name="connsiteX81" fmla="*/ 724277 w 6165410"/>
              <a:gd name="connsiteY81" fmla="*/ 809377 h 1533655"/>
              <a:gd name="connsiteX82" fmla="*/ 624689 w 6165410"/>
              <a:gd name="connsiteY82" fmla="*/ 818431 h 1533655"/>
              <a:gd name="connsiteX83" fmla="*/ 534154 w 6165410"/>
              <a:gd name="connsiteY83" fmla="*/ 764110 h 1533655"/>
              <a:gd name="connsiteX84" fmla="*/ 470780 w 6165410"/>
              <a:gd name="connsiteY84" fmla="*/ 700736 h 1533655"/>
              <a:gd name="connsiteX85" fmla="*/ 407406 w 6165410"/>
              <a:gd name="connsiteY85" fmla="*/ 691682 h 1533655"/>
              <a:gd name="connsiteX86" fmla="*/ 226337 w 6165410"/>
              <a:gd name="connsiteY86" fmla="*/ 592094 h 1533655"/>
              <a:gd name="connsiteX87" fmla="*/ 144855 w 6165410"/>
              <a:gd name="connsiteY87" fmla="*/ 601148 h 1533655"/>
              <a:gd name="connsiteX88" fmla="*/ 108642 w 6165410"/>
              <a:gd name="connsiteY88" fmla="*/ 583041 h 1533655"/>
              <a:gd name="connsiteX89" fmla="*/ 81481 w 6165410"/>
              <a:gd name="connsiteY89" fmla="*/ 564934 h 1533655"/>
              <a:gd name="connsiteX90" fmla="*/ 0 w 6165410"/>
              <a:gd name="connsiteY90" fmla="*/ 564934 h 1533655"/>
              <a:gd name="connsiteX91" fmla="*/ 0 w 6165410"/>
              <a:gd name="connsiteY91" fmla="*/ 1524601 h 1533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6165410" h="1533655">
                <a:moveTo>
                  <a:pt x="0" y="1524601"/>
                </a:moveTo>
                <a:lnTo>
                  <a:pt x="1656784" y="1533655"/>
                </a:lnTo>
                <a:lnTo>
                  <a:pt x="1747319" y="1452173"/>
                </a:lnTo>
                <a:lnTo>
                  <a:pt x="1846907" y="1406906"/>
                </a:lnTo>
                <a:lnTo>
                  <a:pt x="1937442" y="1388799"/>
                </a:lnTo>
                <a:lnTo>
                  <a:pt x="2091351" y="1352585"/>
                </a:lnTo>
                <a:lnTo>
                  <a:pt x="2290527" y="1352585"/>
                </a:lnTo>
                <a:lnTo>
                  <a:pt x="2408222" y="1334478"/>
                </a:lnTo>
                <a:lnTo>
                  <a:pt x="2462543" y="1307318"/>
                </a:lnTo>
                <a:lnTo>
                  <a:pt x="2580238" y="1216783"/>
                </a:lnTo>
                <a:lnTo>
                  <a:pt x="2688879" y="1162462"/>
                </a:lnTo>
                <a:lnTo>
                  <a:pt x="2688879" y="1162462"/>
                </a:lnTo>
                <a:lnTo>
                  <a:pt x="2906162" y="1117195"/>
                </a:lnTo>
                <a:lnTo>
                  <a:pt x="2987644" y="1126249"/>
                </a:lnTo>
                <a:lnTo>
                  <a:pt x="3132499" y="1135302"/>
                </a:lnTo>
                <a:lnTo>
                  <a:pt x="3159659" y="1108142"/>
                </a:lnTo>
                <a:lnTo>
                  <a:pt x="3349782" y="1090035"/>
                </a:lnTo>
                <a:lnTo>
                  <a:pt x="3422210" y="1053821"/>
                </a:lnTo>
                <a:lnTo>
                  <a:pt x="3576119" y="1053821"/>
                </a:lnTo>
                <a:lnTo>
                  <a:pt x="3684760" y="1026660"/>
                </a:lnTo>
                <a:lnTo>
                  <a:pt x="3793402" y="963286"/>
                </a:lnTo>
                <a:lnTo>
                  <a:pt x="3883937" y="854645"/>
                </a:lnTo>
                <a:lnTo>
                  <a:pt x="3983525" y="782217"/>
                </a:lnTo>
                <a:lnTo>
                  <a:pt x="4028792" y="746003"/>
                </a:lnTo>
                <a:lnTo>
                  <a:pt x="4074059" y="700736"/>
                </a:lnTo>
                <a:lnTo>
                  <a:pt x="4209861" y="619255"/>
                </a:lnTo>
                <a:lnTo>
                  <a:pt x="4327556" y="592094"/>
                </a:lnTo>
                <a:lnTo>
                  <a:pt x="4508626" y="573987"/>
                </a:lnTo>
                <a:lnTo>
                  <a:pt x="4626321" y="510613"/>
                </a:lnTo>
                <a:lnTo>
                  <a:pt x="4716855" y="456292"/>
                </a:lnTo>
                <a:lnTo>
                  <a:pt x="4771176" y="447239"/>
                </a:lnTo>
                <a:lnTo>
                  <a:pt x="5097101" y="420078"/>
                </a:lnTo>
                <a:lnTo>
                  <a:pt x="5178582" y="392918"/>
                </a:lnTo>
                <a:lnTo>
                  <a:pt x="5251010" y="329544"/>
                </a:lnTo>
                <a:lnTo>
                  <a:pt x="5332491" y="275223"/>
                </a:lnTo>
                <a:lnTo>
                  <a:pt x="5404919" y="257116"/>
                </a:lnTo>
                <a:lnTo>
                  <a:pt x="5522614" y="220902"/>
                </a:lnTo>
                <a:lnTo>
                  <a:pt x="5712737" y="193742"/>
                </a:lnTo>
                <a:lnTo>
                  <a:pt x="5830432" y="166581"/>
                </a:lnTo>
                <a:lnTo>
                  <a:pt x="5893806" y="112260"/>
                </a:lnTo>
                <a:lnTo>
                  <a:pt x="6011501" y="66993"/>
                </a:lnTo>
                <a:lnTo>
                  <a:pt x="6074875" y="76047"/>
                </a:lnTo>
                <a:lnTo>
                  <a:pt x="6165410" y="57940"/>
                </a:lnTo>
                <a:lnTo>
                  <a:pt x="6165410" y="57940"/>
                </a:lnTo>
                <a:cubicBezTo>
                  <a:pt x="6135232" y="45869"/>
                  <a:pt x="6107266" y="24425"/>
                  <a:pt x="6074875" y="21726"/>
                </a:cubicBezTo>
                <a:cubicBezTo>
                  <a:pt x="6032344" y="18182"/>
                  <a:pt x="5948127" y="39833"/>
                  <a:pt x="5948127" y="39833"/>
                </a:cubicBezTo>
                <a:cubicBezTo>
                  <a:pt x="5729046" y="0"/>
                  <a:pt x="5850215" y="14335"/>
                  <a:pt x="5459240" y="39833"/>
                </a:cubicBezTo>
                <a:cubicBezTo>
                  <a:pt x="5449717" y="40454"/>
                  <a:pt x="5441570" y="47887"/>
                  <a:pt x="5432079" y="48886"/>
                </a:cubicBezTo>
                <a:cubicBezTo>
                  <a:pt x="5326651" y="59984"/>
                  <a:pt x="5220832" y="66993"/>
                  <a:pt x="5115208" y="76047"/>
                </a:cubicBezTo>
                <a:cubicBezTo>
                  <a:pt x="5072958" y="112261"/>
                  <a:pt x="5038230" y="159802"/>
                  <a:pt x="4988459" y="184688"/>
                </a:cubicBezTo>
                <a:cubicBezTo>
                  <a:pt x="4958281" y="199777"/>
                  <a:pt x="4925490" y="210498"/>
                  <a:pt x="4897925" y="229956"/>
                </a:cubicBezTo>
                <a:cubicBezTo>
                  <a:pt x="4845160" y="267202"/>
                  <a:pt x="4826178" y="323354"/>
                  <a:pt x="4762123" y="347651"/>
                </a:cubicBezTo>
                <a:cubicBezTo>
                  <a:pt x="4701212" y="370755"/>
                  <a:pt x="4572000" y="392918"/>
                  <a:pt x="4572000" y="392918"/>
                </a:cubicBezTo>
                <a:cubicBezTo>
                  <a:pt x="4547857" y="404989"/>
                  <a:pt x="4524145" y="417963"/>
                  <a:pt x="4499572" y="429132"/>
                </a:cubicBezTo>
                <a:cubicBezTo>
                  <a:pt x="4490884" y="433081"/>
                  <a:pt x="4481728" y="440255"/>
                  <a:pt x="4472412" y="438185"/>
                </a:cubicBezTo>
                <a:cubicBezTo>
                  <a:pt x="4452650" y="433793"/>
                  <a:pt x="4436198" y="420078"/>
                  <a:pt x="4418091" y="411025"/>
                </a:cubicBezTo>
                <a:cubicBezTo>
                  <a:pt x="4396966" y="414043"/>
                  <a:pt x="4375156" y="413946"/>
                  <a:pt x="4354717" y="420078"/>
                </a:cubicBezTo>
                <a:cubicBezTo>
                  <a:pt x="4344295" y="423205"/>
                  <a:pt x="4338430" y="437782"/>
                  <a:pt x="4327556" y="438185"/>
                </a:cubicBezTo>
                <a:lnTo>
                  <a:pt x="4110273" y="429132"/>
                </a:lnTo>
                <a:cubicBezTo>
                  <a:pt x="4071041" y="456292"/>
                  <a:pt x="4037845" y="495524"/>
                  <a:pt x="3992578" y="510613"/>
                </a:cubicBezTo>
                <a:cubicBezTo>
                  <a:pt x="3919669" y="534915"/>
                  <a:pt x="3832127" y="563259"/>
                  <a:pt x="3775295" y="601148"/>
                </a:cubicBezTo>
                <a:cubicBezTo>
                  <a:pt x="3662783" y="676158"/>
                  <a:pt x="3871415" y="539508"/>
                  <a:pt x="3512745" y="718843"/>
                </a:cubicBezTo>
                <a:cubicBezTo>
                  <a:pt x="3488602" y="730914"/>
                  <a:pt x="3466435" y="748244"/>
                  <a:pt x="3440317" y="755057"/>
                </a:cubicBezTo>
                <a:cubicBezTo>
                  <a:pt x="3419844" y="760398"/>
                  <a:pt x="3161498" y="789989"/>
                  <a:pt x="3150606" y="791270"/>
                </a:cubicBezTo>
                <a:cubicBezTo>
                  <a:pt x="3126463" y="797306"/>
                  <a:pt x="3103042" y="808341"/>
                  <a:pt x="3078178" y="809377"/>
                </a:cubicBezTo>
                <a:cubicBezTo>
                  <a:pt x="2840209" y="819293"/>
                  <a:pt x="3012168" y="777797"/>
                  <a:pt x="2869949" y="818431"/>
                </a:cubicBezTo>
                <a:cubicBezTo>
                  <a:pt x="2826642" y="854520"/>
                  <a:pt x="2783839" y="897216"/>
                  <a:pt x="2725093" y="908965"/>
                </a:cubicBezTo>
                <a:cubicBezTo>
                  <a:pt x="2695353" y="914913"/>
                  <a:pt x="2664736" y="902930"/>
                  <a:pt x="2634558" y="899912"/>
                </a:cubicBezTo>
                <a:cubicBezTo>
                  <a:pt x="2610416" y="890859"/>
                  <a:pt x="2586592" y="880906"/>
                  <a:pt x="2562131" y="872752"/>
                </a:cubicBezTo>
                <a:cubicBezTo>
                  <a:pt x="2455070" y="837065"/>
                  <a:pt x="2328021" y="881688"/>
                  <a:pt x="2227152" y="890858"/>
                </a:cubicBezTo>
                <a:cubicBezTo>
                  <a:pt x="2215081" y="896894"/>
                  <a:pt x="2204435" y="908965"/>
                  <a:pt x="2190939" y="908965"/>
                </a:cubicBezTo>
                <a:cubicBezTo>
                  <a:pt x="2167646" y="908965"/>
                  <a:pt x="1986028" y="877832"/>
                  <a:pt x="1955549" y="872752"/>
                </a:cubicBezTo>
                <a:cubicBezTo>
                  <a:pt x="1892175" y="875770"/>
                  <a:pt x="1828187" y="872507"/>
                  <a:pt x="1765426" y="881805"/>
                </a:cubicBezTo>
                <a:cubicBezTo>
                  <a:pt x="1745400" y="884772"/>
                  <a:pt x="1729486" y="900481"/>
                  <a:pt x="1711105" y="908965"/>
                </a:cubicBezTo>
                <a:cubicBezTo>
                  <a:pt x="1690237" y="918596"/>
                  <a:pt x="1669070" y="927590"/>
                  <a:pt x="1647731" y="936126"/>
                </a:cubicBezTo>
                <a:cubicBezTo>
                  <a:pt x="1518355" y="987877"/>
                  <a:pt x="1567466" y="976046"/>
                  <a:pt x="1466661" y="990447"/>
                </a:cubicBezTo>
                <a:cubicBezTo>
                  <a:pt x="1263825" y="905930"/>
                  <a:pt x="1447333" y="969361"/>
                  <a:pt x="1140737" y="927072"/>
                </a:cubicBezTo>
                <a:cubicBezTo>
                  <a:pt x="1020149" y="910439"/>
                  <a:pt x="1152655" y="914287"/>
                  <a:pt x="1068309" y="890858"/>
                </a:cubicBezTo>
                <a:cubicBezTo>
                  <a:pt x="1023829" y="878503"/>
                  <a:pt x="977774" y="872751"/>
                  <a:pt x="932507" y="863698"/>
                </a:cubicBezTo>
                <a:cubicBezTo>
                  <a:pt x="896293" y="845591"/>
                  <a:pt x="860555" y="826499"/>
                  <a:pt x="823865" y="809377"/>
                </a:cubicBezTo>
                <a:cubicBezTo>
                  <a:pt x="815217" y="805341"/>
                  <a:pt x="806248" y="800324"/>
                  <a:pt x="796705" y="800324"/>
                </a:cubicBezTo>
                <a:cubicBezTo>
                  <a:pt x="772374" y="800324"/>
                  <a:pt x="748474" y="806830"/>
                  <a:pt x="724277" y="809377"/>
                </a:cubicBezTo>
                <a:cubicBezTo>
                  <a:pt x="691127" y="812866"/>
                  <a:pt x="657885" y="815413"/>
                  <a:pt x="624689" y="818431"/>
                </a:cubicBezTo>
                <a:cubicBezTo>
                  <a:pt x="594511" y="800324"/>
                  <a:pt x="559040" y="788996"/>
                  <a:pt x="534154" y="764110"/>
                </a:cubicBezTo>
                <a:cubicBezTo>
                  <a:pt x="513029" y="742985"/>
                  <a:pt x="500354" y="704961"/>
                  <a:pt x="470780" y="700736"/>
                </a:cubicBezTo>
                <a:lnTo>
                  <a:pt x="407406" y="691682"/>
                </a:lnTo>
                <a:cubicBezTo>
                  <a:pt x="358722" y="659226"/>
                  <a:pt x="285113" y="603849"/>
                  <a:pt x="226337" y="592094"/>
                </a:cubicBezTo>
                <a:cubicBezTo>
                  <a:pt x="199540" y="586735"/>
                  <a:pt x="172016" y="598130"/>
                  <a:pt x="144855" y="601148"/>
                </a:cubicBezTo>
                <a:cubicBezTo>
                  <a:pt x="132784" y="595112"/>
                  <a:pt x="120360" y="589737"/>
                  <a:pt x="108642" y="583041"/>
                </a:cubicBezTo>
                <a:cubicBezTo>
                  <a:pt x="99195" y="577642"/>
                  <a:pt x="92214" y="566723"/>
                  <a:pt x="81481" y="564934"/>
                </a:cubicBezTo>
                <a:cubicBezTo>
                  <a:pt x="54690" y="560469"/>
                  <a:pt x="27160" y="564934"/>
                  <a:pt x="0" y="564934"/>
                </a:cubicBezTo>
                <a:lnTo>
                  <a:pt x="0" y="1524601"/>
                </a:lnTo>
                <a:close/>
              </a:path>
            </a:pathLst>
          </a:cu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2514600" y="6019800"/>
            <a:ext cx="6096000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05400" y="5181600"/>
            <a:ext cx="419100" cy="476250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760491" y="762000"/>
            <a:ext cx="78703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Dune Erosion</a:t>
            </a:r>
          </a:p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H. Sallenger Jr. Scaling Model   “Collision Regime”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795865" y="5648130"/>
            <a:ext cx="297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Still Water Level   SWL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765110" y="5598367"/>
            <a:ext cx="2883159" cy="401217"/>
          </a:xfrm>
          <a:custGeom>
            <a:avLst/>
            <a:gdLst>
              <a:gd name="connsiteX0" fmla="*/ 0 w 2883159"/>
              <a:gd name="connsiteY0" fmla="*/ 391886 h 401217"/>
              <a:gd name="connsiteX1" fmla="*/ 1688841 w 2883159"/>
              <a:gd name="connsiteY1" fmla="*/ 401217 h 401217"/>
              <a:gd name="connsiteX2" fmla="*/ 1726163 w 2883159"/>
              <a:gd name="connsiteY2" fmla="*/ 363894 h 401217"/>
              <a:gd name="connsiteX3" fmla="*/ 1763486 w 2883159"/>
              <a:gd name="connsiteY3" fmla="*/ 335902 h 401217"/>
              <a:gd name="connsiteX4" fmla="*/ 1800808 w 2883159"/>
              <a:gd name="connsiteY4" fmla="*/ 298580 h 401217"/>
              <a:gd name="connsiteX5" fmla="*/ 1875453 w 2883159"/>
              <a:gd name="connsiteY5" fmla="*/ 270588 h 401217"/>
              <a:gd name="connsiteX6" fmla="*/ 1950098 w 2883159"/>
              <a:gd name="connsiteY6" fmla="*/ 261257 h 401217"/>
              <a:gd name="connsiteX7" fmla="*/ 2024743 w 2883159"/>
              <a:gd name="connsiteY7" fmla="*/ 242596 h 401217"/>
              <a:gd name="connsiteX8" fmla="*/ 2136710 w 2883159"/>
              <a:gd name="connsiteY8" fmla="*/ 233266 h 401217"/>
              <a:gd name="connsiteX9" fmla="*/ 2248678 w 2883159"/>
              <a:gd name="connsiteY9" fmla="*/ 233266 h 401217"/>
              <a:gd name="connsiteX10" fmla="*/ 2341984 w 2883159"/>
              <a:gd name="connsiteY10" fmla="*/ 223935 h 401217"/>
              <a:gd name="connsiteX11" fmla="*/ 2425959 w 2883159"/>
              <a:gd name="connsiteY11" fmla="*/ 195943 h 401217"/>
              <a:gd name="connsiteX12" fmla="*/ 2491274 w 2883159"/>
              <a:gd name="connsiteY12" fmla="*/ 177282 h 401217"/>
              <a:gd name="connsiteX13" fmla="*/ 2537927 w 2883159"/>
              <a:gd name="connsiteY13" fmla="*/ 139960 h 401217"/>
              <a:gd name="connsiteX14" fmla="*/ 2547257 w 2883159"/>
              <a:gd name="connsiteY14" fmla="*/ 102637 h 401217"/>
              <a:gd name="connsiteX15" fmla="*/ 2621902 w 2883159"/>
              <a:gd name="connsiteY15" fmla="*/ 74645 h 401217"/>
              <a:gd name="connsiteX16" fmla="*/ 2677886 w 2883159"/>
              <a:gd name="connsiteY16" fmla="*/ 37323 h 401217"/>
              <a:gd name="connsiteX17" fmla="*/ 2743200 w 2883159"/>
              <a:gd name="connsiteY17" fmla="*/ 18662 h 401217"/>
              <a:gd name="connsiteX18" fmla="*/ 2799184 w 2883159"/>
              <a:gd name="connsiteY18" fmla="*/ 18662 h 401217"/>
              <a:gd name="connsiteX19" fmla="*/ 2883159 w 2883159"/>
              <a:gd name="connsiteY19" fmla="*/ 0 h 401217"/>
              <a:gd name="connsiteX20" fmla="*/ 0 w 2883159"/>
              <a:gd name="connsiteY20" fmla="*/ 391886 h 401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83159" h="401217">
                <a:moveTo>
                  <a:pt x="0" y="391886"/>
                </a:moveTo>
                <a:lnTo>
                  <a:pt x="1688841" y="401217"/>
                </a:lnTo>
                <a:lnTo>
                  <a:pt x="1726163" y="363894"/>
                </a:lnTo>
                <a:lnTo>
                  <a:pt x="1763486" y="335902"/>
                </a:lnTo>
                <a:lnTo>
                  <a:pt x="1800808" y="298580"/>
                </a:lnTo>
                <a:lnTo>
                  <a:pt x="1875453" y="270588"/>
                </a:lnTo>
                <a:lnTo>
                  <a:pt x="1950098" y="261257"/>
                </a:lnTo>
                <a:lnTo>
                  <a:pt x="2024743" y="242596"/>
                </a:lnTo>
                <a:lnTo>
                  <a:pt x="2136710" y="233266"/>
                </a:lnTo>
                <a:lnTo>
                  <a:pt x="2248678" y="233266"/>
                </a:lnTo>
                <a:lnTo>
                  <a:pt x="2341984" y="223935"/>
                </a:lnTo>
                <a:lnTo>
                  <a:pt x="2425959" y="195943"/>
                </a:lnTo>
                <a:lnTo>
                  <a:pt x="2491274" y="177282"/>
                </a:lnTo>
                <a:lnTo>
                  <a:pt x="2537927" y="139960"/>
                </a:lnTo>
                <a:lnTo>
                  <a:pt x="2547257" y="102637"/>
                </a:lnTo>
                <a:lnTo>
                  <a:pt x="2621902" y="74645"/>
                </a:lnTo>
                <a:lnTo>
                  <a:pt x="2677886" y="37323"/>
                </a:lnTo>
                <a:lnTo>
                  <a:pt x="2743200" y="18662"/>
                </a:lnTo>
                <a:lnTo>
                  <a:pt x="2799184" y="18662"/>
                </a:lnTo>
                <a:lnTo>
                  <a:pt x="2883159" y="0"/>
                </a:lnTo>
                <a:lnTo>
                  <a:pt x="0" y="391886"/>
                </a:lnTo>
                <a:close/>
              </a:path>
            </a:pathLst>
          </a:custGeom>
          <a:solidFill>
            <a:srgbClr val="0909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3" name="Straight Arrow Connector 22"/>
          <p:cNvCxnSpPr>
            <a:stCxn id="17" idx="16"/>
          </p:cNvCxnSpPr>
          <p:nvPr/>
        </p:nvCxnSpPr>
        <p:spPr>
          <a:xfrm flipH="1">
            <a:off x="3429000" y="5635690"/>
            <a:ext cx="13997" cy="384110"/>
          </a:xfrm>
          <a:prstGeom prst="straightConnector1">
            <a:avLst/>
          </a:prstGeom>
          <a:ln w="25400"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3429000" y="5410200"/>
            <a:ext cx="228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η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 useBgFill="1">
        <p:nvSpPr>
          <p:cNvPr id="33" name="Rectangle 32"/>
          <p:cNvSpPr/>
          <p:nvPr/>
        </p:nvSpPr>
        <p:spPr>
          <a:xfrm>
            <a:off x="5867400" y="2362200"/>
            <a:ext cx="2743200" cy="2438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Freeform 33"/>
          <p:cNvSpPr/>
          <p:nvPr/>
        </p:nvSpPr>
        <p:spPr>
          <a:xfrm>
            <a:off x="5458408" y="3125755"/>
            <a:ext cx="3172408" cy="1931437"/>
          </a:xfrm>
          <a:custGeom>
            <a:avLst/>
            <a:gdLst>
              <a:gd name="connsiteX0" fmla="*/ 3153747 w 3172408"/>
              <a:gd name="connsiteY0" fmla="*/ 1679510 h 1931437"/>
              <a:gd name="connsiteX1" fmla="*/ 3163078 w 3172408"/>
              <a:gd name="connsiteY1" fmla="*/ 1931437 h 1931437"/>
              <a:gd name="connsiteX2" fmla="*/ 0 w 3172408"/>
              <a:gd name="connsiteY2" fmla="*/ 1819469 h 1931437"/>
              <a:gd name="connsiteX3" fmla="*/ 65314 w 3172408"/>
              <a:gd name="connsiteY3" fmla="*/ 1772816 h 1931437"/>
              <a:gd name="connsiteX4" fmla="*/ 111968 w 3172408"/>
              <a:gd name="connsiteY4" fmla="*/ 1735494 h 1931437"/>
              <a:gd name="connsiteX5" fmla="*/ 130629 w 3172408"/>
              <a:gd name="connsiteY5" fmla="*/ 1670180 h 1931437"/>
              <a:gd name="connsiteX6" fmla="*/ 149290 w 3172408"/>
              <a:gd name="connsiteY6" fmla="*/ 1642188 h 1931437"/>
              <a:gd name="connsiteX7" fmla="*/ 177282 w 3172408"/>
              <a:gd name="connsiteY7" fmla="*/ 1586204 h 1931437"/>
              <a:gd name="connsiteX8" fmla="*/ 233265 w 3172408"/>
              <a:gd name="connsiteY8" fmla="*/ 1567543 h 1931437"/>
              <a:gd name="connsiteX9" fmla="*/ 261257 w 3172408"/>
              <a:gd name="connsiteY9" fmla="*/ 1558212 h 1931437"/>
              <a:gd name="connsiteX10" fmla="*/ 289249 w 3172408"/>
              <a:gd name="connsiteY10" fmla="*/ 1539551 h 1931437"/>
              <a:gd name="connsiteX11" fmla="*/ 326572 w 3172408"/>
              <a:gd name="connsiteY11" fmla="*/ 1530221 h 1931437"/>
              <a:gd name="connsiteX12" fmla="*/ 345233 w 3172408"/>
              <a:gd name="connsiteY12" fmla="*/ 1511559 h 1931437"/>
              <a:gd name="connsiteX13" fmla="*/ 373225 w 3172408"/>
              <a:gd name="connsiteY13" fmla="*/ 1502229 h 1931437"/>
              <a:gd name="connsiteX14" fmla="*/ 401216 w 3172408"/>
              <a:gd name="connsiteY14" fmla="*/ 1483567 h 1931437"/>
              <a:gd name="connsiteX15" fmla="*/ 419878 w 3172408"/>
              <a:gd name="connsiteY15" fmla="*/ 1455576 h 1931437"/>
              <a:gd name="connsiteX16" fmla="*/ 485192 w 3172408"/>
              <a:gd name="connsiteY16" fmla="*/ 1390261 h 1931437"/>
              <a:gd name="connsiteX17" fmla="*/ 541176 w 3172408"/>
              <a:gd name="connsiteY17" fmla="*/ 1371600 h 1931437"/>
              <a:gd name="connsiteX18" fmla="*/ 559837 w 3172408"/>
              <a:gd name="connsiteY18" fmla="*/ 1343608 h 1931437"/>
              <a:gd name="connsiteX19" fmla="*/ 587829 w 3172408"/>
              <a:gd name="connsiteY19" fmla="*/ 1315616 h 1931437"/>
              <a:gd name="connsiteX20" fmla="*/ 643812 w 3172408"/>
              <a:gd name="connsiteY20" fmla="*/ 1203649 h 1931437"/>
              <a:gd name="connsiteX21" fmla="*/ 709127 w 3172408"/>
              <a:gd name="connsiteY21" fmla="*/ 1184988 h 1931437"/>
              <a:gd name="connsiteX22" fmla="*/ 755780 w 3172408"/>
              <a:gd name="connsiteY22" fmla="*/ 1147665 h 1931437"/>
              <a:gd name="connsiteX23" fmla="*/ 774441 w 3172408"/>
              <a:gd name="connsiteY23" fmla="*/ 1082351 h 1931437"/>
              <a:gd name="connsiteX24" fmla="*/ 793102 w 3172408"/>
              <a:gd name="connsiteY24" fmla="*/ 1054359 h 1931437"/>
              <a:gd name="connsiteX25" fmla="*/ 802433 w 3172408"/>
              <a:gd name="connsiteY25" fmla="*/ 1026367 h 1931437"/>
              <a:gd name="connsiteX26" fmla="*/ 858416 w 3172408"/>
              <a:gd name="connsiteY26" fmla="*/ 989045 h 1931437"/>
              <a:gd name="connsiteX27" fmla="*/ 877078 w 3172408"/>
              <a:gd name="connsiteY27" fmla="*/ 970384 h 1931437"/>
              <a:gd name="connsiteX28" fmla="*/ 895739 w 3172408"/>
              <a:gd name="connsiteY28" fmla="*/ 905069 h 1931437"/>
              <a:gd name="connsiteX29" fmla="*/ 923731 w 3172408"/>
              <a:gd name="connsiteY29" fmla="*/ 783772 h 1931437"/>
              <a:gd name="connsiteX30" fmla="*/ 979714 w 3172408"/>
              <a:gd name="connsiteY30" fmla="*/ 765110 h 1931437"/>
              <a:gd name="connsiteX31" fmla="*/ 998376 w 3172408"/>
              <a:gd name="connsiteY31" fmla="*/ 746449 h 1931437"/>
              <a:gd name="connsiteX32" fmla="*/ 1035698 w 3172408"/>
              <a:gd name="connsiteY32" fmla="*/ 727788 h 1931437"/>
              <a:gd name="connsiteX33" fmla="*/ 1063690 w 3172408"/>
              <a:gd name="connsiteY33" fmla="*/ 709127 h 1931437"/>
              <a:gd name="connsiteX34" fmla="*/ 1082351 w 3172408"/>
              <a:gd name="connsiteY34" fmla="*/ 681135 h 1931437"/>
              <a:gd name="connsiteX35" fmla="*/ 1147665 w 3172408"/>
              <a:gd name="connsiteY35" fmla="*/ 662474 h 1931437"/>
              <a:gd name="connsiteX36" fmla="*/ 1203649 w 3172408"/>
              <a:gd name="connsiteY36" fmla="*/ 634482 h 1931437"/>
              <a:gd name="connsiteX37" fmla="*/ 1315616 w 3172408"/>
              <a:gd name="connsiteY37" fmla="*/ 643812 h 1931437"/>
              <a:gd name="connsiteX38" fmla="*/ 1371600 w 3172408"/>
              <a:gd name="connsiteY38" fmla="*/ 606490 h 1931437"/>
              <a:gd name="connsiteX39" fmla="*/ 1399592 w 3172408"/>
              <a:gd name="connsiteY39" fmla="*/ 587829 h 1931437"/>
              <a:gd name="connsiteX40" fmla="*/ 1418253 w 3172408"/>
              <a:gd name="connsiteY40" fmla="*/ 569167 h 1931437"/>
              <a:gd name="connsiteX41" fmla="*/ 1408923 w 3172408"/>
              <a:gd name="connsiteY41" fmla="*/ 485192 h 1931437"/>
              <a:gd name="connsiteX42" fmla="*/ 1408923 w 3172408"/>
              <a:gd name="connsiteY42" fmla="*/ 373225 h 1931437"/>
              <a:gd name="connsiteX43" fmla="*/ 1436914 w 3172408"/>
              <a:gd name="connsiteY43" fmla="*/ 363894 h 1931437"/>
              <a:gd name="connsiteX44" fmla="*/ 1520890 w 3172408"/>
              <a:gd name="connsiteY44" fmla="*/ 354563 h 1931437"/>
              <a:gd name="connsiteX45" fmla="*/ 1558212 w 3172408"/>
              <a:gd name="connsiteY45" fmla="*/ 345233 h 1931437"/>
              <a:gd name="connsiteX46" fmla="*/ 1614196 w 3172408"/>
              <a:gd name="connsiteY46" fmla="*/ 326572 h 1931437"/>
              <a:gd name="connsiteX47" fmla="*/ 1670180 w 3172408"/>
              <a:gd name="connsiteY47" fmla="*/ 261257 h 1931437"/>
              <a:gd name="connsiteX48" fmla="*/ 1688841 w 3172408"/>
              <a:gd name="connsiteY48" fmla="*/ 111967 h 1931437"/>
              <a:gd name="connsiteX49" fmla="*/ 1698172 w 3172408"/>
              <a:gd name="connsiteY49" fmla="*/ 74645 h 1931437"/>
              <a:gd name="connsiteX50" fmla="*/ 1754155 w 3172408"/>
              <a:gd name="connsiteY50" fmla="*/ 46653 h 1931437"/>
              <a:gd name="connsiteX51" fmla="*/ 1782147 w 3172408"/>
              <a:gd name="connsiteY51" fmla="*/ 27992 h 1931437"/>
              <a:gd name="connsiteX52" fmla="*/ 1819470 w 3172408"/>
              <a:gd name="connsiteY52" fmla="*/ 18661 h 1931437"/>
              <a:gd name="connsiteX53" fmla="*/ 1903445 w 3172408"/>
              <a:gd name="connsiteY53" fmla="*/ 0 h 1931437"/>
              <a:gd name="connsiteX54" fmla="*/ 2127380 w 3172408"/>
              <a:gd name="connsiteY54" fmla="*/ 9331 h 1931437"/>
              <a:gd name="connsiteX55" fmla="*/ 2155372 w 3172408"/>
              <a:gd name="connsiteY55" fmla="*/ 18661 h 1931437"/>
              <a:gd name="connsiteX56" fmla="*/ 2192694 w 3172408"/>
              <a:gd name="connsiteY56" fmla="*/ 65314 h 1931437"/>
              <a:gd name="connsiteX57" fmla="*/ 2248678 w 3172408"/>
              <a:gd name="connsiteY57" fmla="*/ 102637 h 1931437"/>
              <a:gd name="connsiteX58" fmla="*/ 2267339 w 3172408"/>
              <a:gd name="connsiteY58" fmla="*/ 233265 h 1931437"/>
              <a:gd name="connsiteX59" fmla="*/ 2276670 w 3172408"/>
              <a:gd name="connsiteY59" fmla="*/ 289249 h 1931437"/>
              <a:gd name="connsiteX60" fmla="*/ 2323323 w 3172408"/>
              <a:gd name="connsiteY60" fmla="*/ 335902 h 1931437"/>
              <a:gd name="connsiteX61" fmla="*/ 2332653 w 3172408"/>
              <a:gd name="connsiteY61" fmla="*/ 363894 h 1931437"/>
              <a:gd name="connsiteX62" fmla="*/ 2341984 w 3172408"/>
              <a:gd name="connsiteY62" fmla="*/ 485192 h 1931437"/>
              <a:gd name="connsiteX63" fmla="*/ 2351314 w 3172408"/>
              <a:gd name="connsiteY63" fmla="*/ 513184 h 1931437"/>
              <a:gd name="connsiteX64" fmla="*/ 2369976 w 3172408"/>
              <a:gd name="connsiteY64" fmla="*/ 531845 h 1931437"/>
              <a:gd name="connsiteX65" fmla="*/ 2397968 w 3172408"/>
              <a:gd name="connsiteY65" fmla="*/ 634482 h 1931437"/>
              <a:gd name="connsiteX66" fmla="*/ 2407298 w 3172408"/>
              <a:gd name="connsiteY66" fmla="*/ 690465 h 1931437"/>
              <a:gd name="connsiteX67" fmla="*/ 2435290 w 3172408"/>
              <a:gd name="connsiteY67" fmla="*/ 709127 h 1931437"/>
              <a:gd name="connsiteX68" fmla="*/ 2481943 w 3172408"/>
              <a:gd name="connsiteY68" fmla="*/ 755780 h 1931437"/>
              <a:gd name="connsiteX69" fmla="*/ 2491274 w 3172408"/>
              <a:gd name="connsiteY69" fmla="*/ 783772 h 1931437"/>
              <a:gd name="connsiteX70" fmla="*/ 2500604 w 3172408"/>
              <a:gd name="connsiteY70" fmla="*/ 886408 h 1931437"/>
              <a:gd name="connsiteX71" fmla="*/ 2537927 w 3172408"/>
              <a:gd name="connsiteY71" fmla="*/ 961053 h 1931437"/>
              <a:gd name="connsiteX72" fmla="*/ 2556588 w 3172408"/>
              <a:gd name="connsiteY72" fmla="*/ 1045029 h 1931437"/>
              <a:gd name="connsiteX73" fmla="*/ 2584580 w 3172408"/>
              <a:gd name="connsiteY73" fmla="*/ 1063690 h 1931437"/>
              <a:gd name="connsiteX74" fmla="*/ 2687216 w 3172408"/>
              <a:gd name="connsiteY74" fmla="*/ 1119674 h 1931437"/>
              <a:gd name="connsiteX75" fmla="*/ 2715208 w 3172408"/>
              <a:gd name="connsiteY75" fmla="*/ 1138335 h 1931437"/>
              <a:gd name="connsiteX76" fmla="*/ 2733870 w 3172408"/>
              <a:gd name="connsiteY76" fmla="*/ 1156996 h 1931437"/>
              <a:gd name="connsiteX77" fmla="*/ 2761861 w 3172408"/>
              <a:gd name="connsiteY77" fmla="*/ 1166327 h 1931437"/>
              <a:gd name="connsiteX78" fmla="*/ 2892490 w 3172408"/>
              <a:gd name="connsiteY78" fmla="*/ 1184988 h 1931437"/>
              <a:gd name="connsiteX79" fmla="*/ 2948474 w 3172408"/>
              <a:gd name="connsiteY79" fmla="*/ 1240972 h 1931437"/>
              <a:gd name="connsiteX80" fmla="*/ 2976465 w 3172408"/>
              <a:gd name="connsiteY80" fmla="*/ 1259633 h 1931437"/>
              <a:gd name="connsiteX81" fmla="*/ 2995127 w 3172408"/>
              <a:gd name="connsiteY81" fmla="*/ 1278294 h 1931437"/>
              <a:gd name="connsiteX82" fmla="*/ 3041780 w 3172408"/>
              <a:gd name="connsiteY82" fmla="*/ 1287625 h 1931437"/>
              <a:gd name="connsiteX83" fmla="*/ 3079102 w 3172408"/>
              <a:gd name="connsiteY83" fmla="*/ 1306286 h 1931437"/>
              <a:gd name="connsiteX84" fmla="*/ 3135086 w 3172408"/>
              <a:gd name="connsiteY84" fmla="*/ 1334278 h 1931437"/>
              <a:gd name="connsiteX85" fmla="*/ 3172408 w 3172408"/>
              <a:gd name="connsiteY85" fmla="*/ 1343608 h 1931437"/>
              <a:gd name="connsiteX86" fmla="*/ 3153747 w 3172408"/>
              <a:gd name="connsiteY86" fmla="*/ 1679510 h 1931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3172408" h="1931437">
                <a:moveTo>
                  <a:pt x="3153747" y="1679510"/>
                </a:moveTo>
                <a:lnTo>
                  <a:pt x="3163078" y="1931437"/>
                </a:lnTo>
                <a:lnTo>
                  <a:pt x="0" y="1819469"/>
                </a:lnTo>
                <a:cubicBezTo>
                  <a:pt x="21771" y="1803918"/>
                  <a:pt x="44195" y="1789242"/>
                  <a:pt x="65314" y="1772816"/>
                </a:cubicBezTo>
                <a:cubicBezTo>
                  <a:pt x="145076" y="1710779"/>
                  <a:pt x="8878" y="1804220"/>
                  <a:pt x="111968" y="1735494"/>
                </a:cubicBezTo>
                <a:cubicBezTo>
                  <a:pt x="114959" y="1723531"/>
                  <a:pt x="123934" y="1683569"/>
                  <a:pt x="130629" y="1670180"/>
                </a:cubicBezTo>
                <a:cubicBezTo>
                  <a:pt x="135644" y="1660150"/>
                  <a:pt x="144275" y="1652218"/>
                  <a:pt x="149290" y="1642188"/>
                </a:cubicBezTo>
                <a:cubicBezTo>
                  <a:pt x="158071" y="1624626"/>
                  <a:pt x="157836" y="1598358"/>
                  <a:pt x="177282" y="1586204"/>
                </a:cubicBezTo>
                <a:cubicBezTo>
                  <a:pt x="193962" y="1575779"/>
                  <a:pt x="214604" y="1573763"/>
                  <a:pt x="233265" y="1567543"/>
                </a:cubicBezTo>
                <a:cubicBezTo>
                  <a:pt x="242596" y="1564433"/>
                  <a:pt x="253073" y="1563668"/>
                  <a:pt x="261257" y="1558212"/>
                </a:cubicBezTo>
                <a:cubicBezTo>
                  <a:pt x="270588" y="1551992"/>
                  <a:pt x="278942" y="1543968"/>
                  <a:pt x="289249" y="1539551"/>
                </a:cubicBezTo>
                <a:cubicBezTo>
                  <a:pt x="301036" y="1534500"/>
                  <a:pt x="314131" y="1533331"/>
                  <a:pt x="326572" y="1530221"/>
                </a:cubicBezTo>
                <a:cubicBezTo>
                  <a:pt x="332792" y="1524000"/>
                  <a:pt x="337690" y="1516085"/>
                  <a:pt x="345233" y="1511559"/>
                </a:cubicBezTo>
                <a:cubicBezTo>
                  <a:pt x="353667" y="1506499"/>
                  <a:pt x="364428" y="1506628"/>
                  <a:pt x="373225" y="1502229"/>
                </a:cubicBezTo>
                <a:cubicBezTo>
                  <a:pt x="383255" y="1497214"/>
                  <a:pt x="391886" y="1489788"/>
                  <a:pt x="401216" y="1483567"/>
                </a:cubicBezTo>
                <a:cubicBezTo>
                  <a:pt x="407437" y="1474237"/>
                  <a:pt x="414863" y="1465606"/>
                  <a:pt x="419878" y="1455576"/>
                </a:cubicBezTo>
                <a:cubicBezTo>
                  <a:pt x="440528" y="1414277"/>
                  <a:pt x="411384" y="1414863"/>
                  <a:pt x="485192" y="1390261"/>
                </a:cubicBezTo>
                <a:lnTo>
                  <a:pt x="541176" y="1371600"/>
                </a:lnTo>
                <a:cubicBezTo>
                  <a:pt x="547396" y="1362269"/>
                  <a:pt x="552658" y="1352223"/>
                  <a:pt x="559837" y="1343608"/>
                </a:cubicBezTo>
                <a:cubicBezTo>
                  <a:pt x="568285" y="1333471"/>
                  <a:pt x="582928" y="1327868"/>
                  <a:pt x="587829" y="1315616"/>
                </a:cubicBezTo>
                <a:cubicBezTo>
                  <a:pt x="604417" y="1274146"/>
                  <a:pt x="577460" y="1220237"/>
                  <a:pt x="643812" y="1203649"/>
                </a:cubicBezTo>
                <a:cubicBezTo>
                  <a:pt x="690677" y="1191933"/>
                  <a:pt x="668969" y="1198373"/>
                  <a:pt x="709127" y="1184988"/>
                </a:cubicBezTo>
                <a:cubicBezTo>
                  <a:pt x="721843" y="1176511"/>
                  <a:pt x="746915" y="1162440"/>
                  <a:pt x="755780" y="1147665"/>
                </a:cubicBezTo>
                <a:cubicBezTo>
                  <a:pt x="764856" y="1132538"/>
                  <a:pt x="768343" y="1096579"/>
                  <a:pt x="774441" y="1082351"/>
                </a:cubicBezTo>
                <a:cubicBezTo>
                  <a:pt x="778858" y="1072044"/>
                  <a:pt x="788087" y="1064389"/>
                  <a:pt x="793102" y="1054359"/>
                </a:cubicBezTo>
                <a:cubicBezTo>
                  <a:pt x="797501" y="1045562"/>
                  <a:pt x="796977" y="1034550"/>
                  <a:pt x="802433" y="1026367"/>
                </a:cubicBezTo>
                <a:cubicBezTo>
                  <a:pt x="822402" y="996415"/>
                  <a:pt x="829071" y="998828"/>
                  <a:pt x="858416" y="989045"/>
                </a:cubicBezTo>
                <a:cubicBezTo>
                  <a:pt x="864637" y="982825"/>
                  <a:pt x="872552" y="977927"/>
                  <a:pt x="877078" y="970384"/>
                </a:cubicBezTo>
                <a:cubicBezTo>
                  <a:pt x="882813" y="960826"/>
                  <a:pt x="893997" y="912035"/>
                  <a:pt x="895739" y="905069"/>
                </a:cubicBezTo>
                <a:cubicBezTo>
                  <a:pt x="896820" y="894257"/>
                  <a:pt x="891091" y="804172"/>
                  <a:pt x="923731" y="783772"/>
                </a:cubicBezTo>
                <a:cubicBezTo>
                  <a:pt x="940412" y="773347"/>
                  <a:pt x="979714" y="765110"/>
                  <a:pt x="979714" y="765110"/>
                </a:cubicBezTo>
                <a:cubicBezTo>
                  <a:pt x="985935" y="758890"/>
                  <a:pt x="991056" y="751329"/>
                  <a:pt x="998376" y="746449"/>
                </a:cubicBezTo>
                <a:cubicBezTo>
                  <a:pt x="1009949" y="738734"/>
                  <a:pt x="1023622" y="734689"/>
                  <a:pt x="1035698" y="727788"/>
                </a:cubicBezTo>
                <a:cubicBezTo>
                  <a:pt x="1045435" y="722224"/>
                  <a:pt x="1054359" y="715347"/>
                  <a:pt x="1063690" y="709127"/>
                </a:cubicBezTo>
                <a:cubicBezTo>
                  <a:pt x="1069910" y="699796"/>
                  <a:pt x="1073594" y="688140"/>
                  <a:pt x="1082351" y="681135"/>
                </a:cubicBezTo>
                <a:cubicBezTo>
                  <a:pt x="1088567" y="676162"/>
                  <a:pt x="1145054" y="663220"/>
                  <a:pt x="1147665" y="662474"/>
                </a:cubicBezTo>
                <a:cubicBezTo>
                  <a:pt x="1181465" y="652817"/>
                  <a:pt x="1172981" y="654927"/>
                  <a:pt x="1203649" y="634482"/>
                </a:cubicBezTo>
                <a:cubicBezTo>
                  <a:pt x="1240971" y="637592"/>
                  <a:pt x="1278164" y="643812"/>
                  <a:pt x="1315616" y="643812"/>
                </a:cubicBezTo>
                <a:cubicBezTo>
                  <a:pt x="1366507" y="643812"/>
                  <a:pt x="1343475" y="634615"/>
                  <a:pt x="1371600" y="606490"/>
                </a:cubicBezTo>
                <a:cubicBezTo>
                  <a:pt x="1379529" y="598561"/>
                  <a:pt x="1390835" y="594834"/>
                  <a:pt x="1399592" y="587829"/>
                </a:cubicBezTo>
                <a:cubicBezTo>
                  <a:pt x="1406461" y="582333"/>
                  <a:pt x="1412033" y="575388"/>
                  <a:pt x="1418253" y="569167"/>
                </a:cubicBezTo>
                <a:cubicBezTo>
                  <a:pt x="1415143" y="541175"/>
                  <a:pt x="1413205" y="513028"/>
                  <a:pt x="1408923" y="485192"/>
                </a:cubicBezTo>
                <a:cubicBezTo>
                  <a:pt x="1401584" y="437491"/>
                  <a:pt x="1382214" y="433321"/>
                  <a:pt x="1408923" y="373225"/>
                </a:cubicBezTo>
                <a:cubicBezTo>
                  <a:pt x="1412917" y="364238"/>
                  <a:pt x="1427213" y="365511"/>
                  <a:pt x="1436914" y="363894"/>
                </a:cubicBezTo>
                <a:cubicBezTo>
                  <a:pt x="1464695" y="359264"/>
                  <a:pt x="1492898" y="357673"/>
                  <a:pt x="1520890" y="354563"/>
                </a:cubicBezTo>
                <a:cubicBezTo>
                  <a:pt x="1533331" y="351453"/>
                  <a:pt x="1545929" y="348918"/>
                  <a:pt x="1558212" y="345233"/>
                </a:cubicBezTo>
                <a:cubicBezTo>
                  <a:pt x="1577053" y="339581"/>
                  <a:pt x="1614196" y="326572"/>
                  <a:pt x="1614196" y="326572"/>
                </a:cubicBezTo>
                <a:cubicBezTo>
                  <a:pt x="1659448" y="281320"/>
                  <a:pt x="1641760" y="303888"/>
                  <a:pt x="1670180" y="261257"/>
                </a:cubicBezTo>
                <a:cubicBezTo>
                  <a:pt x="1685071" y="67661"/>
                  <a:pt x="1665520" y="193586"/>
                  <a:pt x="1688841" y="111967"/>
                </a:cubicBezTo>
                <a:cubicBezTo>
                  <a:pt x="1692364" y="99637"/>
                  <a:pt x="1691059" y="85315"/>
                  <a:pt x="1698172" y="74645"/>
                </a:cubicBezTo>
                <a:cubicBezTo>
                  <a:pt x="1711542" y="54591"/>
                  <a:pt x="1735527" y="55967"/>
                  <a:pt x="1754155" y="46653"/>
                </a:cubicBezTo>
                <a:cubicBezTo>
                  <a:pt x="1764185" y="41638"/>
                  <a:pt x="1771840" y="32409"/>
                  <a:pt x="1782147" y="27992"/>
                </a:cubicBezTo>
                <a:cubicBezTo>
                  <a:pt x="1793934" y="22940"/>
                  <a:pt x="1807139" y="22184"/>
                  <a:pt x="1819470" y="18661"/>
                </a:cubicBezTo>
                <a:cubicBezTo>
                  <a:pt x="1883782" y="286"/>
                  <a:pt x="1802417" y="16839"/>
                  <a:pt x="1903445" y="0"/>
                </a:cubicBezTo>
                <a:cubicBezTo>
                  <a:pt x="1978090" y="3110"/>
                  <a:pt x="2052874" y="3812"/>
                  <a:pt x="2127380" y="9331"/>
                </a:cubicBezTo>
                <a:cubicBezTo>
                  <a:pt x="2137188" y="10058"/>
                  <a:pt x="2146938" y="13601"/>
                  <a:pt x="2155372" y="18661"/>
                </a:cubicBezTo>
                <a:cubicBezTo>
                  <a:pt x="2185251" y="36589"/>
                  <a:pt x="2164960" y="41047"/>
                  <a:pt x="2192694" y="65314"/>
                </a:cubicBezTo>
                <a:cubicBezTo>
                  <a:pt x="2209573" y="80083"/>
                  <a:pt x="2248678" y="102637"/>
                  <a:pt x="2248678" y="102637"/>
                </a:cubicBezTo>
                <a:cubicBezTo>
                  <a:pt x="2270201" y="167210"/>
                  <a:pt x="2252471" y="106894"/>
                  <a:pt x="2267339" y="233265"/>
                </a:cubicBezTo>
                <a:cubicBezTo>
                  <a:pt x="2269550" y="252054"/>
                  <a:pt x="2267611" y="272640"/>
                  <a:pt x="2276670" y="289249"/>
                </a:cubicBezTo>
                <a:cubicBezTo>
                  <a:pt x="2287201" y="308556"/>
                  <a:pt x="2323323" y="335902"/>
                  <a:pt x="2323323" y="335902"/>
                </a:cubicBezTo>
                <a:cubicBezTo>
                  <a:pt x="2326433" y="345233"/>
                  <a:pt x="2331433" y="354135"/>
                  <a:pt x="2332653" y="363894"/>
                </a:cubicBezTo>
                <a:cubicBezTo>
                  <a:pt x="2337683" y="404133"/>
                  <a:pt x="2336954" y="444953"/>
                  <a:pt x="2341984" y="485192"/>
                </a:cubicBezTo>
                <a:cubicBezTo>
                  <a:pt x="2343204" y="494951"/>
                  <a:pt x="2346254" y="504750"/>
                  <a:pt x="2351314" y="513184"/>
                </a:cubicBezTo>
                <a:cubicBezTo>
                  <a:pt x="2355840" y="520727"/>
                  <a:pt x="2363755" y="525625"/>
                  <a:pt x="2369976" y="531845"/>
                </a:cubicBezTo>
                <a:cubicBezTo>
                  <a:pt x="2390379" y="593054"/>
                  <a:pt x="2387418" y="576458"/>
                  <a:pt x="2397968" y="634482"/>
                </a:cubicBezTo>
                <a:cubicBezTo>
                  <a:pt x="2401352" y="653095"/>
                  <a:pt x="2398838" y="673544"/>
                  <a:pt x="2407298" y="690465"/>
                </a:cubicBezTo>
                <a:cubicBezTo>
                  <a:pt x="2412313" y="700495"/>
                  <a:pt x="2426850" y="701742"/>
                  <a:pt x="2435290" y="709127"/>
                </a:cubicBezTo>
                <a:cubicBezTo>
                  <a:pt x="2451841" y="723609"/>
                  <a:pt x="2481943" y="755780"/>
                  <a:pt x="2481943" y="755780"/>
                </a:cubicBezTo>
                <a:cubicBezTo>
                  <a:pt x="2485053" y="765111"/>
                  <a:pt x="2489883" y="774035"/>
                  <a:pt x="2491274" y="783772"/>
                </a:cubicBezTo>
                <a:cubicBezTo>
                  <a:pt x="2496132" y="817780"/>
                  <a:pt x="2491861" y="853186"/>
                  <a:pt x="2500604" y="886408"/>
                </a:cubicBezTo>
                <a:cubicBezTo>
                  <a:pt x="2507684" y="913311"/>
                  <a:pt x="2537927" y="961053"/>
                  <a:pt x="2537927" y="961053"/>
                </a:cubicBezTo>
                <a:cubicBezTo>
                  <a:pt x="2538023" y="961629"/>
                  <a:pt x="2546915" y="1032938"/>
                  <a:pt x="2556588" y="1045029"/>
                </a:cubicBezTo>
                <a:cubicBezTo>
                  <a:pt x="2563593" y="1053786"/>
                  <a:pt x="2575249" y="1057470"/>
                  <a:pt x="2584580" y="1063690"/>
                </a:cubicBezTo>
                <a:cubicBezTo>
                  <a:pt x="2633990" y="1137806"/>
                  <a:pt x="2554761" y="1031372"/>
                  <a:pt x="2687216" y="1119674"/>
                </a:cubicBezTo>
                <a:cubicBezTo>
                  <a:pt x="2696547" y="1125894"/>
                  <a:pt x="2706451" y="1131330"/>
                  <a:pt x="2715208" y="1138335"/>
                </a:cubicBezTo>
                <a:cubicBezTo>
                  <a:pt x="2722077" y="1143830"/>
                  <a:pt x="2726327" y="1152470"/>
                  <a:pt x="2733870" y="1156996"/>
                </a:cubicBezTo>
                <a:cubicBezTo>
                  <a:pt x="2742304" y="1162056"/>
                  <a:pt x="2752176" y="1164618"/>
                  <a:pt x="2761861" y="1166327"/>
                </a:cubicBezTo>
                <a:cubicBezTo>
                  <a:pt x="2805177" y="1173971"/>
                  <a:pt x="2848947" y="1178768"/>
                  <a:pt x="2892490" y="1184988"/>
                </a:cubicBezTo>
                <a:cubicBezTo>
                  <a:pt x="2911151" y="1203649"/>
                  <a:pt x="2926515" y="1226333"/>
                  <a:pt x="2948474" y="1240972"/>
                </a:cubicBezTo>
                <a:cubicBezTo>
                  <a:pt x="2957804" y="1247192"/>
                  <a:pt x="2967709" y="1252628"/>
                  <a:pt x="2976465" y="1259633"/>
                </a:cubicBezTo>
                <a:cubicBezTo>
                  <a:pt x="2983334" y="1265128"/>
                  <a:pt x="2987041" y="1274829"/>
                  <a:pt x="2995127" y="1278294"/>
                </a:cubicBezTo>
                <a:cubicBezTo>
                  <a:pt x="3009704" y="1284541"/>
                  <a:pt x="3026229" y="1284515"/>
                  <a:pt x="3041780" y="1287625"/>
                </a:cubicBezTo>
                <a:cubicBezTo>
                  <a:pt x="3054221" y="1293845"/>
                  <a:pt x="3067026" y="1299385"/>
                  <a:pt x="3079102" y="1306286"/>
                </a:cubicBezTo>
                <a:cubicBezTo>
                  <a:pt x="3119992" y="1329652"/>
                  <a:pt x="3092320" y="1322059"/>
                  <a:pt x="3135086" y="1334278"/>
                </a:cubicBezTo>
                <a:cubicBezTo>
                  <a:pt x="3147416" y="1337801"/>
                  <a:pt x="3172408" y="1343608"/>
                  <a:pt x="3172408" y="1343608"/>
                </a:cubicBezTo>
                <a:lnTo>
                  <a:pt x="3153747" y="1679510"/>
                </a:lnTo>
                <a:close/>
              </a:path>
            </a:pathLst>
          </a:custGeom>
          <a:blipFill>
            <a:blip r:embed="rId2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Freeform 34"/>
          <p:cNvSpPr/>
          <p:nvPr/>
        </p:nvSpPr>
        <p:spPr>
          <a:xfrm>
            <a:off x="5393094" y="4889241"/>
            <a:ext cx="3219061" cy="214604"/>
          </a:xfrm>
          <a:custGeom>
            <a:avLst/>
            <a:gdLst>
              <a:gd name="connsiteX0" fmla="*/ 214604 w 3219061"/>
              <a:gd name="connsiteY0" fmla="*/ 0 h 214604"/>
              <a:gd name="connsiteX1" fmla="*/ 65314 w 3219061"/>
              <a:gd name="connsiteY1" fmla="*/ 74645 h 214604"/>
              <a:gd name="connsiteX2" fmla="*/ 0 w 3219061"/>
              <a:gd name="connsiteY2" fmla="*/ 177281 h 214604"/>
              <a:gd name="connsiteX3" fmla="*/ 3219061 w 3219061"/>
              <a:gd name="connsiteY3" fmla="*/ 214604 h 214604"/>
              <a:gd name="connsiteX4" fmla="*/ 3209730 w 3219061"/>
              <a:gd name="connsiteY4" fmla="*/ 74645 h 214604"/>
              <a:gd name="connsiteX5" fmla="*/ 214604 w 3219061"/>
              <a:gd name="connsiteY5" fmla="*/ 0 h 214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19061" h="214604">
                <a:moveTo>
                  <a:pt x="214604" y="0"/>
                </a:moveTo>
                <a:lnTo>
                  <a:pt x="65314" y="74645"/>
                </a:lnTo>
                <a:lnTo>
                  <a:pt x="0" y="177281"/>
                </a:lnTo>
                <a:lnTo>
                  <a:pt x="3219061" y="214604"/>
                </a:lnTo>
                <a:lnTo>
                  <a:pt x="3209730" y="74645"/>
                </a:lnTo>
                <a:lnTo>
                  <a:pt x="214604" y="0"/>
                </a:lnTo>
                <a:close/>
              </a:path>
            </a:pathLst>
          </a:custGeom>
          <a:blipFill>
            <a:blip r:embed="rId2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5562600" y="4800600"/>
            <a:ext cx="0" cy="609600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5562600" y="5410200"/>
            <a:ext cx="0" cy="609600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2895600" y="2438400"/>
            <a:ext cx="388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Maximum Runup level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Above dune toe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Below dune crest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  <a:p>
            <a:endPara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4838700" y="3352800"/>
            <a:ext cx="647700" cy="1371600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6400800" y="2099846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D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une Crest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990600" y="5410200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Swash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Right Arrow 51"/>
          <p:cNvSpPr/>
          <p:nvPr/>
        </p:nvSpPr>
        <p:spPr>
          <a:xfrm>
            <a:off x="1828800" y="5486400"/>
            <a:ext cx="457200" cy="228600"/>
          </a:xfrm>
          <a:prstGeom prst="rightArrow">
            <a:avLst/>
          </a:prstGeom>
          <a:solidFill>
            <a:srgbClr val="090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ight Arrow 52"/>
          <p:cNvSpPr/>
          <p:nvPr/>
        </p:nvSpPr>
        <p:spPr>
          <a:xfrm>
            <a:off x="3124200" y="5410200"/>
            <a:ext cx="457200" cy="228600"/>
          </a:xfrm>
          <a:prstGeom prst="rightArrow">
            <a:avLst/>
          </a:prstGeom>
          <a:solidFill>
            <a:srgbClr val="0909FC"/>
          </a:solidFill>
          <a:ln>
            <a:noFill/>
          </a:ln>
          <a:scene3d>
            <a:camera prst="orthographicFront">
              <a:rot lat="0" lon="0" rev="6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ight Arrow 53"/>
          <p:cNvSpPr/>
          <p:nvPr/>
        </p:nvSpPr>
        <p:spPr>
          <a:xfrm>
            <a:off x="4457700" y="5071988"/>
            <a:ext cx="457200" cy="228600"/>
          </a:xfrm>
          <a:prstGeom prst="rightArrow">
            <a:avLst/>
          </a:prstGeom>
          <a:solidFill>
            <a:srgbClr val="0909FC"/>
          </a:solidFill>
          <a:ln>
            <a:noFill/>
          </a:ln>
          <a:scene3d>
            <a:camera prst="orthographicFront">
              <a:rot lat="0" lon="0" rev="1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124200" y="4228854"/>
            <a:ext cx="7617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Dune</a:t>
            </a: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6" name="Straight Arrow Connector 35"/>
          <p:cNvCxnSpPr>
            <a:endCxn id="8" idx="19"/>
          </p:cNvCxnSpPr>
          <p:nvPr/>
        </p:nvCxnSpPr>
        <p:spPr>
          <a:xfrm>
            <a:off x="3679875" y="4626214"/>
            <a:ext cx="783483" cy="869239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42" idx="2"/>
          </p:cNvCxnSpPr>
          <p:nvPr/>
        </p:nvCxnSpPr>
        <p:spPr>
          <a:xfrm>
            <a:off x="7124700" y="2438400"/>
            <a:ext cx="269665" cy="815652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5951511" y="4413520"/>
            <a:ext cx="16605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Erosion of seaward dune face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06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0" y="685800"/>
            <a:ext cx="7848600" cy="5715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reeform 4"/>
          <p:cNvSpPr/>
          <p:nvPr/>
        </p:nvSpPr>
        <p:spPr>
          <a:xfrm>
            <a:off x="760491" y="4155541"/>
            <a:ext cx="7858408" cy="2236206"/>
          </a:xfrm>
          <a:custGeom>
            <a:avLst/>
            <a:gdLst>
              <a:gd name="connsiteX0" fmla="*/ 9054 w 7858408"/>
              <a:gd name="connsiteY0" fmla="*/ 2236206 h 2236206"/>
              <a:gd name="connsiteX1" fmla="*/ 7840301 w 7858408"/>
              <a:gd name="connsiteY1" fmla="*/ 2236206 h 2236206"/>
              <a:gd name="connsiteX2" fmla="*/ 7858408 w 7858408"/>
              <a:gd name="connsiteY2" fmla="*/ 0 h 2236206"/>
              <a:gd name="connsiteX3" fmla="*/ 7749766 w 7858408"/>
              <a:gd name="connsiteY3" fmla="*/ 18107 h 2236206"/>
              <a:gd name="connsiteX4" fmla="*/ 7632071 w 7858408"/>
              <a:gd name="connsiteY4" fmla="*/ 72427 h 2236206"/>
              <a:gd name="connsiteX5" fmla="*/ 7568697 w 7858408"/>
              <a:gd name="connsiteY5" fmla="*/ 144855 h 2236206"/>
              <a:gd name="connsiteX6" fmla="*/ 7496269 w 7858408"/>
              <a:gd name="connsiteY6" fmla="*/ 190122 h 2236206"/>
              <a:gd name="connsiteX7" fmla="*/ 7288040 w 7858408"/>
              <a:gd name="connsiteY7" fmla="*/ 226336 h 2236206"/>
              <a:gd name="connsiteX8" fmla="*/ 7224665 w 7858408"/>
              <a:gd name="connsiteY8" fmla="*/ 235390 h 2236206"/>
              <a:gd name="connsiteX9" fmla="*/ 7179398 w 7858408"/>
              <a:gd name="connsiteY9" fmla="*/ 253497 h 2236206"/>
              <a:gd name="connsiteX10" fmla="*/ 7061703 w 7858408"/>
              <a:gd name="connsiteY10" fmla="*/ 280657 h 2236206"/>
              <a:gd name="connsiteX11" fmla="*/ 6998329 w 7858408"/>
              <a:gd name="connsiteY11" fmla="*/ 289710 h 2236206"/>
              <a:gd name="connsiteX12" fmla="*/ 6889687 w 7858408"/>
              <a:gd name="connsiteY12" fmla="*/ 325924 h 2236206"/>
              <a:gd name="connsiteX13" fmla="*/ 6799153 w 7858408"/>
              <a:gd name="connsiteY13" fmla="*/ 389299 h 2236206"/>
              <a:gd name="connsiteX14" fmla="*/ 6771992 w 7858408"/>
              <a:gd name="connsiteY14" fmla="*/ 407406 h 2236206"/>
              <a:gd name="connsiteX15" fmla="*/ 6029608 w 7858408"/>
              <a:gd name="connsiteY15" fmla="*/ 389299 h 2236206"/>
              <a:gd name="connsiteX16" fmla="*/ 5920966 w 7858408"/>
              <a:gd name="connsiteY16" fmla="*/ 434566 h 2236206"/>
              <a:gd name="connsiteX17" fmla="*/ 5866646 w 7858408"/>
              <a:gd name="connsiteY17" fmla="*/ 452673 h 2236206"/>
              <a:gd name="connsiteX18" fmla="*/ 5821378 w 7858408"/>
              <a:gd name="connsiteY18" fmla="*/ 479833 h 2236206"/>
              <a:gd name="connsiteX19" fmla="*/ 5748951 w 7858408"/>
              <a:gd name="connsiteY19" fmla="*/ 506994 h 2236206"/>
              <a:gd name="connsiteX20" fmla="*/ 5513560 w 7858408"/>
              <a:gd name="connsiteY20" fmla="*/ 534154 h 2236206"/>
              <a:gd name="connsiteX21" fmla="*/ 5413972 w 7858408"/>
              <a:gd name="connsiteY21" fmla="*/ 561314 h 2236206"/>
              <a:gd name="connsiteX22" fmla="*/ 5305331 w 7858408"/>
              <a:gd name="connsiteY22" fmla="*/ 615635 h 2236206"/>
              <a:gd name="connsiteX23" fmla="*/ 5160475 w 7858408"/>
              <a:gd name="connsiteY23" fmla="*/ 706170 h 2236206"/>
              <a:gd name="connsiteX24" fmla="*/ 5124261 w 7858408"/>
              <a:gd name="connsiteY24" fmla="*/ 715223 h 2236206"/>
              <a:gd name="connsiteX25" fmla="*/ 4744016 w 7858408"/>
              <a:gd name="connsiteY25" fmla="*/ 760491 h 2236206"/>
              <a:gd name="connsiteX26" fmla="*/ 4526733 w 7858408"/>
              <a:gd name="connsiteY26" fmla="*/ 878186 h 2236206"/>
              <a:gd name="connsiteX27" fmla="*/ 4445252 w 7858408"/>
              <a:gd name="connsiteY27" fmla="*/ 896293 h 2236206"/>
              <a:gd name="connsiteX28" fmla="*/ 4345663 w 7858408"/>
              <a:gd name="connsiteY28" fmla="*/ 905346 h 2236206"/>
              <a:gd name="connsiteX29" fmla="*/ 4083113 w 7858408"/>
              <a:gd name="connsiteY29" fmla="*/ 1004934 h 2236206"/>
              <a:gd name="connsiteX30" fmla="*/ 4046899 w 7858408"/>
              <a:gd name="connsiteY30" fmla="*/ 1041148 h 2236206"/>
              <a:gd name="connsiteX31" fmla="*/ 3956364 w 7858408"/>
              <a:gd name="connsiteY31" fmla="*/ 1113576 h 2236206"/>
              <a:gd name="connsiteX32" fmla="*/ 3920151 w 7858408"/>
              <a:gd name="connsiteY32" fmla="*/ 1158843 h 2236206"/>
              <a:gd name="connsiteX33" fmla="*/ 3874883 w 7858408"/>
              <a:gd name="connsiteY33" fmla="*/ 1195057 h 2236206"/>
              <a:gd name="connsiteX34" fmla="*/ 3856776 w 7858408"/>
              <a:gd name="connsiteY34" fmla="*/ 1222217 h 2236206"/>
              <a:gd name="connsiteX35" fmla="*/ 3711921 w 7858408"/>
              <a:gd name="connsiteY35" fmla="*/ 1330859 h 2236206"/>
              <a:gd name="connsiteX36" fmla="*/ 3603279 w 7858408"/>
              <a:gd name="connsiteY36" fmla="*/ 1358019 h 2236206"/>
              <a:gd name="connsiteX37" fmla="*/ 3413157 w 7858408"/>
              <a:gd name="connsiteY37" fmla="*/ 1367073 h 2236206"/>
              <a:gd name="connsiteX38" fmla="*/ 3376943 w 7858408"/>
              <a:gd name="connsiteY38" fmla="*/ 1385180 h 2236206"/>
              <a:gd name="connsiteX39" fmla="*/ 3349782 w 7858408"/>
              <a:gd name="connsiteY39" fmla="*/ 1403287 h 2236206"/>
              <a:gd name="connsiteX40" fmla="*/ 3168713 w 7858408"/>
              <a:gd name="connsiteY40" fmla="*/ 1421394 h 2236206"/>
              <a:gd name="connsiteX41" fmla="*/ 3132499 w 7858408"/>
              <a:gd name="connsiteY41" fmla="*/ 1439501 h 2236206"/>
              <a:gd name="connsiteX42" fmla="*/ 2915216 w 7858408"/>
              <a:gd name="connsiteY42" fmla="*/ 1421394 h 2236206"/>
              <a:gd name="connsiteX43" fmla="*/ 2743200 w 7858408"/>
              <a:gd name="connsiteY43" fmla="*/ 1448554 h 2236206"/>
              <a:gd name="connsiteX44" fmla="*/ 2571184 w 7858408"/>
              <a:gd name="connsiteY44" fmla="*/ 1530035 h 2236206"/>
              <a:gd name="connsiteX45" fmla="*/ 2507810 w 7858408"/>
              <a:gd name="connsiteY45" fmla="*/ 1575303 h 2236206"/>
              <a:gd name="connsiteX46" fmla="*/ 2462543 w 7858408"/>
              <a:gd name="connsiteY46" fmla="*/ 1611516 h 2236206"/>
              <a:gd name="connsiteX47" fmla="*/ 2390115 w 7858408"/>
              <a:gd name="connsiteY47" fmla="*/ 1638677 h 2236206"/>
              <a:gd name="connsiteX48" fmla="*/ 2335794 w 7858408"/>
              <a:gd name="connsiteY48" fmla="*/ 1656784 h 2236206"/>
              <a:gd name="connsiteX49" fmla="*/ 2136618 w 7858408"/>
              <a:gd name="connsiteY49" fmla="*/ 1665837 h 2236206"/>
              <a:gd name="connsiteX50" fmla="*/ 2037030 w 7858408"/>
              <a:gd name="connsiteY50" fmla="*/ 1674891 h 2236206"/>
              <a:gd name="connsiteX51" fmla="*/ 1982709 w 7858408"/>
              <a:gd name="connsiteY51" fmla="*/ 1683944 h 2236206"/>
              <a:gd name="connsiteX52" fmla="*/ 1955549 w 7858408"/>
              <a:gd name="connsiteY52" fmla="*/ 1692998 h 2236206"/>
              <a:gd name="connsiteX53" fmla="*/ 1883121 w 7858408"/>
              <a:gd name="connsiteY53" fmla="*/ 1702051 h 2236206"/>
              <a:gd name="connsiteX54" fmla="*/ 1756372 w 7858408"/>
              <a:gd name="connsiteY54" fmla="*/ 1756372 h 2236206"/>
              <a:gd name="connsiteX55" fmla="*/ 1711105 w 7858408"/>
              <a:gd name="connsiteY55" fmla="*/ 1792586 h 2236206"/>
              <a:gd name="connsiteX56" fmla="*/ 1674891 w 7858408"/>
              <a:gd name="connsiteY56" fmla="*/ 1837853 h 2236206"/>
              <a:gd name="connsiteX57" fmla="*/ 1620570 w 7858408"/>
              <a:gd name="connsiteY57" fmla="*/ 1883120 h 2236206"/>
              <a:gd name="connsiteX58" fmla="*/ 1593410 w 7858408"/>
              <a:gd name="connsiteY58" fmla="*/ 1892174 h 2236206"/>
              <a:gd name="connsiteX59" fmla="*/ 1493822 w 7858408"/>
              <a:gd name="connsiteY59" fmla="*/ 1910281 h 2236206"/>
              <a:gd name="connsiteX60" fmla="*/ 1403287 w 7858408"/>
              <a:gd name="connsiteY60" fmla="*/ 1928388 h 2236206"/>
              <a:gd name="connsiteX61" fmla="*/ 1158844 w 7858408"/>
              <a:gd name="connsiteY61" fmla="*/ 1946495 h 2236206"/>
              <a:gd name="connsiteX62" fmla="*/ 1023042 w 7858408"/>
              <a:gd name="connsiteY62" fmla="*/ 1964602 h 2236206"/>
              <a:gd name="connsiteX63" fmla="*/ 896293 w 7858408"/>
              <a:gd name="connsiteY63" fmla="*/ 2009869 h 2236206"/>
              <a:gd name="connsiteX64" fmla="*/ 851026 w 7858408"/>
              <a:gd name="connsiteY64" fmla="*/ 2018922 h 2236206"/>
              <a:gd name="connsiteX65" fmla="*/ 823865 w 7858408"/>
              <a:gd name="connsiteY65" fmla="*/ 2046083 h 2236206"/>
              <a:gd name="connsiteX66" fmla="*/ 760491 w 7858408"/>
              <a:gd name="connsiteY66" fmla="*/ 2073243 h 2236206"/>
              <a:gd name="connsiteX67" fmla="*/ 697117 w 7858408"/>
              <a:gd name="connsiteY67" fmla="*/ 2100404 h 2236206"/>
              <a:gd name="connsiteX68" fmla="*/ 597529 w 7858408"/>
              <a:gd name="connsiteY68" fmla="*/ 2091350 h 2236206"/>
              <a:gd name="connsiteX69" fmla="*/ 552261 w 7858408"/>
              <a:gd name="connsiteY69" fmla="*/ 2073243 h 2236206"/>
              <a:gd name="connsiteX70" fmla="*/ 434566 w 7858408"/>
              <a:gd name="connsiteY70" fmla="*/ 2064190 h 2236206"/>
              <a:gd name="connsiteX71" fmla="*/ 316871 w 7858408"/>
              <a:gd name="connsiteY71" fmla="*/ 2073243 h 2236206"/>
              <a:gd name="connsiteX72" fmla="*/ 235390 w 7858408"/>
              <a:gd name="connsiteY72" fmla="*/ 2109457 h 2236206"/>
              <a:gd name="connsiteX73" fmla="*/ 208230 w 7858408"/>
              <a:gd name="connsiteY73" fmla="*/ 2118510 h 2236206"/>
              <a:gd name="connsiteX74" fmla="*/ 181069 w 7858408"/>
              <a:gd name="connsiteY74" fmla="*/ 2136617 h 2236206"/>
              <a:gd name="connsiteX75" fmla="*/ 90535 w 7858408"/>
              <a:gd name="connsiteY75" fmla="*/ 2154724 h 2236206"/>
              <a:gd name="connsiteX76" fmla="*/ 0 w 7858408"/>
              <a:gd name="connsiteY76" fmla="*/ 2163778 h 2236206"/>
              <a:gd name="connsiteX77" fmla="*/ 9054 w 7858408"/>
              <a:gd name="connsiteY77" fmla="*/ 2236206 h 2236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7858408" h="2236206">
                <a:moveTo>
                  <a:pt x="9054" y="2236206"/>
                </a:moveTo>
                <a:lnTo>
                  <a:pt x="7840301" y="2236206"/>
                </a:lnTo>
                <a:lnTo>
                  <a:pt x="7858408" y="0"/>
                </a:lnTo>
                <a:lnTo>
                  <a:pt x="7749766" y="18107"/>
                </a:lnTo>
                <a:cubicBezTo>
                  <a:pt x="7710534" y="36214"/>
                  <a:pt x="7669314" y="50519"/>
                  <a:pt x="7632071" y="72427"/>
                </a:cubicBezTo>
                <a:cubicBezTo>
                  <a:pt x="7574347" y="106383"/>
                  <a:pt x="7615684" y="106412"/>
                  <a:pt x="7568697" y="144855"/>
                </a:cubicBezTo>
                <a:cubicBezTo>
                  <a:pt x="7546662" y="162883"/>
                  <a:pt x="7521336" y="176624"/>
                  <a:pt x="7496269" y="190122"/>
                </a:cubicBezTo>
                <a:cubicBezTo>
                  <a:pt x="7430892" y="225325"/>
                  <a:pt x="7364121" y="217206"/>
                  <a:pt x="7288040" y="226336"/>
                </a:cubicBezTo>
                <a:cubicBezTo>
                  <a:pt x="7266853" y="228879"/>
                  <a:pt x="7245790" y="232372"/>
                  <a:pt x="7224665" y="235390"/>
                </a:cubicBezTo>
                <a:cubicBezTo>
                  <a:pt x="7209576" y="241426"/>
                  <a:pt x="7194931" y="248718"/>
                  <a:pt x="7179398" y="253497"/>
                </a:cubicBezTo>
                <a:cubicBezTo>
                  <a:pt x="7154406" y="261187"/>
                  <a:pt x="7092810" y="275473"/>
                  <a:pt x="7061703" y="280657"/>
                </a:cubicBezTo>
                <a:cubicBezTo>
                  <a:pt x="7040654" y="284165"/>
                  <a:pt x="7019454" y="286692"/>
                  <a:pt x="6998329" y="289710"/>
                </a:cubicBezTo>
                <a:cubicBezTo>
                  <a:pt x="6962115" y="301781"/>
                  <a:pt x="6924985" y="311390"/>
                  <a:pt x="6889687" y="325924"/>
                </a:cubicBezTo>
                <a:cubicBezTo>
                  <a:pt x="6854322" y="340486"/>
                  <a:pt x="6829092" y="366845"/>
                  <a:pt x="6799153" y="389299"/>
                </a:cubicBezTo>
                <a:cubicBezTo>
                  <a:pt x="6790448" y="395828"/>
                  <a:pt x="6781046" y="401370"/>
                  <a:pt x="6771992" y="407406"/>
                </a:cubicBezTo>
                <a:cubicBezTo>
                  <a:pt x="6174497" y="376500"/>
                  <a:pt x="6422007" y="372948"/>
                  <a:pt x="6029608" y="389299"/>
                </a:cubicBezTo>
                <a:cubicBezTo>
                  <a:pt x="5993394" y="404388"/>
                  <a:pt x="5958184" y="422160"/>
                  <a:pt x="5920966" y="434566"/>
                </a:cubicBezTo>
                <a:cubicBezTo>
                  <a:pt x="5902859" y="440602"/>
                  <a:pt x="5884021" y="444775"/>
                  <a:pt x="5866646" y="452673"/>
                </a:cubicBezTo>
                <a:cubicBezTo>
                  <a:pt x="5850626" y="459955"/>
                  <a:pt x="5837117" y="471963"/>
                  <a:pt x="5821378" y="479833"/>
                </a:cubicBezTo>
                <a:cubicBezTo>
                  <a:pt x="5820260" y="480392"/>
                  <a:pt x="5760400" y="505186"/>
                  <a:pt x="5748951" y="506994"/>
                </a:cubicBezTo>
                <a:cubicBezTo>
                  <a:pt x="5673399" y="518924"/>
                  <a:pt x="5590563" y="526454"/>
                  <a:pt x="5513560" y="534154"/>
                </a:cubicBezTo>
                <a:cubicBezTo>
                  <a:pt x="5489800" y="540095"/>
                  <a:pt x="5429687" y="554697"/>
                  <a:pt x="5413972" y="561314"/>
                </a:cubicBezTo>
                <a:cubicBezTo>
                  <a:pt x="5376657" y="577026"/>
                  <a:pt x="5339916" y="594583"/>
                  <a:pt x="5305331" y="615635"/>
                </a:cubicBezTo>
                <a:cubicBezTo>
                  <a:pt x="5195043" y="682767"/>
                  <a:pt x="5242887" y="678700"/>
                  <a:pt x="5160475" y="706170"/>
                </a:cubicBezTo>
                <a:cubicBezTo>
                  <a:pt x="5148671" y="710105"/>
                  <a:pt x="5136599" y="713614"/>
                  <a:pt x="5124261" y="715223"/>
                </a:cubicBezTo>
                <a:cubicBezTo>
                  <a:pt x="4997690" y="731732"/>
                  <a:pt x="4870764" y="745402"/>
                  <a:pt x="4744016" y="760491"/>
                </a:cubicBezTo>
                <a:cubicBezTo>
                  <a:pt x="4697187" y="788588"/>
                  <a:pt x="4571931" y="866887"/>
                  <a:pt x="4526733" y="878186"/>
                </a:cubicBezTo>
                <a:cubicBezTo>
                  <a:pt x="4503480" y="883999"/>
                  <a:pt x="4468229" y="893421"/>
                  <a:pt x="4445252" y="896293"/>
                </a:cubicBezTo>
                <a:cubicBezTo>
                  <a:pt x="4412176" y="900427"/>
                  <a:pt x="4378859" y="902328"/>
                  <a:pt x="4345663" y="905346"/>
                </a:cubicBezTo>
                <a:cubicBezTo>
                  <a:pt x="4247589" y="935994"/>
                  <a:pt x="4171556" y="952908"/>
                  <a:pt x="4083113" y="1004934"/>
                </a:cubicBezTo>
                <a:cubicBezTo>
                  <a:pt x="4068399" y="1013590"/>
                  <a:pt x="4059861" y="1030038"/>
                  <a:pt x="4046899" y="1041148"/>
                </a:cubicBezTo>
                <a:cubicBezTo>
                  <a:pt x="4017556" y="1066299"/>
                  <a:pt x="3980506" y="1083397"/>
                  <a:pt x="3956364" y="1113576"/>
                </a:cubicBezTo>
                <a:cubicBezTo>
                  <a:pt x="3944293" y="1128665"/>
                  <a:pt x="3933815" y="1145179"/>
                  <a:pt x="3920151" y="1158843"/>
                </a:cubicBezTo>
                <a:cubicBezTo>
                  <a:pt x="3906487" y="1172507"/>
                  <a:pt x="3888547" y="1181393"/>
                  <a:pt x="3874883" y="1195057"/>
                </a:cubicBezTo>
                <a:cubicBezTo>
                  <a:pt x="3867189" y="1202751"/>
                  <a:pt x="3864771" y="1214837"/>
                  <a:pt x="3856776" y="1222217"/>
                </a:cubicBezTo>
                <a:cubicBezTo>
                  <a:pt x="3830996" y="1246014"/>
                  <a:pt x="3758099" y="1309869"/>
                  <a:pt x="3711921" y="1330859"/>
                </a:cubicBezTo>
                <a:cubicBezTo>
                  <a:pt x="3681546" y="1344666"/>
                  <a:pt x="3636647" y="1355547"/>
                  <a:pt x="3603279" y="1358019"/>
                </a:cubicBezTo>
                <a:cubicBezTo>
                  <a:pt x="3540007" y="1362706"/>
                  <a:pt x="3476531" y="1364055"/>
                  <a:pt x="3413157" y="1367073"/>
                </a:cubicBezTo>
                <a:cubicBezTo>
                  <a:pt x="3401086" y="1373109"/>
                  <a:pt x="3388661" y="1378484"/>
                  <a:pt x="3376943" y="1385180"/>
                </a:cubicBezTo>
                <a:cubicBezTo>
                  <a:pt x="3367496" y="1390579"/>
                  <a:pt x="3360502" y="1401423"/>
                  <a:pt x="3349782" y="1403287"/>
                </a:cubicBezTo>
                <a:cubicBezTo>
                  <a:pt x="3290022" y="1413680"/>
                  <a:pt x="3229069" y="1415358"/>
                  <a:pt x="3168713" y="1421394"/>
                </a:cubicBezTo>
                <a:cubicBezTo>
                  <a:pt x="3156642" y="1427430"/>
                  <a:pt x="3145983" y="1438939"/>
                  <a:pt x="3132499" y="1439501"/>
                </a:cubicBezTo>
                <a:cubicBezTo>
                  <a:pt x="2999820" y="1445029"/>
                  <a:pt x="2997535" y="1441973"/>
                  <a:pt x="2915216" y="1421394"/>
                </a:cubicBezTo>
                <a:cubicBezTo>
                  <a:pt x="2857877" y="1430447"/>
                  <a:pt x="2799516" y="1434475"/>
                  <a:pt x="2743200" y="1448554"/>
                </a:cubicBezTo>
                <a:cubicBezTo>
                  <a:pt x="2725544" y="1452968"/>
                  <a:pt x="2580849" y="1523131"/>
                  <a:pt x="2571184" y="1530035"/>
                </a:cubicBezTo>
                <a:cubicBezTo>
                  <a:pt x="2550059" y="1545124"/>
                  <a:pt x="2528578" y="1559727"/>
                  <a:pt x="2507810" y="1575303"/>
                </a:cubicBezTo>
                <a:cubicBezTo>
                  <a:pt x="2492351" y="1586897"/>
                  <a:pt x="2479557" y="1602355"/>
                  <a:pt x="2462543" y="1611516"/>
                </a:cubicBezTo>
                <a:cubicBezTo>
                  <a:pt x="2439841" y="1623740"/>
                  <a:pt x="2414397" y="1630005"/>
                  <a:pt x="2390115" y="1638677"/>
                </a:cubicBezTo>
                <a:cubicBezTo>
                  <a:pt x="2372141" y="1645097"/>
                  <a:pt x="2354772" y="1654751"/>
                  <a:pt x="2335794" y="1656784"/>
                </a:cubicBezTo>
                <a:cubicBezTo>
                  <a:pt x="2269712" y="1663864"/>
                  <a:pt x="2203010" y="1662819"/>
                  <a:pt x="2136618" y="1665837"/>
                </a:cubicBezTo>
                <a:cubicBezTo>
                  <a:pt x="2103422" y="1668855"/>
                  <a:pt x="2070135" y="1670996"/>
                  <a:pt x="2037030" y="1674891"/>
                </a:cubicBezTo>
                <a:cubicBezTo>
                  <a:pt x="2018799" y="1677036"/>
                  <a:pt x="2000629" y="1679962"/>
                  <a:pt x="1982709" y="1683944"/>
                </a:cubicBezTo>
                <a:cubicBezTo>
                  <a:pt x="1973393" y="1686014"/>
                  <a:pt x="1964938" y="1691291"/>
                  <a:pt x="1955549" y="1692998"/>
                </a:cubicBezTo>
                <a:cubicBezTo>
                  <a:pt x="1931611" y="1697350"/>
                  <a:pt x="1907264" y="1699033"/>
                  <a:pt x="1883121" y="1702051"/>
                </a:cubicBezTo>
                <a:cubicBezTo>
                  <a:pt x="1843157" y="1717037"/>
                  <a:pt x="1793384" y="1732819"/>
                  <a:pt x="1756372" y="1756372"/>
                </a:cubicBezTo>
                <a:cubicBezTo>
                  <a:pt x="1740070" y="1766746"/>
                  <a:pt x="1724769" y="1778922"/>
                  <a:pt x="1711105" y="1792586"/>
                </a:cubicBezTo>
                <a:cubicBezTo>
                  <a:pt x="1697441" y="1806250"/>
                  <a:pt x="1687616" y="1823311"/>
                  <a:pt x="1674891" y="1837853"/>
                </a:cubicBezTo>
                <a:cubicBezTo>
                  <a:pt x="1659316" y="1855652"/>
                  <a:pt x="1641999" y="1872405"/>
                  <a:pt x="1620570" y="1883120"/>
                </a:cubicBezTo>
                <a:cubicBezTo>
                  <a:pt x="1612034" y="1887388"/>
                  <a:pt x="1602586" y="1889552"/>
                  <a:pt x="1593410" y="1892174"/>
                </a:cubicBezTo>
                <a:cubicBezTo>
                  <a:pt x="1541531" y="1906997"/>
                  <a:pt x="1560874" y="1898448"/>
                  <a:pt x="1493822" y="1910281"/>
                </a:cubicBezTo>
                <a:cubicBezTo>
                  <a:pt x="1463514" y="1915630"/>
                  <a:pt x="1433885" y="1925080"/>
                  <a:pt x="1403287" y="1928388"/>
                </a:cubicBezTo>
                <a:cubicBezTo>
                  <a:pt x="1322056" y="1937170"/>
                  <a:pt x="1158844" y="1946495"/>
                  <a:pt x="1158844" y="1946495"/>
                </a:cubicBezTo>
                <a:cubicBezTo>
                  <a:pt x="1052285" y="1973133"/>
                  <a:pt x="1236839" y="1928969"/>
                  <a:pt x="1023042" y="1964602"/>
                </a:cubicBezTo>
                <a:cubicBezTo>
                  <a:pt x="952969" y="1976281"/>
                  <a:pt x="963750" y="1987384"/>
                  <a:pt x="896293" y="2009869"/>
                </a:cubicBezTo>
                <a:cubicBezTo>
                  <a:pt x="881695" y="2014735"/>
                  <a:pt x="866115" y="2015904"/>
                  <a:pt x="851026" y="2018922"/>
                </a:cubicBezTo>
                <a:cubicBezTo>
                  <a:pt x="841972" y="2027976"/>
                  <a:pt x="834844" y="2039495"/>
                  <a:pt x="823865" y="2046083"/>
                </a:cubicBezTo>
                <a:cubicBezTo>
                  <a:pt x="804157" y="2057908"/>
                  <a:pt x="781414" y="2063733"/>
                  <a:pt x="760491" y="2073243"/>
                </a:cubicBezTo>
                <a:cubicBezTo>
                  <a:pt x="698955" y="2101214"/>
                  <a:pt x="748950" y="2083125"/>
                  <a:pt x="697117" y="2100404"/>
                </a:cubicBezTo>
                <a:cubicBezTo>
                  <a:pt x="663921" y="2097386"/>
                  <a:pt x="630291" y="2097493"/>
                  <a:pt x="597529" y="2091350"/>
                </a:cubicBezTo>
                <a:cubicBezTo>
                  <a:pt x="581556" y="2088355"/>
                  <a:pt x="568292" y="2075915"/>
                  <a:pt x="552261" y="2073243"/>
                </a:cubicBezTo>
                <a:cubicBezTo>
                  <a:pt x="513449" y="2066774"/>
                  <a:pt x="473798" y="2067208"/>
                  <a:pt x="434566" y="2064190"/>
                </a:cubicBezTo>
                <a:cubicBezTo>
                  <a:pt x="395334" y="2067208"/>
                  <a:pt x="355915" y="2068363"/>
                  <a:pt x="316871" y="2073243"/>
                </a:cubicBezTo>
                <a:cubicBezTo>
                  <a:pt x="295595" y="2075903"/>
                  <a:pt x="245024" y="2105175"/>
                  <a:pt x="235390" y="2109457"/>
                </a:cubicBezTo>
                <a:cubicBezTo>
                  <a:pt x="226669" y="2113333"/>
                  <a:pt x="217283" y="2115492"/>
                  <a:pt x="208230" y="2118510"/>
                </a:cubicBezTo>
                <a:cubicBezTo>
                  <a:pt x="199176" y="2124546"/>
                  <a:pt x="190801" y="2131751"/>
                  <a:pt x="181069" y="2136617"/>
                </a:cubicBezTo>
                <a:cubicBezTo>
                  <a:pt x="155452" y="2149426"/>
                  <a:pt x="114639" y="2151016"/>
                  <a:pt x="90535" y="2154724"/>
                </a:cubicBezTo>
                <a:cubicBezTo>
                  <a:pt x="18784" y="2165763"/>
                  <a:pt x="58202" y="2163778"/>
                  <a:pt x="0" y="2163778"/>
                </a:cubicBezTo>
                <a:lnTo>
                  <a:pt x="9054" y="2236206"/>
                </a:lnTo>
                <a:close/>
              </a:path>
            </a:pathLst>
          </a:custGeom>
          <a:blipFill>
            <a:blip r:embed="rId2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reeform 5"/>
          <p:cNvSpPr/>
          <p:nvPr/>
        </p:nvSpPr>
        <p:spPr>
          <a:xfrm>
            <a:off x="769545" y="6002448"/>
            <a:ext cx="1656784" cy="316871"/>
          </a:xfrm>
          <a:custGeom>
            <a:avLst/>
            <a:gdLst>
              <a:gd name="connsiteX0" fmla="*/ 9053 w 1656784"/>
              <a:gd name="connsiteY0" fmla="*/ 316871 h 316871"/>
              <a:gd name="connsiteX1" fmla="*/ 135802 w 1656784"/>
              <a:gd name="connsiteY1" fmla="*/ 316871 h 316871"/>
              <a:gd name="connsiteX2" fmla="*/ 244443 w 1656784"/>
              <a:gd name="connsiteY2" fmla="*/ 262550 h 316871"/>
              <a:gd name="connsiteX3" fmla="*/ 353085 w 1656784"/>
              <a:gd name="connsiteY3" fmla="*/ 235390 h 316871"/>
              <a:gd name="connsiteX4" fmla="*/ 488887 w 1656784"/>
              <a:gd name="connsiteY4" fmla="*/ 226336 h 316871"/>
              <a:gd name="connsiteX5" fmla="*/ 561314 w 1656784"/>
              <a:gd name="connsiteY5" fmla="*/ 244443 h 316871"/>
              <a:gd name="connsiteX6" fmla="*/ 724277 w 1656784"/>
              <a:gd name="connsiteY6" fmla="*/ 253497 h 316871"/>
              <a:gd name="connsiteX7" fmla="*/ 787651 w 1656784"/>
              <a:gd name="connsiteY7" fmla="*/ 208229 h 316871"/>
              <a:gd name="connsiteX8" fmla="*/ 887239 w 1656784"/>
              <a:gd name="connsiteY8" fmla="*/ 153908 h 316871"/>
              <a:gd name="connsiteX9" fmla="*/ 986827 w 1656784"/>
              <a:gd name="connsiteY9" fmla="*/ 126748 h 316871"/>
              <a:gd name="connsiteX10" fmla="*/ 1113576 w 1656784"/>
              <a:gd name="connsiteY10" fmla="*/ 99588 h 316871"/>
              <a:gd name="connsiteX11" fmla="*/ 1213164 w 1656784"/>
              <a:gd name="connsiteY11" fmla="*/ 90534 h 316871"/>
              <a:gd name="connsiteX12" fmla="*/ 1358019 w 1656784"/>
              <a:gd name="connsiteY12" fmla="*/ 72427 h 316871"/>
              <a:gd name="connsiteX13" fmla="*/ 1502875 w 1656784"/>
              <a:gd name="connsiteY13" fmla="*/ 54320 h 316871"/>
              <a:gd name="connsiteX14" fmla="*/ 1575303 w 1656784"/>
              <a:gd name="connsiteY14" fmla="*/ 36213 h 316871"/>
              <a:gd name="connsiteX15" fmla="*/ 1656784 w 1656784"/>
              <a:gd name="connsiteY15" fmla="*/ 0 h 316871"/>
              <a:gd name="connsiteX16" fmla="*/ 0 w 1656784"/>
              <a:gd name="connsiteY16" fmla="*/ 0 h 316871"/>
              <a:gd name="connsiteX17" fmla="*/ 9053 w 1656784"/>
              <a:gd name="connsiteY17" fmla="*/ 316871 h 316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656784" h="316871">
                <a:moveTo>
                  <a:pt x="9053" y="316871"/>
                </a:moveTo>
                <a:lnTo>
                  <a:pt x="135802" y="316871"/>
                </a:lnTo>
                <a:lnTo>
                  <a:pt x="244443" y="262550"/>
                </a:lnTo>
                <a:lnTo>
                  <a:pt x="353085" y="235390"/>
                </a:lnTo>
                <a:lnTo>
                  <a:pt x="488887" y="226336"/>
                </a:lnTo>
                <a:lnTo>
                  <a:pt x="561314" y="244443"/>
                </a:lnTo>
                <a:lnTo>
                  <a:pt x="724277" y="253497"/>
                </a:lnTo>
                <a:lnTo>
                  <a:pt x="787651" y="208229"/>
                </a:lnTo>
                <a:lnTo>
                  <a:pt x="887239" y="153908"/>
                </a:lnTo>
                <a:lnTo>
                  <a:pt x="986827" y="126748"/>
                </a:lnTo>
                <a:lnTo>
                  <a:pt x="1113576" y="99588"/>
                </a:lnTo>
                <a:lnTo>
                  <a:pt x="1213164" y="90534"/>
                </a:lnTo>
                <a:lnTo>
                  <a:pt x="1358019" y="72427"/>
                </a:lnTo>
                <a:lnTo>
                  <a:pt x="1502875" y="54320"/>
                </a:lnTo>
                <a:lnTo>
                  <a:pt x="1575303" y="36213"/>
                </a:lnTo>
                <a:lnTo>
                  <a:pt x="1656784" y="0"/>
                </a:lnTo>
                <a:lnTo>
                  <a:pt x="0" y="0"/>
                </a:lnTo>
                <a:lnTo>
                  <a:pt x="9053" y="316871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778598" y="4468793"/>
            <a:ext cx="6165410" cy="1533655"/>
          </a:xfrm>
          <a:custGeom>
            <a:avLst/>
            <a:gdLst>
              <a:gd name="connsiteX0" fmla="*/ 0 w 6165410"/>
              <a:gd name="connsiteY0" fmla="*/ 1524601 h 1533655"/>
              <a:gd name="connsiteX1" fmla="*/ 1656784 w 6165410"/>
              <a:gd name="connsiteY1" fmla="*/ 1533655 h 1533655"/>
              <a:gd name="connsiteX2" fmla="*/ 1747319 w 6165410"/>
              <a:gd name="connsiteY2" fmla="*/ 1452173 h 1533655"/>
              <a:gd name="connsiteX3" fmla="*/ 1846907 w 6165410"/>
              <a:gd name="connsiteY3" fmla="*/ 1406906 h 1533655"/>
              <a:gd name="connsiteX4" fmla="*/ 1937442 w 6165410"/>
              <a:gd name="connsiteY4" fmla="*/ 1388799 h 1533655"/>
              <a:gd name="connsiteX5" fmla="*/ 2091351 w 6165410"/>
              <a:gd name="connsiteY5" fmla="*/ 1352585 h 1533655"/>
              <a:gd name="connsiteX6" fmla="*/ 2290527 w 6165410"/>
              <a:gd name="connsiteY6" fmla="*/ 1352585 h 1533655"/>
              <a:gd name="connsiteX7" fmla="*/ 2408222 w 6165410"/>
              <a:gd name="connsiteY7" fmla="*/ 1334478 h 1533655"/>
              <a:gd name="connsiteX8" fmla="*/ 2462543 w 6165410"/>
              <a:gd name="connsiteY8" fmla="*/ 1307318 h 1533655"/>
              <a:gd name="connsiteX9" fmla="*/ 2580238 w 6165410"/>
              <a:gd name="connsiteY9" fmla="*/ 1216783 h 1533655"/>
              <a:gd name="connsiteX10" fmla="*/ 2688879 w 6165410"/>
              <a:gd name="connsiteY10" fmla="*/ 1162462 h 1533655"/>
              <a:gd name="connsiteX11" fmla="*/ 2688879 w 6165410"/>
              <a:gd name="connsiteY11" fmla="*/ 1162462 h 1533655"/>
              <a:gd name="connsiteX12" fmla="*/ 2906162 w 6165410"/>
              <a:gd name="connsiteY12" fmla="*/ 1117195 h 1533655"/>
              <a:gd name="connsiteX13" fmla="*/ 2987644 w 6165410"/>
              <a:gd name="connsiteY13" fmla="*/ 1126249 h 1533655"/>
              <a:gd name="connsiteX14" fmla="*/ 3132499 w 6165410"/>
              <a:gd name="connsiteY14" fmla="*/ 1135302 h 1533655"/>
              <a:gd name="connsiteX15" fmla="*/ 3159659 w 6165410"/>
              <a:gd name="connsiteY15" fmla="*/ 1108142 h 1533655"/>
              <a:gd name="connsiteX16" fmla="*/ 3349782 w 6165410"/>
              <a:gd name="connsiteY16" fmla="*/ 1090035 h 1533655"/>
              <a:gd name="connsiteX17" fmla="*/ 3422210 w 6165410"/>
              <a:gd name="connsiteY17" fmla="*/ 1053821 h 1533655"/>
              <a:gd name="connsiteX18" fmla="*/ 3576119 w 6165410"/>
              <a:gd name="connsiteY18" fmla="*/ 1053821 h 1533655"/>
              <a:gd name="connsiteX19" fmla="*/ 3684760 w 6165410"/>
              <a:gd name="connsiteY19" fmla="*/ 1026660 h 1533655"/>
              <a:gd name="connsiteX20" fmla="*/ 3793402 w 6165410"/>
              <a:gd name="connsiteY20" fmla="*/ 963286 h 1533655"/>
              <a:gd name="connsiteX21" fmla="*/ 3883937 w 6165410"/>
              <a:gd name="connsiteY21" fmla="*/ 854645 h 1533655"/>
              <a:gd name="connsiteX22" fmla="*/ 3983525 w 6165410"/>
              <a:gd name="connsiteY22" fmla="*/ 782217 h 1533655"/>
              <a:gd name="connsiteX23" fmla="*/ 4028792 w 6165410"/>
              <a:gd name="connsiteY23" fmla="*/ 746003 h 1533655"/>
              <a:gd name="connsiteX24" fmla="*/ 4074059 w 6165410"/>
              <a:gd name="connsiteY24" fmla="*/ 700736 h 1533655"/>
              <a:gd name="connsiteX25" fmla="*/ 4209861 w 6165410"/>
              <a:gd name="connsiteY25" fmla="*/ 619255 h 1533655"/>
              <a:gd name="connsiteX26" fmla="*/ 4327556 w 6165410"/>
              <a:gd name="connsiteY26" fmla="*/ 592094 h 1533655"/>
              <a:gd name="connsiteX27" fmla="*/ 4508626 w 6165410"/>
              <a:gd name="connsiteY27" fmla="*/ 573987 h 1533655"/>
              <a:gd name="connsiteX28" fmla="*/ 4626321 w 6165410"/>
              <a:gd name="connsiteY28" fmla="*/ 510613 h 1533655"/>
              <a:gd name="connsiteX29" fmla="*/ 4716855 w 6165410"/>
              <a:gd name="connsiteY29" fmla="*/ 456292 h 1533655"/>
              <a:gd name="connsiteX30" fmla="*/ 4771176 w 6165410"/>
              <a:gd name="connsiteY30" fmla="*/ 447239 h 1533655"/>
              <a:gd name="connsiteX31" fmla="*/ 5097101 w 6165410"/>
              <a:gd name="connsiteY31" fmla="*/ 420078 h 1533655"/>
              <a:gd name="connsiteX32" fmla="*/ 5178582 w 6165410"/>
              <a:gd name="connsiteY32" fmla="*/ 392918 h 1533655"/>
              <a:gd name="connsiteX33" fmla="*/ 5251010 w 6165410"/>
              <a:gd name="connsiteY33" fmla="*/ 329544 h 1533655"/>
              <a:gd name="connsiteX34" fmla="*/ 5332491 w 6165410"/>
              <a:gd name="connsiteY34" fmla="*/ 275223 h 1533655"/>
              <a:gd name="connsiteX35" fmla="*/ 5404919 w 6165410"/>
              <a:gd name="connsiteY35" fmla="*/ 257116 h 1533655"/>
              <a:gd name="connsiteX36" fmla="*/ 5522614 w 6165410"/>
              <a:gd name="connsiteY36" fmla="*/ 220902 h 1533655"/>
              <a:gd name="connsiteX37" fmla="*/ 5712737 w 6165410"/>
              <a:gd name="connsiteY37" fmla="*/ 193742 h 1533655"/>
              <a:gd name="connsiteX38" fmla="*/ 5830432 w 6165410"/>
              <a:gd name="connsiteY38" fmla="*/ 166581 h 1533655"/>
              <a:gd name="connsiteX39" fmla="*/ 5893806 w 6165410"/>
              <a:gd name="connsiteY39" fmla="*/ 112260 h 1533655"/>
              <a:gd name="connsiteX40" fmla="*/ 6011501 w 6165410"/>
              <a:gd name="connsiteY40" fmla="*/ 66993 h 1533655"/>
              <a:gd name="connsiteX41" fmla="*/ 6074875 w 6165410"/>
              <a:gd name="connsiteY41" fmla="*/ 76047 h 1533655"/>
              <a:gd name="connsiteX42" fmla="*/ 6165410 w 6165410"/>
              <a:gd name="connsiteY42" fmla="*/ 57940 h 1533655"/>
              <a:gd name="connsiteX43" fmla="*/ 6165410 w 6165410"/>
              <a:gd name="connsiteY43" fmla="*/ 57940 h 1533655"/>
              <a:gd name="connsiteX44" fmla="*/ 6074875 w 6165410"/>
              <a:gd name="connsiteY44" fmla="*/ 21726 h 1533655"/>
              <a:gd name="connsiteX45" fmla="*/ 5948127 w 6165410"/>
              <a:gd name="connsiteY45" fmla="*/ 39833 h 1533655"/>
              <a:gd name="connsiteX46" fmla="*/ 5459240 w 6165410"/>
              <a:gd name="connsiteY46" fmla="*/ 39833 h 1533655"/>
              <a:gd name="connsiteX47" fmla="*/ 5432079 w 6165410"/>
              <a:gd name="connsiteY47" fmla="*/ 48886 h 1533655"/>
              <a:gd name="connsiteX48" fmla="*/ 5115208 w 6165410"/>
              <a:gd name="connsiteY48" fmla="*/ 76047 h 1533655"/>
              <a:gd name="connsiteX49" fmla="*/ 4988459 w 6165410"/>
              <a:gd name="connsiteY49" fmla="*/ 184688 h 1533655"/>
              <a:gd name="connsiteX50" fmla="*/ 4897925 w 6165410"/>
              <a:gd name="connsiteY50" fmla="*/ 229956 h 1533655"/>
              <a:gd name="connsiteX51" fmla="*/ 4762123 w 6165410"/>
              <a:gd name="connsiteY51" fmla="*/ 347651 h 1533655"/>
              <a:gd name="connsiteX52" fmla="*/ 4572000 w 6165410"/>
              <a:gd name="connsiteY52" fmla="*/ 392918 h 1533655"/>
              <a:gd name="connsiteX53" fmla="*/ 4499572 w 6165410"/>
              <a:gd name="connsiteY53" fmla="*/ 429132 h 1533655"/>
              <a:gd name="connsiteX54" fmla="*/ 4472412 w 6165410"/>
              <a:gd name="connsiteY54" fmla="*/ 438185 h 1533655"/>
              <a:gd name="connsiteX55" fmla="*/ 4418091 w 6165410"/>
              <a:gd name="connsiteY55" fmla="*/ 411025 h 1533655"/>
              <a:gd name="connsiteX56" fmla="*/ 4354717 w 6165410"/>
              <a:gd name="connsiteY56" fmla="*/ 420078 h 1533655"/>
              <a:gd name="connsiteX57" fmla="*/ 4327556 w 6165410"/>
              <a:gd name="connsiteY57" fmla="*/ 438185 h 1533655"/>
              <a:gd name="connsiteX58" fmla="*/ 4110273 w 6165410"/>
              <a:gd name="connsiteY58" fmla="*/ 429132 h 1533655"/>
              <a:gd name="connsiteX59" fmla="*/ 3992578 w 6165410"/>
              <a:gd name="connsiteY59" fmla="*/ 510613 h 1533655"/>
              <a:gd name="connsiteX60" fmla="*/ 3775295 w 6165410"/>
              <a:gd name="connsiteY60" fmla="*/ 601148 h 1533655"/>
              <a:gd name="connsiteX61" fmla="*/ 3512745 w 6165410"/>
              <a:gd name="connsiteY61" fmla="*/ 718843 h 1533655"/>
              <a:gd name="connsiteX62" fmla="*/ 3440317 w 6165410"/>
              <a:gd name="connsiteY62" fmla="*/ 755057 h 1533655"/>
              <a:gd name="connsiteX63" fmla="*/ 3150606 w 6165410"/>
              <a:gd name="connsiteY63" fmla="*/ 791270 h 1533655"/>
              <a:gd name="connsiteX64" fmla="*/ 3078178 w 6165410"/>
              <a:gd name="connsiteY64" fmla="*/ 809377 h 1533655"/>
              <a:gd name="connsiteX65" fmla="*/ 2869949 w 6165410"/>
              <a:gd name="connsiteY65" fmla="*/ 818431 h 1533655"/>
              <a:gd name="connsiteX66" fmla="*/ 2725093 w 6165410"/>
              <a:gd name="connsiteY66" fmla="*/ 908965 h 1533655"/>
              <a:gd name="connsiteX67" fmla="*/ 2634558 w 6165410"/>
              <a:gd name="connsiteY67" fmla="*/ 899912 h 1533655"/>
              <a:gd name="connsiteX68" fmla="*/ 2562131 w 6165410"/>
              <a:gd name="connsiteY68" fmla="*/ 872752 h 1533655"/>
              <a:gd name="connsiteX69" fmla="*/ 2227152 w 6165410"/>
              <a:gd name="connsiteY69" fmla="*/ 890858 h 1533655"/>
              <a:gd name="connsiteX70" fmla="*/ 2190939 w 6165410"/>
              <a:gd name="connsiteY70" fmla="*/ 908965 h 1533655"/>
              <a:gd name="connsiteX71" fmla="*/ 1955549 w 6165410"/>
              <a:gd name="connsiteY71" fmla="*/ 872752 h 1533655"/>
              <a:gd name="connsiteX72" fmla="*/ 1765426 w 6165410"/>
              <a:gd name="connsiteY72" fmla="*/ 881805 h 1533655"/>
              <a:gd name="connsiteX73" fmla="*/ 1711105 w 6165410"/>
              <a:gd name="connsiteY73" fmla="*/ 908965 h 1533655"/>
              <a:gd name="connsiteX74" fmla="*/ 1647731 w 6165410"/>
              <a:gd name="connsiteY74" fmla="*/ 936126 h 1533655"/>
              <a:gd name="connsiteX75" fmla="*/ 1466661 w 6165410"/>
              <a:gd name="connsiteY75" fmla="*/ 990447 h 1533655"/>
              <a:gd name="connsiteX76" fmla="*/ 1140737 w 6165410"/>
              <a:gd name="connsiteY76" fmla="*/ 927072 h 1533655"/>
              <a:gd name="connsiteX77" fmla="*/ 1068309 w 6165410"/>
              <a:gd name="connsiteY77" fmla="*/ 890858 h 1533655"/>
              <a:gd name="connsiteX78" fmla="*/ 932507 w 6165410"/>
              <a:gd name="connsiteY78" fmla="*/ 863698 h 1533655"/>
              <a:gd name="connsiteX79" fmla="*/ 823865 w 6165410"/>
              <a:gd name="connsiteY79" fmla="*/ 809377 h 1533655"/>
              <a:gd name="connsiteX80" fmla="*/ 796705 w 6165410"/>
              <a:gd name="connsiteY80" fmla="*/ 800324 h 1533655"/>
              <a:gd name="connsiteX81" fmla="*/ 724277 w 6165410"/>
              <a:gd name="connsiteY81" fmla="*/ 809377 h 1533655"/>
              <a:gd name="connsiteX82" fmla="*/ 624689 w 6165410"/>
              <a:gd name="connsiteY82" fmla="*/ 818431 h 1533655"/>
              <a:gd name="connsiteX83" fmla="*/ 534154 w 6165410"/>
              <a:gd name="connsiteY83" fmla="*/ 764110 h 1533655"/>
              <a:gd name="connsiteX84" fmla="*/ 470780 w 6165410"/>
              <a:gd name="connsiteY84" fmla="*/ 700736 h 1533655"/>
              <a:gd name="connsiteX85" fmla="*/ 407406 w 6165410"/>
              <a:gd name="connsiteY85" fmla="*/ 691682 h 1533655"/>
              <a:gd name="connsiteX86" fmla="*/ 226337 w 6165410"/>
              <a:gd name="connsiteY86" fmla="*/ 592094 h 1533655"/>
              <a:gd name="connsiteX87" fmla="*/ 144855 w 6165410"/>
              <a:gd name="connsiteY87" fmla="*/ 601148 h 1533655"/>
              <a:gd name="connsiteX88" fmla="*/ 108642 w 6165410"/>
              <a:gd name="connsiteY88" fmla="*/ 583041 h 1533655"/>
              <a:gd name="connsiteX89" fmla="*/ 81481 w 6165410"/>
              <a:gd name="connsiteY89" fmla="*/ 564934 h 1533655"/>
              <a:gd name="connsiteX90" fmla="*/ 0 w 6165410"/>
              <a:gd name="connsiteY90" fmla="*/ 564934 h 1533655"/>
              <a:gd name="connsiteX91" fmla="*/ 0 w 6165410"/>
              <a:gd name="connsiteY91" fmla="*/ 1524601 h 1533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6165410" h="1533655">
                <a:moveTo>
                  <a:pt x="0" y="1524601"/>
                </a:moveTo>
                <a:lnTo>
                  <a:pt x="1656784" y="1533655"/>
                </a:lnTo>
                <a:lnTo>
                  <a:pt x="1747319" y="1452173"/>
                </a:lnTo>
                <a:lnTo>
                  <a:pt x="1846907" y="1406906"/>
                </a:lnTo>
                <a:lnTo>
                  <a:pt x="1937442" y="1388799"/>
                </a:lnTo>
                <a:lnTo>
                  <a:pt x="2091351" y="1352585"/>
                </a:lnTo>
                <a:lnTo>
                  <a:pt x="2290527" y="1352585"/>
                </a:lnTo>
                <a:lnTo>
                  <a:pt x="2408222" y="1334478"/>
                </a:lnTo>
                <a:lnTo>
                  <a:pt x="2462543" y="1307318"/>
                </a:lnTo>
                <a:lnTo>
                  <a:pt x="2580238" y="1216783"/>
                </a:lnTo>
                <a:lnTo>
                  <a:pt x="2688879" y="1162462"/>
                </a:lnTo>
                <a:lnTo>
                  <a:pt x="2688879" y="1162462"/>
                </a:lnTo>
                <a:lnTo>
                  <a:pt x="2906162" y="1117195"/>
                </a:lnTo>
                <a:lnTo>
                  <a:pt x="2987644" y="1126249"/>
                </a:lnTo>
                <a:lnTo>
                  <a:pt x="3132499" y="1135302"/>
                </a:lnTo>
                <a:lnTo>
                  <a:pt x="3159659" y="1108142"/>
                </a:lnTo>
                <a:lnTo>
                  <a:pt x="3349782" y="1090035"/>
                </a:lnTo>
                <a:lnTo>
                  <a:pt x="3422210" y="1053821"/>
                </a:lnTo>
                <a:lnTo>
                  <a:pt x="3576119" y="1053821"/>
                </a:lnTo>
                <a:lnTo>
                  <a:pt x="3684760" y="1026660"/>
                </a:lnTo>
                <a:lnTo>
                  <a:pt x="3793402" y="963286"/>
                </a:lnTo>
                <a:lnTo>
                  <a:pt x="3883937" y="854645"/>
                </a:lnTo>
                <a:lnTo>
                  <a:pt x="3983525" y="782217"/>
                </a:lnTo>
                <a:lnTo>
                  <a:pt x="4028792" y="746003"/>
                </a:lnTo>
                <a:lnTo>
                  <a:pt x="4074059" y="700736"/>
                </a:lnTo>
                <a:lnTo>
                  <a:pt x="4209861" y="619255"/>
                </a:lnTo>
                <a:lnTo>
                  <a:pt x="4327556" y="592094"/>
                </a:lnTo>
                <a:lnTo>
                  <a:pt x="4508626" y="573987"/>
                </a:lnTo>
                <a:lnTo>
                  <a:pt x="4626321" y="510613"/>
                </a:lnTo>
                <a:lnTo>
                  <a:pt x="4716855" y="456292"/>
                </a:lnTo>
                <a:lnTo>
                  <a:pt x="4771176" y="447239"/>
                </a:lnTo>
                <a:lnTo>
                  <a:pt x="5097101" y="420078"/>
                </a:lnTo>
                <a:lnTo>
                  <a:pt x="5178582" y="392918"/>
                </a:lnTo>
                <a:lnTo>
                  <a:pt x="5251010" y="329544"/>
                </a:lnTo>
                <a:lnTo>
                  <a:pt x="5332491" y="275223"/>
                </a:lnTo>
                <a:lnTo>
                  <a:pt x="5404919" y="257116"/>
                </a:lnTo>
                <a:lnTo>
                  <a:pt x="5522614" y="220902"/>
                </a:lnTo>
                <a:lnTo>
                  <a:pt x="5712737" y="193742"/>
                </a:lnTo>
                <a:lnTo>
                  <a:pt x="5830432" y="166581"/>
                </a:lnTo>
                <a:lnTo>
                  <a:pt x="5893806" y="112260"/>
                </a:lnTo>
                <a:lnTo>
                  <a:pt x="6011501" y="66993"/>
                </a:lnTo>
                <a:lnTo>
                  <a:pt x="6074875" y="76047"/>
                </a:lnTo>
                <a:lnTo>
                  <a:pt x="6165410" y="57940"/>
                </a:lnTo>
                <a:lnTo>
                  <a:pt x="6165410" y="57940"/>
                </a:lnTo>
                <a:cubicBezTo>
                  <a:pt x="6135232" y="45869"/>
                  <a:pt x="6107266" y="24425"/>
                  <a:pt x="6074875" y="21726"/>
                </a:cubicBezTo>
                <a:cubicBezTo>
                  <a:pt x="6032344" y="18182"/>
                  <a:pt x="5948127" y="39833"/>
                  <a:pt x="5948127" y="39833"/>
                </a:cubicBezTo>
                <a:cubicBezTo>
                  <a:pt x="5729046" y="0"/>
                  <a:pt x="5850215" y="14335"/>
                  <a:pt x="5459240" y="39833"/>
                </a:cubicBezTo>
                <a:cubicBezTo>
                  <a:pt x="5449717" y="40454"/>
                  <a:pt x="5441570" y="47887"/>
                  <a:pt x="5432079" y="48886"/>
                </a:cubicBezTo>
                <a:cubicBezTo>
                  <a:pt x="5326651" y="59984"/>
                  <a:pt x="5220832" y="66993"/>
                  <a:pt x="5115208" y="76047"/>
                </a:cubicBezTo>
                <a:cubicBezTo>
                  <a:pt x="5072958" y="112261"/>
                  <a:pt x="5038230" y="159802"/>
                  <a:pt x="4988459" y="184688"/>
                </a:cubicBezTo>
                <a:cubicBezTo>
                  <a:pt x="4958281" y="199777"/>
                  <a:pt x="4925490" y="210498"/>
                  <a:pt x="4897925" y="229956"/>
                </a:cubicBezTo>
                <a:cubicBezTo>
                  <a:pt x="4845160" y="267202"/>
                  <a:pt x="4826178" y="323354"/>
                  <a:pt x="4762123" y="347651"/>
                </a:cubicBezTo>
                <a:cubicBezTo>
                  <a:pt x="4701212" y="370755"/>
                  <a:pt x="4572000" y="392918"/>
                  <a:pt x="4572000" y="392918"/>
                </a:cubicBezTo>
                <a:cubicBezTo>
                  <a:pt x="4547857" y="404989"/>
                  <a:pt x="4524145" y="417963"/>
                  <a:pt x="4499572" y="429132"/>
                </a:cubicBezTo>
                <a:cubicBezTo>
                  <a:pt x="4490884" y="433081"/>
                  <a:pt x="4481728" y="440255"/>
                  <a:pt x="4472412" y="438185"/>
                </a:cubicBezTo>
                <a:cubicBezTo>
                  <a:pt x="4452650" y="433793"/>
                  <a:pt x="4436198" y="420078"/>
                  <a:pt x="4418091" y="411025"/>
                </a:cubicBezTo>
                <a:cubicBezTo>
                  <a:pt x="4396966" y="414043"/>
                  <a:pt x="4375156" y="413946"/>
                  <a:pt x="4354717" y="420078"/>
                </a:cubicBezTo>
                <a:cubicBezTo>
                  <a:pt x="4344295" y="423205"/>
                  <a:pt x="4338430" y="437782"/>
                  <a:pt x="4327556" y="438185"/>
                </a:cubicBezTo>
                <a:lnTo>
                  <a:pt x="4110273" y="429132"/>
                </a:lnTo>
                <a:cubicBezTo>
                  <a:pt x="4071041" y="456292"/>
                  <a:pt x="4037845" y="495524"/>
                  <a:pt x="3992578" y="510613"/>
                </a:cubicBezTo>
                <a:cubicBezTo>
                  <a:pt x="3919669" y="534915"/>
                  <a:pt x="3832127" y="563259"/>
                  <a:pt x="3775295" y="601148"/>
                </a:cubicBezTo>
                <a:cubicBezTo>
                  <a:pt x="3662783" y="676158"/>
                  <a:pt x="3871415" y="539508"/>
                  <a:pt x="3512745" y="718843"/>
                </a:cubicBezTo>
                <a:cubicBezTo>
                  <a:pt x="3488602" y="730914"/>
                  <a:pt x="3466435" y="748244"/>
                  <a:pt x="3440317" y="755057"/>
                </a:cubicBezTo>
                <a:cubicBezTo>
                  <a:pt x="3419844" y="760398"/>
                  <a:pt x="3161498" y="789989"/>
                  <a:pt x="3150606" y="791270"/>
                </a:cubicBezTo>
                <a:cubicBezTo>
                  <a:pt x="3126463" y="797306"/>
                  <a:pt x="3103042" y="808341"/>
                  <a:pt x="3078178" y="809377"/>
                </a:cubicBezTo>
                <a:cubicBezTo>
                  <a:pt x="2840209" y="819293"/>
                  <a:pt x="3012168" y="777797"/>
                  <a:pt x="2869949" y="818431"/>
                </a:cubicBezTo>
                <a:cubicBezTo>
                  <a:pt x="2826642" y="854520"/>
                  <a:pt x="2783839" y="897216"/>
                  <a:pt x="2725093" y="908965"/>
                </a:cubicBezTo>
                <a:cubicBezTo>
                  <a:pt x="2695353" y="914913"/>
                  <a:pt x="2664736" y="902930"/>
                  <a:pt x="2634558" y="899912"/>
                </a:cubicBezTo>
                <a:cubicBezTo>
                  <a:pt x="2610416" y="890859"/>
                  <a:pt x="2586592" y="880906"/>
                  <a:pt x="2562131" y="872752"/>
                </a:cubicBezTo>
                <a:cubicBezTo>
                  <a:pt x="2455070" y="837065"/>
                  <a:pt x="2328021" y="881688"/>
                  <a:pt x="2227152" y="890858"/>
                </a:cubicBezTo>
                <a:cubicBezTo>
                  <a:pt x="2215081" y="896894"/>
                  <a:pt x="2204435" y="908965"/>
                  <a:pt x="2190939" y="908965"/>
                </a:cubicBezTo>
                <a:cubicBezTo>
                  <a:pt x="2167646" y="908965"/>
                  <a:pt x="1986028" y="877832"/>
                  <a:pt x="1955549" y="872752"/>
                </a:cubicBezTo>
                <a:cubicBezTo>
                  <a:pt x="1892175" y="875770"/>
                  <a:pt x="1828187" y="872507"/>
                  <a:pt x="1765426" y="881805"/>
                </a:cubicBezTo>
                <a:cubicBezTo>
                  <a:pt x="1745400" y="884772"/>
                  <a:pt x="1729486" y="900481"/>
                  <a:pt x="1711105" y="908965"/>
                </a:cubicBezTo>
                <a:cubicBezTo>
                  <a:pt x="1690237" y="918596"/>
                  <a:pt x="1669070" y="927590"/>
                  <a:pt x="1647731" y="936126"/>
                </a:cubicBezTo>
                <a:cubicBezTo>
                  <a:pt x="1518355" y="987877"/>
                  <a:pt x="1567466" y="976046"/>
                  <a:pt x="1466661" y="990447"/>
                </a:cubicBezTo>
                <a:cubicBezTo>
                  <a:pt x="1263825" y="905930"/>
                  <a:pt x="1447333" y="969361"/>
                  <a:pt x="1140737" y="927072"/>
                </a:cubicBezTo>
                <a:cubicBezTo>
                  <a:pt x="1020149" y="910439"/>
                  <a:pt x="1152655" y="914287"/>
                  <a:pt x="1068309" y="890858"/>
                </a:cubicBezTo>
                <a:cubicBezTo>
                  <a:pt x="1023829" y="878503"/>
                  <a:pt x="977774" y="872751"/>
                  <a:pt x="932507" y="863698"/>
                </a:cubicBezTo>
                <a:cubicBezTo>
                  <a:pt x="896293" y="845591"/>
                  <a:pt x="860555" y="826499"/>
                  <a:pt x="823865" y="809377"/>
                </a:cubicBezTo>
                <a:cubicBezTo>
                  <a:pt x="815217" y="805341"/>
                  <a:pt x="806248" y="800324"/>
                  <a:pt x="796705" y="800324"/>
                </a:cubicBezTo>
                <a:cubicBezTo>
                  <a:pt x="772374" y="800324"/>
                  <a:pt x="748474" y="806830"/>
                  <a:pt x="724277" y="809377"/>
                </a:cubicBezTo>
                <a:cubicBezTo>
                  <a:pt x="691127" y="812866"/>
                  <a:pt x="657885" y="815413"/>
                  <a:pt x="624689" y="818431"/>
                </a:cubicBezTo>
                <a:cubicBezTo>
                  <a:pt x="594511" y="800324"/>
                  <a:pt x="559040" y="788996"/>
                  <a:pt x="534154" y="764110"/>
                </a:cubicBezTo>
                <a:cubicBezTo>
                  <a:pt x="513029" y="742985"/>
                  <a:pt x="500354" y="704961"/>
                  <a:pt x="470780" y="700736"/>
                </a:cubicBezTo>
                <a:lnTo>
                  <a:pt x="407406" y="691682"/>
                </a:lnTo>
                <a:cubicBezTo>
                  <a:pt x="358722" y="659226"/>
                  <a:pt x="285113" y="603849"/>
                  <a:pt x="226337" y="592094"/>
                </a:cubicBezTo>
                <a:cubicBezTo>
                  <a:pt x="199540" y="586735"/>
                  <a:pt x="172016" y="598130"/>
                  <a:pt x="144855" y="601148"/>
                </a:cubicBezTo>
                <a:cubicBezTo>
                  <a:pt x="132784" y="595112"/>
                  <a:pt x="120360" y="589737"/>
                  <a:pt x="108642" y="583041"/>
                </a:cubicBezTo>
                <a:cubicBezTo>
                  <a:pt x="99195" y="577642"/>
                  <a:pt x="92214" y="566723"/>
                  <a:pt x="81481" y="564934"/>
                </a:cubicBezTo>
                <a:cubicBezTo>
                  <a:pt x="54690" y="560469"/>
                  <a:pt x="27160" y="564934"/>
                  <a:pt x="0" y="564934"/>
                </a:cubicBezTo>
                <a:lnTo>
                  <a:pt x="0" y="1524601"/>
                </a:lnTo>
                <a:close/>
              </a:path>
            </a:pathLst>
          </a:cu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2514600" y="6019800"/>
            <a:ext cx="6096000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60491" y="762000"/>
            <a:ext cx="78703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Dune Erosion</a:t>
            </a:r>
          </a:p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A. H. Sallenger Jr. Scaling Model   “Overtopping Regime”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953000" y="563880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SWL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765110" y="5598367"/>
            <a:ext cx="2883159" cy="401217"/>
          </a:xfrm>
          <a:custGeom>
            <a:avLst/>
            <a:gdLst>
              <a:gd name="connsiteX0" fmla="*/ 0 w 2883159"/>
              <a:gd name="connsiteY0" fmla="*/ 391886 h 401217"/>
              <a:gd name="connsiteX1" fmla="*/ 1688841 w 2883159"/>
              <a:gd name="connsiteY1" fmla="*/ 401217 h 401217"/>
              <a:gd name="connsiteX2" fmla="*/ 1726163 w 2883159"/>
              <a:gd name="connsiteY2" fmla="*/ 363894 h 401217"/>
              <a:gd name="connsiteX3" fmla="*/ 1763486 w 2883159"/>
              <a:gd name="connsiteY3" fmla="*/ 335902 h 401217"/>
              <a:gd name="connsiteX4" fmla="*/ 1800808 w 2883159"/>
              <a:gd name="connsiteY4" fmla="*/ 298580 h 401217"/>
              <a:gd name="connsiteX5" fmla="*/ 1875453 w 2883159"/>
              <a:gd name="connsiteY5" fmla="*/ 270588 h 401217"/>
              <a:gd name="connsiteX6" fmla="*/ 1950098 w 2883159"/>
              <a:gd name="connsiteY6" fmla="*/ 261257 h 401217"/>
              <a:gd name="connsiteX7" fmla="*/ 2024743 w 2883159"/>
              <a:gd name="connsiteY7" fmla="*/ 242596 h 401217"/>
              <a:gd name="connsiteX8" fmla="*/ 2136710 w 2883159"/>
              <a:gd name="connsiteY8" fmla="*/ 233266 h 401217"/>
              <a:gd name="connsiteX9" fmla="*/ 2248678 w 2883159"/>
              <a:gd name="connsiteY9" fmla="*/ 233266 h 401217"/>
              <a:gd name="connsiteX10" fmla="*/ 2341984 w 2883159"/>
              <a:gd name="connsiteY10" fmla="*/ 223935 h 401217"/>
              <a:gd name="connsiteX11" fmla="*/ 2425959 w 2883159"/>
              <a:gd name="connsiteY11" fmla="*/ 195943 h 401217"/>
              <a:gd name="connsiteX12" fmla="*/ 2491274 w 2883159"/>
              <a:gd name="connsiteY12" fmla="*/ 177282 h 401217"/>
              <a:gd name="connsiteX13" fmla="*/ 2537927 w 2883159"/>
              <a:gd name="connsiteY13" fmla="*/ 139960 h 401217"/>
              <a:gd name="connsiteX14" fmla="*/ 2547257 w 2883159"/>
              <a:gd name="connsiteY14" fmla="*/ 102637 h 401217"/>
              <a:gd name="connsiteX15" fmla="*/ 2621902 w 2883159"/>
              <a:gd name="connsiteY15" fmla="*/ 74645 h 401217"/>
              <a:gd name="connsiteX16" fmla="*/ 2677886 w 2883159"/>
              <a:gd name="connsiteY16" fmla="*/ 37323 h 401217"/>
              <a:gd name="connsiteX17" fmla="*/ 2743200 w 2883159"/>
              <a:gd name="connsiteY17" fmla="*/ 18662 h 401217"/>
              <a:gd name="connsiteX18" fmla="*/ 2799184 w 2883159"/>
              <a:gd name="connsiteY18" fmla="*/ 18662 h 401217"/>
              <a:gd name="connsiteX19" fmla="*/ 2883159 w 2883159"/>
              <a:gd name="connsiteY19" fmla="*/ 0 h 401217"/>
              <a:gd name="connsiteX20" fmla="*/ 0 w 2883159"/>
              <a:gd name="connsiteY20" fmla="*/ 391886 h 401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83159" h="401217">
                <a:moveTo>
                  <a:pt x="0" y="391886"/>
                </a:moveTo>
                <a:lnTo>
                  <a:pt x="1688841" y="401217"/>
                </a:lnTo>
                <a:lnTo>
                  <a:pt x="1726163" y="363894"/>
                </a:lnTo>
                <a:lnTo>
                  <a:pt x="1763486" y="335902"/>
                </a:lnTo>
                <a:lnTo>
                  <a:pt x="1800808" y="298580"/>
                </a:lnTo>
                <a:lnTo>
                  <a:pt x="1875453" y="270588"/>
                </a:lnTo>
                <a:lnTo>
                  <a:pt x="1950098" y="261257"/>
                </a:lnTo>
                <a:lnTo>
                  <a:pt x="2024743" y="242596"/>
                </a:lnTo>
                <a:lnTo>
                  <a:pt x="2136710" y="233266"/>
                </a:lnTo>
                <a:lnTo>
                  <a:pt x="2248678" y="233266"/>
                </a:lnTo>
                <a:lnTo>
                  <a:pt x="2341984" y="223935"/>
                </a:lnTo>
                <a:lnTo>
                  <a:pt x="2425959" y="195943"/>
                </a:lnTo>
                <a:lnTo>
                  <a:pt x="2491274" y="177282"/>
                </a:lnTo>
                <a:lnTo>
                  <a:pt x="2537927" y="139960"/>
                </a:lnTo>
                <a:lnTo>
                  <a:pt x="2547257" y="102637"/>
                </a:lnTo>
                <a:lnTo>
                  <a:pt x="2621902" y="74645"/>
                </a:lnTo>
                <a:lnTo>
                  <a:pt x="2677886" y="37323"/>
                </a:lnTo>
                <a:lnTo>
                  <a:pt x="2743200" y="18662"/>
                </a:lnTo>
                <a:lnTo>
                  <a:pt x="2799184" y="18662"/>
                </a:lnTo>
                <a:lnTo>
                  <a:pt x="2883159" y="0"/>
                </a:lnTo>
                <a:lnTo>
                  <a:pt x="0" y="391886"/>
                </a:lnTo>
                <a:close/>
              </a:path>
            </a:pathLst>
          </a:custGeom>
          <a:solidFill>
            <a:srgbClr val="0909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33" name="Rectangle 32"/>
          <p:cNvSpPr/>
          <p:nvPr/>
        </p:nvSpPr>
        <p:spPr>
          <a:xfrm>
            <a:off x="5867400" y="2362200"/>
            <a:ext cx="2743200" cy="2438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Freeform 33"/>
          <p:cNvSpPr/>
          <p:nvPr/>
        </p:nvSpPr>
        <p:spPr>
          <a:xfrm>
            <a:off x="5458408" y="3125755"/>
            <a:ext cx="3172408" cy="1931437"/>
          </a:xfrm>
          <a:custGeom>
            <a:avLst/>
            <a:gdLst>
              <a:gd name="connsiteX0" fmla="*/ 3153747 w 3172408"/>
              <a:gd name="connsiteY0" fmla="*/ 1679510 h 1931437"/>
              <a:gd name="connsiteX1" fmla="*/ 3163078 w 3172408"/>
              <a:gd name="connsiteY1" fmla="*/ 1931437 h 1931437"/>
              <a:gd name="connsiteX2" fmla="*/ 0 w 3172408"/>
              <a:gd name="connsiteY2" fmla="*/ 1819469 h 1931437"/>
              <a:gd name="connsiteX3" fmla="*/ 65314 w 3172408"/>
              <a:gd name="connsiteY3" fmla="*/ 1772816 h 1931437"/>
              <a:gd name="connsiteX4" fmla="*/ 111968 w 3172408"/>
              <a:gd name="connsiteY4" fmla="*/ 1735494 h 1931437"/>
              <a:gd name="connsiteX5" fmla="*/ 130629 w 3172408"/>
              <a:gd name="connsiteY5" fmla="*/ 1670180 h 1931437"/>
              <a:gd name="connsiteX6" fmla="*/ 149290 w 3172408"/>
              <a:gd name="connsiteY6" fmla="*/ 1642188 h 1931437"/>
              <a:gd name="connsiteX7" fmla="*/ 177282 w 3172408"/>
              <a:gd name="connsiteY7" fmla="*/ 1586204 h 1931437"/>
              <a:gd name="connsiteX8" fmla="*/ 233265 w 3172408"/>
              <a:gd name="connsiteY8" fmla="*/ 1567543 h 1931437"/>
              <a:gd name="connsiteX9" fmla="*/ 261257 w 3172408"/>
              <a:gd name="connsiteY9" fmla="*/ 1558212 h 1931437"/>
              <a:gd name="connsiteX10" fmla="*/ 289249 w 3172408"/>
              <a:gd name="connsiteY10" fmla="*/ 1539551 h 1931437"/>
              <a:gd name="connsiteX11" fmla="*/ 326572 w 3172408"/>
              <a:gd name="connsiteY11" fmla="*/ 1530221 h 1931437"/>
              <a:gd name="connsiteX12" fmla="*/ 345233 w 3172408"/>
              <a:gd name="connsiteY12" fmla="*/ 1511559 h 1931437"/>
              <a:gd name="connsiteX13" fmla="*/ 373225 w 3172408"/>
              <a:gd name="connsiteY13" fmla="*/ 1502229 h 1931437"/>
              <a:gd name="connsiteX14" fmla="*/ 401216 w 3172408"/>
              <a:gd name="connsiteY14" fmla="*/ 1483567 h 1931437"/>
              <a:gd name="connsiteX15" fmla="*/ 419878 w 3172408"/>
              <a:gd name="connsiteY15" fmla="*/ 1455576 h 1931437"/>
              <a:gd name="connsiteX16" fmla="*/ 485192 w 3172408"/>
              <a:gd name="connsiteY16" fmla="*/ 1390261 h 1931437"/>
              <a:gd name="connsiteX17" fmla="*/ 541176 w 3172408"/>
              <a:gd name="connsiteY17" fmla="*/ 1371600 h 1931437"/>
              <a:gd name="connsiteX18" fmla="*/ 559837 w 3172408"/>
              <a:gd name="connsiteY18" fmla="*/ 1343608 h 1931437"/>
              <a:gd name="connsiteX19" fmla="*/ 587829 w 3172408"/>
              <a:gd name="connsiteY19" fmla="*/ 1315616 h 1931437"/>
              <a:gd name="connsiteX20" fmla="*/ 643812 w 3172408"/>
              <a:gd name="connsiteY20" fmla="*/ 1203649 h 1931437"/>
              <a:gd name="connsiteX21" fmla="*/ 709127 w 3172408"/>
              <a:gd name="connsiteY21" fmla="*/ 1184988 h 1931437"/>
              <a:gd name="connsiteX22" fmla="*/ 755780 w 3172408"/>
              <a:gd name="connsiteY22" fmla="*/ 1147665 h 1931437"/>
              <a:gd name="connsiteX23" fmla="*/ 774441 w 3172408"/>
              <a:gd name="connsiteY23" fmla="*/ 1082351 h 1931437"/>
              <a:gd name="connsiteX24" fmla="*/ 793102 w 3172408"/>
              <a:gd name="connsiteY24" fmla="*/ 1054359 h 1931437"/>
              <a:gd name="connsiteX25" fmla="*/ 802433 w 3172408"/>
              <a:gd name="connsiteY25" fmla="*/ 1026367 h 1931437"/>
              <a:gd name="connsiteX26" fmla="*/ 858416 w 3172408"/>
              <a:gd name="connsiteY26" fmla="*/ 989045 h 1931437"/>
              <a:gd name="connsiteX27" fmla="*/ 877078 w 3172408"/>
              <a:gd name="connsiteY27" fmla="*/ 970384 h 1931437"/>
              <a:gd name="connsiteX28" fmla="*/ 895739 w 3172408"/>
              <a:gd name="connsiteY28" fmla="*/ 905069 h 1931437"/>
              <a:gd name="connsiteX29" fmla="*/ 923731 w 3172408"/>
              <a:gd name="connsiteY29" fmla="*/ 783772 h 1931437"/>
              <a:gd name="connsiteX30" fmla="*/ 979714 w 3172408"/>
              <a:gd name="connsiteY30" fmla="*/ 765110 h 1931437"/>
              <a:gd name="connsiteX31" fmla="*/ 998376 w 3172408"/>
              <a:gd name="connsiteY31" fmla="*/ 746449 h 1931437"/>
              <a:gd name="connsiteX32" fmla="*/ 1035698 w 3172408"/>
              <a:gd name="connsiteY32" fmla="*/ 727788 h 1931437"/>
              <a:gd name="connsiteX33" fmla="*/ 1063690 w 3172408"/>
              <a:gd name="connsiteY33" fmla="*/ 709127 h 1931437"/>
              <a:gd name="connsiteX34" fmla="*/ 1082351 w 3172408"/>
              <a:gd name="connsiteY34" fmla="*/ 681135 h 1931437"/>
              <a:gd name="connsiteX35" fmla="*/ 1147665 w 3172408"/>
              <a:gd name="connsiteY35" fmla="*/ 662474 h 1931437"/>
              <a:gd name="connsiteX36" fmla="*/ 1203649 w 3172408"/>
              <a:gd name="connsiteY36" fmla="*/ 634482 h 1931437"/>
              <a:gd name="connsiteX37" fmla="*/ 1315616 w 3172408"/>
              <a:gd name="connsiteY37" fmla="*/ 643812 h 1931437"/>
              <a:gd name="connsiteX38" fmla="*/ 1371600 w 3172408"/>
              <a:gd name="connsiteY38" fmla="*/ 606490 h 1931437"/>
              <a:gd name="connsiteX39" fmla="*/ 1399592 w 3172408"/>
              <a:gd name="connsiteY39" fmla="*/ 587829 h 1931437"/>
              <a:gd name="connsiteX40" fmla="*/ 1418253 w 3172408"/>
              <a:gd name="connsiteY40" fmla="*/ 569167 h 1931437"/>
              <a:gd name="connsiteX41" fmla="*/ 1408923 w 3172408"/>
              <a:gd name="connsiteY41" fmla="*/ 485192 h 1931437"/>
              <a:gd name="connsiteX42" fmla="*/ 1408923 w 3172408"/>
              <a:gd name="connsiteY42" fmla="*/ 373225 h 1931437"/>
              <a:gd name="connsiteX43" fmla="*/ 1436914 w 3172408"/>
              <a:gd name="connsiteY43" fmla="*/ 363894 h 1931437"/>
              <a:gd name="connsiteX44" fmla="*/ 1520890 w 3172408"/>
              <a:gd name="connsiteY44" fmla="*/ 354563 h 1931437"/>
              <a:gd name="connsiteX45" fmla="*/ 1558212 w 3172408"/>
              <a:gd name="connsiteY45" fmla="*/ 345233 h 1931437"/>
              <a:gd name="connsiteX46" fmla="*/ 1614196 w 3172408"/>
              <a:gd name="connsiteY46" fmla="*/ 326572 h 1931437"/>
              <a:gd name="connsiteX47" fmla="*/ 1670180 w 3172408"/>
              <a:gd name="connsiteY47" fmla="*/ 261257 h 1931437"/>
              <a:gd name="connsiteX48" fmla="*/ 1688841 w 3172408"/>
              <a:gd name="connsiteY48" fmla="*/ 111967 h 1931437"/>
              <a:gd name="connsiteX49" fmla="*/ 1698172 w 3172408"/>
              <a:gd name="connsiteY49" fmla="*/ 74645 h 1931437"/>
              <a:gd name="connsiteX50" fmla="*/ 1754155 w 3172408"/>
              <a:gd name="connsiteY50" fmla="*/ 46653 h 1931437"/>
              <a:gd name="connsiteX51" fmla="*/ 1782147 w 3172408"/>
              <a:gd name="connsiteY51" fmla="*/ 27992 h 1931437"/>
              <a:gd name="connsiteX52" fmla="*/ 1819470 w 3172408"/>
              <a:gd name="connsiteY52" fmla="*/ 18661 h 1931437"/>
              <a:gd name="connsiteX53" fmla="*/ 1903445 w 3172408"/>
              <a:gd name="connsiteY53" fmla="*/ 0 h 1931437"/>
              <a:gd name="connsiteX54" fmla="*/ 2127380 w 3172408"/>
              <a:gd name="connsiteY54" fmla="*/ 9331 h 1931437"/>
              <a:gd name="connsiteX55" fmla="*/ 2155372 w 3172408"/>
              <a:gd name="connsiteY55" fmla="*/ 18661 h 1931437"/>
              <a:gd name="connsiteX56" fmla="*/ 2192694 w 3172408"/>
              <a:gd name="connsiteY56" fmla="*/ 65314 h 1931437"/>
              <a:gd name="connsiteX57" fmla="*/ 2248678 w 3172408"/>
              <a:gd name="connsiteY57" fmla="*/ 102637 h 1931437"/>
              <a:gd name="connsiteX58" fmla="*/ 2267339 w 3172408"/>
              <a:gd name="connsiteY58" fmla="*/ 233265 h 1931437"/>
              <a:gd name="connsiteX59" fmla="*/ 2276670 w 3172408"/>
              <a:gd name="connsiteY59" fmla="*/ 289249 h 1931437"/>
              <a:gd name="connsiteX60" fmla="*/ 2323323 w 3172408"/>
              <a:gd name="connsiteY60" fmla="*/ 335902 h 1931437"/>
              <a:gd name="connsiteX61" fmla="*/ 2332653 w 3172408"/>
              <a:gd name="connsiteY61" fmla="*/ 363894 h 1931437"/>
              <a:gd name="connsiteX62" fmla="*/ 2341984 w 3172408"/>
              <a:gd name="connsiteY62" fmla="*/ 485192 h 1931437"/>
              <a:gd name="connsiteX63" fmla="*/ 2351314 w 3172408"/>
              <a:gd name="connsiteY63" fmla="*/ 513184 h 1931437"/>
              <a:gd name="connsiteX64" fmla="*/ 2369976 w 3172408"/>
              <a:gd name="connsiteY64" fmla="*/ 531845 h 1931437"/>
              <a:gd name="connsiteX65" fmla="*/ 2397968 w 3172408"/>
              <a:gd name="connsiteY65" fmla="*/ 634482 h 1931437"/>
              <a:gd name="connsiteX66" fmla="*/ 2407298 w 3172408"/>
              <a:gd name="connsiteY66" fmla="*/ 690465 h 1931437"/>
              <a:gd name="connsiteX67" fmla="*/ 2435290 w 3172408"/>
              <a:gd name="connsiteY67" fmla="*/ 709127 h 1931437"/>
              <a:gd name="connsiteX68" fmla="*/ 2481943 w 3172408"/>
              <a:gd name="connsiteY68" fmla="*/ 755780 h 1931437"/>
              <a:gd name="connsiteX69" fmla="*/ 2491274 w 3172408"/>
              <a:gd name="connsiteY69" fmla="*/ 783772 h 1931437"/>
              <a:gd name="connsiteX70" fmla="*/ 2500604 w 3172408"/>
              <a:gd name="connsiteY70" fmla="*/ 886408 h 1931437"/>
              <a:gd name="connsiteX71" fmla="*/ 2537927 w 3172408"/>
              <a:gd name="connsiteY71" fmla="*/ 961053 h 1931437"/>
              <a:gd name="connsiteX72" fmla="*/ 2556588 w 3172408"/>
              <a:gd name="connsiteY72" fmla="*/ 1045029 h 1931437"/>
              <a:gd name="connsiteX73" fmla="*/ 2584580 w 3172408"/>
              <a:gd name="connsiteY73" fmla="*/ 1063690 h 1931437"/>
              <a:gd name="connsiteX74" fmla="*/ 2687216 w 3172408"/>
              <a:gd name="connsiteY74" fmla="*/ 1119674 h 1931437"/>
              <a:gd name="connsiteX75" fmla="*/ 2715208 w 3172408"/>
              <a:gd name="connsiteY75" fmla="*/ 1138335 h 1931437"/>
              <a:gd name="connsiteX76" fmla="*/ 2733870 w 3172408"/>
              <a:gd name="connsiteY76" fmla="*/ 1156996 h 1931437"/>
              <a:gd name="connsiteX77" fmla="*/ 2761861 w 3172408"/>
              <a:gd name="connsiteY77" fmla="*/ 1166327 h 1931437"/>
              <a:gd name="connsiteX78" fmla="*/ 2892490 w 3172408"/>
              <a:gd name="connsiteY78" fmla="*/ 1184988 h 1931437"/>
              <a:gd name="connsiteX79" fmla="*/ 2948474 w 3172408"/>
              <a:gd name="connsiteY79" fmla="*/ 1240972 h 1931437"/>
              <a:gd name="connsiteX80" fmla="*/ 2976465 w 3172408"/>
              <a:gd name="connsiteY80" fmla="*/ 1259633 h 1931437"/>
              <a:gd name="connsiteX81" fmla="*/ 2995127 w 3172408"/>
              <a:gd name="connsiteY81" fmla="*/ 1278294 h 1931437"/>
              <a:gd name="connsiteX82" fmla="*/ 3041780 w 3172408"/>
              <a:gd name="connsiteY82" fmla="*/ 1287625 h 1931437"/>
              <a:gd name="connsiteX83" fmla="*/ 3079102 w 3172408"/>
              <a:gd name="connsiteY83" fmla="*/ 1306286 h 1931437"/>
              <a:gd name="connsiteX84" fmla="*/ 3135086 w 3172408"/>
              <a:gd name="connsiteY84" fmla="*/ 1334278 h 1931437"/>
              <a:gd name="connsiteX85" fmla="*/ 3172408 w 3172408"/>
              <a:gd name="connsiteY85" fmla="*/ 1343608 h 1931437"/>
              <a:gd name="connsiteX86" fmla="*/ 3153747 w 3172408"/>
              <a:gd name="connsiteY86" fmla="*/ 1679510 h 1931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3172408" h="1931437">
                <a:moveTo>
                  <a:pt x="3153747" y="1679510"/>
                </a:moveTo>
                <a:lnTo>
                  <a:pt x="3163078" y="1931437"/>
                </a:lnTo>
                <a:lnTo>
                  <a:pt x="0" y="1819469"/>
                </a:lnTo>
                <a:cubicBezTo>
                  <a:pt x="21771" y="1803918"/>
                  <a:pt x="44195" y="1789242"/>
                  <a:pt x="65314" y="1772816"/>
                </a:cubicBezTo>
                <a:cubicBezTo>
                  <a:pt x="145076" y="1710779"/>
                  <a:pt x="8878" y="1804220"/>
                  <a:pt x="111968" y="1735494"/>
                </a:cubicBezTo>
                <a:cubicBezTo>
                  <a:pt x="114959" y="1723531"/>
                  <a:pt x="123934" y="1683569"/>
                  <a:pt x="130629" y="1670180"/>
                </a:cubicBezTo>
                <a:cubicBezTo>
                  <a:pt x="135644" y="1660150"/>
                  <a:pt x="144275" y="1652218"/>
                  <a:pt x="149290" y="1642188"/>
                </a:cubicBezTo>
                <a:cubicBezTo>
                  <a:pt x="158071" y="1624626"/>
                  <a:pt x="157836" y="1598358"/>
                  <a:pt x="177282" y="1586204"/>
                </a:cubicBezTo>
                <a:cubicBezTo>
                  <a:pt x="193962" y="1575779"/>
                  <a:pt x="214604" y="1573763"/>
                  <a:pt x="233265" y="1567543"/>
                </a:cubicBezTo>
                <a:cubicBezTo>
                  <a:pt x="242596" y="1564433"/>
                  <a:pt x="253073" y="1563668"/>
                  <a:pt x="261257" y="1558212"/>
                </a:cubicBezTo>
                <a:cubicBezTo>
                  <a:pt x="270588" y="1551992"/>
                  <a:pt x="278942" y="1543968"/>
                  <a:pt x="289249" y="1539551"/>
                </a:cubicBezTo>
                <a:cubicBezTo>
                  <a:pt x="301036" y="1534500"/>
                  <a:pt x="314131" y="1533331"/>
                  <a:pt x="326572" y="1530221"/>
                </a:cubicBezTo>
                <a:cubicBezTo>
                  <a:pt x="332792" y="1524000"/>
                  <a:pt x="337690" y="1516085"/>
                  <a:pt x="345233" y="1511559"/>
                </a:cubicBezTo>
                <a:cubicBezTo>
                  <a:pt x="353667" y="1506499"/>
                  <a:pt x="364428" y="1506628"/>
                  <a:pt x="373225" y="1502229"/>
                </a:cubicBezTo>
                <a:cubicBezTo>
                  <a:pt x="383255" y="1497214"/>
                  <a:pt x="391886" y="1489788"/>
                  <a:pt x="401216" y="1483567"/>
                </a:cubicBezTo>
                <a:cubicBezTo>
                  <a:pt x="407437" y="1474237"/>
                  <a:pt x="414863" y="1465606"/>
                  <a:pt x="419878" y="1455576"/>
                </a:cubicBezTo>
                <a:cubicBezTo>
                  <a:pt x="440528" y="1414277"/>
                  <a:pt x="411384" y="1414863"/>
                  <a:pt x="485192" y="1390261"/>
                </a:cubicBezTo>
                <a:lnTo>
                  <a:pt x="541176" y="1371600"/>
                </a:lnTo>
                <a:cubicBezTo>
                  <a:pt x="547396" y="1362269"/>
                  <a:pt x="552658" y="1352223"/>
                  <a:pt x="559837" y="1343608"/>
                </a:cubicBezTo>
                <a:cubicBezTo>
                  <a:pt x="568285" y="1333471"/>
                  <a:pt x="582928" y="1327868"/>
                  <a:pt x="587829" y="1315616"/>
                </a:cubicBezTo>
                <a:cubicBezTo>
                  <a:pt x="604417" y="1274146"/>
                  <a:pt x="577460" y="1220237"/>
                  <a:pt x="643812" y="1203649"/>
                </a:cubicBezTo>
                <a:cubicBezTo>
                  <a:pt x="690677" y="1191933"/>
                  <a:pt x="668969" y="1198373"/>
                  <a:pt x="709127" y="1184988"/>
                </a:cubicBezTo>
                <a:cubicBezTo>
                  <a:pt x="721843" y="1176511"/>
                  <a:pt x="746915" y="1162440"/>
                  <a:pt x="755780" y="1147665"/>
                </a:cubicBezTo>
                <a:cubicBezTo>
                  <a:pt x="764856" y="1132538"/>
                  <a:pt x="768343" y="1096579"/>
                  <a:pt x="774441" y="1082351"/>
                </a:cubicBezTo>
                <a:cubicBezTo>
                  <a:pt x="778858" y="1072044"/>
                  <a:pt x="788087" y="1064389"/>
                  <a:pt x="793102" y="1054359"/>
                </a:cubicBezTo>
                <a:cubicBezTo>
                  <a:pt x="797501" y="1045562"/>
                  <a:pt x="796977" y="1034550"/>
                  <a:pt x="802433" y="1026367"/>
                </a:cubicBezTo>
                <a:cubicBezTo>
                  <a:pt x="822402" y="996415"/>
                  <a:pt x="829071" y="998828"/>
                  <a:pt x="858416" y="989045"/>
                </a:cubicBezTo>
                <a:cubicBezTo>
                  <a:pt x="864637" y="982825"/>
                  <a:pt x="872552" y="977927"/>
                  <a:pt x="877078" y="970384"/>
                </a:cubicBezTo>
                <a:cubicBezTo>
                  <a:pt x="882813" y="960826"/>
                  <a:pt x="893997" y="912035"/>
                  <a:pt x="895739" y="905069"/>
                </a:cubicBezTo>
                <a:cubicBezTo>
                  <a:pt x="896820" y="894257"/>
                  <a:pt x="891091" y="804172"/>
                  <a:pt x="923731" y="783772"/>
                </a:cubicBezTo>
                <a:cubicBezTo>
                  <a:pt x="940412" y="773347"/>
                  <a:pt x="979714" y="765110"/>
                  <a:pt x="979714" y="765110"/>
                </a:cubicBezTo>
                <a:cubicBezTo>
                  <a:pt x="985935" y="758890"/>
                  <a:pt x="991056" y="751329"/>
                  <a:pt x="998376" y="746449"/>
                </a:cubicBezTo>
                <a:cubicBezTo>
                  <a:pt x="1009949" y="738734"/>
                  <a:pt x="1023622" y="734689"/>
                  <a:pt x="1035698" y="727788"/>
                </a:cubicBezTo>
                <a:cubicBezTo>
                  <a:pt x="1045435" y="722224"/>
                  <a:pt x="1054359" y="715347"/>
                  <a:pt x="1063690" y="709127"/>
                </a:cubicBezTo>
                <a:cubicBezTo>
                  <a:pt x="1069910" y="699796"/>
                  <a:pt x="1073594" y="688140"/>
                  <a:pt x="1082351" y="681135"/>
                </a:cubicBezTo>
                <a:cubicBezTo>
                  <a:pt x="1088567" y="676162"/>
                  <a:pt x="1145054" y="663220"/>
                  <a:pt x="1147665" y="662474"/>
                </a:cubicBezTo>
                <a:cubicBezTo>
                  <a:pt x="1181465" y="652817"/>
                  <a:pt x="1172981" y="654927"/>
                  <a:pt x="1203649" y="634482"/>
                </a:cubicBezTo>
                <a:cubicBezTo>
                  <a:pt x="1240971" y="637592"/>
                  <a:pt x="1278164" y="643812"/>
                  <a:pt x="1315616" y="643812"/>
                </a:cubicBezTo>
                <a:cubicBezTo>
                  <a:pt x="1366507" y="643812"/>
                  <a:pt x="1343475" y="634615"/>
                  <a:pt x="1371600" y="606490"/>
                </a:cubicBezTo>
                <a:cubicBezTo>
                  <a:pt x="1379529" y="598561"/>
                  <a:pt x="1390835" y="594834"/>
                  <a:pt x="1399592" y="587829"/>
                </a:cubicBezTo>
                <a:cubicBezTo>
                  <a:pt x="1406461" y="582333"/>
                  <a:pt x="1412033" y="575388"/>
                  <a:pt x="1418253" y="569167"/>
                </a:cubicBezTo>
                <a:cubicBezTo>
                  <a:pt x="1415143" y="541175"/>
                  <a:pt x="1413205" y="513028"/>
                  <a:pt x="1408923" y="485192"/>
                </a:cubicBezTo>
                <a:cubicBezTo>
                  <a:pt x="1401584" y="437491"/>
                  <a:pt x="1382214" y="433321"/>
                  <a:pt x="1408923" y="373225"/>
                </a:cubicBezTo>
                <a:cubicBezTo>
                  <a:pt x="1412917" y="364238"/>
                  <a:pt x="1427213" y="365511"/>
                  <a:pt x="1436914" y="363894"/>
                </a:cubicBezTo>
                <a:cubicBezTo>
                  <a:pt x="1464695" y="359264"/>
                  <a:pt x="1492898" y="357673"/>
                  <a:pt x="1520890" y="354563"/>
                </a:cubicBezTo>
                <a:cubicBezTo>
                  <a:pt x="1533331" y="351453"/>
                  <a:pt x="1545929" y="348918"/>
                  <a:pt x="1558212" y="345233"/>
                </a:cubicBezTo>
                <a:cubicBezTo>
                  <a:pt x="1577053" y="339581"/>
                  <a:pt x="1614196" y="326572"/>
                  <a:pt x="1614196" y="326572"/>
                </a:cubicBezTo>
                <a:cubicBezTo>
                  <a:pt x="1659448" y="281320"/>
                  <a:pt x="1641760" y="303888"/>
                  <a:pt x="1670180" y="261257"/>
                </a:cubicBezTo>
                <a:cubicBezTo>
                  <a:pt x="1685071" y="67661"/>
                  <a:pt x="1665520" y="193586"/>
                  <a:pt x="1688841" y="111967"/>
                </a:cubicBezTo>
                <a:cubicBezTo>
                  <a:pt x="1692364" y="99637"/>
                  <a:pt x="1691059" y="85315"/>
                  <a:pt x="1698172" y="74645"/>
                </a:cubicBezTo>
                <a:cubicBezTo>
                  <a:pt x="1711542" y="54591"/>
                  <a:pt x="1735527" y="55967"/>
                  <a:pt x="1754155" y="46653"/>
                </a:cubicBezTo>
                <a:cubicBezTo>
                  <a:pt x="1764185" y="41638"/>
                  <a:pt x="1771840" y="32409"/>
                  <a:pt x="1782147" y="27992"/>
                </a:cubicBezTo>
                <a:cubicBezTo>
                  <a:pt x="1793934" y="22940"/>
                  <a:pt x="1807139" y="22184"/>
                  <a:pt x="1819470" y="18661"/>
                </a:cubicBezTo>
                <a:cubicBezTo>
                  <a:pt x="1883782" y="286"/>
                  <a:pt x="1802417" y="16839"/>
                  <a:pt x="1903445" y="0"/>
                </a:cubicBezTo>
                <a:cubicBezTo>
                  <a:pt x="1978090" y="3110"/>
                  <a:pt x="2052874" y="3812"/>
                  <a:pt x="2127380" y="9331"/>
                </a:cubicBezTo>
                <a:cubicBezTo>
                  <a:pt x="2137188" y="10058"/>
                  <a:pt x="2146938" y="13601"/>
                  <a:pt x="2155372" y="18661"/>
                </a:cubicBezTo>
                <a:cubicBezTo>
                  <a:pt x="2185251" y="36589"/>
                  <a:pt x="2164960" y="41047"/>
                  <a:pt x="2192694" y="65314"/>
                </a:cubicBezTo>
                <a:cubicBezTo>
                  <a:pt x="2209573" y="80083"/>
                  <a:pt x="2248678" y="102637"/>
                  <a:pt x="2248678" y="102637"/>
                </a:cubicBezTo>
                <a:cubicBezTo>
                  <a:pt x="2270201" y="167210"/>
                  <a:pt x="2252471" y="106894"/>
                  <a:pt x="2267339" y="233265"/>
                </a:cubicBezTo>
                <a:cubicBezTo>
                  <a:pt x="2269550" y="252054"/>
                  <a:pt x="2267611" y="272640"/>
                  <a:pt x="2276670" y="289249"/>
                </a:cubicBezTo>
                <a:cubicBezTo>
                  <a:pt x="2287201" y="308556"/>
                  <a:pt x="2323323" y="335902"/>
                  <a:pt x="2323323" y="335902"/>
                </a:cubicBezTo>
                <a:cubicBezTo>
                  <a:pt x="2326433" y="345233"/>
                  <a:pt x="2331433" y="354135"/>
                  <a:pt x="2332653" y="363894"/>
                </a:cubicBezTo>
                <a:cubicBezTo>
                  <a:pt x="2337683" y="404133"/>
                  <a:pt x="2336954" y="444953"/>
                  <a:pt x="2341984" y="485192"/>
                </a:cubicBezTo>
                <a:cubicBezTo>
                  <a:pt x="2343204" y="494951"/>
                  <a:pt x="2346254" y="504750"/>
                  <a:pt x="2351314" y="513184"/>
                </a:cubicBezTo>
                <a:cubicBezTo>
                  <a:pt x="2355840" y="520727"/>
                  <a:pt x="2363755" y="525625"/>
                  <a:pt x="2369976" y="531845"/>
                </a:cubicBezTo>
                <a:cubicBezTo>
                  <a:pt x="2390379" y="593054"/>
                  <a:pt x="2387418" y="576458"/>
                  <a:pt x="2397968" y="634482"/>
                </a:cubicBezTo>
                <a:cubicBezTo>
                  <a:pt x="2401352" y="653095"/>
                  <a:pt x="2398838" y="673544"/>
                  <a:pt x="2407298" y="690465"/>
                </a:cubicBezTo>
                <a:cubicBezTo>
                  <a:pt x="2412313" y="700495"/>
                  <a:pt x="2426850" y="701742"/>
                  <a:pt x="2435290" y="709127"/>
                </a:cubicBezTo>
                <a:cubicBezTo>
                  <a:pt x="2451841" y="723609"/>
                  <a:pt x="2481943" y="755780"/>
                  <a:pt x="2481943" y="755780"/>
                </a:cubicBezTo>
                <a:cubicBezTo>
                  <a:pt x="2485053" y="765111"/>
                  <a:pt x="2489883" y="774035"/>
                  <a:pt x="2491274" y="783772"/>
                </a:cubicBezTo>
                <a:cubicBezTo>
                  <a:pt x="2496132" y="817780"/>
                  <a:pt x="2491861" y="853186"/>
                  <a:pt x="2500604" y="886408"/>
                </a:cubicBezTo>
                <a:cubicBezTo>
                  <a:pt x="2507684" y="913311"/>
                  <a:pt x="2537927" y="961053"/>
                  <a:pt x="2537927" y="961053"/>
                </a:cubicBezTo>
                <a:cubicBezTo>
                  <a:pt x="2538023" y="961629"/>
                  <a:pt x="2546915" y="1032938"/>
                  <a:pt x="2556588" y="1045029"/>
                </a:cubicBezTo>
                <a:cubicBezTo>
                  <a:pt x="2563593" y="1053786"/>
                  <a:pt x="2575249" y="1057470"/>
                  <a:pt x="2584580" y="1063690"/>
                </a:cubicBezTo>
                <a:cubicBezTo>
                  <a:pt x="2633990" y="1137806"/>
                  <a:pt x="2554761" y="1031372"/>
                  <a:pt x="2687216" y="1119674"/>
                </a:cubicBezTo>
                <a:cubicBezTo>
                  <a:pt x="2696547" y="1125894"/>
                  <a:pt x="2706451" y="1131330"/>
                  <a:pt x="2715208" y="1138335"/>
                </a:cubicBezTo>
                <a:cubicBezTo>
                  <a:pt x="2722077" y="1143830"/>
                  <a:pt x="2726327" y="1152470"/>
                  <a:pt x="2733870" y="1156996"/>
                </a:cubicBezTo>
                <a:cubicBezTo>
                  <a:pt x="2742304" y="1162056"/>
                  <a:pt x="2752176" y="1164618"/>
                  <a:pt x="2761861" y="1166327"/>
                </a:cubicBezTo>
                <a:cubicBezTo>
                  <a:pt x="2805177" y="1173971"/>
                  <a:pt x="2848947" y="1178768"/>
                  <a:pt x="2892490" y="1184988"/>
                </a:cubicBezTo>
                <a:cubicBezTo>
                  <a:pt x="2911151" y="1203649"/>
                  <a:pt x="2926515" y="1226333"/>
                  <a:pt x="2948474" y="1240972"/>
                </a:cubicBezTo>
                <a:cubicBezTo>
                  <a:pt x="2957804" y="1247192"/>
                  <a:pt x="2967709" y="1252628"/>
                  <a:pt x="2976465" y="1259633"/>
                </a:cubicBezTo>
                <a:cubicBezTo>
                  <a:pt x="2983334" y="1265128"/>
                  <a:pt x="2987041" y="1274829"/>
                  <a:pt x="2995127" y="1278294"/>
                </a:cubicBezTo>
                <a:cubicBezTo>
                  <a:pt x="3009704" y="1284541"/>
                  <a:pt x="3026229" y="1284515"/>
                  <a:pt x="3041780" y="1287625"/>
                </a:cubicBezTo>
                <a:cubicBezTo>
                  <a:pt x="3054221" y="1293845"/>
                  <a:pt x="3067026" y="1299385"/>
                  <a:pt x="3079102" y="1306286"/>
                </a:cubicBezTo>
                <a:cubicBezTo>
                  <a:pt x="3119992" y="1329652"/>
                  <a:pt x="3092320" y="1322059"/>
                  <a:pt x="3135086" y="1334278"/>
                </a:cubicBezTo>
                <a:cubicBezTo>
                  <a:pt x="3147416" y="1337801"/>
                  <a:pt x="3172408" y="1343608"/>
                  <a:pt x="3172408" y="1343608"/>
                </a:cubicBezTo>
                <a:lnTo>
                  <a:pt x="3153747" y="1679510"/>
                </a:lnTo>
                <a:close/>
              </a:path>
            </a:pathLst>
          </a:custGeom>
          <a:blipFill>
            <a:blip r:embed="rId2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Freeform 34"/>
          <p:cNvSpPr/>
          <p:nvPr/>
        </p:nvSpPr>
        <p:spPr>
          <a:xfrm>
            <a:off x="5393094" y="4889241"/>
            <a:ext cx="3219061" cy="214604"/>
          </a:xfrm>
          <a:custGeom>
            <a:avLst/>
            <a:gdLst>
              <a:gd name="connsiteX0" fmla="*/ 214604 w 3219061"/>
              <a:gd name="connsiteY0" fmla="*/ 0 h 214604"/>
              <a:gd name="connsiteX1" fmla="*/ 65314 w 3219061"/>
              <a:gd name="connsiteY1" fmla="*/ 74645 h 214604"/>
              <a:gd name="connsiteX2" fmla="*/ 0 w 3219061"/>
              <a:gd name="connsiteY2" fmla="*/ 177281 h 214604"/>
              <a:gd name="connsiteX3" fmla="*/ 3219061 w 3219061"/>
              <a:gd name="connsiteY3" fmla="*/ 214604 h 214604"/>
              <a:gd name="connsiteX4" fmla="*/ 3209730 w 3219061"/>
              <a:gd name="connsiteY4" fmla="*/ 74645 h 214604"/>
              <a:gd name="connsiteX5" fmla="*/ 214604 w 3219061"/>
              <a:gd name="connsiteY5" fmla="*/ 0 h 214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19061" h="214604">
                <a:moveTo>
                  <a:pt x="214604" y="0"/>
                </a:moveTo>
                <a:lnTo>
                  <a:pt x="65314" y="74645"/>
                </a:lnTo>
                <a:lnTo>
                  <a:pt x="0" y="177281"/>
                </a:lnTo>
                <a:lnTo>
                  <a:pt x="3219061" y="214604"/>
                </a:lnTo>
                <a:lnTo>
                  <a:pt x="3209730" y="74645"/>
                </a:lnTo>
                <a:lnTo>
                  <a:pt x="214604" y="0"/>
                </a:lnTo>
                <a:close/>
              </a:path>
            </a:pathLst>
          </a:custGeom>
          <a:blipFill>
            <a:blip r:embed="rId2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7391400" y="5410200"/>
            <a:ext cx="0" cy="609600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2895600" y="2438400"/>
            <a:ext cx="388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Maximum Runup level</a:t>
            </a:r>
          </a:p>
          <a:p>
            <a:endPara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5791200" y="2667000"/>
            <a:ext cx="1295400" cy="228600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6400800" y="1752600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Infrastructure behind dune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4" name="Elbow Connector 43"/>
          <p:cNvCxnSpPr/>
          <p:nvPr/>
        </p:nvCxnSpPr>
        <p:spPr>
          <a:xfrm>
            <a:off x="7010400" y="2209800"/>
            <a:ext cx="1600200" cy="914400"/>
          </a:xfrm>
          <a:prstGeom prst="bentConnector3">
            <a:avLst>
              <a:gd name="adj1" fmla="val 50000"/>
            </a:avLst>
          </a:prstGeom>
          <a:ln w="2222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762000" y="5410200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Swash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2643612" y="2946478"/>
            <a:ext cx="5196689" cy="2569112"/>
          </a:xfrm>
          <a:custGeom>
            <a:avLst/>
            <a:gdLst>
              <a:gd name="connsiteX0" fmla="*/ 0 w 5196689"/>
              <a:gd name="connsiteY0" fmla="*/ 2431280 h 2569112"/>
              <a:gd name="connsiteX1" fmla="*/ 0 w 5196689"/>
              <a:gd name="connsiteY1" fmla="*/ 2431280 h 2569112"/>
              <a:gd name="connsiteX2" fmla="*/ 325925 w 5196689"/>
              <a:gd name="connsiteY2" fmla="*/ 2358853 h 2569112"/>
              <a:gd name="connsiteX3" fmla="*/ 461727 w 5196689"/>
              <a:gd name="connsiteY3" fmla="*/ 2295478 h 2569112"/>
              <a:gd name="connsiteX4" fmla="*/ 679010 w 5196689"/>
              <a:gd name="connsiteY4" fmla="*/ 2250211 h 2569112"/>
              <a:gd name="connsiteX5" fmla="*/ 688063 w 5196689"/>
              <a:gd name="connsiteY5" fmla="*/ 2204944 h 2569112"/>
              <a:gd name="connsiteX6" fmla="*/ 851026 w 5196689"/>
              <a:gd name="connsiteY6" fmla="*/ 2114409 h 2569112"/>
              <a:gd name="connsiteX7" fmla="*/ 1095469 w 5196689"/>
              <a:gd name="connsiteY7" fmla="*/ 1951447 h 2569112"/>
              <a:gd name="connsiteX8" fmla="*/ 1249378 w 5196689"/>
              <a:gd name="connsiteY8" fmla="*/ 1915233 h 2569112"/>
              <a:gd name="connsiteX9" fmla="*/ 1312752 w 5196689"/>
              <a:gd name="connsiteY9" fmla="*/ 1942393 h 2569112"/>
              <a:gd name="connsiteX10" fmla="*/ 1358020 w 5196689"/>
              <a:gd name="connsiteY10" fmla="*/ 1897126 h 2569112"/>
              <a:gd name="connsiteX11" fmla="*/ 1439501 w 5196689"/>
              <a:gd name="connsiteY11" fmla="*/ 1833752 h 2569112"/>
              <a:gd name="connsiteX12" fmla="*/ 1493822 w 5196689"/>
              <a:gd name="connsiteY12" fmla="*/ 1815645 h 2569112"/>
              <a:gd name="connsiteX13" fmla="*/ 1593410 w 5196689"/>
              <a:gd name="connsiteY13" fmla="*/ 1761324 h 2569112"/>
              <a:gd name="connsiteX14" fmla="*/ 1720158 w 5196689"/>
              <a:gd name="connsiteY14" fmla="*/ 1707003 h 2569112"/>
              <a:gd name="connsiteX15" fmla="*/ 1837853 w 5196689"/>
              <a:gd name="connsiteY15" fmla="*/ 1661736 h 2569112"/>
              <a:gd name="connsiteX16" fmla="*/ 2073243 w 5196689"/>
              <a:gd name="connsiteY16" fmla="*/ 1688896 h 2569112"/>
              <a:gd name="connsiteX17" fmla="*/ 2127564 w 5196689"/>
              <a:gd name="connsiteY17" fmla="*/ 1679843 h 2569112"/>
              <a:gd name="connsiteX18" fmla="*/ 2163778 w 5196689"/>
              <a:gd name="connsiteY18" fmla="*/ 1652682 h 2569112"/>
              <a:gd name="connsiteX19" fmla="*/ 2190938 w 5196689"/>
              <a:gd name="connsiteY19" fmla="*/ 1643629 h 2569112"/>
              <a:gd name="connsiteX20" fmla="*/ 2254313 w 5196689"/>
              <a:gd name="connsiteY20" fmla="*/ 1652682 h 2569112"/>
              <a:gd name="connsiteX21" fmla="*/ 2335794 w 5196689"/>
              <a:gd name="connsiteY21" fmla="*/ 1670789 h 2569112"/>
              <a:gd name="connsiteX22" fmla="*/ 2426329 w 5196689"/>
              <a:gd name="connsiteY22" fmla="*/ 1580255 h 2569112"/>
              <a:gd name="connsiteX23" fmla="*/ 2489703 w 5196689"/>
              <a:gd name="connsiteY23" fmla="*/ 1489720 h 2569112"/>
              <a:gd name="connsiteX24" fmla="*/ 2507810 w 5196689"/>
              <a:gd name="connsiteY24" fmla="*/ 1444453 h 2569112"/>
              <a:gd name="connsiteX25" fmla="*/ 2589291 w 5196689"/>
              <a:gd name="connsiteY25" fmla="*/ 1353918 h 2569112"/>
              <a:gd name="connsiteX26" fmla="*/ 2679826 w 5196689"/>
              <a:gd name="connsiteY26" fmla="*/ 1335811 h 2569112"/>
              <a:gd name="connsiteX27" fmla="*/ 2706986 w 5196689"/>
              <a:gd name="connsiteY27" fmla="*/ 1317704 h 2569112"/>
              <a:gd name="connsiteX28" fmla="*/ 2815628 w 5196689"/>
              <a:gd name="connsiteY28" fmla="*/ 1299597 h 2569112"/>
              <a:gd name="connsiteX29" fmla="*/ 2860895 w 5196689"/>
              <a:gd name="connsiteY29" fmla="*/ 1236223 h 2569112"/>
              <a:gd name="connsiteX30" fmla="*/ 2879002 w 5196689"/>
              <a:gd name="connsiteY30" fmla="*/ 1163795 h 2569112"/>
              <a:gd name="connsiteX31" fmla="*/ 3114392 w 5196689"/>
              <a:gd name="connsiteY31" fmla="*/ 1082314 h 2569112"/>
              <a:gd name="connsiteX32" fmla="*/ 3141552 w 5196689"/>
              <a:gd name="connsiteY32" fmla="*/ 1046100 h 2569112"/>
              <a:gd name="connsiteX33" fmla="*/ 3232087 w 5196689"/>
              <a:gd name="connsiteY33" fmla="*/ 883138 h 2569112"/>
              <a:gd name="connsiteX34" fmla="*/ 3313568 w 5196689"/>
              <a:gd name="connsiteY34" fmla="*/ 874084 h 2569112"/>
              <a:gd name="connsiteX35" fmla="*/ 3467477 w 5196689"/>
              <a:gd name="connsiteY35" fmla="*/ 837871 h 2569112"/>
              <a:gd name="connsiteX36" fmla="*/ 3630439 w 5196689"/>
              <a:gd name="connsiteY36" fmla="*/ 738282 h 2569112"/>
              <a:gd name="connsiteX37" fmla="*/ 3693814 w 5196689"/>
              <a:gd name="connsiteY37" fmla="*/ 593427 h 2569112"/>
              <a:gd name="connsiteX38" fmla="*/ 3775295 w 5196689"/>
              <a:gd name="connsiteY38" fmla="*/ 575320 h 2569112"/>
              <a:gd name="connsiteX39" fmla="*/ 3811509 w 5196689"/>
              <a:gd name="connsiteY39" fmla="*/ 511946 h 2569112"/>
              <a:gd name="connsiteX40" fmla="*/ 3856776 w 5196689"/>
              <a:gd name="connsiteY40" fmla="*/ 358037 h 2569112"/>
              <a:gd name="connsiteX41" fmla="*/ 4101220 w 5196689"/>
              <a:gd name="connsiteY41" fmla="*/ 321823 h 2569112"/>
              <a:gd name="connsiteX42" fmla="*/ 4137434 w 5196689"/>
              <a:gd name="connsiteY42" fmla="*/ 294663 h 2569112"/>
              <a:gd name="connsiteX43" fmla="*/ 4182701 w 5196689"/>
              <a:gd name="connsiteY43" fmla="*/ 276556 h 2569112"/>
              <a:gd name="connsiteX44" fmla="*/ 4209861 w 5196689"/>
              <a:gd name="connsiteY44" fmla="*/ 222235 h 2569112"/>
              <a:gd name="connsiteX45" fmla="*/ 4327556 w 5196689"/>
              <a:gd name="connsiteY45" fmla="*/ 140754 h 2569112"/>
              <a:gd name="connsiteX46" fmla="*/ 4399984 w 5196689"/>
              <a:gd name="connsiteY46" fmla="*/ 122647 h 2569112"/>
              <a:gd name="connsiteX47" fmla="*/ 4427144 w 5196689"/>
              <a:gd name="connsiteY47" fmla="*/ 68326 h 2569112"/>
              <a:gd name="connsiteX48" fmla="*/ 4644428 w 5196689"/>
              <a:gd name="connsiteY48" fmla="*/ 23059 h 2569112"/>
              <a:gd name="connsiteX49" fmla="*/ 4843604 w 5196689"/>
              <a:gd name="connsiteY49" fmla="*/ 23059 h 2569112"/>
              <a:gd name="connsiteX50" fmla="*/ 4979406 w 5196689"/>
              <a:gd name="connsiteY50" fmla="*/ 95486 h 2569112"/>
              <a:gd name="connsiteX51" fmla="*/ 5006566 w 5196689"/>
              <a:gd name="connsiteY51" fmla="*/ 122647 h 2569112"/>
              <a:gd name="connsiteX52" fmla="*/ 5069940 w 5196689"/>
              <a:gd name="connsiteY52" fmla="*/ 149807 h 2569112"/>
              <a:gd name="connsiteX53" fmla="*/ 5097101 w 5196689"/>
              <a:gd name="connsiteY53" fmla="*/ 204128 h 2569112"/>
              <a:gd name="connsiteX54" fmla="*/ 5106154 w 5196689"/>
              <a:gd name="connsiteY54" fmla="*/ 231288 h 2569112"/>
              <a:gd name="connsiteX55" fmla="*/ 5133315 w 5196689"/>
              <a:gd name="connsiteY55" fmla="*/ 249395 h 2569112"/>
              <a:gd name="connsiteX56" fmla="*/ 5196689 w 5196689"/>
              <a:gd name="connsiteY56" fmla="*/ 321823 h 2569112"/>
              <a:gd name="connsiteX57" fmla="*/ 5178582 w 5196689"/>
              <a:gd name="connsiteY57" fmla="*/ 348983 h 2569112"/>
              <a:gd name="connsiteX58" fmla="*/ 5151422 w 5196689"/>
              <a:gd name="connsiteY58" fmla="*/ 358037 h 2569112"/>
              <a:gd name="connsiteX59" fmla="*/ 5115208 w 5196689"/>
              <a:gd name="connsiteY59" fmla="*/ 330876 h 2569112"/>
              <a:gd name="connsiteX60" fmla="*/ 5069940 w 5196689"/>
              <a:gd name="connsiteY60" fmla="*/ 294663 h 2569112"/>
              <a:gd name="connsiteX61" fmla="*/ 4988459 w 5196689"/>
              <a:gd name="connsiteY61" fmla="*/ 231288 h 2569112"/>
              <a:gd name="connsiteX62" fmla="*/ 4825497 w 5196689"/>
              <a:gd name="connsiteY62" fmla="*/ 176968 h 2569112"/>
              <a:gd name="connsiteX63" fmla="*/ 4689695 w 5196689"/>
              <a:gd name="connsiteY63" fmla="*/ 176968 h 2569112"/>
              <a:gd name="connsiteX64" fmla="*/ 4581053 w 5196689"/>
              <a:gd name="connsiteY64" fmla="*/ 213181 h 2569112"/>
              <a:gd name="connsiteX65" fmla="*/ 4517679 w 5196689"/>
              <a:gd name="connsiteY65" fmla="*/ 249395 h 2569112"/>
              <a:gd name="connsiteX66" fmla="*/ 4490519 w 5196689"/>
              <a:gd name="connsiteY66" fmla="*/ 412358 h 2569112"/>
              <a:gd name="connsiteX67" fmla="*/ 4436198 w 5196689"/>
              <a:gd name="connsiteY67" fmla="*/ 493839 h 2569112"/>
              <a:gd name="connsiteX68" fmla="*/ 4363770 w 5196689"/>
              <a:gd name="connsiteY68" fmla="*/ 520999 h 2569112"/>
              <a:gd name="connsiteX69" fmla="*/ 4291342 w 5196689"/>
              <a:gd name="connsiteY69" fmla="*/ 530053 h 2569112"/>
              <a:gd name="connsiteX70" fmla="*/ 4255129 w 5196689"/>
              <a:gd name="connsiteY70" fmla="*/ 539106 h 2569112"/>
              <a:gd name="connsiteX71" fmla="*/ 4227968 w 5196689"/>
              <a:gd name="connsiteY71" fmla="*/ 557213 h 2569112"/>
              <a:gd name="connsiteX72" fmla="*/ 4227968 w 5196689"/>
              <a:gd name="connsiteY72" fmla="*/ 611534 h 2569112"/>
              <a:gd name="connsiteX73" fmla="*/ 4246075 w 5196689"/>
              <a:gd name="connsiteY73" fmla="*/ 638694 h 2569112"/>
              <a:gd name="connsiteX74" fmla="*/ 4255129 w 5196689"/>
              <a:gd name="connsiteY74" fmla="*/ 674908 h 2569112"/>
              <a:gd name="connsiteX75" fmla="*/ 4237022 w 5196689"/>
              <a:gd name="connsiteY75" fmla="*/ 729229 h 2569112"/>
              <a:gd name="connsiteX76" fmla="*/ 4237022 w 5196689"/>
              <a:gd name="connsiteY76" fmla="*/ 738282 h 2569112"/>
              <a:gd name="connsiteX77" fmla="*/ 4164594 w 5196689"/>
              <a:gd name="connsiteY77" fmla="*/ 801657 h 2569112"/>
              <a:gd name="connsiteX78" fmla="*/ 4028792 w 5196689"/>
              <a:gd name="connsiteY78" fmla="*/ 828817 h 2569112"/>
              <a:gd name="connsiteX79" fmla="*/ 3911097 w 5196689"/>
              <a:gd name="connsiteY79" fmla="*/ 865031 h 2569112"/>
              <a:gd name="connsiteX80" fmla="*/ 3748135 w 5196689"/>
              <a:gd name="connsiteY80" fmla="*/ 964619 h 2569112"/>
              <a:gd name="connsiteX81" fmla="*/ 3720974 w 5196689"/>
              <a:gd name="connsiteY81" fmla="*/ 1064207 h 2569112"/>
              <a:gd name="connsiteX82" fmla="*/ 3684760 w 5196689"/>
              <a:gd name="connsiteY82" fmla="*/ 1136635 h 2569112"/>
              <a:gd name="connsiteX83" fmla="*/ 3639493 w 5196689"/>
              <a:gd name="connsiteY83" fmla="*/ 1190956 h 2569112"/>
              <a:gd name="connsiteX84" fmla="*/ 3585172 w 5196689"/>
              <a:gd name="connsiteY84" fmla="*/ 1317704 h 2569112"/>
              <a:gd name="connsiteX85" fmla="*/ 3521798 w 5196689"/>
              <a:gd name="connsiteY85" fmla="*/ 1362972 h 2569112"/>
              <a:gd name="connsiteX86" fmla="*/ 3431263 w 5196689"/>
              <a:gd name="connsiteY86" fmla="*/ 1408239 h 2569112"/>
              <a:gd name="connsiteX87" fmla="*/ 3395049 w 5196689"/>
              <a:gd name="connsiteY87" fmla="*/ 1498773 h 2569112"/>
              <a:gd name="connsiteX88" fmla="*/ 3277354 w 5196689"/>
              <a:gd name="connsiteY88" fmla="*/ 1589308 h 2569112"/>
              <a:gd name="connsiteX89" fmla="*/ 3223034 w 5196689"/>
              <a:gd name="connsiteY89" fmla="*/ 1625522 h 2569112"/>
              <a:gd name="connsiteX90" fmla="*/ 3223034 w 5196689"/>
              <a:gd name="connsiteY90" fmla="*/ 1625522 h 2569112"/>
              <a:gd name="connsiteX91" fmla="*/ 3213980 w 5196689"/>
              <a:gd name="connsiteY91" fmla="*/ 1697950 h 2569112"/>
              <a:gd name="connsiteX92" fmla="*/ 3123445 w 5196689"/>
              <a:gd name="connsiteY92" fmla="*/ 1743217 h 2569112"/>
              <a:gd name="connsiteX93" fmla="*/ 3041964 w 5196689"/>
              <a:gd name="connsiteY93" fmla="*/ 1743217 h 2569112"/>
              <a:gd name="connsiteX94" fmla="*/ 2996697 w 5196689"/>
              <a:gd name="connsiteY94" fmla="*/ 1779431 h 2569112"/>
              <a:gd name="connsiteX95" fmla="*/ 2942376 w 5196689"/>
              <a:gd name="connsiteY95" fmla="*/ 1879019 h 2569112"/>
              <a:gd name="connsiteX96" fmla="*/ 2915216 w 5196689"/>
              <a:gd name="connsiteY96" fmla="*/ 1933340 h 2569112"/>
              <a:gd name="connsiteX97" fmla="*/ 2688879 w 5196689"/>
              <a:gd name="connsiteY97" fmla="*/ 2014821 h 2569112"/>
              <a:gd name="connsiteX98" fmla="*/ 2670772 w 5196689"/>
              <a:gd name="connsiteY98" fmla="*/ 2041981 h 2569112"/>
              <a:gd name="connsiteX99" fmla="*/ 2634558 w 5196689"/>
              <a:gd name="connsiteY99" fmla="*/ 2051035 h 2569112"/>
              <a:gd name="connsiteX100" fmla="*/ 2326740 w 5196689"/>
              <a:gd name="connsiteY100" fmla="*/ 2069142 h 2569112"/>
              <a:gd name="connsiteX101" fmla="*/ 2272420 w 5196689"/>
              <a:gd name="connsiteY101" fmla="*/ 2096302 h 2569112"/>
              <a:gd name="connsiteX102" fmla="*/ 2209045 w 5196689"/>
              <a:gd name="connsiteY102" fmla="*/ 2150623 h 2569112"/>
              <a:gd name="connsiteX103" fmla="*/ 2127564 w 5196689"/>
              <a:gd name="connsiteY103" fmla="*/ 2204944 h 2569112"/>
              <a:gd name="connsiteX104" fmla="*/ 2082297 w 5196689"/>
              <a:gd name="connsiteY104" fmla="*/ 2232104 h 2569112"/>
              <a:gd name="connsiteX105" fmla="*/ 2000816 w 5196689"/>
              <a:gd name="connsiteY105" fmla="*/ 2259265 h 2569112"/>
              <a:gd name="connsiteX106" fmla="*/ 1819746 w 5196689"/>
              <a:gd name="connsiteY106" fmla="*/ 2340746 h 2569112"/>
              <a:gd name="connsiteX107" fmla="*/ 1674891 w 5196689"/>
              <a:gd name="connsiteY107" fmla="*/ 2395067 h 2569112"/>
              <a:gd name="connsiteX108" fmla="*/ 1502875 w 5196689"/>
              <a:gd name="connsiteY108" fmla="*/ 2422227 h 2569112"/>
              <a:gd name="connsiteX109" fmla="*/ 1330859 w 5196689"/>
              <a:gd name="connsiteY109" fmla="*/ 2440334 h 2569112"/>
              <a:gd name="connsiteX110" fmla="*/ 1032095 w 5196689"/>
              <a:gd name="connsiteY110" fmla="*/ 2494655 h 2569112"/>
              <a:gd name="connsiteX111" fmla="*/ 923453 w 5196689"/>
              <a:gd name="connsiteY111" fmla="*/ 2512762 h 2569112"/>
              <a:gd name="connsiteX112" fmla="*/ 851026 w 5196689"/>
              <a:gd name="connsiteY112" fmla="*/ 2530869 h 2569112"/>
              <a:gd name="connsiteX113" fmla="*/ 651849 w 5196689"/>
              <a:gd name="connsiteY113" fmla="*/ 2539922 h 2569112"/>
              <a:gd name="connsiteX114" fmla="*/ 588475 w 5196689"/>
              <a:gd name="connsiteY114" fmla="*/ 2548975 h 2569112"/>
              <a:gd name="connsiteX115" fmla="*/ 334978 w 5196689"/>
              <a:gd name="connsiteY115" fmla="*/ 2567082 h 2569112"/>
              <a:gd name="connsiteX116" fmla="*/ 217283 w 5196689"/>
              <a:gd name="connsiteY116" fmla="*/ 2539922 h 2569112"/>
              <a:gd name="connsiteX117" fmla="*/ 63374 w 5196689"/>
              <a:gd name="connsiteY117" fmla="*/ 2485601 h 2569112"/>
              <a:gd name="connsiteX118" fmla="*/ 36214 w 5196689"/>
              <a:gd name="connsiteY118" fmla="*/ 2467494 h 2569112"/>
              <a:gd name="connsiteX119" fmla="*/ 0 w 5196689"/>
              <a:gd name="connsiteY119" fmla="*/ 2431280 h 2569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5196689" h="2569112">
                <a:moveTo>
                  <a:pt x="0" y="2431280"/>
                </a:moveTo>
                <a:lnTo>
                  <a:pt x="0" y="2431280"/>
                </a:lnTo>
                <a:cubicBezTo>
                  <a:pt x="108642" y="2407138"/>
                  <a:pt x="219155" y="2390256"/>
                  <a:pt x="325925" y="2358853"/>
                </a:cubicBezTo>
                <a:cubicBezTo>
                  <a:pt x="373849" y="2344758"/>
                  <a:pt x="415020" y="2313194"/>
                  <a:pt x="461727" y="2295478"/>
                </a:cubicBezTo>
                <a:cubicBezTo>
                  <a:pt x="565388" y="2256158"/>
                  <a:pt x="580817" y="2260031"/>
                  <a:pt x="679010" y="2250211"/>
                </a:cubicBezTo>
                <a:cubicBezTo>
                  <a:pt x="682028" y="2235122"/>
                  <a:pt x="679802" y="2217926"/>
                  <a:pt x="688063" y="2204944"/>
                </a:cubicBezTo>
                <a:cubicBezTo>
                  <a:pt x="731847" y="2136140"/>
                  <a:pt x="774036" y="2140072"/>
                  <a:pt x="851026" y="2114409"/>
                </a:cubicBezTo>
                <a:cubicBezTo>
                  <a:pt x="935882" y="2041674"/>
                  <a:pt x="971393" y="2005101"/>
                  <a:pt x="1095469" y="1951447"/>
                </a:cubicBezTo>
                <a:cubicBezTo>
                  <a:pt x="1143844" y="1930528"/>
                  <a:pt x="1198075" y="1927304"/>
                  <a:pt x="1249378" y="1915233"/>
                </a:cubicBezTo>
                <a:cubicBezTo>
                  <a:pt x="1270503" y="1924286"/>
                  <a:pt x="1290082" y="1946171"/>
                  <a:pt x="1312752" y="1942393"/>
                </a:cubicBezTo>
                <a:cubicBezTo>
                  <a:pt x="1333801" y="1938885"/>
                  <a:pt x="1341818" y="1911013"/>
                  <a:pt x="1358020" y="1897126"/>
                </a:cubicBezTo>
                <a:cubicBezTo>
                  <a:pt x="1384145" y="1874733"/>
                  <a:pt x="1409996" y="1851455"/>
                  <a:pt x="1439501" y="1833752"/>
                </a:cubicBezTo>
                <a:cubicBezTo>
                  <a:pt x="1455868" y="1823932"/>
                  <a:pt x="1476552" y="1823772"/>
                  <a:pt x="1493822" y="1815645"/>
                </a:cubicBezTo>
                <a:cubicBezTo>
                  <a:pt x="1528036" y="1799544"/>
                  <a:pt x="1559321" y="1777687"/>
                  <a:pt x="1593410" y="1761324"/>
                </a:cubicBezTo>
                <a:cubicBezTo>
                  <a:pt x="1634849" y="1741433"/>
                  <a:pt x="1677909" y="1725110"/>
                  <a:pt x="1720158" y="1707003"/>
                </a:cubicBezTo>
                <a:cubicBezTo>
                  <a:pt x="1894219" y="1741817"/>
                  <a:pt x="1558570" y="1686379"/>
                  <a:pt x="1837853" y="1661736"/>
                </a:cubicBezTo>
                <a:cubicBezTo>
                  <a:pt x="1916531" y="1654794"/>
                  <a:pt x="1994780" y="1679843"/>
                  <a:pt x="2073243" y="1688896"/>
                </a:cubicBezTo>
                <a:cubicBezTo>
                  <a:pt x="2091350" y="1685878"/>
                  <a:pt x="2110520" y="1686661"/>
                  <a:pt x="2127564" y="1679843"/>
                </a:cubicBezTo>
                <a:cubicBezTo>
                  <a:pt x="2141574" y="1674239"/>
                  <a:pt x="2150677" y="1660168"/>
                  <a:pt x="2163778" y="1652682"/>
                </a:cubicBezTo>
                <a:cubicBezTo>
                  <a:pt x="2172064" y="1647947"/>
                  <a:pt x="2181885" y="1646647"/>
                  <a:pt x="2190938" y="1643629"/>
                </a:cubicBezTo>
                <a:cubicBezTo>
                  <a:pt x="2212063" y="1646647"/>
                  <a:pt x="2233339" y="1648749"/>
                  <a:pt x="2254313" y="1652682"/>
                </a:cubicBezTo>
                <a:cubicBezTo>
                  <a:pt x="2281659" y="1657809"/>
                  <a:pt x="2310151" y="1681586"/>
                  <a:pt x="2335794" y="1670789"/>
                </a:cubicBezTo>
                <a:cubicBezTo>
                  <a:pt x="2375128" y="1654228"/>
                  <a:pt x="2398688" y="1612773"/>
                  <a:pt x="2426329" y="1580255"/>
                </a:cubicBezTo>
                <a:cubicBezTo>
                  <a:pt x="2450187" y="1552187"/>
                  <a:pt x="2470750" y="1521308"/>
                  <a:pt x="2489703" y="1489720"/>
                </a:cubicBezTo>
                <a:cubicBezTo>
                  <a:pt x="2498064" y="1475785"/>
                  <a:pt x="2499085" y="1458164"/>
                  <a:pt x="2507810" y="1444453"/>
                </a:cubicBezTo>
                <a:cubicBezTo>
                  <a:pt x="2515318" y="1432654"/>
                  <a:pt x="2571674" y="1366501"/>
                  <a:pt x="2589291" y="1353918"/>
                </a:cubicBezTo>
                <a:cubicBezTo>
                  <a:pt x="2605091" y="1342632"/>
                  <a:pt x="2677676" y="1336118"/>
                  <a:pt x="2679826" y="1335811"/>
                </a:cubicBezTo>
                <a:cubicBezTo>
                  <a:pt x="2688879" y="1329775"/>
                  <a:pt x="2696473" y="1320508"/>
                  <a:pt x="2706986" y="1317704"/>
                </a:cubicBezTo>
                <a:cubicBezTo>
                  <a:pt x="2742460" y="1308244"/>
                  <a:pt x="2783181" y="1316775"/>
                  <a:pt x="2815628" y="1299597"/>
                </a:cubicBezTo>
                <a:cubicBezTo>
                  <a:pt x="2838571" y="1287451"/>
                  <a:pt x="2845806" y="1257348"/>
                  <a:pt x="2860895" y="1236223"/>
                </a:cubicBezTo>
                <a:cubicBezTo>
                  <a:pt x="2866931" y="1212080"/>
                  <a:pt x="2855775" y="1172728"/>
                  <a:pt x="2879002" y="1163795"/>
                </a:cubicBezTo>
                <a:cubicBezTo>
                  <a:pt x="3035008" y="1103793"/>
                  <a:pt x="2956522" y="1130889"/>
                  <a:pt x="3114392" y="1082314"/>
                </a:cubicBezTo>
                <a:cubicBezTo>
                  <a:pt x="3123445" y="1070243"/>
                  <a:pt x="3135608" y="1059969"/>
                  <a:pt x="3141552" y="1046100"/>
                </a:cubicBezTo>
                <a:cubicBezTo>
                  <a:pt x="3171396" y="976463"/>
                  <a:pt x="3154619" y="926714"/>
                  <a:pt x="3232087" y="883138"/>
                </a:cubicBezTo>
                <a:cubicBezTo>
                  <a:pt x="3255905" y="869740"/>
                  <a:pt x="3286408" y="877102"/>
                  <a:pt x="3313568" y="874084"/>
                </a:cubicBezTo>
                <a:cubicBezTo>
                  <a:pt x="3364871" y="862013"/>
                  <a:pt x="3426322" y="870795"/>
                  <a:pt x="3467477" y="837871"/>
                </a:cubicBezTo>
                <a:cubicBezTo>
                  <a:pt x="3646555" y="694610"/>
                  <a:pt x="3286133" y="715329"/>
                  <a:pt x="3630439" y="738282"/>
                </a:cubicBezTo>
                <a:cubicBezTo>
                  <a:pt x="3642984" y="700649"/>
                  <a:pt x="3668706" y="614948"/>
                  <a:pt x="3693814" y="593427"/>
                </a:cubicBezTo>
                <a:cubicBezTo>
                  <a:pt x="3714939" y="575320"/>
                  <a:pt x="3748135" y="581356"/>
                  <a:pt x="3775295" y="575320"/>
                </a:cubicBezTo>
                <a:cubicBezTo>
                  <a:pt x="3787366" y="554195"/>
                  <a:pt x="3804252" y="535169"/>
                  <a:pt x="3811509" y="511946"/>
                </a:cubicBezTo>
                <a:cubicBezTo>
                  <a:pt x="3827791" y="459844"/>
                  <a:pt x="3804145" y="399390"/>
                  <a:pt x="3856776" y="358037"/>
                </a:cubicBezTo>
                <a:cubicBezTo>
                  <a:pt x="3903148" y="321602"/>
                  <a:pt x="4068183" y="323766"/>
                  <a:pt x="4101220" y="321823"/>
                </a:cubicBezTo>
                <a:cubicBezTo>
                  <a:pt x="4113291" y="312770"/>
                  <a:pt x="4124244" y="301991"/>
                  <a:pt x="4137434" y="294663"/>
                </a:cubicBezTo>
                <a:cubicBezTo>
                  <a:pt x="4151640" y="286771"/>
                  <a:pt x="4171210" y="288048"/>
                  <a:pt x="4182701" y="276556"/>
                </a:cubicBezTo>
                <a:cubicBezTo>
                  <a:pt x="4197016" y="262241"/>
                  <a:pt x="4197954" y="238607"/>
                  <a:pt x="4209861" y="222235"/>
                </a:cubicBezTo>
                <a:cubicBezTo>
                  <a:pt x="4241037" y="179368"/>
                  <a:pt x="4278009" y="159334"/>
                  <a:pt x="4327556" y="140754"/>
                </a:cubicBezTo>
                <a:cubicBezTo>
                  <a:pt x="4350857" y="132016"/>
                  <a:pt x="4375841" y="128683"/>
                  <a:pt x="4399984" y="122647"/>
                </a:cubicBezTo>
                <a:cubicBezTo>
                  <a:pt x="4409037" y="104540"/>
                  <a:pt x="4412829" y="82641"/>
                  <a:pt x="4427144" y="68326"/>
                </a:cubicBezTo>
                <a:cubicBezTo>
                  <a:pt x="4485963" y="9507"/>
                  <a:pt x="4570103" y="27431"/>
                  <a:pt x="4644428" y="23059"/>
                </a:cubicBezTo>
                <a:cubicBezTo>
                  <a:pt x="4720475" y="7849"/>
                  <a:pt x="4739838" y="0"/>
                  <a:pt x="4843604" y="23059"/>
                </a:cubicBezTo>
                <a:cubicBezTo>
                  <a:pt x="4853505" y="25259"/>
                  <a:pt x="4955468" y="77533"/>
                  <a:pt x="4979406" y="95486"/>
                </a:cubicBezTo>
                <a:cubicBezTo>
                  <a:pt x="4989649" y="103168"/>
                  <a:pt x="4996147" y="115205"/>
                  <a:pt x="5006566" y="122647"/>
                </a:cubicBezTo>
                <a:cubicBezTo>
                  <a:pt x="5026144" y="136632"/>
                  <a:pt x="5047775" y="142419"/>
                  <a:pt x="5069940" y="149807"/>
                </a:cubicBezTo>
                <a:cubicBezTo>
                  <a:pt x="5092699" y="218081"/>
                  <a:pt x="5061998" y="133922"/>
                  <a:pt x="5097101" y="204128"/>
                </a:cubicBezTo>
                <a:cubicBezTo>
                  <a:pt x="5101369" y="212664"/>
                  <a:pt x="5100192" y="223836"/>
                  <a:pt x="5106154" y="231288"/>
                </a:cubicBezTo>
                <a:cubicBezTo>
                  <a:pt x="5112951" y="239785"/>
                  <a:pt x="5125053" y="242314"/>
                  <a:pt x="5133315" y="249395"/>
                </a:cubicBezTo>
                <a:cubicBezTo>
                  <a:pt x="5166134" y="277525"/>
                  <a:pt x="5171718" y="288527"/>
                  <a:pt x="5196689" y="321823"/>
                </a:cubicBezTo>
                <a:cubicBezTo>
                  <a:pt x="5190653" y="330876"/>
                  <a:pt x="5187078" y="342186"/>
                  <a:pt x="5178582" y="348983"/>
                </a:cubicBezTo>
                <a:cubicBezTo>
                  <a:pt x="5171130" y="354945"/>
                  <a:pt x="5160835" y="359606"/>
                  <a:pt x="5151422" y="358037"/>
                </a:cubicBezTo>
                <a:cubicBezTo>
                  <a:pt x="5139134" y="355989"/>
                  <a:pt x="5124728" y="340397"/>
                  <a:pt x="5115208" y="330876"/>
                </a:cubicBezTo>
                <a:lnTo>
                  <a:pt x="5069940" y="294663"/>
                </a:lnTo>
                <a:lnTo>
                  <a:pt x="4988459" y="231288"/>
                </a:lnTo>
                <a:lnTo>
                  <a:pt x="4825497" y="176968"/>
                </a:lnTo>
                <a:lnTo>
                  <a:pt x="4689695" y="176968"/>
                </a:lnTo>
                <a:lnTo>
                  <a:pt x="4581053" y="213181"/>
                </a:lnTo>
                <a:lnTo>
                  <a:pt x="4517679" y="249395"/>
                </a:lnTo>
                <a:lnTo>
                  <a:pt x="4490519" y="412358"/>
                </a:lnTo>
                <a:lnTo>
                  <a:pt x="4436198" y="493839"/>
                </a:lnTo>
                <a:cubicBezTo>
                  <a:pt x="4412055" y="502892"/>
                  <a:pt x="4388784" y="514745"/>
                  <a:pt x="4363770" y="520999"/>
                </a:cubicBezTo>
                <a:cubicBezTo>
                  <a:pt x="4340166" y="526900"/>
                  <a:pt x="4315342" y="526053"/>
                  <a:pt x="4291342" y="530053"/>
                </a:cubicBezTo>
                <a:cubicBezTo>
                  <a:pt x="4279069" y="532099"/>
                  <a:pt x="4267200" y="536088"/>
                  <a:pt x="4255129" y="539106"/>
                </a:cubicBezTo>
                <a:cubicBezTo>
                  <a:pt x="4246075" y="545142"/>
                  <a:pt x="4234765" y="548716"/>
                  <a:pt x="4227968" y="557213"/>
                </a:cubicBezTo>
                <a:cubicBezTo>
                  <a:pt x="4213112" y="575783"/>
                  <a:pt x="4218683" y="592964"/>
                  <a:pt x="4227968" y="611534"/>
                </a:cubicBezTo>
                <a:cubicBezTo>
                  <a:pt x="4232834" y="621266"/>
                  <a:pt x="4240039" y="629641"/>
                  <a:pt x="4246075" y="638694"/>
                </a:cubicBezTo>
                <a:cubicBezTo>
                  <a:pt x="4249093" y="650765"/>
                  <a:pt x="4256367" y="662527"/>
                  <a:pt x="4255129" y="674908"/>
                </a:cubicBezTo>
                <a:cubicBezTo>
                  <a:pt x="4253230" y="693900"/>
                  <a:pt x="4237022" y="710143"/>
                  <a:pt x="4237022" y="729229"/>
                </a:cubicBezTo>
                <a:lnTo>
                  <a:pt x="4237022" y="738282"/>
                </a:lnTo>
                <a:lnTo>
                  <a:pt x="4164594" y="801657"/>
                </a:lnTo>
                <a:lnTo>
                  <a:pt x="4028792" y="828817"/>
                </a:lnTo>
                <a:lnTo>
                  <a:pt x="3911097" y="865031"/>
                </a:lnTo>
                <a:lnTo>
                  <a:pt x="3748135" y="964619"/>
                </a:lnTo>
                <a:lnTo>
                  <a:pt x="3720974" y="1064207"/>
                </a:lnTo>
                <a:lnTo>
                  <a:pt x="3684760" y="1136635"/>
                </a:lnTo>
                <a:lnTo>
                  <a:pt x="3639493" y="1190956"/>
                </a:lnTo>
                <a:lnTo>
                  <a:pt x="3585172" y="1317704"/>
                </a:lnTo>
                <a:lnTo>
                  <a:pt x="3521798" y="1362972"/>
                </a:lnTo>
                <a:lnTo>
                  <a:pt x="3431263" y="1408239"/>
                </a:lnTo>
                <a:lnTo>
                  <a:pt x="3395049" y="1498773"/>
                </a:lnTo>
                <a:lnTo>
                  <a:pt x="3277354" y="1589308"/>
                </a:lnTo>
                <a:lnTo>
                  <a:pt x="3223034" y="1625522"/>
                </a:lnTo>
                <a:lnTo>
                  <a:pt x="3223034" y="1625522"/>
                </a:lnTo>
                <a:lnTo>
                  <a:pt x="3213980" y="1697950"/>
                </a:lnTo>
                <a:lnTo>
                  <a:pt x="3123445" y="1743217"/>
                </a:lnTo>
                <a:lnTo>
                  <a:pt x="3041964" y="1743217"/>
                </a:lnTo>
                <a:lnTo>
                  <a:pt x="2996697" y="1779431"/>
                </a:lnTo>
                <a:lnTo>
                  <a:pt x="2942376" y="1879019"/>
                </a:lnTo>
                <a:lnTo>
                  <a:pt x="2915216" y="1933340"/>
                </a:lnTo>
                <a:cubicBezTo>
                  <a:pt x="2743298" y="1952442"/>
                  <a:pt x="2779565" y="1914059"/>
                  <a:pt x="2688879" y="2014821"/>
                </a:cubicBezTo>
                <a:cubicBezTo>
                  <a:pt x="2681600" y="2022909"/>
                  <a:pt x="2679825" y="2035945"/>
                  <a:pt x="2670772" y="2041981"/>
                </a:cubicBezTo>
                <a:cubicBezTo>
                  <a:pt x="2660419" y="2048883"/>
                  <a:pt x="2646892" y="2049390"/>
                  <a:pt x="2634558" y="2051035"/>
                </a:cubicBezTo>
                <a:cubicBezTo>
                  <a:pt x="2545478" y="2062912"/>
                  <a:pt x="2402156" y="2065863"/>
                  <a:pt x="2326740" y="2069142"/>
                </a:cubicBezTo>
                <a:cubicBezTo>
                  <a:pt x="2308633" y="2078195"/>
                  <a:pt x="2289064" y="2084779"/>
                  <a:pt x="2272420" y="2096302"/>
                </a:cubicBezTo>
                <a:cubicBezTo>
                  <a:pt x="2249544" y="2112139"/>
                  <a:pt x="2231304" y="2133929"/>
                  <a:pt x="2209045" y="2150623"/>
                </a:cubicBezTo>
                <a:cubicBezTo>
                  <a:pt x="2182931" y="2170209"/>
                  <a:pt x="2155022" y="2187292"/>
                  <a:pt x="2127564" y="2204944"/>
                </a:cubicBezTo>
                <a:cubicBezTo>
                  <a:pt x="2112762" y="2214460"/>
                  <a:pt x="2098471" y="2225172"/>
                  <a:pt x="2082297" y="2232104"/>
                </a:cubicBezTo>
                <a:cubicBezTo>
                  <a:pt x="2055982" y="2243382"/>
                  <a:pt x="2026924" y="2247516"/>
                  <a:pt x="2000816" y="2259265"/>
                </a:cubicBezTo>
                <a:lnTo>
                  <a:pt x="1819746" y="2340746"/>
                </a:lnTo>
                <a:cubicBezTo>
                  <a:pt x="1742560" y="2375346"/>
                  <a:pt x="1748828" y="2376583"/>
                  <a:pt x="1674891" y="2395067"/>
                </a:cubicBezTo>
                <a:cubicBezTo>
                  <a:pt x="1577354" y="2419451"/>
                  <a:pt x="1606323" y="2410733"/>
                  <a:pt x="1502875" y="2422227"/>
                </a:cubicBezTo>
                <a:cubicBezTo>
                  <a:pt x="1324854" y="2442007"/>
                  <a:pt x="1554027" y="2420045"/>
                  <a:pt x="1330859" y="2440334"/>
                </a:cubicBezTo>
                <a:cubicBezTo>
                  <a:pt x="1182297" y="2477475"/>
                  <a:pt x="1289181" y="2452965"/>
                  <a:pt x="1032095" y="2494655"/>
                </a:cubicBezTo>
                <a:cubicBezTo>
                  <a:pt x="995855" y="2500532"/>
                  <a:pt x="959070" y="2503858"/>
                  <a:pt x="923453" y="2512762"/>
                </a:cubicBezTo>
                <a:cubicBezTo>
                  <a:pt x="899311" y="2518798"/>
                  <a:pt x="875788" y="2528393"/>
                  <a:pt x="851026" y="2530869"/>
                </a:cubicBezTo>
                <a:cubicBezTo>
                  <a:pt x="784895" y="2537482"/>
                  <a:pt x="718241" y="2536904"/>
                  <a:pt x="651849" y="2539922"/>
                </a:cubicBezTo>
                <a:cubicBezTo>
                  <a:pt x="630724" y="2542940"/>
                  <a:pt x="609760" y="2547455"/>
                  <a:pt x="588475" y="2548975"/>
                </a:cubicBezTo>
                <a:cubicBezTo>
                  <a:pt x="306558" y="2569112"/>
                  <a:pt x="484865" y="2545671"/>
                  <a:pt x="334978" y="2567082"/>
                </a:cubicBezTo>
                <a:cubicBezTo>
                  <a:pt x="287813" y="2557649"/>
                  <a:pt x="268244" y="2554482"/>
                  <a:pt x="217283" y="2539922"/>
                </a:cubicBezTo>
                <a:cubicBezTo>
                  <a:pt x="152187" y="2521323"/>
                  <a:pt x="114766" y="2514968"/>
                  <a:pt x="63374" y="2485601"/>
                </a:cubicBezTo>
                <a:cubicBezTo>
                  <a:pt x="53927" y="2480203"/>
                  <a:pt x="45267" y="2473530"/>
                  <a:pt x="36214" y="2467494"/>
                </a:cubicBezTo>
                <a:cubicBezTo>
                  <a:pt x="16433" y="2437823"/>
                  <a:pt x="6036" y="2437316"/>
                  <a:pt x="0" y="2431280"/>
                </a:cubicBezTo>
                <a:close/>
              </a:path>
            </a:pathLst>
          </a:cu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Freeform 35"/>
          <p:cNvSpPr/>
          <p:nvPr/>
        </p:nvSpPr>
        <p:spPr>
          <a:xfrm>
            <a:off x="977774" y="4490519"/>
            <a:ext cx="5033727" cy="1475715"/>
          </a:xfrm>
          <a:custGeom>
            <a:avLst/>
            <a:gdLst>
              <a:gd name="connsiteX0" fmla="*/ 0 w 5033727"/>
              <a:gd name="connsiteY0" fmla="*/ 1475715 h 1475715"/>
              <a:gd name="connsiteX1" fmla="*/ 5033727 w 5033727"/>
              <a:gd name="connsiteY1" fmla="*/ 0 h 1475715"/>
              <a:gd name="connsiteX2" fmla="*/ 4916032 w 5033727"/>
              <a:gd name="connsiteY2" fmla="*/ 81481 h 1475715"/>
              <a:gd name="connsiteX3" fmla="*/ 4888872 w 5033727"/>
              <a:gd name="connsiteY3" fmla="*/ 153909 h 1475715"/>
              <a:gd name="connsiteX4" fmla="*/ 4834551 w 5033727"/>
              <a:gd name="connsiteY4" fmla="*/ 172016 h 1475715"/>
              <a:gd name="connsiteX5" fmla="*/ 4762123 w 5033727"/>
              <a:gd name="connsiteY5" fmla="*/ 190123 h 1475715"/>
              <a:gd name="connsiteX6" fmla="*/ 4707802 w 5033727"/>
              <a:gd name="connsiteY6" fmla="*/ 208230 h 1475715"/>
              <a:gd name="connsiteX7" fmla="*/ 4644428 w 5033727"/>
              <a:gd name="connsiteY7" fmla="*/ 226336 h 1475715"/>
              <a:gd name="connsiteX8" fmla="*/ 4635375 w 5033727"/>
              <a:gd name="connsiteY8" fmla="*/ 253497 h 1475715"/>
              <a:gd name="connsiteX9" fmla="*/ 4626321 w 5033727"/>
              <a:gd name="connsiteY9" fmla="*/ 289711 h 1475715"/>
              <a:gd name="connsiteX10" fmla="*/ 4590107 w 5033727"/>
              <a:gd name="connsiteY10" fmla="*/ 353085 h 1475715"/>
              <a:gd name="connsiteX11" fmla="*/ 4581054 w 5033727"/>
              <a:gd name="connsiteY11" fmla="*/ 380245 h 1475715"/>
              <a:gd name="connsiteX12" fmla="*/ 4526733 w 5033727"/>
              <a:gd name="connsiteY12" fmla="*/ 425513 h 1475715"/>
              <a:gd name="connsiteX13" fmla="*/ 4499573 w 5033727"/>
              <a:gd name="connsiteY13" fmla="*/ 434566 h 1475715"/>
              <a:gd name="connsiteX14" fmla="*/ 4463359 w 5033727"/>
              <a:gd name="connsiteY14" fmla="*/ 461727 h 1475715"/>
              <a:gd name="connsiteX15" fmla="*/ 4409038 w 5033727"/>
              <a:gd name="connsiteY15" fmla="*/ 516047 h 1475715"/>
              <a:gd name="connsiteX16" fmla="*/ 4372824 w 5033727"/>
              <a:gd name="connsiteY16" fmla="*/ 525101 h 1475715"/>
              <a:gd name="connsiteX17" fmla="*/ 4336610 w 5033727"/>
              <a:gd name="connsiteY17" fmla="*/ 543208 h 1475715"/>
              <a:gd name="connsiteX18" fmla="*/ 4246076 w 5033727"/>
              <a:gd name="connsiteY18" fmla="*/ 570368 h 1475715"/>
              <a:gd name="connsiteX19" fmla="*/ 4128380 w 5033727"/>
              <a:gd name="connsiteY19" fmla="*/ 579422 h 1475715"/>
              <a:gd name="connsiteX20" fmla="*/ 4037846 w 5033727"/>
              <a:gd name="connsiteY20" fmla="*/ 597529 h 1475715"/>
              <a:gd name="connsiteX21" fmla="*/ 4001632 w 5033727"/>
              <a:gd name="connsiteY21" fmla="*/ 615635 h 1475715"/>
              <a:gd name="connsiteX22" fmla="*/ 3911097 w 5033727"/>
              <a:gd name="connsiteY22" fmla="*/ 642796 h 1475715"/>
              <a:gd name="connsiteX23" fmla="*/ 3865830 w 5033727"/>
              <a:gd name="connsiteY23" fmla="*/ 669956 h 1475715"/>
              <a:gd name="connsiteX24" fmla="*/ 3838670 w 5033727"/>
              <a:gd name="connsiteY24" fmla="*/ 688063 h 1475715"/>
              <a:gd name="connsiteX25" fmla="*/ 3784349 w 5033727"/>
              <a:gd name="connsiteY25" fmla="*/ 769544 h 1475715"/>
              <a:gd name="connsiteX26" fmla="*/ 3757188 w 5033727"/>
              <a:gd name="connsiteY26" fmla="*/ 805758 h 1475715"/>
              <a:gd name="connsiteX27" fmla="*/ 3675707 w 5033727"/>
              <a:gd name="connsiteY27" fmla="*/ 860079 h 1475715"/>
              <a:gd name="connsiteX28" fmla="*/ 3648547 w 5033727"/>
              <a:gd name="connsiteY28" fmla="*/ 887239 h 1475715"/>
              <a:gd name="connsiteX29" fmla="*/ 3585173 w 5033727"/>
              <a:gd name="connsiteY29" fmla="*/ 932507 h 1475715"/>
              <a:gd name="connsiteX30" fmla="*/ 3467477 w 5033727"/>
              <a:gd name="connsiteY30" fmla="*/ 1032095 h 1475715"/>
              <a:gd name="connsiteX31" fmla="*/ 3177767 w 5033727"/>
              <a:gd name="connsiteY31" fmla="*/ 1050202 h 1475715"/>
              <a:gd name="connsiteX32" fmla="*/ 3123446 w 5033727"/>
              <a:gd name="connsiteY32" fmla="*/ 1077362 h 1475715"/>
              <a:gd name="connsiteX33" fmla="*/ 3060072 w 5033727"/>
              <a:gd name="connsiteY33" fmla="*/ 1095469 h 1475715"/>
              <a:gd name="connsiteX34" fmla="*/ 2879002 w 5033727"/>
              <a:gd name="connsiteY34" fmla="*/ 1104523 h 1475715"/>
              <a:gd name="connsiteX35" fmla="*/ 2815628 w 5033727"/>
              <a:gd name="connsiteY35" fmla="*/ 1113576 h 1475715"/>
              <a:gd name="connsiteX36" fmla="*/ 2670773 w 5033727"/>
              <a:gd name="connsiteY36" fmla="*/ 1095469 h 1475715"/>
              <a:gd name="connsiteX37" fmla="*/ 2625505 w 5033727"/>
              <a:gd name="connsiteY37" fmla="*/ 1104523 h 1475715"/>
              <a:gd name="connsiteX38" fmla="*/ 2598345 w 5033727"/>
              <a:gd name="connsiteY38" fmla="*/ 1113576 h 1475715"/>
              <a:gd name="connsiteX39" fmla="*/ 2562131 w 5033727"/>
              <a:gd name="connsiteY39" fmla="*/ 1122630 h 1475715"/>
              <a:gd name="connsiteX40" fmla="*/ 2534971 w 5033727"/>
              <a:gd name="connsiteY40" fmla="*/ 1140736 h 1475715"/>
              <a:gd name="connsiteX41" fmla="*/ 2381062 w 5033727"/>
              <a:gd name="connsiteY41" fmla="*/ 1176950 h 1475715"/>
              <a:gd name="connsiteX42" fmla="*/ 2254313 w 5033727"/>
              <a:gd name="connsiteY42" fmla="*/ 1195057 h 1475715"/>
              <a:gd name="connsiteX43" fmla="*/ 2190939 w 5033727"/>
              <a:gd name="connsiteY43" fmla="*/ 1204111 h 1475715"/>
              <a:gd name="connsiteX44" fmla="*/ 0 w 5033727"/>
              <a:gd name="connsiteY44" fmla="*/ 1475715 h 1475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5033727" h="1475715">
                <a:moveTo>
                  <a:pt x="0" y="1475715"/>
                </a:moveTo>
                <a:lnTo>
                  <a:pt x="5033727" y="0"/>
                </a:lnTo>
                <a:lnTo>
                  <a:pt x="4916032" y="81481"/>
                </a:lnTo>
                <a:cubicBezTo>
                  <a:pt x="4906979" y="105624"/>
                  <a:pt x="4906121" y="134744"/>
                  <a:pt x="4888872" y="153909"/>
                </a:cubicBezTo>
                <a:cubicBezTo>
                  <a:pt x="4876104" y="168096"/>
                  <a:pt x="4853068" y="167387"/>
                  <a:pt x="4834551" y="172016"/>
                </a:cubicBezTo>
                <a:cubicBezTo>
                  <a:pt x="4810408" y="178052"/>
                  <a:pt x="4785732" y="182253"/>
                  <a:pt x="4762123" y="190123"/>
                </a:cubicBezTo>
                <a:cubicBezTo>
                  <a:pt x="4744016" y="196159"/>
                  <a:pt x="4726319" y="203601"/>
                  <a:pt x="4707802" y="208230"/>
                </a:cubicBezTo>
                <a:cubicBezTo>
                  <a:pt x="4662330" y="219597"/>
                  <a:pt x="4683392" y="213348"/>
                  <a:pt x="4644428" y="226336"/>
                </a:cubicBezTo>
                <a:cubicBezTo>
                  <a:pt x="4641410" y="235390"/>
                  <a:pt x="4637997" y="244321"/>
                  <a:pt x="4635375" y="253497"/>
                </a:cubicBezTo>
                <a:cubicBezTo>
                  <a:pt x="4631957" y="265461"/>
                  <a:pt x="4630690" y="278060"/>
                  <a:pt x="4626321" y="289711"/>
                </a:cubicBezTo>
                <a:cubicBezTo>
                  <a:pt x="4616475" y="315967"/>
                  <a:pt x="4605117" y="330570"/>
                  <a:pt x="4590107" y="353085"/>
                </a:cubicBezTo>
                <a:cubicBezTo>
                  <a:pt x="4587089" y="362138"/>
                  <a:pt x="4586348" y="372305"/>
                  <a:pt x="4581054" y="380245"/>
                </a:cubicBezTo>
                <a:cubicBezTo>
                  <a:pt x="4571043" y="395261"/>
                  <a:pt x="4543434" y="417163"/>
                  <a:pt x="4526733" y="425513"/>
                </a:cubicBezTo>
                <a:cubicBezTo>
                  <a:pt x="4518197" y="429781"/>
                  <a:pt x="4508626" y="431548"/>
                  <a:pt x="4499573" y="434566"/>
                </a:cubicBezTo>
                <a:cubicBezTo>
                  <a:pt x="4487502" y="443620"/>
                  <a:pt x="4474575" y="451633"/>
                  <a:pt x="4463359" y="461727"/>
                </a:cubicBezTo>
                <a:cubicBezTo>
                  <a:pt x="4444325" y="478857"/>
                  <a:pt x="4433880" y="509836"/>
                  <a:pt x="4409038" y="516047"/>
                </a:cubicBezTo>
                <a:cubicBezTo>
                  <a:pt x="4396967" y="519065"/>
                  <a:pt x="4384475" y="520732"/>
                  <a:pt x="4372824" y="525101"/>
                </a:cubicBezTo>
                <a:cubicBezTo>
                  <a:pt x="4360187" y="529840"/>
                  <a:pt x="4349141" y="538196"/>
                  <a:pt x="4336610" y="543208"/>
                </a:cubicBezTo>
                <a:cubicBezTo>
                  <a:pt x="4325449" y="547672"/>
                  <a:pt x="4264974" y="568145"/>
                  <a:pt x="4246076" y="570368"/>
                </a:cubicBezTo>
                <a:cubicBezTo>
                  <a:pt x="4206998" y="574965"/>
                  <a:pt x="4167612" y="576404"/>
                  <a:pt x="4128380" y="579422"/>
                </a:cubicBezTo>
                <a:cubicBezTo>
                  <a:pt x="4109597" y="582552"/>
                  <a:pt x="4059460" y="589424"/>
                  <a:pt x="4037846" y="597529"/>
                </a:cubicBezTo>
                <a:cubicBezTo>
                  <a:pt x="4025209" y="602268"/>
                  <a:pt x="4014163" y="610623"/>
                  <a:pt x="4001632" y="615635"/>
                </a:cubicBezTo>
                <a:cubicBezTo>
                  <a:pt x="3964896" y="630329"/>
                  <a:pt x="3946668" y="633903"/>
                  <a:pt x="3911097" y="642796"/>
                </a:cubicBezTo>
                <a:cubicBezTo>
                  <a:pt x="3896008" y="651849"/>
                  <a:pt x="3880752" y="660630"/>
                  <a:pt x="3865830" y="669956"/>
                </a:cubicBezTo>
                <a:cubicBezTo>
                  <a:pt x="3856603" y="675723"/>
                  <a:pt x="3845560" y="679642"/>
                  <a:pt x="3838670" y="688063"/>
                </a:cubicBezTo>
                <a:cubicBezTo>
                  <a:pt x="3817999" y="713327"/>
                  <a:pt x="3803935" y="743430"/>
                  <a:pt x="3784349" y="769544"/>
                </a:cubicBezTo>
                <a:cubicBezTo>
                  <a:pt x="3775295" y="781615"/>
                  <a:pt x="3767858" y="795088"/>
                  <a:pt x="3757188" y="805758"/>
                </a:cubicBezTo>
                <a:cubicBezTo>
                  <a:pt x="3727234" y="835712"/>
                  <a:pt x="3710197" y="834212"/>
                  <a:pt x="3675707" y="860079"/>
                </a:cubicBezTo>
                <a:cubicBezTo>
                  <a:pt x="3665464" y="867761"/>
                  <a:pt x="3658383" y="879043"/>
                  <a:pt x="3648547" y="887239"/>
                </a:cubicBezTo>
                <a:cubicBezTo>
                  <a:pt x="3589467" y="936472"/>
                  <a:pt x="3656943" y="867261"/>
                  <a:pt x="3585173" y="932507"/>
                </a:cubicBezTo>
                <a:cubicBezTo>
                  <a:pt x="3556907" y="958203"/>
                  <a:pt x="3509872" y="1017964"/>
                  <a:pt x="3467477" y="1032095"/>
                </a:cubicBezTo>
                <a:cubicBezTo>
                  <a:pt x="3357242" y="1068839"/>
                  <a:pt x="3449854" y="1040819"/>
                  <a:pt x="3177767" y="1050202"/>
                </a:cubicBezTo>
                <a:cubicBezTo>
                  <a:pt x="3109503" y="1072955"/>
                  <a:pt x="3193641" y="1042264"/>
                  <a:pt x="3123446" y="1077362"/>
                </a:cubicBezTo>
                <a:cubicBezTo>
                  <a:pt x="3114016" y="1082077"/>
                  <a:pt x="3067036" y="1094889"/>
                  <a:pt x="3060072" y="1095469"/>
                </a:cubicBezTo>
                <a:cubicBezTo>
                  <a:pt x="2999849" y="1100488"/>
                  <a:pt x="2939359" y="1101505"/>
                  <a:pt x="2879002" y="1104523"/>
                </a:cubicBezTo>
                <a:cubicBezTo>
                  <a:pt x="2857877" y="1107541"/>
                  <a:pt x="2836967" y="1113576"/>
                  <a:pt x="2815628" y="1113576"/>
                </a:cubicBezTo>
                <a:cubicBezTo>
                  <a:pt x="2734928" y="1113576"/>
                  <a:pt x="2728427" y="1109884"/>
                  <a:pt x="2670773" y="1095469"/>
                </a:cubicBezTo>
                <a:cubicBezTo>
                  <a:pt x="2655684" y="1098487"/>
                  <a:pt x="2640434" y="1100791"/>
                  <a:pt x="2625505" y="1104523"/>
                </a:cubicBezTo>
                <a:cubicBezTo>
                  <a:pt x="2616247" y="1106838"/>
                  <a:pt x="2607521" y="1110954"/>
                  <a:pt x="2598345" y="1113576"/>
                </a:cubicBezTo>
                <a:cubicBezTo>
                  <a:pt x="2586381" y="1116994"/>
                  <a:pt x="2574202" y="1119612"/>
                  <a:pt x="2562131" y="1122630"/>
                </a:cubicBezTo>
                <a:cubicBezTo>
                  <a:pt x="2553078" y="1128665"/>
                  <a:pt x="2545015" y="1136551"/>
                  <a:pt x="2534971" y="1140736"/>
                </a:cubicBezTo>
                <a:cubicBezTo>
                  <a:pt x="2456679" y="1173357"/>
                  <a:pt x="2459572" y="1166244"/>
                  <a:pt x="2381062" y="1176950"/>
                </a:cubicBezTo>
                <a:cubicBezTo>
                  <a:pt x="2338775" y="1182716"/>
                  <a:pt x="2296163" y="1186687"/>
                  <a:pt x="2254313" y="1195057"/>
                </a:cubicBezTo>
                <a:cubicBezTo>
                  <a:pt x="2203128" y="1205295"/>
                  <a:pt x="2224434" y="1204111"/>
                  <a:pt x="2190939" y="1204111"/>
                </a:cubicBezTo>
                <a:lnTo>
                  <a:pt x="0" y="1475715"/>
                </a:lnTo>
                <a:close/>
              </a:path>
            </a:pathLst>
          </a:custGeom>
          <a:solidFill>
            <a:srgbClr val="090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ight Arrow 40"/>
          <p:cNvSpPr/>
          <p:nvPr/>
        </p:nvSpPr>
        <p:spPr>
          <a:xfrm>
            <a:off x="5715000" y="4114800"/>
            <a:ext cx="457200" cy="228600"/>
          </a:xfrm>
          <a:prstGeom prst="rightArrow">
            <a:avLst/>
          </a:prstGeom>
          <a:solidFill>
            <a:srgbClr val="0909FC"/>
          </a:solidFill>
          <a:ln>
            <a:noFill/>
          </a:ln>
          <a:scene3d>
            <a:camera prst="orthographicFront">
              <a:rot lat="0" lon="0" rev="1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ight Arrow 42"/>
          <p:cNvSpPr/>
          <p:nvPr/>
        </p:nvSpPr>
        <p:spPr>
          <a:xfrm>
            <a:off x="1676400" y="5486400"/>
            <a:ext cx="457200" cy="228600"/>
          </a:xfrm>
          <a:prstGeom prst="rightArrow">
            <a:avLst/>
          </a:prstGeom>
          <a:solidFill>
            <a:srgbClr val="0909FC"/>
          </a:solidFill>
          <a:ln>
            <a:noFill/>
          </a:ln>
          <a:scene3d>
            <a:camera prst="orthographicFront">
              <a:rot lat="0" lon="0" rev="6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ight Arrow 45"/>
          <p:cNvSpPr/>
          <p:nvPr/>
        </p:nvSpPr>
        <p:spPr>
          <a:xfrm>
            <a:off x="6400800" y="3429000"/>
            <a:ext cx="457200" cy="228600"/>
          </a:xfrm>
          <a:prstGeom prst="rightArrow">
            <a:avLst/>
          </a:prstGeom>
          <a:solidFill>
            <a:srgbClr val="0909FC"/>
          </a:solidFill>
          <a:ln>
            <a:noFill/>
          </a:ln>
          <a:scene3d>
            <a:camera prst="orthographicFront">
              <a:rot lat="0" lon="0" rev="2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ight Arrow 46"/>
          <p:cNvSpPr/>
          <p:nvPr/>
        </p:nvSpPr>
        <p:spPr>
          <a:xfrm rot="-480000">
            <a:off x="4285969" y="4693231"/>
            <a:ext cx="457200" cy="228600"/>
          </a:xfrm>
          <a:prstGeom prst="rightArrow">
            <a:avLst/>
          </a:prstGeom>
          <a:solidFill>
            <a:srgbClr val="0909FC"/>
          </a:solidFill>
          <a:ln>
            <a:noFill/>
          </a:ln>
          <a:scene3d>
            <a:camera prst="orthographicFront">
              <a:rot lat="0" lon="0" rev="6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1" name="Straight Arrow Connector 60"/>
          <p:cNvCxnSpPr/>
          <p:nvPr/>
        </p:nvCxnSpPr>
        <p:spPr>
          <a:xfrm flipV="1">
            <a:off x="7391400" y="2971801"/>
            <a:ext cx="0" cy="2080914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39000" y="4997495"/>
            <a:ext cx="419100" cy="476250"/>
          </a:xfrm>
          <a:prstGeom prst="rect">
            <a:avLst/>
          </a:prstGeom>
          <a:noFill/>
        </p:spPr>
      </p:pic>
      <p:cxnSp>
        <p:nvCxnSpPr>
          <p:cNvPr id="66" name="Straight Arrow Connector 65"/>
          <p:cNvCxnSpPr/>
          <p:nvPr/>
        </p:nvCxnSpPr>
        <p:spPr>
          <a:xfrm flipH="1">
            <a:off x="5943600" y="4495800"/>
            <a:ext cx="13998" cy="1524000"/>
          </a:xfrm>
          <a:prstGeom prst="straightConnector1">
            <a:avLst/>
          </a:prstGeom>
          <a:ln w="25400"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1"/>
          <p:cNvSpPr>
            <a:spLocks noChangeArrowheads="1"/>
          </p:cNvSpPr>
          <p:nvPr/>
        </p:nvSpPr>
        <p:spPr bwMode="auto">
          <a:xfrm>
            <a:off x="5943600" y="4800600"/>
            <a:ext cx="228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η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ight Arrow 36"/>
          <p:cNvSpPr/>
          <p:nvPr/>
        </p:nvSpPr>
        <p:spPr>
          <a:xfrm rot="-480000">
            <a:off x="3508320" y="4942892"/>
            <a:ext cx="457200" cy="228600"/>
          </a:xfrm>
          <a:prstGeom prst="rightArrow">
            <a:avLst/>
          </a:prstGeom>
          <a:solidFill>
            <a:srgbClr val="0909FC"/>
          </a:solidFill>
          <a:ln>
            <a:noFill/>
          </a:ln>
          <a:scene3d>
            <a:camera prst="orthographicFront">
              <a:rot lat="0" lon="0" rev="6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ight Arrow 44"/>
          <p:cNvSpPr/>
          <p:nvPr/>
        </p:nvSpPr>
        <p:spPr>
          <a:xfrm rot="-480000">
            <a:off x="5105034" y="4476750"/>
            <a:ext cx="457200" cy="228600"/>
          </a:xfrm>
          <a:prstGeom prst="rightArrow">
            <a:avLst/>
          </a:prstGeom>
          <a:solidFill>
            <a:srgbClr val="0909FC"/>
          </a:solidFill>
          <a:ln>
            <a:noFill/>
          </a:ln>
          <a:scene3d>
            <a:camera prst="orthographicFront">
              <a:rot lat="0" lon="0" rev="6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ight Arrow 47"/>
          <p:cNvSpPr/>
          <p:nvPr/>
        </p:nvSpPr>
        <p:spPr>
          <a:xfrm rot="-480000">
            <a:off x="2615216" y="5154468"/>
            <a:ext cx="457200" cy="228600"/>
          </a:xfrm>
          <a:prstGeom prst="rightArrow">
            <a:avLst/>
          </a:prstGeom>
          <a:solidFill>
            <a:srgbClr val="0909FC"/>
          </a:solidFill>
          <a:ln>
            <a:noFill/>
          </a:ln>
          <a:scene3d>
            <a:camera prst="orthographicFront">
              <a:rot lat="0" lon="0" rev="6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2895600" y="2795934"/>
            <a:ext cx="26548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Above 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dune crest</a:t>
            </a:r>
          </a:p>
        </p:txBody>
      </p:sp>
      <p:sp>
        <p:nvSpPr>
          <p:cNvPr id="52" name="Rectangle 51"/>
          <p:cNvSpPr/>
          <p:nvPr/>
        </p:nvSpPr>
        <p:spPr>
          <a:xfrm>
            <a:off x="6287822" y="4024765"/>
            <a:ext cx="11035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Heavy</a:t>
            </a:r>
          </a:p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Erosion of dune 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2757725" y="3305770"/>
            <a:ext cx="11035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Erosion of dune 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41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0" y="685800"/>
            <a:ext cx="7848600" cy="5715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reeform 4"/>
          <p:cNvSpPr/>
          <p:nvPr/>
        </p:nvSpPr>
        <p:spPr>
          <a:xfrm>
            <a:off x="760491" y="4155541"/>
            <a:ext cx="7858408" cy="2236206"/>
          </a:xfrm>
          <a:custGeom>
            <a:avLst/>
            <a:gdLst>
              <a:gd name="connsiteX0" fmla="*/ 9054 w 7858408"/>
              <a:gd name="connsiteY0" fmla="*/ 2236206 h 2236206"/>
              <a:gd name="connsiteX1" fmla="*/ 7840301 w 7858408"/>
              <a:gd name="connsiteY1" fmla="*/ 2236206 h 2236206"/>
              <a:gd name="connsiteX2" fmla="*/ 7858408 w 7858408"/>
              <a:gd name="connsiteY2" fmla="*/ 0 h 2236206"/>
              <a:gd name="connsiteX3" fmla="*/ 7749766 w 7858408"/>
              <a:gd name="connsiteY3" fmla="*/ 18107 h 2236206"/>
              <a:gd name="connsiteX4" fmla="*/ 7632071 w 7858408"/>
              <a:gd name="connsiteY4" fmla="*/ 72427 h 2236206"/>
              <a:gd name="connsiteX5" fmla="*/ 7568697 w 7858408"/>
              <a:gd name="connsiteY5" fmla="*/ 144855 h 2236206"/>
              <a:gd name="connsiteX6" fmla="*/ 7496269 w 7858408"/>
              <a:gd name="connsiteY6" fmla="*/ 190122 h 2236206"/>
              <a:gd name="connsiteX7" fmla="*/ 7288040 w 7858408"/>
              <a:gd name="connsiteY7" fmla="*/ 226336 h 2236206"/>
              <a:gd name="connsiteX8" fmla="*/ 7224665 w 7858408"/>
              <a:gd name="connsiteY8" fmla="*/ 235390 h 2236206"/>
              <a:gd name="connsiteX9" fmla="*/ 7179398 w 7858408"/>
              <a:gd name="connsiteY9" fmla="*/ 253497 h 2236206"/>
              <a:gd name="connsiteX10" fmla="*/ 7061703 w 7858408"/>
              <a:gd name="connsiteY10" fmla="*/ 280657 h 2236206"/>
              <a:gd name="connsiteX11" fmla="*/ 6998329 w 7858408"/>
              <a:gd name="connsiteY11" fmla="*/ 289710 h 2236206"/>
              <a:gd name="connsiteX12" fmla="*/ 6889687 w 7858408"/>
              <a:gd name="connsiteY12" fmla="*/ 325924 h 2236206"/>
              <a:gd name="connsiteX13" fmla="*/ 6799153 w 7858408"/>
              <a:gd name="connsiteY13" fmla="*/ 389299 h 2236206"/>
              <a:gd name="connsiteX14" fmla="*/ 6771992 w 7858408"/>
              <a:gd name="connsiteY14" fmla="*/ 407406 h 2236206"/>
              <a:gd name="connsiteX15" fmla="*/ 6029608 w 7858408"/>
              <a:gd name="connsiteY15" fmla="*/ 389299 h 2236206"/>
              <a:gd name="connsiteX16" fmla="*/ 5920966 w 7858408"/>
              <a:gd name="connsiteY16" fmla="*/ 434566 h 2236206"/>
              <a:gd name="connsiteX17" fmla="*/ 5866646 w 7858408"/>
              <a:gd name="connsiteY17" fmla="*/ 452673 h 2236206"/>
              <a:gd name="connsiteX18" fmla="*/ 5821378 w 7858408"/>
              <a:gd name="connsiteY18" fmla="*/ 479833 h 2236206"/>
              <a:gd name="connsiteX19" fmla="*/ 5748951 w 7858408"/>
              <a:gd name="connsiteY19" fmla="*/ 506994 h 2236206"/>
              <a:gd name="connsiteX20" fmla="*/ 5513560 w 7858408"/>
              <a:gd name="connsiteY20" fmla="*/ 534154 h 2236206"/>
              <a:gd name="connsiteX21" fmla="*/ 5413972 w 7858408"/>
              <a:gd name="connsiteY21" fmla="*/ 561314 h 2236206"/>
              <a:gd name="connsiteX22" fmla="*/ 5305331 w 7858408"/>
              <a:gd name="connsiteY22" fmla="*/ 615635 h 2236206"/>
              <a:gd name="connsiteX23" fmla="*/ 5160475 w 7858408"/>
              <a:gd name="connsiteY23" fmla="*/ 706170 h 2236206"/>
              <a:gd name="connsiteX24" fmla="*/ 5124261 w 7858408"/>
              <a:gd name="connsiteY24" fmla="*/ 715223 h 2236206"/>
              <a:gd name="connsiteX25" fmla="*/ 4744016 w 7858408"/>
              <a:gd name="connsiteY25" fmla="*/ 760491 h 2236206"/>
              <a:gd name="connsiteX26" fmla="*/ 4526733 w 7858408"/>
              <a:gd name="connsiteY26" fmla="*/ 878186 h 2236206"/>
              <a:gd name="connsiteX27" fmla="*/ 4445252 w 7858408"/>
              <a:gd name="connsiteY27" fmla="*/ 896293 h 2236206"/>
              <a:gd name="connsiteX28" fmla="*/ 4345663 w 7858408"/>
              <a:gd name="connsiteY28" fmla="*/ 905346 h 2236206"/>
              <a:gd name="connsiteX29" fmla="*/ 4083113 w 7858408"/>
              <a:gd name="connsiteY29" fmla="*/ 1004934 h 2236206"/>
              <a:gd name="connsiteX30" fmla="*/ 4046899 w 7858408"/>
              <a:gd name="connsiteY30" fmla="*/ 1041148 h 2236206"/>
              <a:gd name="connsiteX31" fmla="*/ 3956364 w 7858408"/>
              <a:gd name="connsiteY31" fmla="*/ 1113576 h 2236206"/>
              <a:gd name="connsiteX32" fmla="*/ 3920151 w 7858408"/>
              <a:gd name="connsiteY32" fmla="*/ 1158843 h 2236206"/>
              <a:gd name="connsiteX33" fmla="*/ 3874883 w 7858408"/>
              <a:gd name="connsiteY33" fmla="*/ 1195057 h 2236206"/>
              <a:gd name="connsiteX34" fmla="*/ 3856776 w 7858408"/>
              <a:gd name="connsiteY34" fmla="*/ 1222217 h 2236206"/>
              <a:gd name="connsiteX35" fmla="*/ 3711921 w 7858408"/>
              <a:gd name="connsiteY35" fmla="*/ 1330859 h 2236206"/>
              <a:gd name="connsiteX36" fmla="*/ 3603279 w 7858408"/>
              <a:gd name="connsiteY36" fmla="*/ 1358019 h 2236206"/>
              <a:gd name="connsiteX37" fmla="*/ 3413157 w 7858408"/>
              <a:gd name="connsiteY37" fmla="*/ 1367073 h 2236206"/>
              <a:gd name="connsiteX38" fmla="*/ 3376943 w 7858408"/>
              <a:gd name="connsiteY38" fmla="*/ 1385180 h 2236206"/>
              <a:gd name="connsiteX39" fmla="*/ 3349782 w 7858408"/>
              <a:gd name="connsiteY39" fmla="*/ 1403287 h 2236206"/>
              <a:gd name="connsiteX40" fmla="*/ 3168713 w 7858408"/>
              <a:gd name="connsiteY40" fmla="*/ 1421394 h 2236206"/>
              <a:gd name="connsiteX41" fmla="*/ 3132499 w 7858408"/>
              <a:gd name="connsiteY41" fmla="*/ 1439501 h 2236206"/>
              <a:gd name="connsiteX42" fmla="*/ 2915216 w 7858408"/>
              <a:gd name="connsiteY42" fmla="*/ 1421394 h 2236206"/>
              <a:gd name="connsiteX43" fmla="*/ 2743200 w 7858408"/>
              <a:gd name="connsiteY43" fmla="*/ 1448554 h 2236206"/>
              <a:gd name="connsiteX44" fmla="*/ 2571184 w 7858408"/>
              <a:gd name="connsiteY44" fmla="*/ 1530035 h 2236206"/>
              <a:gd name="connsiteX45" fmla="*/ 2507810 w 7858408"/>
              <a:gd name="connsiteY45" fmla="*/ 1575303 h 2236206"/>
              <a:gd name="connsiteX46" fmla="*/ 2462543 w 7858408"/>
              <a:gd name="connsiteY46" fmla="*/ 1611516 h 2236206"/>
              <a:gd name="connsiteX47" fmla="*/ 2390115 w 7858408"/>
              <a:gd name="connsiteY47" fmla="*/ 1638677 h 2236206"/>
              <a:gd name="connsiteX48" fmla="*/ 2335794 w 7858408"/>
              <a:gd name="connsiteY48" fmla="*/ 1656784 h 2236206"/>
              <a:gd name="connsiteX49" fmla="*/ 2136618 w 7858408"/>
              <a:gd name="connsiteY49" fmla="*/ 1665837 h 2236206"/>
              <a:gd name="connsiteX50" fmla="*/ 2037030 w 7858408"/>
              <a:gd name="connsiteY50" fmla="*/ 1674891 h 2236206"/>
              <a:gd name="connsiteX51" fmla="*/ 1982709 w 7858408"/>
              <a:gd name="connsiteY51" fmla="*/ 1683944 h 2236206"/>
              <a:gd name="connsiteX52" fmla="*/ 1955549 w 7858408"/>
              <a:gd name="connsiteY52" fmla="*/ 1692998 h 2236206"/>
              <a:gd name="connsiteX53" fmla="*/ 1883121 w 7858408"/>
              <a:gd name="connsiteY53" fmla="*/ 1702051 h 2236206"/>
              <a:gd name="connsiteX54" fmla="*/ 1756372 w 7858408"/>
              <a:gd name="connsiteY54" fmla="*/ 1756372 h 2236206"/>
              <a:gd name="connsiteX55" fmla="*/ 1711105 w 7858408"/>
              <a:gd name="connsiteY55" fmla="*/ 1792586 h 2236206"/>
              <a:gd name="connsiteX56" fmla="*/ 1674891 w 7858408"/>
              <a:gd name="connsiteY56" fmla="*/ 1837853 h 2236206"/>
              <a:gd name="connsiteX57" fmla="*/ 1620570 w 7858408"/>
              <a:gd name="connsiteY57" fmla="*/ 1883120 h 2236206"/>
              <a:gd name="connsiteX58" fmla="*/ 1593410 w 7858408"/>
              <a:gd name="connsiteY58" fmla="*/ 1892174 h 2236206"/>
              <a:gd name="connsiteX59" fmla="*/ 1493822 w 7858408"/>
              <a:gd name="connsiteY59" fmla="*/ 1910281 h 2236206"/>
              <a:gd name="connsiteX60" fmla="*/ 1403287 w 7858408"/>
              <a:gd name="connsiteY60" fmla="*/ 1928388 h 2236206"/>
              <a:gd name="connsiteX61" fmla="*/ 1158844 w 7858408"/>
              <a:gd name="connsiteY61" fmla="*/ 1946495 h 2236206"/>
              <a:gd name="connsiteX62" fmla="*/ 1023042 w 7858408"/>
              <a:gd name="connsiteY62" fmla="*/ 1964602 h 2236206"/>
              <a:gd name="connsiteX63" fmla="*/ 896293 w 7858408"/>
              <a:gd name="connsiteY63" fmla="*/ 2009869 h 2236206"/>
              <a:gd name="connsiteX64" fmla="*/ 851026 w 7858408"/>
              <a:gd name="connsiteY64" fmla="*/ 2018922 h 2236206"/>
              <a:gd name="connsiteX65" fmla="*/ 823865 w 7858408"/>
              <a:gd name="connsiteY65" fmla="*/ 2046083 h 2236206"/>
              <a:gd name="connsiteX66" fmla="*/ 760491 w 7858408"/>
              <a:gd name="connsiteY66" fmla="*/ 2073243 h 2236206"/>
              <a:gd name="connsiteX67" fmla="*/ 697117 w 7858408"/>
              <a:gd name="connsiteY67" fmla="*/ 2100404 h 2236206"/>
              <a:gd name="connsiteX68" fmla="*/ 597529 w 7858408"/>
              <a:gd name="connsiteY68" fmla="*/ 2091350 h 2236206"/>
              <a:gd name="connsiteX69" fmla="*/ 552261 w 7858408"/>
              <a:gd name="connsiteY69" fmla="*/ 2073243 h 2236206"/>
              <a:gd name="connsiteX70" fmla="*/ 434566 w 7858408"/>
              <a:gd name="connsiteY70" fmla="*/ 2064190 h 2236206"/>
              <a:gd name="connsiteX71" fmla="*/ 316871 w 7858408"/>
              <a:gd name="connsiteY71" fmla="*/ 2073243 h 2236206"/>
              <a:gd name="connsiteX72" fmla="*/ 235390 w 7858408"/>
              <a:gd name="connsiteY72" fmla="*/ 2109457 h 2236206"/>
              <a:gd name="connsiteX73" fmla="*/ 208230 w 7858408"/>
              <a:gd name="connsiteY73" fmla="*/ 2118510 h 2236206"/>
              <a:gd name="connsiteX74" fmla="*/ 181069 w 7858408"/>
              <a:gd name="connsiteY74" fmla="*/ 2136617 h 2236206"/>
              <a:gd name="connsiteX75" fmla="*/ 90535 w 7858408"/>
              <a:gd name="connsiteY75" fmla="*/ 2154724 h 2236206"/>
              <a:gd name="connsiteX76" fmla="*/ 0 w 7858408"/>
              <a:gd name="connsiteY76" fmla="*/ 2163778 h 2236206"/>
              <a:gd name="connsiteX77" fmla="*/ 9054 w 7858408"/>
              <a:gd name="connsiteY77" fmla="*/ 2236206 h 2236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7858408" h="2236206">
                <a:moveTo>
                  <a:pt x="9054" y="2236206"/>
                </a:moveTo>
                <a:lnTo>
                  <a:pt x="7840301" y="2236206"/>
                </a:lnTo>
                <a:lnTo>
                  <a:pt x="7858408" y="0"/>
                </a:lnTo>
                <a:lnTo>
                  <a:pt x="7749766" y="18107"/>
                </a:lnTo>
                <a:cubicBezTo>
                  <a:pt x="7710534" y="36214"/>
                  <a:pt x="7669314" y="50519"/>
                  <a:pt x="7632071" y="72427"/>
                </a:cubicBezTo>
                <a:cubicBezTo>
                  <a:pt x="7574347" y="106383"/>
                  <a:pt x="7615684" y="106412"/>
                  <a:pt x="7568697" y="144855"/>
                </a:cubicBezTo>
                <a:cubicBezTo>
                  <a:pt x="7546662" y="162883"/>
                  <a:pt x="7521336" y="176624"/>
                  <a:pt x="7496269" y="190122"/>
                </a:cubicBezTo>
                <a:cubicBezTo>
                  <a:pt x="7430892" y="225325"/>
                  <a:pt x="7364121" y="217206"/>
                  <a:pt x="7288040" y="226336"/>
                </a:cubicBezTo>
                <a:cubicBezTo>
                  <a:pt x="7266853" y="228879"/>
                  <a:pt x="7245790" y="232372"/>
                  <a:pt x="7224665" y="235390"/>
                </a:cubicBezTo>
                <a:cubicBezTo>
                  <a:pt x="7209576" y="241426"/>
                  <a:pt x="7194931" y="248718"/>
                  <a:pt x="7179398" y="253497"/>
                </a:cubicBezTo>
                <a:cubicBezTo>
                  <a:pt x="7154406" y="261187"/>
                  <a:pt x="7092810" y="275473"/>
                  <a:pt x="7061703" y="280657"/>
                </a:cubicBezTo>
                <a:cubicBezTo>
                  <a:pt x="7040654" y="284165"/>
                  <a:pt x="7019454" y="286692"/>
                  <a:pt x="6998329" y="289710"/>
                </a:cubicBezTo>
                <a:cubicBezTo>
                  <a:pt x="6962115" y="301781"/>
                  <a:pt x="6924985" y="311390"/>
                  <a:pt x="6889687" y="325924"/>
                </a:cubicBezTo>
                <a:cubicBezTo>
                  <a:pt x="6854322" y="340486"/>
                  <a:pt x="6829092" y="366845"/>
                  <a:pt x="6799153" y="389299"/>
                </a:cubicBezTo>
                <a:cubicBezTo>
                  <a:pt x="6790448" y="395828"/>
                  <a:pt x="6781046" y="401370"/>
                  <a:pt x="6771992" y="407406"/>
                </a:cubicBezTo>
                <a:cubicBezTo>
                  <a:pt x="6174497" y="376500"/>
                  <a:pt x="6422007" y="372948"/>
                  <a:pt x="6029608" y="389299"/>
                </a:cubicBezTo>
                <a:cubicBezTo>
                  <a:pt x="5993394" y="404388"/>
                  <a:pt x="5958184" y="422160"/>
                  <a:pt x="5920966" y="434566"/>
                </a:cubicBezTo>
                <a:cubicBezTo>
                  <a:pt x="5902859" y="440602"/>
                  <a:pt x="5884021" y="444775"/>
                  <a:pt x="5866646" y="452673"/>
                </a:cubicBezTo>
                <a:cubicBezTo>
                  <a:pt x="5850626" y="459955"/>
                  <a:pt x="5837117" y="471963"/>
                  <a:pt x="5821378" y="479833"/>
                </a:cubicBezTo>
                <a:cubicBezTo>
                  <a:pt x="5820260" y="480392"/>
                  <a:pt x="5760400" y="505186"/>
                  <a:pt x="5748951" y="506994"/>
                </a:cubicBezTo>
                <a:cubicBezTo>
                  <a:pt x="5673399" y="518924"/>
                  <a:pt x="5590563" y="526454"/>
                  <a:pt x="5513560" y="534154"/>
                </a:cubicBezTo>
                <a:cubicBezTo>
                  <a:pt x="5489800" y="540095"/>
                  <a:pt x="5429687" y="554697"/>
                  <a:pt x="5413972" y="561314"/>
                </a:cubicBezTo>
                <a:cubicBezTo>
                  <a:pt x="5376657" y="577026"/>
                  <a:pt x="5339916" y="594583"/>
                  <a:pt x="5305331" y="615635"/>
                </a:cubicBezTo>
                <a:cubicBezTo>
                  <a:pt x="5195043" y="682767"/>
                  <a:pt x="5242887" y="678700"/>
                  <a:pt x="5160475" y="706170"/>
                </a:cubicBezTo>
                <a:cubicBezTo>
                  <a:pt x="5148671" y="710105"/>
                  <a:pt x="5136599" y="713614"/>
                  <a:pt x="5124261" y="715223"/>
                </a:cubicBezTo>
                <a:cubicBezTo>
                  <a:pt x="4997690" y="731732"/>
                  <a:pt x="4870764" y="745402"/>
                  <a:pt x="4744016" y="760491"/>
                </a:cubicBezTo>
                <a:cubicBezTo>
                  <a:pt x="4697187" y="788588"/>
                  <a:pt x="4571931" y="866887"/>
                  <a:pt x="4526733" y="878186"/>
                </a:cubicBezTo>
                <a:cubicBezTo>
                  <a:pt x="4503480" y="883999"/>
                  <a:pt x="4468229" y="893421"/>
                  <a:pt x="4445252" y="896293"/>
                </a:cubicBezTo>
                <a:cubicBezTo>
                  <a:pt x="4412176" y="900427"/>
                  <a:pt x="4378859" y="902328"/>
                  <a:pt x="4345663" y="905346"/>
                </a:cubicBezTo>
                <a:cubicBezTo>
                  <a:pt x="4247589" y="935994"/>
                  <a:pt x="4171556" y="952908"/>
                  <a:pt x="4083113" y="1004934"/>
                </a:cubicBezTo>
                <a:cubicBezTo>
                  <a:pt x="4068399" y="1013590"/>
                  <a:pt x="4059861" y="1030038"/>
                  <a:pt x="4046899" y="1041148"/>
                </a:cubicBezTo>
                <a:cubicBezTo>
                  <a:pt x="4017556" y="1066299"/>
                  <a:pt x="3980506" y="1083397"/>
                  <a:pt x="3956364" y="1113576"/>
                </a:cubicBezTo>
                <a:cubicBezTo>
                  <a:pt x="3944293" y="1128665"/>
                  <a:pt x="3933815" y="1145179"/>
                  <a:pt x="3920151" y="1158843"/>
                </a:cubicBezTo>
                <a:cubicBezTo>
                  <a:pt x="3906487" y="1172507"/>
                  <a:pt x="3888547" y="1181393"/>
                  <a:pt x="3874883" y="1195057"/>
                </a:cubicBezTo>
                <a:cubicBezTo>
                  <a:pt x="3867189" y="1202751"/>
                  <a:pt x="3864771" y="1214837"/>
                  <a:pt x="3856776" y="1222217"/>
                </a:cubicBezTo>
                <a:cubicBezTo>
                  <a:pt x="3830996" y="1246014"/>
                  <a:pt x="3758099" y="1309869"/>
                  <a:pt x="3711921" y="1330859"/>
                </a:cubicBezTo>
                <a:cubicBezTo>
                  <a:pt x="3681546" y="1344666"/>
                  <a:pt x="3636647" y="1355547"/>
                  <a:pt x="3603279" y="1358019"/>
                </a:cubicBezTo>
                <a:cubicBezTo>
                  <a:pt x="3540007" y="1362706"/>
                  <a:pt x="3476531" y="1364055"/>
                  <a:pt x="3413157" y="1367073"/>
                </a:cubicBezTo>
                <a:cubicBezTo>
                  <a:pt x="3401086" y="1373109"/>
                  <a:pt x="3388661" y="1378484"/>
                  <a:pt x="3376943" y="1385180"/>
                </a:cubicBezTo>
                <a:cubicBezTo>
                  <a:pt x="3367496" y="1390579"/>
                  <a:pt x="3360502" y="1401423"/>
                  <a:pt x="3349782" y="1403287"/>
                </a:cubicBezTo>
                <a:cubicBezTo>
                  <a:pt x="3290022" y="1413680"/>
                  <a:pt x="3229069" y="1415358"/>
                  <a:pt x="3168713" y="1421394"/>
                </a:cubicBezTo>
                <a:cubicBezTo>
                  <a:pt x="3156642" y="1427430"/>
                  <a:pt x="3145983" y="1438939"/>
                  <a:pt x="3132499" y="1439501"/>
                </a:cubicBezTo>
                <a:cubicBezTo>
                  <a:pt x="2999820" y="1445029"/>
                  <a:pt x="2997535" y="1441973"/>
                  <a:pt x="2915216" y="1421394"/>
                </a:cubicBezTo>
                <a:cubicBezTo>
                  <a:pt x="2857877" y="1430447"/>
                  <a:pt x="2799516" y="1434475"/>
                  <a:pt x="2743200" y="1448554"/>
                </a:cubicBezTo>
                <a:cubicBezTo>
                  <a:pt x="2725544" y="1452968"/>
                  <a:pt x="2580849" y="1523131"/>
                  <a:pt x="2571184" y="1530035"/>
                </a:cubicBezTo>
                <a:cubicBezTo>
                  <a:pt x="2550059" y="1545124"/>
                  <a:pt x="2528578" y="1559727"/>
                  <a:pt x="2507810" y="1575303"/>
                </a:cubicBezTo>
                <a:cubicBezTo>
                  <a:pt x="2492351" y="1586897"/>
                  <a:pt x="2479557" y="1602355"/>
                  <a:pt x="2462543" y="1611516"/>
                </a:cubicBezTo>
                <a:cubicBezTo>
                  <a:pt x="2439841" y="1623740"/>
                  <a:pt x="2414397" y="1630005"/>
                  <a:pt x="2390115" y="1638677"/>
                </a:cubicBezTo>
                <a:cubicBezTo>
                  <a:pt x="2372141" y="1645097"/>
                  <a:pt x="2354772" y="1654751"/>
                  <a:pt x="2335794" y="1656784"/>
                </a:cubicBezTo>
                <a:cubicBezTo>
                  <a:pt x="2269712" y="1663864"/>
                  <a:pt x="2203010" y="1662819"/>
                  <a:pt x="2136618" y="1665837"/>
                </a:cubicBezTo>
                <a:cubicBezTo>
                  <a:pt x="2103422" y="1668855"/>
                  <a:pt x="2070135" y="1670996"/>
                  <a:pt x="2037030" y="1674891"/>
                </a:cubicBezTo>
                <a:cubicBezTo>
                  <a:pt x="2018799" y="1677036"/>
                  <a:pt x="2000629" y="1679962"/>
                  <a:pt x="1982709" y="1683944"/>
                </a:cubicBezTo>
                <a:cubicBezTo>
                  <a:pt x="1973393" y="1686014"/>
                  <a:pt x="1964938" y="1691291"/>
                  <a:pt x="1955549" y="1692998"/>
                </a:cubicBezTo>
                <a:cubicBezTo>
                  <a:pt x="1931611" y="1697350"/>
                  <a:pt x="1907264" y="1699033"/>
                  <a:pt x="1883121" y="1702051"/>
                </a:cubicBezTo>
                <a:cubicBezTo>
                  <a:pt x="1843157" y="1717037"/>
                  <a:pt x="1793384" y="1732819"/>
                  <a:pt x="1756372" y="1756372"/>
                </a:cubicBezTo>
                <a:cubicBezTo>
                  <a:pt x="1740070" y="1766746"/>
                  <a:pt x="1724769" y="1778922"/>
                  <a:pt x="1711105" y="1792586"/>
                </a:cubicBezTo>
                <a:cubicBezTo>
                  <a:pt x="1697441" y="1806250"/>
                  <a:pt x="1687616" y="1823311"/>
                  <a:pt x="1674891" y="1837853"/>
                </a:cubicBezTo>
                <a:cubicBezTo>
                  <a:pt x="1659316" y="1855652"/>
                  <a:pt x="1641999" y="1872405"/>
                  <a:pt x="1620570" y="1883120"/>
                </a:cubicBezTo>
                <a:cubicBezTo>
                  <a:pt x="1612034" y="1887388"/>
                  <a:pt x="1602586" y="1889552"/>
                  <a:pt x="1593410" y="1892174"/>
                </a:cubicBezTo>
                <a:cubicBezTo>
                  <a:pt x="1541531" y="1906997"/>
                  <a:pt x="1560874" y="1898448"/>
                  <a:pt x="1493822" y="1910281"/>
                </a:cubicBezTo>
                <a:cubicBezTo>
                  <a:pt x="1463514" y="1915630"/>
                  <a:pt x="1433885" y="1925080"/>
                  <a:pt x="1403287" y="1928388"/>
                </a:cubicBezTo>
                <a:cubicBezTo>
                  <a:pt x="1322056" y="1937170"/>
                  <a:pt x="1158844" y="1946495"/>
                  <a:pt x="1158844" y="1946495"/>
                </a:cubicBezTo>
                <a:cubicBezTo>
                  <a:pt x="1052285" y="1973133"/>
                  <a:pt x="1236839" y="1928969"/>
                  <a:pt x="1023042" y="1964602"/>
                </a:cubicBezTo>
                <a:cubicBezTo>
                  <a:pt x="952969" y="1976281"/>
                  <a:pt x="963750" y="1987384"/>
                  <a:pt x="896293" y="2009869"/>
                </a:cubicBezTo>
                <a:cubicBezTo>
                  <a:pt x="881695" y="2014735"/>
                  <a:pt x="866115" y="2015904"/>
                  <a:pt x="851026" y="2018922"/>
                </a:cubicBezTo>
                <a:cubicBezTo>
                  <a:pt x="841972" y="2027976"/>
                  <a:pt x="834844" y="2039495"/>
                  <a:pt x="823865" y="2046083"/>
                </a:cubicBezTo>
                <a:cubicBezTo>
                  <a:pt x="804157" y="2057908"/>
                  <a:pt x="781414" y="2063733"/>
                  <a:pt x="760491" y="2073243"/>
                </a:cubicBezTo>
                <a:cubicBezTo>
                  <a:pt x="698955" y="2101214"/>
                  <a:pt x="748950" y="2083125"/>
                  <a:pt x="697117" y="2100404"/>
                </a:cubicBezTo>
                <a:cubicBezTo>
                  <a:pt x="663921" y="2097386"/>
                  <a:pt x="630291" y="2097493"/>
                  <a:pt x="597529" y="2091350"/>
                </a:cubicBezTo>
                <a:cubicBezTo>
                  <a:pt x="581556" y="2088355"/>
                  <a:pt x="568292" y="2075915"/>
                  <a:pt x="552261" y="2073243"/>
                </a:cubicBezTo>
                <a:cubicBezTo>
                  <a:pt x="513449" y="2066774"/>
                  <a:pt x="473798" y="2067208"/>
                  <a:pt x="434566" y="2064190"/>
                </a:cubicBezTo>
                <a:cubicBezTo>
                  <a:pt x="395334" y="2067208"/>
                  <a:pt x="355915" y="2068363"/>
                  <a:pt x="316871" y="2073243"/>
                </a:cubicBezTo>
                <a:cubicBezTo>
                  <a:pt x="295595" y="2075903"/>
                  <a:pt x="245024" y="2105175"/>
                  <a:pt x="235390" y="2109457"/>
                </a:cubicBezTo>
                <a:cubicBezTo>
                  <a:pt x="226669" y="2113333"/>
                  <a:pt x="217283" y="2115492"/>
                  <a:pt x="208230" y="2118510"/>
                </a:cubicBezTo>
                <a:cubicBezTo>
                  <a:pt x="199176" y="2124546"/>
                  <a:pt x="190801" y="2131751"/>
                  <a:pt x="181069" y="2136617"/>
                </a:cubicBezTo>
                <a:cubicBezTo>
                  <a:pt x="155452" y="2149426"/>
                  <a:pt x="114639" y="2151016"/>
                  <a:pt x="90535" y="2154724"/>
                </a:cubicBezTo>
                <a:cubicBezTo>
                  <a:pt x="18784" y="2165763"/>
                  <a:pt x="58202" y="2163778"/>
                  <a:pt x="0" y="2163778"/>
                </a:cubicBezTo>
                <a:lnTo>
                  <a:pt x="9054" y="2236206"/>
                </a:lnTo>
                <a:close/>
              </a:path>
            </a:pathLst>
          </a:custGeom>
          <a:blipFill>
            <a:blip r:embed="rId2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reeform 5"/>
          <p:cNvSpPr/>
          <p:nvPr/>
        </p:nvSpPr>
        <p:spPr>
          <a:xfrm>
            <a:off x="769545" y="6002448"/>
            <a:ext cx="1656784" cy="316871"/>
          </a:xfrm>
          <a:custGeom>
            <a:avLst/>
            <a:gdLst>
              <a:gd name="connsiteX0" fmla="*/ 9053 w 1656784"/>
              <a:gd name="connsiteY0" fmla="*/ 316871 h 316871"/>
              <a:gd name="connsiteX1" fmla="*/ 135802 w 1656784"/>
              <a:gd name="connsiteY1" fmla="*/ 316871 h 316871"/>
              <a:gd name="connsiteX2" fmla="*/ 244443 w 1656784"/>
              <a:gd name="connsiteY2" fmla="*/ 262550 h 316871"/>
              <a:gd name="connsiteX3" fmla="*/ 353085 w 1656784"/>
              <a:gd name="connsiteY3" fmla="*/ 235390 h 316871"/>
              <a:gd name="connsiteX4" fmla="*/ 488887 w 1656784"/>
              <a:gd name="connsiteY4" fmla="*/ 226336 h 316871"/>
              <a:gd name="connsiteX5" fmla="*/ 561314 w 1656784"/>
              <a:gd name="connsiteY5" fmla="*/ 244443 h 316871"/>
              <a:gd name="connsiteX6" fmla="*/ 724277 w 1656784"/>
              <a:gd name="connsiteY6" fmla="*/ 253497 h 316871"/>
              <a:gd name="connsiteX7" fmla="*/ 787651 w 1656784"/>
              <a:gd name="connsiteY7" fmla="*/ 208229 h 316871"/>
              <a:gd name="connsiteX8" fmla="*/ 887239 w 1656784"/>
              <a:gd name="connsiteY8" fmla="*/ 153908 h 316871"/>
              <a:gd name="connsiteX9" fmla="*/ 986827 w 1656784"/>
              <a:gd name="connsiteY9" fmla="*/ 126748 h 316871"/>
              <a:gd name="connsiteX10" fmla="*/ 1113576 w 1656784"/>
              <a:gd name="connsiteY10" fmla="*/ 99588 h 316871"/>
              <a:gd name="connsiteX11" fmla="*/ 1213164 w 1656784"/>
              <a:gd name="connsiteY11" fmla="*/ 90534 h 316871"/>
              <a:gd name="connsiteX12" fmla="*/ 1358019 w 1656784"/>
              <a:gd name="connsiteY12" fmla="*/ 72427 h 316871"/>
              <a:gd name="connsiteX13" fmla="*/ 1502875 w 1656784"/>
              <a:gd name="connsiteY13" fmla="*/ 54320 h 316871"/>
              <a:gd name="connsiteX14" fmla="*/ 1575303 w 1656784"/>
              <a:gd name="connsiteY14" fmla="*/ 36213 h 316871"/>
              <a:gd name="connsiteX15" fmla="*/ 1656784 w 1656784"/>
              <a:gd name="connsiteY15" fmla="*/ 0 h 316871"/>
              <a:gd name="connsiteX16" fmla="*/ 0 w 1656784"/>
              <a:gd name="connsiteY16" fmla="*/ 0 h 316871"/>
              <a:gd name="connsiteX17" fmla="*/ 9053 w 1656784"/>
              <a:gd name="connsiteY17" fmla="*/ 316871 h 316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656784" h="316871">
                <a:moveTo>
                  <a:pt x="9053" y="316871"/>
                </a:moveTo>
                <a:lnTo>
                  <a:pt x="135802" y="316871"/>
                </a:lnTo>
                <a:lnTo>
                  <a:pt x="244443" y="262550"/>
                </a:lnTo>
                <a:lnTo>
                  <a:pt x="353085" y="235390"/>
                </a:lnTo>
                <a:lnTo>
                  <a:pt x="488887" y="226336"/>
                </a:lnTo>
                <a:lnTo>
                  <a:pt x="561314" y="244443"/>
                </a:lnTo>
                <a:lnTo>
                  <a:pt x="724277" y="253497"/>
                </a:lnTo>
                <a:lnTo>
                  <a:pt x="787651" y="208229"/>
                </a:lnTo>
                <a:lnTo>
                  <a:pt x="887239" y="153908"/>
                </a:lnTo>
                <a:lnTo>
                  <a:pt x="986827" y="126748"/>
                </a:lnTo>
                <a:lnTo>
                  <a:pt x="1113576" y="99588"/>
                </a:lnTo>
                <a:lnTo>
                  <a:pt x="1213164" y="90534"/>
                </a:lnTo>
                <a:lnTo>
                  <a:pt x="1358019" y="72427"/>
                </a:lnTo>
                <a:lnTo>
                  <a:pt x="1502875" y="54320"/>
                </a:lnTo>
                <a:lnTo>
                  <a:pt x="1575303" y="36213"/>
                </a:lnTo>
                <a:lnTo>
                  <a:pt x="1656784" y="0"/>
                </a:lnTo>
                <a:lnTo>
                  <a:pt x="0" y="0"/>
                </a:lnTo>
                <a:lnTo>
                  <a:pt x="9053" y="316871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778598" y="4468793"/>
            <a:ext cx="6165410" cy="1533655"/>
          </a:xfrm>
          <a:custGeom>
            <a:avLst/>
            <a:gdLst>
              <a:gd name="connsiteX0" fmla="*/ 0 w 6165410"/>
              <a:gd name="connsiteY0" fmla="*/ 1524601 h 1533655"/>
              <a:gd name="connsiteX1" fmla="*/ 1656784 w 6165410"/>
              <a:gd name="connsiteY1" fmla="*/ 1533655 h 1533655"/>
              <a:gd name="connsiteX2" fmla="*/ 1747319 w 6165410"/>
              <a:gd name="connsiteY2" fmla="*/ 1452173 h 1533655"/>
              <a:gd name="connsiteX3" fmla="*/ 1846907 w 6165410"/>
              <a:gd name="connsiteY3" fmla="*/ 1406906 h 1533655"/>
              <a:gd name="connsiteX4" fmla="*/ 1937442 w 6165410"/>
              <a:gd name="connsiteY4" fmla="*/ 1388799 h 1533655"/>
              <a:gd name="connsiteX5" fmla="*/ 2091351 w 6165410"/>
              <a:gd name="connsiteY5" fmla="*/ 1352585 h 1533655"/>
              <a:gd name="connsiteX6" fmla="*/ 2290527 w 6165410"/>
              <a:gd name="connsiteY6" fmla="*/ 1352585 h 1533655"/>
              <a:gd name="connsiteX7" fmla="*/ 2408222 w 6165410"/>
              <a:gd name="connsiteY7" fmla="*/ 1334478 h 1533655"/>
              <a:gd name="connsiteX8" fmla="*/ 2462543 w 6165410"/>
              <a:gd name="connsiteY8" fmla="*/ 1307318 h 1533655"/>
              <a:gd name="connsiteX9" fmla="*/ 2580238 w 6165410"/>
              <a:gd name="connsiteY9" fmla="*/ 1216783 h 1533655"/>
              <a:gd name="connsiteX10" fmla="*/ 2688879 w 6165410"/>
              <a:gd name="connsiteY10" fmla="*/ 1162462 h 1533655"/>
              <a:gd name="connsiteX11" fmla="*/ 2688879 w 6165410"/>
              <a:gd name="connsiteY11" fmla="*/ 1162462 h 1533655"/>
              <a:gd name="connsiteX12" fmla="*/ 2906162 w 6165410"/>
              <a:gd name="connsiteY12" fmla="*/ 1117195 h 1533655"/>
              <a:gd name="connsiteX13" fmla="*/ 2987644 w 6165410"/>
              <a:gd name="connsiteY13" fmla="*/ 1126249 h 1533655"/>
              <a:gd name="connsiteX14" fmla="*/ 3132499 w 6165410"/>
              <a:gd name="connsiteY14" fmla="*/ 1135302 h 1533655"/>
              <a:gd name="connsiteX15" fmla="*/ 3159659 w 6165410"/>
              <a:gd name="connsiteY15" fmla="*/ 1108142 h 1533655"/>
              <a:gd name="connsiteX16" fmla="*/ 3349782 w 6165410"/>
              <a:gd name="connsiteY16" fmla="*/ 1090035 h 1533655"/>
              <a:gd name="connsiteX17" fmla="*/ 3422210 w 6165410"/>
              <a:gd name="connsiteY17" fmla="*/ 1053821 h 1533655"/>
              <a:gd name="connsiteX18" fmla="*/ 3576119 w 6165410"/>
              <a:gd name="connsiteY18" fmla="*/ 1053821 h 1533655"/>
              <a:gd name="connsiteX19" fmla="*/ 3684760 w 6165410"/>
              <a:gd name="connsiteY19" fmla="*/ 1026660 h 1533655"/>
              <a:gd name="connsiteX20" fmla="*/ 3793402 w 6165410"/>
              <a:gd name="connsiteY20" fmla="*/ 963286 h 1533655"/>
              <a:gd name="connsiteX21" fmla="*/ 3883937 w 6165410"/>
              <a:gd name="connsiteY21" fmla="*/ 854645 h 1533655"/>
              <a:gd name="connsiteX22" fmla="*/ 3983525 w 6165410"/>
              <a:gd name="connsiteY22" fmla="*/ 782217 h 1533655"/>
              <a:gd name="connsiteX23" fmla="*/ 4028792 w 6165410"/>
              <a:gd name="connsiteY23" fmla="*/ 746003 h 1533655"/>
              <a:gd name="connsiteX24" fmla="*/ 4074059 w 6165410"/>
              <a:gd name="connsiteY24" fmla="*/ 700736 h 1533655"/>
              <a:gd name="connsiteX25" fmla="*/ 4209861 w 6165410"/>
              <a:gd name="connsiteY25" fmla="*/ 619255 h 1533655"/>
              <a:gd name="connsiteX26" fmla="*/ 4327556 w 6165410"/>
              <a:gd name="connsiteY26" fmla="*/ 592094 h 1533655"/>
              <a:gd name="connsiteX27" fmla="*/ 4508626 w 6165410"/>
              <a:gd name="connsiteY27" fmla="*/ 573987 h 1533655"/>
              <a:gd name="connsiteX28" fmla="*/ 4626321 w 6165410"/>
              <a:gd name="connsiteY28" fmla="*/ 510613 h 1533655"/>
              <a:gd name="connsiteX29" fmla="*/ 4716855 w 6165410"/>
              <a:gd name="connsiteY29" fmla="*/ 456292 h 1533655"/>
              <a:gd name="connsiteX30" fmla="*/ 4771176 w 6165410"/>
              <a:gd name="connsiteY30" fmla="*/ 447239 h 1533655"/>
              <a:gd name="connsiteX31" fmla="*/ 5097101 w 6165410"/>
              <a:gd name="connsiteY31" fmla="*/ 420078 h 1533655"/>
              <a:gd name="connsiteX32" fmla="*/ 5178582 w 6165410"/>
              <a:gd name="connsiteY32" fmla="*/ 392918 h 1533655"/>
              <a:gd name="connsiteX33" fmla="*/ 5251010 w 6165410"/>
              <a:gd name="connsiteY33" fmla="*/ 329544 h 1533655"/>
              <a:gd name="connsiteX34" fmla="*/ 5332491 w 6165410"/>
              <a:gd name="connsiteY34" fmla="*/ 275223 h 1533655"/>
              <a:gd name="connsiteX35" fmla="*/ 5404919 w 6165410"/>
              <a:gd name="connsiteY35" fmla="*/ 257116 h 1533655"/>
              <a:gd name="connsiteX36" fmla="*/ 5522614 w 6165410"/>
              <a:gd name="connsiteY36" fmla="*/ 220902 h 1533655"/>
              <a:gd name="connsiteX37" fmla="*/ 5712737 w 6165410"/>
              <a:gd name="connsiteY37" fmla="*/ 193742 h 1533655"/>
              <a:gd name="connsiteX38" fmla="*/ 5830432 w 6165410"/>
              <a:gd name="connsiteY38" fmla="*/ 166581 h 1533655"/>
              <a:gd name="connsiteX39" fmla="*/ 5893806 w 6165410"/>
              <a:gd name="connsiteY39" fmla="*/ 112260 h 1533655"/>
              <a:gd name="connsiteX40" fmla="*/ 6011501 w 6165410"/>
              <a:gd name="connsiteY40" fmla="*/ 66993 h 1533655"/>
              <a:gd name="connsiteX41" fmla="*/ 6074875 w 6165410"/>
              <a:gd name="connsiteY41" fmla="*/ 76047 h 1533655"/>
              <a:gd name="connsiteX42" fmla="*/ 6165410 w 6165410"/>
              <a:gd name="connsiteY42" fmla="*/ 57940 h 1533655"/>
              <a:gd name="connsiteX43" fmla="*/ 6165410 w 6165410"/>
              <a:gd name="connsiteY43" fmla="*/ 57940 h 1533655"/>
              <a:gd name="connsiteX44" fmla="*/ 6074875 w 6165410"/>
              <a:gd name="connsiteY44" fmla="*/ 21726 h 1533655"/>
              <a:gd name="connsiteX45" fmla="*/ 5948127 w 6165410"/>
              <a:gd name="connsiteY45" fmla="*/ 39833 h 1533655"/>
              <a:gd name="connsiteX46" fmla="*/ 5459240 w 6165410"/>
              <a:gd name="connsiteY46" fmla="*/ 39833 h 1533655"/>
              <a:gd name="connsiteX47" fmla="*/ 5432079 w 6165410"/>
              <a:gd name="connsiteY47" fmla="*/ 48886 h 1533655"/>
              <a:gd name="connsiteX48" fmla="*/ 5115208 w 6165410"/>
              <a:gd name="connsiteY48" fmla="*/ 76047 h 1533655"/>
              <a:gd name="connsiteX49" fmla="*/ 4988459 w 6165410"/>
              <a:gd name="connsiteY49" fmla="*/ 184688 h 1533655"/>
              <a:gd name="connsiteX50" fmla="*/ 4897925 w 6165410"/>
              <a:gd name="connsiteY50" fmla="*/ 229956 h 1533655"/>
              <a:gd name="connsiteX51" fmla="*/ 4762123 w 6165410"/>
              <a:gd name="connsiteY51" fmla="*/ 347651 h 1533655"/>
              <a:gd name="connsiteX52" fmla="*/ 4572000 w 6165410"/>
              <a:gd name="connsiteY52" fmla="*/ 392918 h 1533655"/>
              <a:gd name="connsiteX53" fmla="*/ 4499572 w 6165410"/>
              <a:gd name="connsiteY53" fmla="*/ 429132 h 1533655"/>
              <a:gd name="connsiteX54" fmla="*/ 4472412 w 6165410"/>
              <a:gd name="connsiteY54" fmla="*/ 438185 h 1533655"/>
              <a:gd name="connsiteX55" fmla="*/ 4418091 w 6165410"/>
              <a:gd name="connsiteY55" fmla="*/ 411025 h 1533655"/>
              <a:gd name="connsiteX56" fmla="*/ 4354717 w 6165410"/>
              <a:gd name="connsiteY56" fmla="*/ 420078 h 1533655"/>
              <a:gd name="connsiteX57" fmla="*/ 4327556 w 6165410"/>
              <a:gd name="connsiteY57" fmla="*/ 438185 h 1533655"/>
              <a:gd name="connsiteX58" fmla="*/ 4110273 w 6165410"/>
              <a:gd name="connsiteY58" fmla="*/ 429132 h 1533655"/>
              <a:gd name="connsiteX59" fmla="*/ 3992578 w 6165410"/>
              <a:gd name="connsiteY59" fmla="*/ 510613 h 1533655"/>
              <a:gd name="connsiteX60" fmla="*/ 3775295 w 6165410"/>
              <a:gd name="connsiteY60" fmla="*/ 601148 h 1533655"/>
              <a:gd name="connsiteX61" fmla="*/ 3512745 w 6165410"/>
              <a:gd name="connsiteY61" fmla="*/ 718843 h 1533655"/>
              <a:gd name="connsiteX62" fmla="*/ 3440317 w 6165410"/>
              <a:gd name="connsiteY62" fmla="*/ 755057 h 1533655"/>
              <a:gd name="connsiteX63" fmla="*/ 3150606 w 6165410"/>
              <a:gd name="connsiteY63" fmla="*/ 791270 h 1533655"/>
              <a:gd name="connsiteX64" fmla="*/ 3078178 w 6165410"/>
              <a:gd name="connsiteY64" fmla="*/ 809377 h 1533655"/>
              <a:gd name="connsiteX65" fmla="*/ 2869949 w 6165410"/>
              <a:gd name="connsiteY65" fmla="*/ 818431 h 1533655"/>
              <a:gd name="connsiteX66" fmla="*/ 2725093 w 6165410"/>
              <a:gd name="connsiteY66" fmla="*/ 908965 h 1533655"/>
              <a:gd name="connsiteX67" fmla="*/ 2634558 w 6165410"/>
              <a:gd name="connsiteY67" fmla="*/ 899912 h 1533655"/>
              <a:gd name="connsiteX68" fmla="*/ 2562131 w 6165410"/>
              <a:gd name="connsiteY68" fmla="*/ 872752 h 1533655"/>
              <a:gd name="connsiteX69" fmla="*/ 2227152 w 6165410"/>
              <a:gd name="connsiteY69" fmla="*/ 890858 h 1533655"/>
              <a:gd name="connsiteX70" fmla="*/ 2190939 w 6165410"/>
              <a:gd name="connsiteY70" fmla="*/ 908965 h 1533655"/>
              <a:gd name="connsiteX71" fmla="*/ 1955549 w 6165410"/>
              <a:gd name="connsiteY71" fmla="*/ 872752 h 1533655"/>
              <a:gd name="connsiteX72" fmla="*/ 1765426 w 6165410"/>
              <a:gd name="connsiteY72" fmla="*/ 881805 h 1533655"/>
              <a:gd name="connsiteX73" fmla="*/ 1711105 w 6165410"/>
              <a:gd name="connsiteY73" fmla="*/ 908965 h 1533655"/>
              <a:gd name="connsiteX74" fmla="*/ 1647731 w 6165410"/>
              <a:gd name="connsiteY74" fmla="*/ 936126 h 1533655"/>
              <a:gd name="connsiteX75" fmla="*/ 1466661 w 6165410"/>
              <a:gd name="connsiteY75" fmla="*/ 990447 h 1533655"/>
              <a:gd name="connsiteX76" fmla="*/ 1140737 w 6165410"/>
              <a:gd name="connsiteY76" fmla="*/ 927072 h 1533655"/>
              <a:gd name="connsiteX77" fmla="*/ 1068309 w 6165410"/>
              <a:gd name="connsiteY77" fmla="*/ 890858 h 1533655"/>
              <a:gd name="connsiteX78" fmla="*/ 932507 w 6165410"/>
              <a:gd name="connsiteY78" fmla="*/ 863698 h 1533655"/>
              <a:gd name="connsiteX79" fmla="*/ 823865 w 6165410"/>
              <a:gd name="connsiteY79" fmla="*/ 809377 h 1533655"/>
              <a:gd name="connsiteX80" fmla="*/ 796705 w 6165410"/>
              <a:gd name="connsiteY80" fmla="*/ 800324 h 1533655"/>
              <a:gd name="connsiteX81" fmla="*/ 724277 w 6165410"/>
              <a:gd name="connsiteY81" fmla="*/ 809377 h 1533655"/>
              <a:gd name="connsiteX82" fmla="*/ 624689 w 6165410"/>
              <a:gd name="connsiteY82" fmla="*/ 818431 h 1533655"/>
              <a:gd name="connsiteX83" fmla="*/ 534154 w 6165410"/>
              <a:gd name="connsiteY83" fmla="*/ 764110 h 1533655"/>
              <a:gd name="connsiteX84" fmla="*/ 470780 w 6165410"/>
              <a:gd name="connsiteY84" fmla="*/ 700736 h 1533655"/>
              <a:gd name="connsiteX85" fmla="*/ 407406 w 6165410"/>
              <a:gd name="connsiteY85" fmla="*/ 691682 h 1533655"/>
              <a:gd name="connsiteX86" fmla="*/ 226337 w 6165410"/>
              <a:gd name="connsiteY86" fmla="*/ 592094 h 1533655"/>
              <a:gd name="connsiteX87" fmla="*/ 144855 w 6165410"/>
              <a:gd name="connsiteY87" fmla="*/ 601148 h 1533655"/>
              <a:gd name="connsiteX88" fmla="*/ 108642 w 6165410"/>
              <a:gd name="connsiteY88" fmla="*/ 583041 h 1533655"/>
              <a:gd name="connsiteX89" fmla="*/ 81481 w 6165410"/>
              <a:gd name="connsiteY89" fmla="*/ 564934 h 1533655"/>
              <a:gd name="connsiteX90" fmla="*/ 0 w 6165410"/>
              <a:gd name="connsiteY90" fmla="*/ 564934 h 1533655"/>
              <a:gd name="connsiteX91" fmla="*/ 0 w 6165410"/>
              <a:gd name="connsiteY91" fmla="*/ 1524601 h 1533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6165410" h="1533655">
                <a:moveTo>
                  <a:pt x="0" y="1524601"/>
                </a:moveTo>
                <a:lnTo>
                  <a:pt x="1656784" y="1533655"/>
                </a:lnTo>
                <a:lnTo>
                  <a:pt x="1747319" y="1452173"/>
                </a:lnTo>
                <a:lnTo>
                  <a:pt x="1846907" y="1406906"/>
                </a:lnTo>
                <a:lnTo>
                  <a:pt x="1937442" y="1388799"/>
                </a:lnTo>
                <a:lnTo>
                  <a:pt x="2091351" y="1352585"/>
                </a:lnTo>
                <a:lnTo>
                  <a:pt x="2290527" y="1352585"/>
                </a:lnTo>
                <a:lnTo>
                  <a:pt x="2408222" y="1334478"/>
                </a:lnTo>
                <a:lnTo>
                  <a:pt x="2462543" y="1307318"/>
                </a:lnTo>
                <a:lnTo>
                  <a:pt x="2580238" y="1216783"/>
                </a:lnTo>
                <a:lnTo>
                  <a:pt x="2688879" y="1162462"/>
                </a:lnTo>
                <a:lnTo>
                  <a:pt x="2688879" y="1162462"/>
                </a:lnTo>
                <a:lnTo>
                  <a:pt x="2906162" y="1117195"/>
                </a:lnTo>
                <a:lnTo>
                  <a:pt x="2987644" y="1126249"/>
                </a:lnTo>
                <a:lnTo>
                  <a:pt x="3132499" y="1135302"/>
                </a:lnTo>
                <a:lnTo>
                  <a:pt x="3159659" y="1108142"/>
                </a:lnTo>
                <a:lnTo>
                  <a:pt x="3349782" y="1090035"/>
                </a:lnTo>
                <a:lnTo>
                  <a:pt x="3422210" y="1053821"/>
                </a:lnTo>
                <a:lnTo>
                  <a:pt x="3576119" y="1053821"/>
                </a:lnTo>
                <a:lnTo>
                  <a:pt x="3684760" y="1026660"/>
                </a:lnTo>
                <a:lnTo>
                  <a:pt x="3793402" y="963286"/>
                </a:lnTo>
                <a:lnTo>
                  <a:pt x="3883937" y="854645"/>
                </a:lnTo>
                <a:lnTo>
                  <a:pt x="3983525" y="782217"/>
                </a:lnTo>
                <a:lnTo>
                  <a:pt x="4028792" y="746003"/>
                </a:lnTo>
                <a:lnTo>
                  <a:pt x="4074059" y="700736"/>
                </a:lnTo>
                <a:lnTo>
                  <a:pt x="4209861" y="619255"/>
                </a:lnTo>
                <a:lnTo>
                  <a:pt x="4327556" y="592094"/>
                </a:lnTo>
                <a:lnTo>
                  <a:pt x="4508626" y="573987"/>
                </a:lnTo>
                <a:lnTo>
                  <a:pt x="4626321" y="510613"/>
                </a:lnTo>
                <a:lnTo>
                  <a:pt x="4716855" y="456292"/>
                </a:lnTo>
                <a:lnTo>
                  <a:pt x="4771176" y="447239"/>
                </a:lnTo>
                <a:lnTo>
                  <a:pt x="5097101" y="420078"/>
                </a:lnTo>
                <a:lnTo>
                  <a:pt x="5178582" y="392918"/>
                </a:lnTo>
                <a:lnTo>
                  <a:pt x="5251010" y="329544"/>
                </a:lnTo>
                <a:lnTo>
                  <a:pt x="5332491" y="275223"/>
                </a:lnTo>
                <a:lnTo>
                  <a:pt x="5404919" y="257116"/>
                </a:lnTo>
                <a:lnTo>
                  <a:pt x="5522614" y="220902"/>
                </a:lnTo>
                <a:lnTo>
                  <a:pt x="5712737" y="193742"/>
                </a:lnTo>
                <a:lnTo>
                  <a:pt x="5830432" y="166581"/>
                </a:lnTo>
                <a:lnTo>
                  <a:pt x="5893806" y="112260"/>
                </a:lnTo>
                <a:lnTo>
                  <a:pt x="6011501" y="66993"/>
                </a:lnTo>
                <a:lnTo>
                  <a:pt x="6074875" y="76047"/>
                </a:lnTo>
                <a:lnTo>
                  <a:pt x="6165410" y="57940"/>
                </a:lnTo>
                <a:lnTo>
                  <a:pt x="6165410" y="57940"/>
                </a:lnTo>
                <a:cubicBezTo>
                  <a:pt x="6135232" y="45869"/>
                  <a:pt x="6107266" y="24425"/>
                  <a:pt x="6074875" y="21726"/>
                </a:cubicBezTo>
                <a:cubicBezTo>
                  <a:pt x="6032344" y="18182"/>
                  <a:pt x="5948127" y="39833"/>
                  <a:pt x="5948127" y="39833"/>
                </a:cubicBezTo>
                <a:cubicBezTo>
                  <a:pt x="5729046" y="0"/>
                  <a:pt x="5850215" y="14335"/>
                  <a:pt x="5459240" y="39833"/>
                </a:cubicBezTo>
                <a:cubicBezTo>
                  <a:pt x="5449717" y="40454"/>
                  <a:pt x="5441570" y="47887"/>
                  <a:pt x="5432079" y="48886"/>
                </a:cubicBezTo>
                <a:cubicBezTo>
                  <a:pt x="5326651" y="59984"/>
                  <a:pt x="5220832" y="66993"/>
                  <a:pt x="5115208" y="76047"/>
                </a:cubicBezTo>
                <a:cubicBezTo>
                  <a:pt x="5072958" y="112261"/>
                  <a:pt x="5038230" y="159802"/>
                  <a:pt x="4988459" y="184688"/>
                </a:cubicBezTo>
                <a:cubicBezTo>
                  <a:pt x="4958281" y="199777"/>
                  <a:pt x="4925490" y="210498"/>
                  <a:pt x="4897925" y="229956"/>
                </a:cubicBezTo>
                <a:cubicBezTo>
                  <a:pt x="4845160" y="267202"/>
                  <a:pt x="4826178" y="323354"/>
                  <a:pt x="4762123" y="347651"/>
                </a:cubicBezTo>
                <a:cubicBezTo>
                  <a:pt x="4701212" y="370755"/>
                  <a:pt x="4572000" y="392918"/>
                  <a:pt x="4572000" y="392918"/>
                </a:cubicBezTo>
                <a:cubicBezTo>
                  <a:pt x="4547857" y="404989"/>
                  <a:pt x="4524145" y="417963"/>
                  <a:pt x="4499572" y="429132"/>
                </a:cubicBezTo>
                <a:cubicBezTo>
                  <a:pt x="4490884" y="433081"/>
                  <a:pt x="4481728" y="440255"/>
                  <a:pt x="4472412" y="438185"/>
                </a:cubicBezTo>
                <a:cubicBezTo>
                  <a:pt x="4452650" y="433793"/>
                  <a:pt x="4436198" y="420078"/>
                  <a:pt x="4418091" y="411025"/>
                </a:cubicBezTo>
                <a:cubicBezTo>
                  <a:pt x="4396966" y="414043"/>
                  <a:pt x="4375156" y="413946"/>
                  <a:pt x="4354717" y="420078"/>
                </a:cubicBezTo>
                <a:cubicBezTo>
                  <a:pt x="4344295" y="423205"/>
                  <a:pt x="4338430" y="437782"/>
                  <a:pt x="4327556" y="438185"/>
                </a:cubicBezTo>
                <a:lnTo>
                  <a:pt x="4110273" y="429132"/>
                </a:lnTo>
                <a:cubicBezTo>
                  <a:pt x="4071041" y="456292"/>
                  <a:pt x="4037845" y="495524"/>
                  <a:pt x="3992578" y="510613"/>
                </a:cubicBezTo>
                <a:cubicBezTo>
                  <a:pt x="3919669" y="534915"/>
                  <a:pt x="3832127" y="563259"/>
                  <a:pt x="3775295" y="601148"/>
                </a:cubicBezTo>
                <a:cubicBezTo>
                  <a:pt x="3662783" y="676158"/>
                  <a:pt x="3871415" y="539508"/>
                  <a:pt x="3512745" y="718843"/>
                </a:cubicBezTo>
                <a:cubicBezTo>
                  <a:pt x="3488602" y="730914"/>
                  <a:pt x="3466435" y="748244"/>
                  <a:pt x="3440317" y="755057"/>
                </a:cubicBezTo>
                <a:cubicBezTo>
                  <a:pt x="3419844" y="760398"/>
                  <a:pt x="3161498" y="789989"/>
                  <a:pt x="3150606" y="791270"/>
                </a:cubicBezTo>
                <a:cubicBezTo>
                  <a:pt x="3126463" y="797306"/>
                  <a:pt x="3103042" y="808341"/>
                  <a:pt x="3078178" y="809377"/>
                </a:cubicBezTo>
                <a:cubicBezTo>
                  <a:pt x="2840209" y="819293"/>
                  <a:pt x="3012168" y="777797"/>
                  <a:pt x="2869949" y="818431"/>
                </a:cubicBezTo>
                <a:cubicBezTo>
                  <a:pt x="2826642" y="854520"/>
                  <a:pt x="2783839" y="897216"/>
                  <a:pt x="2725093" y="908965"/>
                </a:cubicBezTo>
                <a:cubicBezTo>
                  <a:pt x="2695353" y="914913"/>
                  <a:pt x="2664736" y="902930"/>
                  <a:pt x="2634558" y="899912"/>
                </a:cubicBezTo>
                <a:cubicBezTo>
                  <a:pt x="2610416" y="890859"/>
                  <a:pt x="2586592" y="880906"/>
                  <a:pt x="2562131" y="872752"/>
                </a:cubicBezTo>
                <a:cubicBezTo>
                  <a:pt x="2455070" y="837065"/>
                  <a:pt x="2328021" y="881688"/>
                  <a:pt x="2227152" y="890858"/>
                </a:cubicBezTo>
                <a:cubicBezTo>
                  <a:pt x="2215081" y="896894"/>
                  <a:pt x="2204435" y="908965"/>
                  <a:pt x="2190939" y="908965"/>
                </a:cubicBezTo>
                <a:cubicBezTo>
                  <a:pt x="2167646" y="908965"/>
                  <a:pt x="1986028" y="877832"/>
                  <a:pt x="1955549" y="872752"/>
                </a:cubicBezTo>
                <a:cubicBezTo>
                  <a:pt x="1892175" y="875770"/>
                  <a:pt x="1828187" y="872507"/>
                  <a:pt x="1765426" y="881805"/>
                </a:cubicBezTo>
                <a:cubicBezTo>
                  <a:pt x="1745400" y="884772"/>
                  <a:pt x="1729486" y="900481"/>
                  <a:pt x="1711105" y="908965"/>
                </a:cubicBezTo>
                <a:cubicBezTo>
                  <a:pt x="1690237" y="918596"/>
                  <a:pt x="1669070" y="927590"/>
                  <a:pt x="1647731" y="936126"/>
                </a:cubicBezTo>
                <a:cubicBezTo>
                  <a:pt x="1518355" y="987877"/>
                  <a:pt x="1567466" y="976046"/>
                  <a:pt x="1466661" y="990447"/>
                </a:cubicBezTo>
                <a:cubicBezTo>
                  <a:pt x="1263825" y="905930"/>
                  <a:pt x="1447333" y="969361"/>
                  <a:pt x="1140737" y="927072"/>
                </a:cubicBezTo>
                <a:cubicBezTo>
                  <a:pt x="1020149" y="910439"/>
                  <a:pt x="1152655" y="914287"/>
                  <a:pt x="1068309" y="890858"/>
                </a:cubicBezTo>
                <a:cubicBezTo>
                  <a:pt x="1023829" y="878503"/>
                  <a:pt x="977774" y="872751"/>
                  <a:pt x="932507" y="863698"/>
                </a:cubicBezTo>
                <a:cubicBezTo>
                  <a:pt x="896293" y="845591"/>
                  <a:pt x="860555" y="826499"/>
                  <a:pt x="823865" y="809377"/>
                </a:cubicBezTo>
                <a:cubicBezTo>
                  <a:pt x="815217" y="805341"/>
                  <a:pt x="806248" y="800324"/>
                  <a:pt x="796705" y="800324"/>
                </a:cubicBezTo>
                <a:cubicBezTo>
                  <a:pt x="772374" y="800324"/>
                  <a:pt x="748474" y="806830"/>
                  <a:pt x="724277" y="809377"/>
                </a:cubicBezTo>
                <a:cubicBezTo>
                  <a:pt x="691127" y="812866"/>
                  <a:pt x="657885" y="815413"/>
                  <a:pt x="624689" y="818431"/>
                </a:cubicBezTo>
                <a:cubicBezTo>
                  <a:pt x="594511" y="800324"/>
                  <a:pt x="559040" y="788996"/>
                  <a:pt x="534154" y="764110"/>
                </a:cubicBezTo>
                <a:cubicBezTo>
                  <a:pt x="513029" y="742985"/>
                  <a:pt x="500354" y="704961"/>
                  <a:pt x="470780" y="700736"/>
                </a:cubicBezTo>
                <a:lnTo>
                  <a:pt x="407406" y="691682"/>
                </a:lnTo>
                <a:cubicBezTo>
                  <a:pt x="358722" y="659226"/>
                  <a:pt x="285113" y="603849"/>
                  <a:pt x="226337" y="592094"/>
                </a:cubicBezTo>
                <a:cubicBezTo>
                  <a:pt x="199540" y="586735"/>
                  <a:pt x="172016" y="598130"/>
                  <a:pt x="144855" y="601148"/>
                </a:cubicBezTo>
                <a:cubicBezTo>
                  <a:pt x="132784" y="595112"/>
                  <a:pt x="120360" y="589737"/>
                  <a:pt x="108642" y="583041"/>
                </a:cubicBezTo>
                <a:cubicBezTo>
                  <a:pt x="99195" y="577642"/>
                  <a:pt x="92214" y="566723"/>
                  <a:pt x="81481" y="564934"/>
                </a:cubicBezTo>
                <a:cubicBezTo>
                  <a:pt x="54690" y="560469"/>
                  <a:pt x="27160" y="564934"/>
                  <a:pt x="0" y="564934"/>
                </a:cubicBezTo>
                <a:lnTo>
                  <a:pt x="0" y="1524601"/>
                </a:lnTo>
                <a:close/>
              </a:path>
            </a:pathLst>
          </a:cu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2514600" y="6019800"/>
            <a:ext cx="6096000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81050" y="762000"/>
            <a:ext cx="78497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Dune Erosion</a:t>
            </a:r>
          </a:p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A. H. Sallenger Jr. Scaling Model   “Inundation Regime”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953000" y="563880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SWL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765110" y="5598367"/>
            <a:ext cx="2883159" cy="401217"/>
          </a:xfrm>
          <a:custGeom>
            <a:avLst/>
            <a:gdLst>
              <a:gd name="connsiteX0" fmla="*/ 0 w 2883159"/>
              <a:gd name="connsiteY0" fmla="*/ 391886 h 401217"/>
              <a:gd name="connsiteX1" fmla="*/ 1688841 w 2883159"/>
              <a:gd name="connsiteY1" fmla="*/ 401217 h 401217"/>
              <a:gd name="connsiteX2" fmla="*/ 1726163 w 2883159"/>
              <a:gd name="connsiteY2" fmla="*/ 363894 h 401217"/>
              <a:gd name="connsiteX3" fmla="*/ 1763486 w 2883159"/>
              <a:gd name="connsiteY3" fmla="*/ 335902 h 401217"/>
              <a:gd name="connsiteX4" fmla="*/ 1800808 w 2883159"/>
              <a:gd name="connsiteY4" fmla="*/ 298580 h 401217"/>
              <a:gd name="connsiteX5" fmla="*/ 1875453 w 2883159"/>
              <a:gd name="connsiteY5" fmla="*/ 270588 h 401217"/>
              <a:gd name="connsiteX6" fmla="*/ 1950098 w 2883159"/>
              <a:gd name="connsiteY6" fmla="*/ 261257 h 401217"/>
              <a:gd name="connsiteX7" fmla="*/ 2024743 w 2883159"/>
              <a:gd name="connsiteY7" fmla="*/ 242596 h 401217"/>
              <a:gd name="connsiteX8" fmla="*/ 2136710 w 2883159"/>
              <a:gd name="connsiteY8" fmla="*/ 233266 h 401217"/>
              <a:gd name="connsiteX9" fmla="*/ 2248678 w 2883159"/>
              <a:gd name="connsiteY9" fmla="*/ 233266 h 401217"/>
              <a:gd name="connsiteX10" fmla="*/ 2341984 w 2883159"/>
              <a:gd name="connsiteY10" fmla="*/ 223935 h 401217"/>
              <a:gd name="connsiteX11" fmla="*/ 2425959 w 2883159"/>
              <a:gd name="connsiteY11" fmla="*/ 195943 h 401217"/>
              <a:gd name="connsiteX12" fmla="*/ 2491274 w 2883159"/>
              <a:gd name="connsiteY12" fmla="*/ 177282 h 401217"/>
              <a:gd name="connsiteX13" fmla="*/ 2537927 w 2883159"/>
              <a:gd name="connsiteY13" fmla="*/ 139960 h 401217"/>
              <a:gd name="connsiteX14" fmla="*/ 2547257 w 2883159"/>
              <a:gd name="connsiteY14" fmla="*/ 102637 h 401217"/>
              <a:gd name="connsiteX15" fmla="*/ 2621902 w 2883159"/>
              <a:gd name="connsiteY15" fmla="*/ 74645 h 401217"/>
              <a:gd name="connsiteX16" fmla="*/ 2677886 w 2883159"/>
              <a:gd name="connsiteY16" fmla="*/ 37323 h 401217"/>
              <a:gd name="connsiteX17" fmla="*/ 2743200 w 2883159"/>
              <a:gd name="connsiteY17" fmla="*/ 18662 h 401217"/>
              <a:gd name="connsiteX18" fmla="*/ 2799184 w 2883159"/>
              <a:gd name="connsiteY18" fmla="*/ 18662 h 401217"/>
              <a:gd name="connsiteX19" fmla="*/ 2883159 w 2883159"/>
              <a:gd name="connsiteY19" fmla="*/ 0 h 401217"/>
              <a:gd name="connsiteX20" fmla="*/ 0 w 2883159"/>
              <a:gd name="connsiteY20" fmla="*/ 391886 h 401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83159" h="401217">
                <a:moveTo>
                  <a:pt x="0" y="391886"/>
                </a:moveTo>
                <a:lnTo>
                  <a:pt x="1688841" y="401217"/>
                </a:lnTo>
                <a:lnTo>
                  <a:pt x="1726163" y="363894"/>
                </a:lnTo>
                <a:lnTo>
                  <a:pt x="1763486" y="335902"/>
                </a:lnTo>
                <a:lnTo>
                  <a:pt x="1800808" y="298580"/>
                </a:lnTo>
                <a:lnTo>
                  <a:pt x="1875453" y="270588"/>
                </a:lnTo>
                <a:lnTo>
                  <a:pt x="1950098" y="261257"/>
                </a:lnTo>
                <a:lnTo>
                  <a:pt x="2024743" y="242596"/>
                </a:lnTo>
                <a:lnTo>
                  <a:pt x="2136710" y="233266"/>
                </a:lnTo>
                <a:lnTo>
                  <a:pt x="2248678" y="233266"/>
                </a:lnTo>
                <a:lnTo>
                  <a:pt x="2341984" y="223935"/>
                </a:lnTo>
                <a:lnTo>
                  <a:pt x="2425959" y="195943"/>
                </a:lnTo>
                <a:lnTo>
                  <a:pt x="2491274" y="177282"/>
                </a:lnTo>
                <a:lnTo>
                  <a:pt x="2537927" y="139960"/>
                </a:lnTo>
                <a:lnTo>
                  <a:pt x="2547257" y="102637"/>
                </a:lnTo>
                <a:lnTo>
                  <a:pt x="2621902" y="74645"/>
                </a:lnTo>
                <a:lnTo>
                  <a:pt x="2677886" y="37323"/>
                </a:lnTo>
                <a:lnTo>
                  <a:pt x="2743200" y="18662"/>
                </a:lnTo>
                <a:lnTo>
                  <a:pt x="2799184" y="18662"/>
                </a:lnTo>
                <a:lnTo>
                  <a:pt x="2883159" y="0"/>
                </a:lnTo>
                <a:lnTo>
                  <a:pt x="0" y="391886"/>
                </a:lnTo>
                <a:close/>
              </a:path>
            </a:pathLst>
          </a:custGeom>
          <a:solidFill>
            <a:srgbClr val="0909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895600" y="2971800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Maximum Setup Level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 useBgFill="1">
        <p:nvSpPr>
          <p:cNvPr id="33" name="Rectangle 32"/>
          <p:cNvSpPr/>
          <p:nvPr/>
        </p:nvSpPr>
        <p:spPr>
          <a:xfrm>
            <a:off x="5867400" y="2362200"/>
            <a:ext cx="2743200" cy="2438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Freeform 33"/>
          <p:cNvSpPr/>
          <p:nvPr/>
        </p:nvSpPr>
        <p:spPr>
          <a:xfrm>
            <a:off x="5458408" y="3125755"/>
            <a:ext cx="3172408" cy="1931437"/>
          </a:xfrm>
          <a:custGeom>
            <a:avLst/>
            <a:gdLst>
              <a:gd name="connsiteX0" fmla="*/ 3153747 w 3172408"/>
              <a:gd name="connsiteY0" fmla="*/ 1679510 h 1931437"/>
              <a:gd name="connsiteX1" fmla="*/ 3163078 w 3172408"/>
              <a:gd name="connsiteY1" fmla="*/ 1931437 h 1931437"/>
              <a:gd name="connsiteX2" fmla="*/ 0 w 3172408"/>
              <a:gd name="connsiteY2" fmla="*/ 1819469 h 1931437"/>
              <a:gd name="connsiteX3" fmla="*/ 65314 w 3172408"/>
              <a:gd name="connsiteY3" fmla="*/ 1772816 h 1931437"/>
              <a:gd name="connsiteX4" fmla="*/ 111968 w 3172408"/>
              <a:gd name="connsiteY4" fmla="*/ 1735494 h 1931437"/>
              <a:gd name="connsiteX5" fmla="*/ 130629 w 3172408"/>
              <a:gd name="connsiteY5" fmla="*/ 1670180 h 1931437"/>
              <a:gd name="connsiteX6" fmla="*/ 149290 w 3172408"/>
              <a:gd name="connsiteY6" fmla="*/ 1642188 h 1931437"/>
              <a:gd name="connsiteX7" fmla="*/ 177282 w 3172408"/>
              <a:gd name="connsiteY7" fmla="*/ 1586204 h 1931437"/>
              <a:gd name="connsiteX8" fmla="*/ 233265 w 3172408"/>
              <a:gd name="connsiteY8" fmla="*/ 1567543 h 1931437"/>
              <a:gd name="connsiteX9" fmla="*/ 261257 w 3172408"/>
              <a:gd name="connsiteY9" fmla="*/ 1558212 h 1931437"/>
              <a:gd name="connsiteX10" fmla="*/ 289249 w 3172408"/>
              <a:gd name="connsiteY10" fmla="*/ 1539551 h 1931437"/>
              <a:gd name="connsiteX11" fmla="*/ 326572 w 3172408"/>
              <a:gd name="connsiteY11" fmla="*/ 1530221 h 1931437"/>
              <a:gd name="connsiteX12" fmla="*/ 345233 w 3172408"/>
              <a:gd name="connsiteY12" fmla="*/ 1511559 h 1931437"/>
              <a:gd name="connsiteX13" fmla="*/ 373225 w 3172408"/>
              <a:gd name="connsiteY13" fmla="*/ 1502229 h 1931437"/>
              <a:gd name="connsiteX14" fmla="*/ 401216 w 3172408"/>
              <a:gd name="connsiteY14" fmla="*/ 1483567 h 1931437"/>
              <a:gd name="connsiteX15" fmla="*/ 419878 w 3172408"/>
              <a:gd name="connsiteY15" fmla="*/ 1455576 h 1931437"/>
              <a:gd name="connsiteX16" fmla="*/ 485192 w 3172408"/>
              <a:gd name="connsiteY16" fmla="*/ 1390261 h 1931437"/>
              <a:gd name="connsiteX17" fmla="*/ 541176 w 3172408"/>
              <a:gd name="connsiteY17" fmla="*/ 1371600 h 1931437"/>
              <a:gd name="connsiteX18" fmla="*/ 559837 w 3172408"/>
              <a:gd name="connsiteY18" fmla="*/ 1343608 h 1931437"/>
              <a:gd name="connsiteX19" fmla="*/ 587829 w 3172408"/>
              <a:gd name="connsiteY19" fmla="*/ 1315616 h 1931437"/>
              <a:gd name="connsiteX20" fmla="*/ 643812 w 3172408"/>
              <a:gd name="connsiteY20" fmla="*/ 1203649 h 1931437"/>
              <a:gd name="connsiteX21" fmla="*/ 709127 w 3172408"/>
              <a:gd name="connsiteY21" fmla="*/ 1184988 h 1931437"/>
              <a:gd name="connsiteX22" fmla="*/ 755780 w 3172408"/>
              <a:gd name="connsiteY22" fmla="*/ 1147665 h 1931437"/>
              <a:gd name="connsiteX23" fmla="*/ 774441 w 3172408"/>
              <a:gd name="connsiteY23" fmla="*/ 1082351 h 1931437"/>
              <a:gd name="connsiteX24" fmla="*/ 793102 w 3172408"/>
              <a:gd name="connsiteY24" fmla="*/ 1054359 h 1931437"/>
              <a:gd name="connsiteX25" fmla="*/ 802433 w 3172408"/>
              <a:gd name="connsiteY25" fmla="*/ 1026367 h 1931437"/>
              <a:gd name="connsiteX26" fmla="*/ 858416 w 3172408"/>
              <a:gd name="connsiteY26" fmla="*/ 989045 h 1931437"/>
              <a:gd name="connsiteX27" fmla="*/ 877078 w 3172408"/>
              <a:gd name="connsiteY27" fmla="*/ 970384 h 1931437"/>
              <a:gd name="connsiteX28" fmla="*/ 895739 w 3172408"/>
              <a:gd name="connsiteY28" fmla="*/ 905069 h 1931437"/>
              <a:gd name="connsiteX29" fmla="*/ 923731 w 3172408"/>
              <a:gd name="connsiteY29" fmla="*/ 783772 h 1931437"/>
              <a:gd name="connsiteX30" fmla="*/ 979714 w 3172408"/>
              <a:gd name="connsiteY30" fmla="*/ 765110 h 1931437"/>
              <a:gd name="connsiteX31" fmla="*/ 998376 w 3172408"/>
              <a:gd name="connsiteY31" fmla="*/ 746449 h 1931437"/>
              <a:gd name="connsiteX32" fmla="*/ 1035698 w 3172408"/>
              <a:gd name="connsiteY32" fmla="*/ 727788 h 1931437"/>
              <a:gd name="connsiteX33" fmla="*/ 1063690 w 3172408"/>
              <a:gd name="connsiteY33" fmla="*/ 709127 h 1931437"/>
              <a:gd name="connsiteX34" fmla="*/ 1082351 w 3172408"/>
              <a:gd name="connsiteY34" fmla="*/ 681135 h 1931437"/>
              <a:gd name="connsiteX35" fmla="*/ 1147665 w 3172408"/>
              <a:gd name="connsiteY35" fmla="*/ 662474 h 1931437"/>
              <a:gd name="connsiteX36" fmla="*/ 1203649 w 3172408"/>
              <a:gd name="connsiteY36" fmla="*/ 634482 h 1931437"/>
              <a:gd name="connsiteX37" fmla="*/ 1315616 w 3172408"/>
              <a:gd name="connsiteY37" fmla="*/ 643812 h 1931437"/>
              <a:gd name="connsiteX38" fmla="*/ 1371600 w 3172408"/>
              <a:gd name="connsiteY38" fmla="*/ 606490 h 1931437"/>
              <a:gd name="connsiteX39" fmla="*/ 1399592 w 3172408"/>
              <a:gd name="connsiteY39" fmla="*/ 587829 h 1931437"/>
              <a:gd name="connsiteX40" fmla="*/ 1418253 w 3172408"/>
              <a:gd name="connsiteY40" fmla="*/ 569167 h 1931437"/>
              <a:gd name="connsiteX41" fmla="*/ 1408923 w 3172408"/>
              <a:gd name="connsiteY41" fmla="*/ 485192 h 1931437"/>
              <a:gd name="connsiteX42" fmla="*/ 1408923 w 3172408"/>
              <a:gd name="connsiteY42" fmla="*/ 373225 h 1931437"/>
              <a:gd name="connsiteX43" fmla="*/ 1436914 w 3172408"/>
              <a:gd name="connsiteY43" fmla="*/ 363894 h 1931437"/>
              <a:gd name="connsiteX44" fmla="*/ 1520890 w 3172408"/>
              <a:gd name="connsiteY44" fmla="*/ 354563 h 1931437"/>
              <a:gd name="connsiteX45" fmla="*/ 1558212 w 3172408"/>
              <a:gd name="connsiteY45" fmla="*/ 345233 h 1931437"/>
              <a:gd name="connsiteX46" fmla="*/ 1614196 w 3172408"/>
              <a:gd name="connsiteY46" fmla="*/ 326572 h 1931437"/>
              <a:gd name="connsiteX47" fmla="*/ 1670180 w 3172408"/>
              <a:gd name="connsiteY47" fmla="*/ 261257 h 1931437"/>
              <a:gd name="connsiteX48" fmla="*/ 1688841 w 3172408"/>
              <a:gd name="connsiteY48" fmla="*/ 111967 h 1931437"/>
              <a:gd name="connsiteX49" fmla="*/ 1698172 w 3172408"/>
              <a:gd name="connsiteY49" fmla="*/ 74645 h 1931437"/>
              <a:gd name="connsiteX50" fmla="*/ 1754155 w 3172408"/>
              <a:gd name="connsiteY50" fmla="*/ 46653 h 1931437"/>
              <a:gd name="connsiteX51" fmla="*/ 1782147 w 3172408"/>
              <a:gd name="connsiteY51" fmla="*/ 27992 h 1931437"/>
              <a:gd name="connsiteX52" fmla="*/ 1819470 w 3172408"/>
              <a:gd name="connsiteY52" fmla="*/ 18661 h 1931437"/>
              <a:gd name="connsiteX53" fmla="*/ 1903445 w 3172408"/>
              <a:gd name="connsiteY53" fmla="*/ 0 h 1931437"/>
              <a:gd name="connsiteX54" fmla="*/ 2127380 w 3172408"/>
              <a:gd name="connsiteY54" fmla="*/ 9331 h 1931437"/>
              <a:gd name="connsiteX55" fmla="*/ 2155372 w 3172408"/>
              <a:gd name="connsiteY55" fmla="*/ 18661 h 1931437"/>
              <a:gd name="connsiteX56" fmla="*/ 2192694 w 3172408"/>
              <a:gd name="connsiteY56" fmla="*/ 65314 h 1931437"/>
              <a:gd name="connsiteX57" fmla="*/ 2248678 w 3172408"/>
              <a:gd name="connsiteY57" fmla="*/ 102637 h 1931437"/>
              <a:gd name="connsiteX58" fmla="*/ 2267339 w 3172408"/>
              <a:gd name="connsiteY58" fmla="*/ 233265 h 1931437"/>
              <a:gd name="connsiteX59" fmla="*/ 2276670 w 3172408"/>
              <a:gd name="connsiteY59" fmla="*/ 289249 h 1931437"/>
              <a:gd name="connsiteX60" fmla="*/ 2323323 w 3172408"/>
              <a:gd name="connsiteY60" fmla="*/ 335902 h 1931437"/>
              <a:gd name="connsiteX61" fmla="*/ 2332653 w 3172408"/>
              <a:gd name="connsiteY61" fmla="*/ 363894 h 1931437"/>
              <a:gd name="connsiteX62" fmla="*/ 2341984 w 3172408"/>
              <a:gd name="connsiteY62" fmla="*/ 485192 h 1931437"/>
              <a:gd name="connsiteX63" fmla="*/ 2351314 w 3172408"/>
              <a:gd name="connsiteY63" fmla="*/ 513184 h 1931437"/>
              <a:gd name="connsiteX64" fmla="*/ 2369976 w 3172408"/>
              <a:gd name="connsiteY64" fmla="*/ 531845 h 1931437"/>
              <a:gd name="connsiteX65" fmla="*/ 2397968 w 3172408"/>
              <a:gd name="connsiteY65" fmla="*/ 634482 h 1931437"/>
              <a:gd name="connsiteX66" fmla="*/ 2407298 w 3172408"/>
              <a:gd name="connsiteY66" fmla="*/ 690465 h 1931437"/>
              <a:gd name="connsiteX67" fmla="*/ 2435290 w 3172408"/>
              <a:gd name="connsiteY67" fmla="*/ 709127 h 1931437"/>
              <a:gd name="connsiteX68" fmla="*/ 2481943 w 3172408"/>
              <a:gd name="connsiteY68" fmla="*/ 755780 h 1931437"/>
              <a:gd name="connsiteX69" fmla="*/ 2491274 w 3172408"/>
              <a:gd name="connsiteY69" fmla="*/ 783772 h 1931437"/>
              <a:gd name="connsiteX70" fmla="*/ 2500604 w 3172408"/>
              <a:gd name="connsiteY70" fmla="*/ 886408 h 1931437"/>
              <a:gd name="connsiteX71" fmla="*/ 2537927 w 3172408"/>
              <a:gd name="connsiteY71" fmla="*/ 961053 h 1931437"/>
              <a:gd name="connsiteX72" fmla="*/ 2556588 w 3172408"/>
              <a:gd name="connsiteY72" fmla="*/ 1045029 h 1931437"/>
              <a:gd name="connsiteX73" fmla="*/ 2584580 w 3172408"/>
              <a:gd name="connsiteY73" fmla="*/ 1063690 h 1931437"/>
              <a:gd name="connsiteX74" fmla="*/ 2687216 w 3172408"/>
              <a:gd name="connsiteY74" fmla="*/ 1119674 h 1931437"/>
              <a:gd name="connsiteX75" fmla="*/ 2715208 w 3172408"/>
              <a:gd name="connsiteY75" fmla="*/ 1138335 h 1931437"/>
              <a:gd name="connsiteX76" fmla="*/ 2733870 w 3172408"/>
              <a:gd name="connsiteY76" fmla="*/ 1156996 h 1931437"/>
              <a:gd name="connsiteX77" fmla="*/ 2761861 w 3172408"/>
              <a:gd name="connsiteY77" fmla="*/ 1166327 h 1931437"/>
              <a:gd name="connsiteX78" fmla="*/ 2892490 w 3172408"/>
              <a:gd name="connsiteY78" fmla="*/ 1184988 h 1931437"/>
              <a:gd name="connsiteX79" fmla="*/ 2948474 w 3172408"/>
              <a:gd name="connsiteY79" fmla="*/ 1240972 h 1931437"/>
              <a:gd name="connsiteX80" fmla="*/ 2976465 w 3172408"/>
              <a:gd name="connsiteY80" fmla="*/ 1259633 h 1931437"/>
              <a:gd name="connsiteX81" fmla="*/ 2995127 w 3172408"/>
              <a:gd name="connsiteY81" fmla="*/ 1278294 h 1931437"/>
              <a:gd name="connsiteX82" fmla="*/ 3041780 w 3172408"/>
              <a:gd name="connsiteY82" fmla="*/ 1287625 h 1931437"/>
              <a:gd name="connsiteX83" fmla="*/ 3079102 w 3172408"/>
              <a:gd name="connsiteY83" fmla="*/ 1306286 h 1931437"/>
              <a:gd name="connsiteX84" fmla="*/ 3135086 w 3172408"/>
              <a:gd name="connsiteY84" fmla="*/ 1334278 h 1931437"/>
              <a:gd name="connsiteX85" fmla="*/ 3172408 w 3172408"/>
              <a:gd name="connsiteY85" fmla="*/ 1343608 h 1931437"/>
              <a:gd name="connsiteX86" fmla="*/ 3153747 w 3172408"/>
              <a:gd name="connsiteY86" fmla="*/ 1679510 h 1931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3172408" h="1931437">
                <a:moveTo>
                  <a:pt x="3153747" y="1679510"/>
                </a:moveTo>
                <a:lnTo>
                  <a:pt x="3163078" y="1931437"/>
                </a:lnTo>
                <a:lnTo>
                  <a:pt x="0" y="1819469"/>
                </a:lnTo>
                <a:cubicBezTo>
                  <a:pt x="21771" y="1803918"/>
                  <a:pt x="44195" y="1789242"/>
                  <a:pt x="65314" y="1772816"/>
                </a:cubicBezTo>
                <a:cubicBezTo>
                  <a:pt x="145076" y="1710779"/>
                  <a:pt x="8878" y="1804220"/>
                  <a:pt x="111968" y="1735494"/>
                </a:cubicBezTo>
                <a:cubicBezTo>
                  <a:pt x="114959" y="1723531"/>
                  <a:pt x="123934" y="1683569"/>
                  <a:pt x="130629" y="1670180"/>
                </a:cubicBezTo>
                <a:cubicBezTo>
                  <a:pt x="135644" y="1660150"/>
                  <a:pt x="144275" y="1652218"/>
                  <a:pt x="149290" y="1642188"/>
                </a:cubicBezTo>
                <a:cubicBezTo>
                  <a:pt x="158071" y="1624626"/>
                  <a:pt x="157836" y="1598358"/>
                  <a:pt x="177282" y="1586204"/>
                </a:cubicBezTo>
                <a:cubicBezTo>
                  <a:pt x="193962" y="1575779"/>
                  <a:pt x="214604" y="1573763"/>
                  <a:pt x="233265" y="1567543"/>
                </a:cubicBezTo>
                <a:cubicBezTo>
                  <a:pt x="242596" y="1564433"/>
                  <a:pt x="253073" y="1563668"/>
                  <a:pt x="261257" y="1558212"/>
                </a:cubicBezTo>
                <a:cubicBezTo>
                  <a:pt x="270588" y="1551992"/>
                  <a:pt x="278942" y="1543968"/>
                  <a:pt x="289249" y="1539551"/>
                </a:cubicBezTo>
                <a:cubicBezTo>
                  <a:pt x="301036" y="1534500"/>
                  <a:pt x="314131" y="1533331"/>
                  <a:pt x="326572" y="1530221"/>
                </a:cubicBezTo>
                <a:cubicBezTo>
                  <a:pt x="332792" y="1524000"/>
                  <a:pt x="337690" y="1516085"/>
                  <a:pt x="345233" y="1511559"/>
                </a:cubicBezTo>
                <a:cubicBezTo>
                  <a:pt x="353667" y="1506499"/>
                  <a:pt x="364428" y="1506628"/>
                  <a:pt x="373225" y="1502229"/>
                </a:cubicBezTo>
                <a:cubicBezTo>
                  <a:pt x="383255" y="1497214"/>
                  <a:pt x="391886" y="1489788"/>
                  <a:pt x="401216" y="1483567"/>
                </a:cubicBezTo>
                <a:cubicBezTo>
                  <a:pt x="407437" y="1474237"/>
                  <a:pt x="414863" y="1465606"/>
                  <a:pt x="419878" y="1455576"/>
                </a:cubicBezTo>
                <a:cubicBezTo>
                  <a:pt x="440528" y="1414277"/>
                  <a:pt x="411384" y="1414863"/>
                  <a:pt x="485192" y="1390261"/>
                </a:cubicBezTo>
                <a:lnTo>
                  <a:pt x="541176" y="1371600"/>
                </a:lnTo>
                <a:cubicBezTo>
                  <a:pt x="547396" y="1362269"/>
                  <a:pt x="552658" y="1352223"/>
                  <a:pt x="559837" y="1343608"/>
                </a:cubicBezTo>
                <a:cubicBezTo>
                  <a:pt x="568285" y="1333471"/>
                  <a:pt x="582928" y="1327868"/>
                  <a:pt x="587829" y="1315616"/>
                </a:cubicBezTo>
                <a:cubicBezTo>
                  <a:pt x="604417" y="1274146"/>
                  <a:pt x="577460" y="1220237"/>
                  <a:pt x="643812" y="1203649"/>
                </a:cubicBezTo>
                <a:cubicBezTo>
                  <a:pt x="690677" y="1191933"/>
                  <a:pt x="668969" y="1198373"/>
                  <a:pt x="709127" y="1184988"/>
                </a:cubicBezTo>
                <a:cubicBezTo>
                  <a:pt x="721843" y="1176511"/>
                  <a:pt x="746915" y="1162440"/>
                  <a:pt x="755780" y="1147665"/>
                </a:cubicBezTo>
                <a:cubicBezTo>
                  <a:pt x="764856" y="1132538"/>
                  <a:pt x="768343" y="1096579"/>
                  <a:pt x="774441" y="1082351"/>
                </a:cubicBezTo>
                <a:cubicBezTo>
                  <a:pt x="778858" y="1072044"/>
                  <a:pt x="788087" y="1064389"/>
                  <a:pt x="793102" y="1054359"/>
                </a:cubicBezTo>
                <a:cubicBezTo>
                  <a:pt x="797501" y="1045562"/>
                  <a:pt x="796977" y="1034550"/>
                  <a:pt x="802433" y="1026367"/>
                </a:cubicBezTo>
                <a:cubicBezTo>
                  <a:pt x="822402" y="996415"/>
                  <a:pt x="829071" y="998828"/>
                  <a:pt x="858416" y="989045"/>
                </a:cubicBezTo>
                <a:cubicBezTo>
                  <a:pt x="864637" y="982825"/>
                  <a:pt x="872552" y="977927"/>
                  <a:pt x="877078" y="970384"/>
                </a:cubicBezTo>
                <a:cubicBezTo>
                  <a:pt x="882813" y="960826"/>
                  <a:pt x="893997" y="912035"/>
                  <a:pt x="895739" y="905069"/>
                </a:cubicBezTo>
                <a:cubicBezTo>
                  <a:pt x="896820" y="894257"/>
                  <a:pt x="891091" y="804172"/>
                  <a:pt x="923731" y="783772"/>
                </a:cubicBezTo>
                <a:cubicBezTo>
                  <a:pt x="940412" y="773347"/>
                  <a:pt x="979714" y="765110"/>
                  <a:pt x="979714" y="765110"/>
                </a:cubicBezTo>
                <a:cubicBezTo>
                  <a:pt x="985935" y="758890"/>
                  <a:pt x="991056" y="751329"/>
                  <a:pt x="998376" y="746449"/>
                </a:cubicBezTo>
                <a:cubicBezTo>
                  <a:pt x="1009949" y="738734"/>
                  <a:pt x="1023622" y="734689"/>
                  <a:pt x="1035698" y="727788"/>
                </a:cubicBezTo>
                <a:cubicBezTo>
                  <a:pt x="1045435" y="722224"/>
                  <a:pt x="1054359" y="715347"/>
                  <a:pt x="1063690" y="709127"/>
                </a:cubicBezTo>
                <a:cubicBezTo>
                  <a:pt x="1069910" y="699796"/>
                  <a:pt x="1073594" y="688140"/>
                  <a:pt x="1082351" y="681135"/>
                </a:cubicBezTo>
                <a:cubicBezTo>
                  <a:pt x="1088567" y="676162"/>
                  <a:pt x="1145054" y="663220"/>
                  <a:pt x="1147665" y="662474"/>
                </a:cubicBezTo>
                <a:cubicBezTo>
                  <a:pt x="1181465" y="652817"/>
                  <a:pt x="1172981" y="654927"/>
                  <a:pt x="1203649" y="634482"/>
                </a:cubicBezTo>
                <a:cubicBezTo>
                  <a:pt x="1240971" y="637592"/>
                  <a:pt x="1278164" y="643812"/>
                  <a:pt x="1315616" y="643812"/>
                </a:cubicBezTo>
                <a:cubicBezTo>
                  <a:pt x="1366507" y="643812"/>
                  <a:pt x="1343475" y="634615"/>
                  <a:pt x="1371600" y="606490"/>
                </a:cubicBezTo>
                <a:cubicBezTo>
                  <a:pt x="1379529" y="598561"/>
                  <a:pt x="1390835" y="594834"/>
                  <a:pt x="1399592" y="587829"/>
                </a:cubicBezTo>
                <a:cubicBezTo>
                  <a:pt x="1406461" y="582333"/>
                  <a:pt x="1412033" y="575388"/>
                  <a:pt x="1418253" y="569167"/>
                </a:cubicBezTo>
                <a:cubicBezTo>
                  <a:pt x="1415143" y="541175"/>
                  <a:pt x="1413205" y="513028"/>
                  <a:pt x="1408923" y="485192"/>
                </a:cubicBezTo>
                <a:cubicBezTo>
                  <a:pt x="1401584" y="437491"/>
                  <a:pt x="1382214" y="433321"/>
                  <a:pt x="1408923" y="373225"/>
                </a:cubicBezTo>
                <a:cubicBezTo>
                  <a:pt x="1412917" y="364238"/>
                  <a:pt x="1427213" y="365511"/>
                  <a:pt x="1436914" y="363894"/>
                </a:cubicBezTo>
                <a:cubicBezTo>
                  <a:pt x="1464695" y="359264"/>
                  <a:pt x="1492898" y="357673"/>
                  <a:pt x="1520890" y="354563"/>
                </a:cubicBezTo>
                <a:cubicBezTo>
                  <a:pt x="1533331" y="351453"/>
                  <a:pt x="1545929" y="348918"/>
                  <a:pt x="1558212" y="345233"/>
                </a:cubicBezTo>
                <a:cubicBezTo>
                  <a:pt x="1577053" y="339581"/>
                  <a:pt x="1614196" y="326572"/>
                  <a:pt x="1614196" y="326572"/>
                </a:cubicBezTo>
                <a:cubicBezTo>
                  <a:pt x="1659448" y="281320"/>
                  <a:pt x="1641760" y="303888"/>
                  <a:pt x="1670180" y="261257"/>
                </a:cubicBezTo>
                <a:cubicBezTo>
                  <a:pt x="1685071" y="67661"/>
                  <a:pt x="1665520" y="193586"/>
                  <a:pt x="1688841" y="111967"/>
                </a:cubicBezTo>
                <a:cubicBezTo>
                  <a:pt x="1692364" y="99637"/>
                  <a:pt x="1691059" y="85315"/>
                  <a:pt x="1698172" y="74645"/>
                </a:cubicBezTo>
                <a:cubicBezTo>
                  <a:pt x="1711542" y="54591"/>
                  <a:pt x="1735527" y="55967"/>
                  <a:pt x="1754155" y="46653"/>
                </a:cubicBezTo>
                <a:cubicBezTo>
                  <a:pt x="1764185" y="41638"/>
                  <a:pt x="1771840" y="32409"/>
                  <a:pt x="1782147" y="27992"/>
                </a:cubicBezTo>
                <a:cubicBezTo>
                  <a:pt x="1793934" y="22940"/>
                  <a:pt x="1807139" y="22184"/>
                  <a:pt x="1819470" y="18661"/>
                </a:cubicBezTo>
                <a:cubicBezTo>
                  <a:pt x="1883782" y="286"/>
                  <a:pt x="1802417" y="16839"/>
                  <a:pt x="1903445" y="0"/>
                </a:cubicBezTo>
                <a:cubicBezTo>
                  <a:pt x="1978090" y="3110"/>
                  <a:pt x="2052874" y="3812"/>
                  <a:pt x="2127380" y="9331"/>
                </a:cubicBezTo>
                <a:cubicBezTo>
                  <a:pt x="2137188" y="10058"/>
                  <a:pt x="2146938" y="13601"/>
                  <a:pt x="2155372" y="18661"/>
                </a:cubicBezTo>
                <a:cubicBezTo>
                  <a:pt x="2185251" y="36589"/>
                  <a:pt x="2164960" y="41047"/>
                  <a:pt x="2192694" y="65314"/>
                </a:cubicBezTo>
                <a:cubicBezTo>
                  <a:pt x="2209573" y="80083"/>
                  <a:pt x="2248678" y="102637"/>
                  <a:pt x="2248678" y="102637"/>
                </a:cubicBezTo>
                <a:cubicBezTo>
                  <a:pt x="2270201" y="167210"/>
                  <a:pt x="2252471" y="106894"/>
                  <a:pt x="2267339" y="233265"/>
                </a:cubicBezTo>
                <a:cubicBezTo>
                  <a:pt x="2269550" y="252054"/>
                  <a:pt x="2267611" y="272640"/>
                  <a:pt x="2276670" y="289249"/>
                </a:cubicBezTo>
                <a:cubicBezTo>
                  <a:pt x="2287201" y="308556"/>
                  <a:pt x="2323323" y="335902"/>
                  <a:pt x="2323323" y="335902"/>
                </a:cubicBezTo>
                <a:cubicBezTo>
                  <a:pt x="2326433" y="345233"/>
                  <a:pt x="2331433" y="354135"/>
                  <a:pt x="2332653" y="363894"/>
                </a:cubicBezTo>
                <a:cubicBezTo>
                  <a:pt x="2337683" y="404133"/>
                  <a:pt x="2336954" y="444953"/>
                  <a:pt x="2341984" y="485192"/>
                </a:cubicBezTo>
                <a:cubicBezTo>
                  <a:pt x="2343204" y="494951"/>
                  <a:pt x="2346254" y="504750"/>
                  <a:pt x="2351314" y="513184"/>
                </a:cubicBezTo>
                <a:cubicBezTo>
                  <a:pt x="2355840" y="520727"/>
                  <a:pt x="2363755" y="525625"/>
                  <a:pt x="2369976" y="531845"/>
                </a:cubicBezTo>
                <a:cubicBezTo>
                  <a:pt x="2390379" y="593054"/>
                  <a:pt x="2387418" y="576458"/>
                  <a:pt x="2397968" y="634482"/>
                </a:cubicBezTo>
                <a:cubicBezTo>
                  <a:pt x="2401352" y="653095"/>
                  <a:pt x="2398838" y="673544"/>
                  <a:pt x="2407298" y="690465"/>
                </a:cubicBezTo>
                <a:cubicBezTo>
                  <a:pt x="2412313" y="700495"/>
                  <a:pt x="2426850" y="701742"/>
                  <a:pt x="2435290" y="709127"/>
                </a:cubicBezTo>
                <a:cubicBezTo>
                  <a:pt x="2451841" y="723609"/>
                  <a:pt x="2481943" y="755780"/>
                  <a:pt x="2481943" y="755780"/>
                </a:cubicBezTo>
                <a:cubicBezTo>
                  <a:pt x="2485053" y="765111"/>
                  <a:pt x="2489883" y="774035"/>
                  <a:pt x="2491274" y="783772"/>
                </a:cubicBezTo>
                <a:cubicBezTo>
                  <a:pt x="2496132" y="817780"/>
                  <a:pt x="2491861" y="853186"/>
                  <a:pt x="2500604" y="886408"/>
                </a:cubicBezTo>
                <a:cubicBezTo>
                  <a:pt x="2507684" y="913311"/>
                  <a:pt x="2537927" y="961053"/>
                  <a:pt x="2537927" y="961053"/>
                </a:cubicBezTo>
                <a:cubicBezTo>
                  <a:pt x="2538023" y="961629"/>
                  <a:pt x="2546915" y="1032938"/>
                  <a:pt x="2556588" y="1045029"/>
                </a:cubicBezTo>
                <a:cubicBezTo>
                  <a:pt x="2563593" y="1053786"/>
                  <a:pt x="2575249" y="1057470"/>
                  <a:pt x="2584580" y="1063690"/>
                </a:cubicBezTo>
                <a:cubicBezTo>
                  <a:pt x="2633990" y="1137806"/>
                  <a:pt x="2554761" y="1031372"/>
                  <a:pt x="2687216" y="1119674"/>
                </a:cubicBezTo>
                <a:cubicBezTo>
                  <a:pt x="2696547" y="1125894"/>
                  <a:pt x="2706451" y="1131330"/>
                  <a:pt x="2715208" y="1138335"/>
                </a:cubicBezTo>
                <a:cubicBezTo>
                  <a:pt x="2722077" y="1143830"/>
                  <a:pt x="2726327" y="1152470"/>
                  <a:pt x="2733870" y="1156996"/>
                </a:cubicBezTo>
                <a:cubicBezTo>
                  <a:pt x="2742304" y="1162056"/>
                  <a:pt x="2752176" y="1164618"/>
                  <a:pt x="2761861" y="1166327"/>
                </a:cubicBezTo>
                <a:cubicBezTo>
                  <a:pt x="2805177" y="1173971"/>
                  <a:pt x="2848947" y="1178768"/>
                  <a:pt x="2892490" y="1184988"/>
                </a:cubicBezTo>
                <a:cubicBezTo>
                  <a:pt x="2911151" y="1203649"/>
                  <a:pt x="2926515" y="1226333"/>
                  <a:pt x="2948474" y="1240972"/>
                </a:cubicBezTo>
                <a:cubicBezTo>
                  <a:pt x="2957804" y="1247192"/>
                  <a:pt x="2967709" y="1252628"/>
                  <a:pt x="2976465" y="1259633"/>
                </a:cubicBezTo>
                <a:cubicBezTo>
                  <a:pt x="2983334" y="1265128"/>
                  <a:pt x="2987041" y="1274829"/>
                  <a:pt x="2995127" y="1278294"/>
                </a:cubicBezTo>
                <a:cubicBezTo>
                  <a:pt x="3009704" y="1284541"/>
                  <a:pt x="3026229" y="1284515"/>
                  <a:pt x="3041780" y="1287625"/>
                </a:cubicBezTo>
                <a:cubicBezTo>
                  <a:pt x="3054221" y="1293845"/>
                  <a:pt x="3067026" y="1299385"/>
                  <a:pt x="3079102" y="1306286"/>
                </a:cubicBezTo>
                <a:cubicBezTo>
                  <a:pt x="3119992" y="1329652"/>
                  <a:pt x="3092320" y="1322059"/>
                  <a:pt x="3135086" y="1334278"/>
                </a:cubicBezTo>
                <a:cubicBezTo>
                  <a:pt x="3147416" y="1337801"/>
                  <a:pt x="3172408" y="1343608"/>
                  <a:pt x="3172408" y="1343608"/>
                </a:cubicBezTo>
                <a:lnTo>
                  <a:pt x="3153747" y="1679510"/>
                </a:lnTo>
                <a:close/>
              </a:path>
            </a:pathLst>
          </a:custGeom>
          <a:blipFill>
            <a:blip r:embed="rId2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Freeform 34"/>
          <p:cNvSpPr/>
          <p:nvPr/>
        </p:nvSpPr>
        <p:spPr>
          <a:xfrm>
            <a:off x="5410200" y="4876800"/>
            <a:ext cx="3219061" cy="214604"/>
          </a:xfrm>
          <a:custGeom>
            <a:avLst/>
            <a:gdLst>
              <a:gd name="connsiteX0" fmla="*/ 214604 w 3219061"/>
              <a:gd name="connsiteY0" fmla="*/ 0 h 214604"/>
              <a:gd name="connsiteX1" fmla="*/ 65314 w 3219061"/>
              <a:gd name="connsiteY1" fmla="*/ 74645 h 214604"/>
              <a:gd name="connsiteX2" fmla="*/ 0 w 3219061"/>
              <a:gd name="connsiteY2" fmla="*/ 177281 h 214604"/>
              <a:gd name="connsiteX3" fmla="*/ 3219061 w 3219061"/>
              <a:gd name="connsiteY3" fmla="*/ 214604 h 214604"/>
              <a:gd name="connsiteX4" fmla="*/ 3209730 w 3219061"/>
              <a:gd name="connsiteY4" fmla="*/ 74645 h 214604"/>
              <a:gd name="connsiteX5" fmla="*/ 214604 w 3219061"/>
              <a:gd name="connsiteY5" fmla="*/ 0 h 214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19061" h="214604">
                <a:moveTo>
                  <a:pt x="214604" y="0"/>
                </a:moveTo>
                <a:lnTo>
                  <a:pt x="65314" y="74645"/>
                </a:lnTo>
                <a:lnTo>
                  <a:pt x="0" y="177281"/>
                </a:lnTo>
                <a:lnTo>
                  <a:pt x="3219061" y="214604"/>
                </a:lnTo>
                <a:lnTo>
                  <a:pt x="3209730" y="74645"/>
                </a:lnTo>
                <a:lnTo>
                  <a:pt x="214604" y="0"/>
                </a:lnTo>
                <a:close/>
              </a:path>
            </a:pathLst>
          </a:custGeom>
          <a:blipFill>
            <a:blip r:embed="rId2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6400800" y="1752600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Infrastructure behind dune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4" name="Elbow Connector 43"/>
          <p:cNvCxnSpPr/>
          <p:nvPr/>
        </p:nvCxnSpPr>
        <p:spPr>
          <a:xfrm>
            <a:off x="7010400" y="2209800"/>
            <a:ext cx="1600200" cy="914400"/>
          </a:xfrm>
          <a:prstGeom prst="bentConnector3">
            <a:avLst>
              <a:gd name="adj1" fmla="val 50000"/>
            </a:avLst>
          </a:prstGeom>
          <a:ln w="2222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reeform 31"/>
          <p:cNvSpPr/>
          <p:nvPr/>
        </p:nvSpPr>
        <p:spPr>
          <a:xfrm>
            <a:off x="2643612" y="2946478"/>
            <a:ext cx="5196689" cy="2569112"/>
          </a:xfrm>
          <a:custGeom>
            <a:avLst/>
            <a:gdLst>
              <a:gd name="connsiteX0" fmla="*/ 0 w 5196689"/>
              <a:gd name="connsiteY0" fmla="*/ 2431280 h 2569112"/>
              <a:gd name="connsiteX1" fmla="*/ 0 w 5196689"/>
              <a:gd name="connsiteY1" fmla="*/ 2431280 h 2569112"/>
              <a:gd name="connsiteX2" fmla="*/ 325925 w 5196689"/>
              <a:gd name="connsiteY2" fmla="*/ 2358853 h 2569112"/>
              <a:gd name="connsiteX3" fmla="*/ 461727 w 5196689"/>
              <a:gd name="connsiteY3" fmla="*/ 2295478 h 2569112"/>
              <a:gd name="connsiteX4" fmla="*/ 679010 w 5196689"/>
              <a:gd name="connsiteY4" fmla="*/ 2250211 h 2569112"/>
              <a:gd name="connsiteX5" fmla="*/ 688063 w 5196689"/>
              <a:gd name="connsiteY5" fmla="*/ 2204944 h 2569112"/>
              <a:gd name="connsiteX6" fmla="*/ 851026 w 5196689"/>
              <a:gd name="connsiteY6" fmla="*/ 2114409 h 2569112"/>
              <a:gd name="connsiteX7" fmla="*/ 1095469 w 5196689"/>
              <a:gd name="connsiteY7" fmla="*/ 1951447 h 2569112"/>
              <a:gd name="connsiteX8" fmla="*/ 1249378 w 5196689"/>
              <a:gd name="connsiteY8" fmla="*/ 1915233 h 2569112"/>
              <a:gd name="connsiteX9" fmla="*/ 1312752 w 5196689"/>
              <a:gd name="connsiteY9" fmla="*/ 1942393 h 2569112"/>
              <a:gd name="connsiteX10" fmla="*/ 1358020 w 5196689"/>
              <a:gd name="connsiteY10" fmla="*/ 1897126 h 2569112"/>
              <a:gd name="connsiteX11" fmla="*/ 1439501 w 5196689"/>
              <a:gd name="connsiteY11" fmla="*/ 1833752 h 2569112"/>
              <a:gd name="connsiteX12" fmla="*/ 1493822 w 5196689"/>
              <a:gd name="connsiteY12" fmla="*/ 1815645 h 2569112"/>
              <a:gd name="connsiteX13" fmla="*/ 1593410 w 5196689"/>
              <a:gd name="connsiteY13" fmla="*/ 1761324 h 2569112"/>
              <a:gd name="connsiteX14" fmla="*/ 1720158 w 5196689"/>
              <a:gd name="connsiteY14" fmla="*/ 1707003 h 2569112"/>
              <a:gd name="connsiteX15" fmla="*/ 1837853 w 5196689"/>
              <a:gd name="connsiteY15" fmla="*/ 1661736 h 2569112"/>
              <a:gd name="connsiteX16" fmla="*/ 2073243 w 5196689"/>
              <a:gd name="connsiteY16" fmla="*/ 1688896 h 2569112"/>
              <a:gd name="connsiteX17" fmla="*/ 2127564 w 5196689"/>
              <a:gd name="connsiteY17" fmla="*/ 1679843 h 2569112"/>
              <a:gd name="connsiteX18" fmla="*/ 2163778 w 5196689"/>
              <a:gd name="connsiteY18" fmla="*/ 1652682 h 2569112"/>
              <a:gd name="connsiteX19" fmla="*/ 2190938 w 5196689"/>
              <a:gd name="connsiteY19" fmla="*/ 1643629 h 2569112"/>
              <a:gd name="connsiteX20" fmla="*/ 2254313 w 5196689"/>
              <a:gd name="connsiteY20" fmla="*/ 1652682 h 2569112"/>
              <a:gd name="connsiteX21" fmla="*/ 2335794 w 5196689"/>
              <a:gd name="connsiteY21" fmla="*/ 1670789 h 2569112"/>
              <a:gd name="connsiteX22" fmla="*/ 2426329 w 5196689"/>
              <a:gd name="connsiteY22" fmla="*/ 1580255 h 2569112"/>
              <a:gd name="connsiteX23" fmla="*/ 2489703 w 5196689"/>
              <a:gd name="connsiteY23" fmla="*/ 1489720 h 2569112"/>
              <a:gd name="connsiteX24" fmla="*/ 2507810 w 5196689"/>
              <a:gd name="connsiteY24" fmla="*/ 1444453 h 2569112"/>
              <a:gd name="connsiteX25" fmla="*/ 2589291 w 5196689"/>
              <a:gd name="connsiteY25" fmla="*/ 1353918 h 2569112"/>
              <a:gd name="connsiteX26" fmla="*/ 2679826 w 5196689"/>
              <a:gd name="connsiteY26" fmla="*/ 1335811 h 2569112"/>
              <a:gd name="connsiteX27" fmla="*/ 2706986 w 5196689"/>
              <a:gd name="connsiteY27" fmla="*/ 1317704 h 2569112"/>
              <a:gd name="connsiteX28" fmla="*/ 2815628 w 5196689"/>
              <a:gd name="connsiteY28" fmla="*/ 1299597 h 2569112"/>
              <a:gd name="connsiteX29" fmla="*/ 2860895 w 5196689"/>
              <a:gd name="connsiteY29" fmla="*/ 1236223 h 2569112"/>
              <a:gd name="connsiteX30" fmla="*/ 2879002 w 5196689"/>
              <a:gd name="connsiteY30" fmla="*/ 1163795 h 2569112"/>
              <a:gd name="connsiteX31" fmla="*/ 3114392 w 5196689"/>
              <a:gd name="connsiteY31" fmla="*/ 1082314 h 2569112"/>
              <a:gd name="connsiteX32" fmla="*/ 3141552 w 5196689"/>
              <a:gd name="connsiteY32" fmla="*/ 1046100 h 2569112"/>
              <a:gd name="connsiteX33" fmla="*/ 3232087 w 5196689"/>
              <a:gd name="connsiteY33" fmla="*/ 883138 h 2569112"/>
              <a:gd name="connsiteX34" fmla="*/ 3313568 w 5196689"/>
              <a:gd name="connsiteY34" fmla="*/ 874084 h 2569112"/>
              <a:gd name="connsiteX35" fmla="*/ 3467477 w 5196689"/>
              <a:gd name="connsiteY35" fmla="*/ 837871 h 2569112"/>
              <a:gd name="connsiteX36" fmla="*/ 3630439 w 5196689"/>
              <a:gd name="connsiteY36" fmla="*/ 738282 h 2569112"/>
              <a:gd name="connsiteX37" fmla="*/ 3693814 w 5196689"/>
              <a:gd name="connsiteY37" fmla="*/ 593427 h 2569112"/>
              <a:gd name="connsiteX38" fmla="*/ 3775295 w 5196689"/>
              <a:gd name="connsiteY38" fmla="*/ 575320 h 2569112"/>
              <a:gd name="connsiteX39" fmla="*/ 3811509 w 5196689"/>
              <a:gd name="connsiteY39" fmla="*/ 511946 h 2569112"/>
              <a:gd name="connsiteX40" fmla="*/ 3856776 w 5196689"/>
              <a:gd name="connsiteY40" fmla="*/ 358037 h 2569112"/>
              <a:gd name="connsiteX41" fmla="*/ 4101220 w 5196689"/>
              <a:gd name="connsiteY41" fmla="*/ 321823 h 2569112"/>
              <a:gd name="connsiteX42" fmla="*/ 4137434 w 5196689"/>
              <a:gd name="connsiteY42" fmla="*/ 294663 h 2569112"/>
              <a:gd name="connsiteX43" fmla="*/ 4182701 w 5196689"/>
              <a:gd name="connsiteY43" fmla="*/ 276556 h 2569112"/>
              <a:gd name="connsiteX44" fmla="*/ 4209861 w 5196689"/>
              <a:gd name="connsiteY44" fmla="*/ 222235 h 2569112"/>
              <a:gd name="connsiteX45" fmla="*/ 4327556 w 5196689"/>
              <a:gd name="connsiteY45" fmla="*/ 140754 h 2569112"/>
              <a:gd name="connsiteX46" fmla="*/ 4399984 w 5196689"/>
              <a:gd name="connsiteY46" fmla="*/ 122647 h 2569112"/>
              <a:gd name="connsiteX47" fmla="*/ 4427144 w 5196689"/>
              <a:gd name="connsiteY47" fmla="*/ 68326 h 2569112"/>
              <a:gd name="connsiteX48" fmla="*/ 4644428 w 5196689"/>
              <a:gd name="connsiteY48" fmla="*/ 23059 h 2569112"/>
              <a:gd name="connsiteX49" fmla="*/ 4843604 w 5196689"/>
              <a:gd name="connsiteY49" fmla="*/ 23059 h 2569112"/>
              <a:gd name="connsiteX50" fmla="*/ 4979406 w 5196689"/>
              <a:gd name="connsiteY50" fmla="*/ 95486 h 2569112"/>
              <a:gd name="connsiteX51" fmla="*/ 5006566 w 5196689"/>
              <a:gd name="connsiteY51" fmla="*/ 122647 h 2569112"/>
              <a:gd name="connsiteX52" fmla="*/ 5069940 w 5196689"/>
              <a:gd name="connsiteY52" fmla="*/ 149807 h 2569112"/>
              <a:gd name="connsiteX53" fmla="*/ 5097101 w 5196689"/>
              <a:gd name="connsiteY53" fmla="*/ 204128 h 2569112"/>
              <a:gd name="connsiteX54" fmla="*/ 5106154 w 5196689"/>
              <a:gd name="connsiteY54" fmla="*/ 231288 h 2569112"/>
              <a:gd name="connsiteX55" fmla="*/ 5133315 w 5196689"/>
              <a:gd name="connsiteY55" fmla="*/ 249395 h 2569112"/>
              <a:gd name="connsiteX56" fmla="*/ 5196689 w 5196689"/>
              <a:gd name="connsiteY56" fmla="*/ 321823 h 2569112"/>
              <a:gd name="connsiteX57" fmla="*/ 5178582 w 5196689"/>
              <a:gd name="connsiteY57" fmla="*/ 348983 h 2569112"/>
              <a:gd name="connsiteX58" fmla="*/ 5151422 w 5196689"/>
              <a:gd name="connsiteY58" fmla="*/ 358037 h 2569112"/>
              <a:gd name="connsiteX59" fmla="*/ 5115208 w 5196689"/>
              <a:gd name="connsiteY59" fmla="*/ 330876 h 2569112"/>
              <a:gd name="connsiteX60" fmla="*/ 5069940 w 5196689"/>
              <a:gd name="connsiteY60" fmla="*/ 294663 h 2569112"/>
              <a:gd name="connsiteX61" fmla="*/ 4988459 w 5196689"/>
              <a:gd name="connsiteY61" fmla="*/ 231288 h 2569112"/>
              <a:gd name="connsiteX62" fmla="*/ 4825497 w 5196689"/>
              <a:gd name="connsiteY62" fmla="*/ 176968 h 2569112"/>
              <a:gd name="connsiteX63" fmla="*/ 4689695 w 5196689"/>
              <a:gd name="connsiteY63" fmla="*/ 176968 h 2569112"/>
              <a:gd name="connsiteX64" fmla="*/ 4581053 w 5196689"/>
              <a:gd name="connsiteY64" fmla="*/ 213181 h 2569112"/>
              <a:gd name="connsiteX65" fmla="*/ 4517679 w 5196689"/>
              <a:gd name="connsiteY65" fmla="*/ 249395 h 2569112"/>
              <a:gd name="connsiteX66" fmla="*/ 4490519 w 5196689"/>
              <a:gd name="connsiteY66" fmla="*/ 412358 h 2569112"/>
              <a:gd name="connsiteX67" fmla="*/ 4436198 w 5196689"/>
              <a:gd name="connsiteY67" fmla="*/ 493839 h 2569112"/>
              <a:gd name="connsiteX68" fmla="*/ 4363770 w 5196689"/>
              <a:gd name="connsiteY68" fmla="*/ 520999 h 2569112"/>
              <a:gd name="connsiteX69" fmla="*/ 4291342 w 5196689"/>
              <a:gd name="connsiteY69" fmla="*/ 530053 h 2569112"/>
              <a:gd name="connsiteX70" fmla="*/ 4255129 w 5196689"/>
              <a:gd name="connsiteY70" fmla="*/ 539106 h 2569112"/>
              <a:gd name="connsiteX71" fmla="*/ 4227968 w 5196689"/>
              <a:gd name="connsiteY71" fmla="*/ 557213 h 2569112"/>
              <a:gd name="connsiteX72" fmla="*/ 4227968 w 5196689"/>
              <a:gd name="connsiteY72" fmla="*/ 611534 h 2569112"/>
              <a:gd name="connsiteX73" fmla="*/ 4246075 w 5196689"/>
              <a:gd name="connsiteY73" fmla="*/ 638694 h 2569112"/>
              <a:gd name="connsiteX74" fmla="*/ 4255129 w 5196689"/>
              <a:gd name="connsiteY74" fmla="*/ 674908 h 2569112"/>
              <a:gd name="connsiteX75" fmla="*/ 4237022 w 5196689"/>
              <a:gd name="connsiteY75" fmla="*/ 729229 h 2569112"/>
              <a:gd name="connsiteX76" fmla="*/ 4237022 w 5196689"/>
              <a:gd name="connsiteY76" fmla="*/ 738282 h 2569112"/>
              <a:gd name="connsiteX77" fmla="*/ 4164594 w 5196689"/>
              <a:gd name="connsiteY77" fmla="*/ 801657 h 2569112"/>
              <a:gd name="connsiteX78" fmla="*/ 4028792 w 5196689"/>
              <a:gd name="connsiteY78" fmla="*/ 828817 h 2569112"/>
              <a:gd name="connsiteX79" fmla="*/ 3911097 w 5196689"/>
              <a:gd name="connsiteY79" fmla="*/ 865031 h 2569112"/>
              <a:gd name="connsiteX80" fmla="*/ 3748135 w 5196689"/>
              <a:gd name="connsiteY80" fmla="*/ 964619 h 2569112"/>
              <a:gd name="connsiteX81" fmla="*/ 3720974 w 5196689"/>
              <a:gd name="connsiteY81" fmla="*/ 1064207 h 2569112"/>
              <a:gd name="connsiteX82" fmla="*/ 3684760 w 5196689"/>
              <a:gd name="connsiteY82" fmla="*/ 1136635 h 2569112"/>
              <a:gd name="connsiteX83" fmla="*/ 3639493 w 5196689"/>
              <a:gd name="connsiteY83" fmla="*/ 1190956 h 2569112"/>
              <a:gd name="connsiteX84" fmla="*/ 3585172 w 5196689"/>
              <a:gd name="connsiteY84" fmla="*/ 1317704 h 2569112"/>
              <a:gd name="connsiteX85" fmla="*/ 3521798 w 5196689"/>
              <a:gd name="connsiteY85" fmla="*/ 1362972 h 2569112"/>
              <a:gd name="connsiteX86" fmla="*/ 3431263 w 5196689"/>
              <a:gd name="connsiteY86" fmla="*/ 1408239 h 2569112"/>
              <a:gd name="connsiteX87" fmla="*/ 3395049 w 5196689"/>
              <a:gd name="connsiteY87" fmla="*/ 1498773 h 2569112"/>
              <a:gd name="connsiteX88" fmla="*/ 3277354 w 5196689"/>
              <a:gd name="connsiteY88" fmla="*/ 1589308 h 2569112"/>
              <a:gd name="connsiteX89" fmla="*/ 3223034 w 5196689"/>
              <a:gd name="connsiteY89" fmla="*/ 1625522 h 2569112"/>
              <a:gd name="connsiteX90" fmla="*/ 3223034 w 5196689"/>
              <a:gd name="connsiteY90" fmla="*/ 1625522 h 2569112"/>
              <a:gd name="connsiteX91" fmla="*/ 3213980 w 5196689"/>
              <a:gd name="connsiteY91" fmla="*/ 1697950 h 2569112"/>
              <a:gd name="connsiteX92" fmla="*/ 3123445 w 5196689"/>
              <a:gd name="connsiteY92" fmla="*/ 1743217 h 2569112"/>
              <a:gd name="connsiteX93" fmla="*/ 3041964 w 5196689"/>
              <a:gd name="connsiteY93" fmla="*/ 1743217 h 2569112"/>
              <a:gd name="connsiteX94" fmla="*/ 2996697 w 5196689"/>
              <a:gd name="connsiteY94" fmla="*/ 1779431 h 2569112"/>
              <a:gd name="connsiteX95" fmla="*/ 2942376 w 5196689"/>
              <a:gd name="connsiteY95" fmla="*/ 1879019 h 2569112"/>
              <a:gd name="connsiteX96" fmla="*/ 2915216 w 5196689"/>
              <a:gd name="connsiteY96" fmla="*/ 1933340 h 2569112"/>
              <a:gd name="connsiteX97" fmla="*/ 2688879 w 5196689"/>
              <a:gd name="connsiteY97" fmla="*/ 2014821 h 2569112"/>
              <a:gd name="connsiteX98" fmla="*/ 2670772 w 5196689"/>
              <a:gd name="connsiteY98" fmla="*/ 2041981 h 2569112"/>
              <a:gd name="connsiteX99" fmla="*/ 2634558 w 5196689"/>
              <a:gd name="connsiteY99" fmla="*/ 2051035 h 2569112"/>
              <a:gd name="connsiteX100" fmla="*/ 2326740 w 5196689"/>
              <a:gd name="connsiteY100" fmla="*/ 2069142 h 2569112"/>
              <a:gd name="connsiteX101" fmla="*/ 2272420 w 5196689"/>
              <a:gd name="connsiteY101" fmla="*/ 2096302 h 2569112"/>
              <a:gd name="connsiteX102" fmla="*/ 2209045 w 5196689"/>
              <a:gd name="connsiteY102" fmla="*/ 2150623 h 2569112"/>
              <a:gd name="connsiteX103" fmla="*/ 2127564 w 5196689"/>
              <a:gd name="connsiteY103" fmla="*/ 2204944 h 2569112"/>
              <a:gd name="connsiteX104" fmla="*/ 2082297 w 5196689"/>
              <a:gd name="connsiteY104" fmla="*/ 2232104 h 2569112"/>
              <a:gd name="connsiteX105" fmla="*/ 2000816 w 5196689"/>
              <a:gd name="connsiteY105" fmla="*/ 2259265 h 2569112"/>
              <a:gd name="connsiteX106" fmla="*/ 1819746 w 5196689"/>
              <a:gd name="connsiteY106" fmla="*/ 2340746 h 2569112"/>
              <a:gd name="connsiteX107" fmla="*/ 1674891 w 5196689"/>
              <a:gd name="connsiteY107" fmla="*/ 2395067 h 2569112"/>
              <a:gd name="connsiteX108" fmla="*/ 1502875 w 5196689"/>
              <a:gd name="connsiteY108" fmla="*/ 2422227 h 2569112"/>
              <a:gd name="connsiteX109" fmla="*/ 1330859 w 5196689"/>
              <a:gd name="connsiteY109" fmla="*/ 2440334 h 2569112"/>
              <a:gd name="connsiteX110" fmla="*/ 1032095 w 5196689"/>
              <a:gd name="connsiteY110" fmla="*/ 2494655 h 2569112"/>
              <a:gd name="connsiteX111" fmla="*/ 923453 w 5196689"/>
              <a:gd name="connsiteY111" fmla="*/ 2512762 h 2569112"/>
              <a:gd name="connsiteX112" fmla="*/ 851026 w 5196689"/>
              <a:gd name="connsiteY112" fmla="*/ 2530869 h 2569112"/>
              <a:gd name="connsiteX113" fmla="*/ 651849 w 5196689"/>
              <a:gd name="connsiteY113" fmla="*/ 2539922 h 2569112"/>
              <a:gd name="connsiteX114" fmla="*/ 588475 w 5196689"/>
              <a:gd name="connsiteY114" fmla="*/ 2548975 h 2569112"/>
              <a:gd name="connsiteX115" fmla="*/ 334978 w 5196689"/>
              <a:gd name="connsiteY115" fmla="*/ 2567082 h 2569112"/>
              <a:gd name="connsiteX116" fmla="*/ 217283 w 5196689"/>
              <a:gd name="connsiteY116" fmla="*/ 2539922 h 2569112"/>
              <a:gd name="connsiteX117" fmla="*/ 63374 w 5196689"/>
              <a:gd name="connsiteY117" fmla="*/ 2485601 h 2569112"/>
              <a:gd name="connsiteX118" fmla="*/ 36214 w 5196689"/>
              <a:gd name="connsiteY118" fmla="*/ 2467494 h 2569112"/>
              <a:gd name="connsiteX119" fmla="*/ 0 w 5196689"/>
              <a:gd name="connsiteY119" fmla="*/ 2431280 h 2569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5196689" h="2569112">
                <a:moveTo>
                  <a:pt x="0" y="2431280"/>
                </a:moveTo>
                <a:lnTo>
                  <a:pt x="0" y="2431280"/>
                </a:lnTo>
                <a:cubicBezTo>
                  <a:pt x="108642" y="2407138"/>
                  <a:pt x="219155" y="2390256"/>
                  <a:pt x="325925" y="2358853"/>
                </a:cubicBezTo>
                <a:cubicBezTo>
                  <a:pt x="373849" y="2344758"/>
                  <a:pt x="415020" y="2313194"/>
                  <a:pt x="461727" y="2295478"/>
                </a:cubicBezTo>
                <a:cubicBezTo>
                  <a:pt x="565388" y="2256158"/>
                  <a:pt x="580817" y="2260031"/>
                  <a:pt x="679010" y="2250211"/>
                </a:cubicBezTo>
                <a:cubicBezTo>
                  <a:pt x="682028" y="2235122"/>
                  <a:pt x="679802" y="2217926"/>
                  <a:pt x="688063" y="2204944"/>
                </a:cubicBezTo>
                <a:cubicBezTo>
                  <a:pt x="731847" y="2136140"/>
                  <a:pt x="774036" y="2140072"/>
                  <a:pt x="851026" y="2114409"/>
                </a:cubicBezTo>
                <a:cubicBezTo>
                  <a:pt x="935882" y="2041674"/>
                  <a:pt x="971393" y="2005101"/>
                  <a:pt x="1095469" y="1951447"/>
                </a:cubicBezTo>
                <a:cubicBezTo>
                  <a:pt x="1143844" y="1930528"/>
                  <a:pt x="1198075" y="1927304"/>
                  <a:pt x="1249378" y="1915233"/>
                </a:cubicBezTo>
                <a:cubicBezTo>
                  <a:pt x="1270503" y="1924286"/>
                  <a:pt x="1290082" y="1946171"/>
                  <a:pt x="1312752" y="1942393"/>
                </a:cubicBezTo>
                <a:cubicBezTo>
                  <a:pt x="1333801" y="1938885"/>
                  <a:pt x="1341818" y="1911013"/>
                  <a:pt x="1358020" y="1897126"/>
                </a:cubicBezTo>
                <a:cubicBezTo>
                  <a:pt x="1384145" y="1874733"/>
                  <a:pt x="1409996" y="1851455"/>
                  <a:pt x="1439501" y="1833752"/>
                </a:cubicBezTo>
                <a:cubicBezTo>
                  <a:pt x="1455868" y="1823932"/>
                  <a:pt x="1476552" y="1823772"/>
                  <a:pt x="1493822" y="1815645"/>
                </a:cubicBezTo>
                <a:cubicBezTo>
                  <a:pt x="1528036" y="1799544"/>
                  <a:pt x="1559321" y="1777687"/>
                  <a:pt x="1593410" y="1761324"/>
                </a:cubicBezTo>
                <a:cubicBezTo>
                  <a:pt x="1634849" y="1741433"/>
                  <a:pt x="1677909" y="1725110"/>
                  <a:pt x="1720158" y="1707003"/>
                </a:cubicBezTo>
                <a:cubicBezTo>
                  <a:pt x="1894219" y="1741817"/>
                  <a:pt x="1558570" y="1686379"/>
                  <a:pt x="1837853" y="1661736"/>
                </a:cubicBezTo>
                <a:cubicBezTo>
                  <a:pt x="1916531" y="1654794"/>
                  <a:pt x="1994780" y="1679843"/>
                  <a:pt x="2073243" y="1688896"/>
                </a:cubicBezTo>
                <a:cubicBezTo>
                  <a:pt x="2091350" y="1685878"/>
                  <a:pt x="2110520" y="1686661"/>
                  <a:pt x="2127564" y="1679843"/>
                </a:cubicBezTo>
                <a:cubicBezTo>
                  <a:pt x="2141574" y="1674239"/>
                  <a:pt x="2150677" y="1660168"/>
                  <a:pt x="2163778" y="1652682"/>
                </a:cubicBezTo>
                <a:cubicBezTo>
                  <a:pt x="2172064" y="1647947"/>
                  <a:pt x="2181885" y="1646647"/>
                  <a:pt x="2190938" y="1643629"/>
                </a:cubicBezTo>
                <a:cubicBezTo>
                  <a:pt x="2212063" y="1646647"/>
                  <a:pt x="2233339" y="1648749"/>
                  <a:pt x="2254313" y="1652682"/>
                </a:cubicBezTo>
                <a:cubicBezTo>
                  <a:pt x="2281659" y="1657809"/>
                  <a:pt x="2310151" y="1681586"/>
                  <a:pt x="2335794" y="1670789"/>
                </a:cubicBezTo>
                <a:cubicBezTo>
                  <a:pt x="2375128" y="1654228"/>
                  <a:pt x="2398688" y="1612773"/>
                  <a:pt x="2426329" y="1580255"/>
                </a:cubicBezTo>
                <a:cubicBezTo>
                  <a:pt x="2450187" y="1552187"/>
                  <a:pt x="2470750" y="1521308"/>
                  <a:pt x="2489703" y="1489720"/>
                </a:cubicBezTo>
                <a:cubicBezTo>
                  <a:pt x="2498064" y="1475785"/>
                  <a:pt x="2499085" y="1458164"/>
                  <a:pt x="2507810" y="1444453"/>
                </a:cubicBezTo>
                <a:cubicBezTo>
                  <a:pt x="2515318" y="1432654"/>
                  <a:pt x="2571674" y="1366501"/>
                  <a:pt x="2589291" y="1353918"/>
                </a:cubicBezTo>
                <a:cubicBezTo>
                  <a:pt x="2605091" y="1342632"/>
                  <a:pt x="2677676" y="1336118"/>
                  <a:pt x="2679826" y="1335811"/>
                </a:cubicBezTo>
                <a:cubicBezTo>
                  <a:pt x="2688879" y="1329775"/>
                  <a:pt x="2696473" y="1320508"/>
                  <a:pt x="2706986" y="1317704"/>
                </a:cubicBezTo>
                <a:cubicBezTo>
                  <a:pt x="2742460" y="1308244"/>
                  <a:pt x="2783181" y="1316775"/>
                  <a:pt x="2815628" y="1299597"/>
                </a:cubicBezTo>
                <a:cubicBezTo>
                  <a:pt x="2838571" y="1287451"/>
                  <a:pt x="2845806" y="1257348"/>
                  <a:pt x="2860895" y="1236223"/>
                </a:cubicBezTo>
                <a:cubicBezTo>
                  <a:pt x="2866931" y="1212080"/>
                  <a:pt x="2855775" y="1172728"/>
                  <a:pt x="2879002" y="1163795"/>
                </a:cubicBezTo>
                <a:cubicBezTo>
                  <a:pt x="3035008" y="1103793"/>
                  <a:pt x="2956522" y="1130889"/>
                  <a:pt x="3114392" y="1082314"/>
                </a:cubicBezTo>
                <a:cubicBezTo>
                  <a:pt x="3123445" y="1070243"/>
                  <a:pt x="3135608" y="1059969"/>
                  <a:pt x="3141552" y="1046100"/>
                </a:cubicBezTo>
                <a:cubicBezTo>
                  <a:pt x="3171396" y="976463"/>
                  <a:pt x="3154619" y="926714"/>
                  <a:pt x="3232087" y="883138"/>
                </a:cubicBezTo>
                <a:cubicBezTo>
                  <a:pt x="3255905" y="869740"/>
                  <a:pt x="3286408" y="877102"/>
                  <a:pt x="3313568" y="874084"/>
                </a:cubicBezTo>
                <a:cubicBezTo>
                  <a:pt x="3364871" y="862013"/>
                  <a:pt x="3426322" y="870795"/>
                  <a:pt x="3467477" y="837871"/>
                </a:cubicBezTo>
                <a:cubicBezTo>
                  <a:pt x="3646555" y="694610"/>
                  <a:pt x="3286133" y="715329"/>
                  <a:pt x="3630439" y="738282"/>
                </a:cubicBezTo>
                <a:cubicBezTo>
                  <a:pt x="3642984" y="700649"/>
                  <a:pt x="3668706" y="614948"/>
                  <a:pt x="3693814" y="593427"/>
                </a:cubicBezTo>
                <a:cubicBezTo>
                  <a:pt x="3714939" y="575320"/>
                  <a:pt x="3748135" y="581356"/>
                  <a:pt x="3775295" y="575320"/>
                </a:cubicBezTo>
                <a:cubicBezTo>
                  <a:pt x="3787366" y="554195"/>
                  <a:pt x="3804252" y="535169"/>
                  <a:pt x="3811509" y="511946"/>
                </a:cubicBezTo>
                <a:cubicBezTo>
                  <a:pt x="3827791" y="459844"/>
                  <a:pt x="3804145" y="399390"/>
                  <a:pt x="3856776" y="358037"/>
                </a:cubicBezTo>
                <a:cubicBezTo>
                  <a:pt x="3903148" y="321602"/>
                  <a:pt x="4068183" y="323766"/>
                  <a:pt x="4101220" y="321823"/>
                </a:cubicBezTo>
                <a:cubicBezTo>
                  <a:pt x="4113291" y="312770"/>
                  <a:pt x="4124244" y="301991"/>
                  <a:pt x="4137434" y="294663"/>
                </a:cubicBezTo>
                <a:cubicBezTo>
                  <a:pt x="4151640" y="286771"/>
                  <a:pt x="4171210" y="288048"/>
                  <a:pt x="4182701" y="276556"/>
                </a:cubicBezTo>
                <a:cubicBezTo>
                  <a:pt x="4197016" y="262241"/>
                  <a:pt x="4197954" y="238607"/>
                  <a:pt x="4209861" y="222235"/>
                </a:cubicBezTo>
                <a:cubicBezTo>
                  <a:pt x="4241037" y="179368"/>
                  <a:pt x="4278009" y="159334"/>
                  <a:pt x="4327556" y="140754"/>
                </a:cubicBezTo>
                <a:cubicBezTo>
                  <a:pt x="4350857" y="132016"/>
                  <a:pt x="4375841" y="128683"/>
                  <a:pt x="4399984" y="122647"/>
                </a:cubicBezTo>
                <a:cubicBezTo>
                  <a:pt x="4409037" y="104540"/>
                  <a:pt x="4412829" y="82641"/>
                  <a:pt x="4427144" y="68326"/>
                </a:cubicBezTo>
                <a:cubicBezTo>
                  <a:pt x="4485963" y="9507"/>
                  <a:pt x="4570103" y="27431"/>
                  <a:pt x="4644428" y="23059"/>
                </a:cubicBezTo>
                <a:cubicBezTo>
                  <a:pt x="4720475" y="7849"/>
                  <a:pt x="4739838" y="0"/>
                  <a:pt x="4843604" y="23059"/>
                </a:cubicBezTo>
                <a:cubicBezTo>
                  <a:pt x="4853505" y="25259"/>
                  <a:pt x="4955468" y="77533"/>
                  <a:pt x="4979406" y="95486"/>
                </a:cubicBezTo>
                <a:cubicBezTo>
                  <a:pt x="4989649" y="103168"/>
                  <a:pt x="4996147" y="115205"/>
                  <a:pt x="5006566" y="122647"/>
                </a:cubicBezTo>
                <a:cubicBezTo>
                  <a:pt x="5026144" y="136632"/>
                  <a:pt x="5047775" y="142419"/>
                  <a:pt x="5069940" y="149807"/>
                </a:cubicBezTo>
                <a:cubicBezTo>
                  <a:pt x="5092699" y="218081"/>
                  <a:pt x="5061998" y="133922"/>
                  <a:pt x="5097101" y="204128"/>
                </a:cubicBezTo>
                <a:cubicBezTo>
                  <a:pt x="5101369" y="212664"/>
                  <a:pt x="5100192" y="223836"/>
                  <a:pt x="5106154" y="231288"/>
                </a:cubicBezTo>
                <a:cubicBezTo>
                  <a:pt x="5112951" y="239785"/>
                  <a:pt x="5125053" y="242314"/>
                  <a:pt x="5133315" y="249395"/>
                </a:cubicBezTo>
                <a:cubicBezTo>
                  <a:pt x="5166134" y="277525"/>
                  <a:pt x="5171718" y="288527"/>
                  <a:pt x="5196689" y="321823"/>
                </a:cubicBezTo>
                <a:cubicBezTo>
                  <a:pt x="5190653" y="330876"/>
                  <a:pt x="5187078" y="342186"/>
                  <a:pt x="5178582" y="348983"/>
                </a:cubicBezTo>
                <a:cubicBezTo>
                  <a:pt x="5171130" y="354945"/>
                  <a:pt x="5160835" y="359606"/>
                  <a:pt x="5151422" y="358037"/>
                </a:cubicBezTo>
                <a:cubicBezTo>
                  <a:pt x="5139134" y="355989"/>
                  <a:pt x="5124728" y="340397"/>
                  <a:pt x="5115208" y="330876"/>
                </a:cubicBezTo>
                <a:lnTo>
                  <a:pt x="5069940" y="294663"/>
                </a:lnTo>
                <a:lnTo>
                  <a:pt x="4988459" y="231288"/>
                </a:lnTo>
                <a:lnTo>
                  <a:pt x="4825497" y="176968"/>
                </a:lnTo>
                <a:lnTo>
                  <a:pt x="4689695" y="176968"/>
                </a:lnTo>
                <a:lnTo>
                  <a:pt x="4581053" y="213181"/>
                </a:lnTo>
                <a:lnTo>
                  <a:pt x="4517679" y="249395"/>
                </a:lnTo>
                <a:lnTo>
                  <a:pt x="4490519" y="412358"/>
                </a:lnTo>
                <a:lnTo>
                  <a:pt x="4436198" y="493839"/>
                </a:lnTo>
                <a:cubicBezTo>
                  <a:pt x="4412055" y="502892"/>
                  <a:pt x="4388784" y="514745"/>
                  <a:pt x="4363770" y="520999"/>
                </a:cubicBezTo>
                <a:cubicBezTo>
                  <a:pt x="4340166" y="526900"/>
                  <a:pt x="4315342" y="526053"/>
                  <a:pt x="4291342" y="530053"/>
                </a:cubicBezTo>
                <a:cubicBezTo>
                  <a:pt x="4279069" y="532099"/>
                  <a:pt x="4267200" y="536088"/>
                  <a:pt x="4255129" y="539106"/>
                </a:cubicBezTo>
                <a:cubicBezTo>
                  <a:pt x="4246075" y="545142"/>
                  <a:pt x="4234765" y="548716"/>
                  <a:pt x="4227968" y="557213"/>
                </a:cubicBezTo>
                <a:cubicBezTo>
                  <a:pt x="4213112" y="575783"/>
                  <a:pt x="4218683" y="592964"/>
                  <a:pt x="4227968" y="611534"/>
                </a:cubicBezTo>
                <a:cubicBezTo>
                  <a:pt x="4232834" y="621266"/>
                  <a:pt x="4240039" y="629641"/>
                  <a:pt x="4246075" y="638694"/>
                </a:cubicBezTo>
                <a:cubicBezTo>
                  <a:pt x="4249093" y="650765"/>
                  <a:pt x="4256367" y="662527"/>
                  <a:pt x="4255129" y="674908"/>
                </a:cubicBezTo>
                <a:cubicBezTo>
                  <a:pt x="4253230" y="693900"/>
                  <a:pt x="4237022" y="710143"/>
                  <a:pt x="4237022" y="729229"/>
                </a:cubicBezTo>
                <a:lnTo>
                  <a:pt x="4237022" y="738282"/>
                </a:lnTo>
                <a:lnTo>
                  <a:pt x="4164594" y="801657"/>
                </a:lnTo>
                <a:lnTo>
                  <a:pt x="4028792" y="828817"/>
                </a:lnTo>
                <a:lnTo>
                  <a:pt x="3911097" y="865031"/>
                </a:lnTo>
                <a:lnTo>
                  <a:pt x="3748135" y="964619"/>
                </a:lnTo>
                <a:lnTo>
                  <a:pt x="3720974" y="1064207"/>
                </a:lnTo>
                <a:lnTo>
                  <a:pt x="3684760" y="1136635"/>
                </a:lnTo>
                <a:lnTo>
                  <a:pt x="3639493" y="1190956"/>
                </a:lnTo>
                <a:lnTo>
                  <a:pt x="3585172" y="1317704"/>
                </a:lnTo>
                <a:lnTo>
                  <a:pt x="3521798" y="1362972"/>
                </a:lnTo>
                <a:lnTo>
                  <a:pt x="3431263" y="1408239"/>
                </a:lnTo>
                <a:lnTo>
                  <a:pt x="3395049" y="1498773"/>
                </a:lnTo>
                <a:lnTo>
                  <a:pt x="3277354" y="1589308"/>
                </a:lnTo>
                <a:lnTo>
                  <a:pt x="3223034" y="1625522"/>
                </a:lnTo>
                <a:lnTo>
                  <a:pt x="3223034" y="1625522"/>
                </a:lnTo>
                <a:lnTo>
                  <a:pt x="3213980" y="1697950"/>
                </a:lnTo>
                <a:lnTo>
                  <a:pt x="3123445" y="1743217"/>
                </a:lnTo>
                <a:lnTo>
                  <a:pt x="3041964" y="1743217"/>
                </a:lnTo>
                <a:lnTo>
                  <a:pt x="2996697" y="1779431"/>
                </a:lnTo>
                <a:lnTo>
                  <a:pt x="2942376" y="1879019"/>
                </a:lnTo>
                <a:lnTo>
                  <a:pt x="2915216" y="1933340"/>
                </a:lnTo>
                <a:cubicBezTo>
                  <a:pt x="2743298" y="1952442"/>
                  <a:pt x="2779565" y="1914059"/>
                  <a:pt x="2688879" y="2014821"/>
                </a:cubicBezTo>
                <a:cubicBezTo>
                  <a:pt x="2681600" y="2022909"/>
                  <a:pt x="2679825" y="2035945"/>
                  <a:pt x="2670772" y="2041981"/>
                </a:cubicBezTo>
                <a:cubicBezTo>
                  <a:pt x="2660419" y="2048883"/>
                  <a:pt x="2646892" y="2049390"/>
                  <a:pt x="2634558" y="2051035"/>
                </a:cubicBezTo>
                <a:cubicBezTo>
                  <a:pt x="2545478" y="2062912"/>
                  <a:pt x="2402156" y="2065863"/>
                  <a:pt x="2326740" y="2069142"/>
                </a:cubicBezTo>
                <a:cubicBezTo>
                  <a:pt x="2308633" y="2078195"/>
                  <a:pt x="2289064" y="2084779"/>
                  <a:pt x="2272420" y="2096302"/>
                </a:cubicBezTo>
                <a:cubicBezTo>
                  <a:pt x="2249544" y="2112139"/>
                  <a:pt x="2231304" y="2133929"/>
                  <a:pt x="2209045" y="2150623"/>
                </a:cubicBezTo>
                <a:cubicBezTo>
                  <a:pt x="2182931" y="2170209"/>
                  <a:pt x="2155022" y="2187292"/>
                  <a:pt x="2127564" y="2204944"/>
                </a:cubicBezTo>
                <a:cubicBezTo>
                  <a:pt x="2112762" y="2214460"/>
                  <a:pt x="2098471" y="2225172"/>
                  <a:pt x="2082297" y="2232104"/>
                </a:cubicBezTo>
                <a:cubicBezTo>
                  <a:pt x="2055982" y="2243382"/>
                  <a:pt x="2026924" y="2247516"/>
                  <a:pt x="2000816" y="2259265"/>
                </a:cubicBezTo>
                <a:lnTo>
                  <a:pt x="1819746" y="2340746"/>
                </a:lnTo>
                <a:cubicBezTo>
                  <a:pt x="1742560" y="2375346"/>
                  <a:pt x="1748828" y="2376583"/>
                  <a:pt x="1674891" y="2395067"/>
                </a:cubicBezTo>
                <a:cubicBezTo>
                  <a:pt x="1577354" y="2419451"/>
                  <a:pt x="1606323" y="2410733"/>
                  <a:pt x="1502875" y="2422227"/>
                </a:cubicBezTo>
                <a:cubicBezTo>
                  <a:pt x="1324854" y="2442007"/>
                  <a:pt x="1554027" y="2420045"/>
                  <a:pt x="1330859" y="2440334"/>
                </a:cubicBezTo>
                <a:cubicBezTo>
                  <a:pt x="1182297" y="2477475"/>
                  <a:pt x="1289181" y="2452965"/>
                  <a:pt x="1032095" y="2494655"/>
                </a:cubicBezTo>
                <a:cubicBezTo>
                  <a:pt x="995855" y="2500532"/>
                  <a:pt x="959070" y="2503858"/>
                  <a:pt x="923453" y="2512762"/>
                </a:cubicBezTo>
                <a:cubicBezTo>
                  <a:pt x="899311" y="2518798"/>
                  <a:pt x="875788" y="2528393"/>
                  <a:pt x="851026" y="2530869"/>
                </a:cubicBezTo>
                <a:cubicBezTo>
                  <a:pt x="784895" y="2537482"/>
                  <a:pt x="718241" y="2536904"/>
                  <a:pt x="651849" y="2539922"/>
                </a:cubicBezTo>
                <a:cubicBezTo>
                  <a:pt x="630724" y="2542940"/>
                  <a:pt x="609760" y="2547455"/>
                  <a:pt x="588475" y="2548975"/>
                </a:cubicBezTo>
                <a:cubicBezTo>
                  <a:pt x="306558" y="2569112"/>
                  <a:pt x="484865" y="2545671"/>
                  <a:pt x="334978" y="2567082"/>
                </a:cubicBezTo>
                <a:cubicBezTo>
                  <a:pt x="287813" y="2557649"/>
                  <a:pt x="268244" y="2554482"/>
                  <a:pt x="217283" y="2539922"/>
                </a:cubicBezTo>
                <a:cubicBezTo>
                  <a:pt x="152187" y="2521323"/>
                  <a:pt x="114766" y="2514968"/>
                  <a:pt x="63374" y="2485601"/>
                </a:cubicBezTo>
                <a:cubicBezTo>
                  <a:pt x="53927" y="2480203"/>
                  <a:pt x="45267" y="2473530"/>
                  <a:pt x="36214" y="2467494"/>
                </a:cubicBezTo>
                <a:cubicBezTo>
                  <a:pt x="16433" y="2437823"/>
                  <a:pt x="6036" y="2437316"/>
                  <a:pt x="0" y="2431280"/>
                </a:cubicBezTo>
                <a:close/>
              </a:path>
            </a:pathLst>
          </a:cu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Freeform 35"/>
          <p:cNvSpPr/>
          <p:nvPr/>
        </p:nvSpPr>
        <p:spPr>
          <a:xfrm>
            <a:off x="977774" y="4490519"/>
            <a:ext cx="5033727" cy="1475715"/>
          </a:xfrm>
          <a:custGeom>
            <a:avLst/>
            <a:gdLst>
              <a:gd name="connsiteX0" fmla="*/ 0 w 5033727"/>
              <a:gd name="connsiteY0" fmla="*/ 1475715 h 1475715"/>
              <a:gd name="connsiteX1" fmla="*/ 5033727 w 5033727"/>
              <a:gd name="connsiteY1" fmla="*/ 0 h 1475715"/>
              <a:gd name="connsiteX2" fmla="*/ 4916032 w 5033727"/>
              <a:gd name="connsiteY2" fmla="*/ 81481 h 1475715"/>
              <a:gd name="connsiteX3" fmla="*/ 4888872 w 5033727"/>
              <a:gd name="connsiteY3" fmla="*/ 153909 h 1475715"/>
              <a:gd name="connsiteX4" fmla="*/ 4834551 w 5033727"/>
              <a:gd name="connsiteY4" fmla="*/ 172016 h 1475715"/>
              <a:gd name="connsiteX5" fmla="*/ 4762123 w 5033727"/>
              <a:gd name="connsiteY5" fmla="*/ 190123 h 1475715"/>
              <a:gd name="connsiteX6" fmla="*/ 4707802 w 5033727"/>
              <a:gd name="connsiteY6" fmla="*/ 208230 h 1475715"/>
              <a:gd name="connsiteX7" fmla="*/ 4644428 w 5033727"/>
              <a:gd name="connsiteY7" fmla="*/ 226336 h 1475715"/>
              <a:gd name="connsiteX8" fmla="*/ 4635375 w 5033727"/>
              <a:gd name="connsiteY8" fmla="*/ 253497 h 1475715"/>
              <a:gd name="connsiteX9" fmla="*/ 4626321 w 5033727"/>
              <a:gd name="connsiteY9" fmla="*/ 289711 h 1475715"/>
              <a:gd name="connsiteX10" fmla="*/ 4590107 w 5033727"/>
              <a:gd name="connsiteY10" fmla="*/ 353085 h 1475715"/>
              <a:gd name="connsiteX11" fmla="*/ 4581054 w 5033727"/>
              <a:gd name="connsiteY11" fmla="*/ 380245 h 1475715"/>
              <a:gd name="connsiteX12" fmla="*/ 4526733 w 5033727"/>
              <a:gd name="connsiteY12" fmla="*/ 425513 h 1475715"/>
              <a:gd name="connsiteX13" fmla="*/ 4499573 w 5033727"/>
              <a:gd name="connsiteY13" fmla="*/ 434566 h 1475715"/>
              <a:gd name="connsiteX14" fmla="*/ 4463359 w 5033727"/>
              <a:gd name="connsiteY14" fmla="*/ 461727 h 1475715"/>
              <a:gd name="connsiteX15" fmla="*/ 4409038 w 5033727"/>
              <a:gd name="connsiteY15" fmla="*/ 516047 h 1475715"/>
              <a:gd name="connsiteX16" fmla="*/ 4372824 w 5033727"/>
              <a:gd name="connsiteY16" fmla="*/ 525101 h 1475715"/>
              <a:gd name="connsiteX17" fmla="*/ 4336610 w 5033727"/>
              <a:gd name="connsiteY17" fmla="*/ 543208 h 1475715"/>
              <a:gd name="connsiteX18" fmla="*/ 4246076 w 5033727"/>
              <a:gd name="connsiteY18" fmla="*/ 570368 h 1475715"/>
              <a:gd name="connsiteX19" fmla="*/ 4128380 w 5033727"/>
              <a:gd name="connsiteY19" fmla="*/ 579422 h 1475715"/>
              <a:gd name="connsiteX20" fmla="*/ 4037846 w 5033727"/>
              <a:gd name="connsiteY20" fmla="*/ 597529 h 1475715"/>
              <a:gd name="connsiteX21" fmla="*/ 4001632 w 5033727"/>
              <a:gd name="connsiteY21" fmla="*/ 615635 h 1475715"/>
              <a:gd name="connsiteX22" fmla="*/ 3911097 w 5033727"/>
              <a:gd name="connsiteY22" fmla="*/ 642796 h 1475715"/>
              <a:gd name="connsiteX23" fmla="*/ 3865830 w 5033727"/>
              <a:gd name="connsiteY23" fmla="*/ 669956 h 1475715"/>
              <a:gd name="connsiteX24" fmla="*/ 3838670 w 5033727"/>
              <a:gd name="connsiteY24" fmla="*/ 688063 h 1475715"/>
              <a:gd name="connsiteX25" fmla="*/ 3784349 w 5033727"/>
              <a:gd name="connsiteY25" fmla="*/ 769544 h 1475715"/>
              <a:gd name="connsiteX26" fmla="*/ 3757188 w 5033727"/>
              <a:gd name="connsiteY26" fmla="*/ 805758 h 1475715"/>
              <a:gd name="connsiteX27" fmla="*/ 3675707 w 5033727"/>
              <a:gd name="connsiteY27" fmla="*/ 860079 h 1475715"/>
              <a:gd name="connsiteX28" fmla="*/ 3648547 w 5033727"/>
              <a:gd name="connsiteY28" fmla="*/ 887239 h 1475715"/>
              <a:gd name="connsiteX29" fmla="*/ 3585173 w 5033727"/>
              <a:gd name="connsiteY29" fmla="*/ 932507 h 1475715"/>
              <a:gd name="connsiteX30" fmla="*/ 3467477 w 5033727"/>
              <a:gd name="connsiteY30" fmla="*/ 1032095 h 1475715"/>
              <a:gd name="connsiteX31" fmla="*/ 3177767 w 5033727"/>
              <a:gd name="connsiteY31" fmla="*/ 1050202 h 1475715"/>
              <a:gd name="connsiteX32" fmla="*/ 3123446 w 5033727"/>
              <a:gd name="connsiteY32" fmla="*/ 1077362 h 1475715"/>
              <a:gd name="connsiteX33" fmla="*/ 3060072 w 5033727"/>
              <a:gd name="connsiteY33" fmla="*/ 1095469 h 1475715"/>
              <a:gd name="connsiteX34" fmla="*/ 2879002 w 5033727"/>
              <a:gd name="connsiteY34" fmla="*/ 1104523 h 1475715"/>
              <a:gd name="connsiteX35" fmla="*/ 2815628 w 5033727"/>
              <a:gd name="connsiteY35" fmla="*/ 1113576 h 1475715"/>
              <a:gd name="connsiteX36" fmla="*/ 2670773 w 5033727"/>
              <a:gd name="connsiteY36" fmla="*/ 1095469 h 1475715"/>
              <a:gd name="connsiteX37" fmla="*/ 2625505 w 5033727"/>
              <a:gd name="connsiteY37" fmla="*/ 1104523 h 1475715"/>
              <a:gd name="connsiteX38" fmla="*/ 2598345 w 5033727"/>
              <a:gd name="connsiteY38" fmla="*/ 1113576 h 1475715"/>
              <a:gd name="connsiteX39" fmla="*/ 2562131 w 5033727"/>
              <a:gd name="connsiteY39" fmla="*/ 1122630 h 1475715"/>
              <a:gd name="connsiteX40" fmla="*/ 2534971 w 5033727"/>
              <a:gd name="connsiteY40" fmla="*/ 1140736 h 1475715"/>
              <a:gd name="connsiteX41" fmla="*/ 2381062 w 5033727"/>
              <a:gd name="connsiteY41" fmla="*/ 1176950 h 1475715"/>
              <a:gd name="connsiteX42" fmla="*/ 2254313 w 5033727"/>
              <a:gd name="connsiteY42" fmla="*/ 1195057 h 1475715"/>
              <a:gd name="connsiteX43" fmla="*/ 2190939 w 5033727"/>
              <a:gd name="connsiteY43" fmla="*/ 1204111 h 1475715"/>
              <a:gd name="connsiteX44" fmla="*/ 0 w 5033727"/>
              <a:gd name="connsiteY44" fmla="*/ 1475715 h 1475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5033727" h="1475715">
                <a:moveTo>
                  <a:pt x="0" y="1475715"/>
                </a:moveTo>
                <a:lnTo>
                  <a:pt x="5033727" y="0"/>
                </a:lnTo>
                <a:lnTo>
                  <a:pt x="4916032" y="81481"/>
                </a:lnTo>
                <a:cubicBezTo>
                  <a:pt x="4906979" y="105624"/>
                  <a:pt x="4906121" y="134744"/>
                  <a:pt x="4888872" y="153909"/>
                </a:cubicBezTo>
                <a:cubicBezTo>
                  <a:pt x="4876104" y="168096"/>
                  <a:pt x="4853068" y="167387"/>
                  <a:pt x="4834551" y="172016"/>
                </a:cubicBezTo>
                <a:cubicBezTo>
                  <a:pt x="4810408" y="178052"/>
                  <a:pt x="4785732" y="182253"/>
                  <a:pt x="4762123" y="190123"/>
                </a:cubicBezTo>
                <a:cubicBezTo>
                  <a:pt x="4744016" y="196159"/>
                  <a:pt x="4726319" y="203601"/>
                  <a:pt x="4707802" y="208230"/>
                </a:cubicBezTo>
                <a:cubicBezTo>
                  <a:pt x="4662330" y="219597"/>
                  <a:pt x="4683392" y="213348"/>
                  <a:pt x="4644428" y="226336"/>
                </a:cubicBezTo>
                <a:cubicBezTo>
                  <a:pt x="4641410" y="235390"/>
                  <a:pt x="4637997" y="244321"/>
                  <a:pt x="4635375" y="253497"/>
                </a:cubicBezTo>
                <a:cubicBezTo>
                  <a:pt x="4631957" y="265461"/>
                  <a:pt x="4630690" y="278060"/>
                  <a:pt x="4626321" y="289711"/>
                </a:cubicBezTo>
                <a:cubicBezTo>
                  <a:pt x="4616475" y="315967"/>
                  <a:pt x="4605117" y="330570"/>
                  <a:pt x="4590107" y="353085"/>
                </a:cubicBezTo>
                <a:cubicBezTo>
                  <a:pt x="4587089" y="362138"/>
                  <a:pt x="4586348" y="372305"/>
                  <a:pt x="4581054" y="380245"/>
                </a:cubicBezTo>
                <a:cubicBezTo>
                  <a:pt x="4571043" y="395261"/>
                  <a:pt x="4543434" y="417163"/>
                  <a:pt x="4526733" y="425513"/>
                </a:cubicBezTo>
                <a:cubicBezTo>
                  <a:pt x="4518197" y="429781"/>
                  <a:pt x="4508626" y="431548"/>
                  <a:pt x="4499573" y="434566"/>
                </a:cubicBezTo>
                <a:cubicBezTo>
                  <a:pt x="4487502" y="443620"/>
                  <a:pt x="4474575" y="451633"/>
                  <a:pt x="4463359" y="461727"/>
                </a:cubicBezTo>
                <a:cubicBezTo>
                  <a:pt x="4444325" y="478857"/>
                  <a:pt x="4433880" y="509836"/>
                  <a:pt x="4409038" y="516047"/>
                </a:cubicBezTo>
                <a:cubicBezTo>
                  <a:pt x="4396967" y="519065"/>
                  <a:pt x="4384475" y="520732"/>
                  <a:pt x="4372824" y="525101"/>
                </a:cubicBezTo>
                <a:cubicBezTo>
                  <a:pt x="4360187" y="529840"/>
                  <a:pt x="4349141" y="538196"/>
                  <a:pt x="4336610" y="543208"/>
                </a:cubicBezTo>
                <a:cubicBezTo>
                  <a:pt x="4325449" y="547672"/>
                  <a:pt x="4264974" y="568145"/>
                  <a:pt x="4246076" y="570368"/>
                </a:cubicBezTo>
                <a:cubicBezTo>
                  <a:pt x="4206998" y="574965"/>
                  <a:pt x="4167612" y="576404"/>
                  <a:pt x="4128380" y="579422"/>
                </a:cubicBezTo>
                <a:cubicBezTo>
                  <a:pt x="4109597" y="582552"/>
                  <a:pt x="4059460" y="589424"/>
                  <a:pt x="4037846" y="597529"/>
                </a:cubicBezTo>
                <a:cubicBezTo>
                  <a:pt x="4025209" y="602268"/>
                  <a:pt x="4014163" y="610623"/>
                  <a:pt x="4001632" y="615635"/>
                </a:cubicBezTo>
                <a:cubicBezTo>
                  <a:pt x="3964896" y="630329"/>
                  <a:pt x="3946668" y="633903"/>
                  <a:pt x="3911097" y="642796"/>
                </a:cubicBezTo>
                <a:cubicBezTo>
                  <a:pt x="3896008" y="651849"/>
                  <a:pt x="3880752" y="660630"/>
                  <a:pt x="3865830" y="669956"/>
                </a:cubicBezTo>
                <a:cubicBezTo>
                  <a:pt x="3856603" y="675723"/>
                  <a:pt x="3845560" y="679642"/>
                  <a:pt x="3838670" y="688063"/>
                </a:cubicBezTo>
                <a:cubicBezTo>
                  <a:pt x="3817999" y="713327"/>
                  <a:pt x="3803935" y="743430"/>
                  <a:pt x="3784349" y="769544"/>
                </a:cubicBezTo>
                <a:cubicBezTo>
                  <a:pt x="3775295" y="781615"/>
                  <a:pt x="3767858" y="795088"/>
                  <a:pt x="3757188" y="805758"/>
                </a:cubicBezTo>
                <a:cubicBezTo>
                  <a:pt x="3727234" y="835712"/>
                  <a:pt x="3710197" y="834212"/>
                  <a:pt x="3675707" y="860079"/>
                </a:cubicBezTo>
                <a:cubicBezTo>
                  <a:pt x="3665464" y="867761"/>
                  <a:pt x="3658383" y="879043"/>
                  <a:pt x="3648547" y="887239"/>
                </a:cubicBezTo>
                <a:cubicBezTo>
                  <a:pt x="3589467" y="936472"/>
                  <a:pt x="3656943" y="867261"/>
                  <a:pt x="3585173" y="932507"/>
                </a:cubicBezTo>
                <a:cubicBezTo>
                  <a:pt x="3556907" y="958203"/>
                  <a:pt x="3509872" y="1017964"/>
                  <a:pt x="3467477" y="1032095"/>
                </a:cubicBezTo>
                <a:cubicBezTo>
                  <a:pt x="3357242" y="1068839"/>
                  <a:pt x="3449854" y="1040819"/>
                  <a:pt x="3177767" y="1050202"/>
                </a:cubicBezTo>
                <a:cubicBezTo>
                  <a:pt x="3109503" y="1072955"/>
                  <a:pt x="3193641" y="1042264"/>
                  <a:pt x="3123446" y="1077362"/>
                </a:cubicBezTo>
                <a:cubicBezTo>
                  <a:pt x="3114016" y="1082077"/>
                  <a:pt x="3067036" y="1094889"/>
                  <a:pt x="3060072" y="1095469"/>
                </a:cubicBezTo>
                <a:cubicBezTo>
                  <a:pt x="2999849" y="1100488"/>
                  <a:pt x="2939359" y="1101505"/>
                  <a:pt x="2879002" y="1104523"/>
                </a:cubicBezTo>
                <a:cubicBezTo>
                  <a:pt x="2857877" y="1107541"/>
                  <a:pt x="2836967" y="1113576"/>
                  <a:pt x="2815628" y="1113576"/>
                </a:cubicBezTo>
                <a:cubicBezTo>
                  <a:pt x="2734928" y="1113576"/>
                  <a:pt x="2728427" y="1109884"/>
                  <a:pt x="2670773" y="1095469"/>
                </a:cubicBezTo>
                <a:cubicBezTo>
                  <a:pt x="2655684" y="1098487"/>
                  <a:pt x="2640434" y="1100791"/>
                  <a:pt x="2625505" y="1104523"/>
                </a:cubicBezTo>
                <a:cubicBezTo>
                  <a:pt x="2616247" y="1106838"/>
                  <a:pt x="2607521" y="1110954"/>
                  <a:pt x="2598345" y="1113576"/>
                </a:cubicBezTo>
                <a:cubicBezTo>
                  <a:pt x="2586381" y="1116994"/>
                  <a:pt x="2574202" y="1119612"/>
                  <a:pt x="2562131" y="1122630"/>
                </a:cubicBezTo>
                <a:cubicBezTo>
                  <a:pt x="2553078" y="1128665"/>
                  <a:pt x="2545015" y="1136551"/>
                  <a:pt x="2534971" y="1140736"/>
                </a:cubicBezTo>
                <a:cubicBezTo>
                  <a:pt x="2456679" y="1173357"/>
                  <a:pt x="2459572" y="1166244"/>
                  <a:pt x="2381062" y="1176950"/>
                </a:cubicBezTo>
                <a:cubicBezTo>
                  <a:pt x="2338775" y="1182716"/>
                  <a:pt x="2296163" y="1186687"/>
                  <a:pt x="2254313" y="1195057"/>
                </a:cubicBezTo>
                <a:cubicBezTo>
                  <a:pt x="2203128" y="1205295"/>
                  <a:pt x="2224434" y="1204111"/>
                  <a:pt x="2190939" y="1204111"/>
                </a:cubicBezTo>
                <a:lnTo>
                  <a:pt x="0" y="1475715"/>
                </a:lnTo>
                <a:close/>
              </a:path>
            </a:pathLst>
          </a:custGeom>
          <a:solidFill>
            <a:srgbClr val="090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Rectangle 1"/>
          <p:cNvSpPr>
            <a:spLocks noChangeArrowheads="1"/>
          </p:cNvSpPr>
          <p:nvPr/>
        </p:nvSpPr>
        <p:spPr bwMode="auto">
          <a:xfrm>
            <a:off x="7467600" y="4419600"/>
            <a:ext cx="228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η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Freeform 36"/>
          <p:cNvSpPr/>
          <p:nvPr/>
        </p:nvSpPr>
        <p:spPr>
          <a:xfrm>
            <a:off x="942975" y="3448050"/>
            <a:ext cx="7677150" cy="2524125"/>
          </a:xfrm>
          <a:custGeom>
            <a:avLst/>
            <a:gdLst>
              <a:gd name="connsiteX0" fmla="*/ 0 w 7677150"/>
              <a:gd name="connsiteY0" fmla="*/ 2524125 h 2524125"/>
              <a:gd name="connsiteX1" fmla="*/ 5981700 w 7677150"/>
              <a:gd name="connsiteY1" fmla="*/ 66675 h 2524125"/>
              <a:gd name="connsiteX2" fmla="*/ 5981700 w 7677150"/>
              <a:gd name="connsiteY2" fmla="*/ 66675 h 2524125"/>
              <a:gd name="connsiteX3" fmla="*/ 6172200 w 7677150"/>
              <a:gd name="connsiteY3" fmla="*/ 38100 h 2524125"/>
              <a:gd name="connsiteX4" fmla="*/ 6200775 w 7677150"/>
              <a:gd name="connsiteY4" fmla="*/ 66675 h 2524125"/>
              <a:gd name="connsiteX5" fmla="*/ 6257925 w 7677150"/>
              <a:gd name="connsiteY5" fmla="*/ 95250 h 2524125"/>
              <a:gd name="connsiteX6" fmla="*/ 6296025 w 7677150"/>
              <a:gd name="connsiteY6" fmla="*/ 85725 h 2524125"/>
              <a:gd name="connsiteX7" fmla="*/ 6343650 w 7677150"/>
              <a:gd name="connsiteY7" fmla="*/ 76200 h 2524125"/>
              <a:gd name="connsiteX8" fmla="*/ 6372225 w 7677150"/>
              <a:gd name="connsiteY8" fmla="*/ 57150 h 2524125"/>
              <a:gd name="connsiteX9" fmla="*/ 6429375 w 7677150"/>
              <a:gd name="connsiteY9" fmla="*/ 38100 h 2524125"/>
              <a:gd name="connsiteX10" fmla="*/ 6457950 w 7677150"/>
              <a:gd name="connsiteY10" fmla="*/ 28575 h 2524125"/>
              <a:gd name="connsiteX11" fmla="*/ 6486525 w 7677150"/>
              <a:gd name="connsiteY11" fmla="*/ 19050 h 2524125"/>
              <a:gd name="connsiteX12" fmla="*/ 6524625 w 7677150"/>
              <a:gd name="connsiteY12" fmla="*/ 9525 h 2524125"/>
              <a:gd name="connsiteX13" fmla="*/ 6648450 w 7677150"/>
              <a:gd name="connsiteY13" fmla="*/ 0 h 2524125"/>
              <a:gd name="connsiteX14" fmla="*/ 6838950 w 7677150"/>
              <a:gd name="connsiteY14" fmla="*/ 9525 h 2524125"/>
              <a:gd name="connsiteX15" fmla="*/ 6896100 w 7677150"/>
              <a:gd name="connsiteY15" fmla="*/ 57150 h 2524125"/>
              <a:gd name="connsiteX16" fmla="*/ 6924675 w 7677150"/>
              <a:gd name="connsiteY16" fmla="*/ 66675 h 2524125"/>
              <a:gd name="connsiteX17" fmla="*/ 7048500 w 7677150"/>
              <a:gd name="connsiteY17" fmla="*/ 95250 h 2524125"/>
              <a:gd name="connsiteX18" fmla="*/ 7077075 w 7677150"/>
              <a:gd name="connsiteY18" fmla="*/ 123825 h 2524125"/>
              <a:gd name="connsiteX19" fmla="*/ 7096125 w 7677150"/>
              <a:gd name="connsiteY19" fmla="*/ 161925 h 2524125"/>
              <a:gd name="connsiteX20" fmla="*/ 7162800 w 7677150"/>
              <a:gd name="connsiteY20" fmla="*/ 200025 h 2524125"/>
              <a:gd name="connsiteX21" fmla="*/ 7248525 w 7677150"/>
              <a:gd name="connsiteY21" fmla="*/ 266700 h 2524125"/>
              <a:gd name="connsiteX22" fmla="*/ 7258050 w 7677150"/>
              <a:gd name="connsiteY22" fmla="*/ 295275 h 2524125"/>
              <a:gd name="connsiteX23" fmla="*/ 7315200 w 7677150"/>
              <a:gd name="connsiteY23" fmla="*/ 304800 h 2524125"/>
              <a:gd name="connsiteX24" fmla="*/ 7353300 w 7677150"/>
              <a:gd name="connsiteY24" fmla="*/ 314325 h 2524125"/>
              <a:gd name="connsiteX25" fmla="*/ 7419975 w 7677150"/>
              <a:gd name="connsiteY25" fmla="*/ 361950 h 2524125"/>
              <a:gd name="connsiteX26" fmla="*/ 7486650 w 7677150"/>
              <a:gd name="connsiteY26" fmla="*/ 400050 h 2524125"/>
              <a:gd name="connsiteX27" fmla="*/ 7505700 w 7677150"/>
              <a:gd name="connsiteY27" fmla="*/ 457200 h 2524125"/>
              <a:gd name="connsiteX28" fmla="*/ 7562850 w 7677150"/>
              <a:gd name="connsiteY28" fmla="*/ 495300 h 2524125"/>
              <a:gd name="connsiteX29" fmla="*/ 7629525 w 7677150"/>
              <a:gd name="connsiteY29" fmla="*/ 514350 h 2524125"/>
              <a:gd name="connsiteX30" fmla="*/ 7658100 w 7677150"/>
              <a:gd name="connsiteY30" fmla="*/ 533400 h 2524125"/>
              <a:gd name="connsiteX31" fmla="*/ 7677150 w 7677150"/>
              <a:gd name="connsiteY31" fmla="*/ 542925 h 2524125"/>
              <a:gd name="connsiteX32" fmla="*/ 7667625 w 7677150"/>
              <a:gd name="connsiteY32" fmla="*/ 1028700 h 2524125"/>
              <a:gd name="connsiteX33" fmla="*/ 7600950 w 7677150"/>
              <a:gd name="connsiteY33" fmla="*/ 971550 h 2524125"/>
              <a:gd name="connsiteX34" fmla="*/ 7496175 w 7677150"/>
              <a:gd name="connsiteY34" fmla="*/ 952500 h 2524125"/>
              <a:gd name="connsiteX35" fmla="*/ 7439025 w 7677150"/>
              <a:gd name="connsiteY35" fmla="*/ 914400 h 2524125"/>
              <a:gd name="connsiteX36" fmla="*/ 7419975 w 7677150"/>
              <a:gd name="connsiteY36" fmla="*/ 885825 h 2524125"/>
              <a:gd name="connsiteX37" fmla="*/ 7391400 w 7677150"/>
              <a:gd name="connsiteY37" fmla="*/ 876300 h 2524125"/>
              <a:gd name="connsiteX38" fmla="*/ 7362825 w 7677150"/>
              <a:gd name="connsiteY38" fmla="*/ 857250 h 2524125"/>
              <a:gd name="connsiteX39" fmla="*/ 7286625 w 7677150"/>
              <a:gd name="connsiteY39" fmla="*/ 838200 h 2524125"/>
              <a:gd name="connsiteX40" fmla="*/ 7229475 w 7677150"/>
              <a:gd name="connsiteY40" fmla="*/ 819150 h 2524125"/>
              <a:gd name="connsiteX41" fmla="*/ 7210425 w 7677150"/>
              <a:gd name="connsiteY41" fmla="*/ 790575 h 2524125"/>
              <a:gd name="connsiteX42" fmla="*/ 7115175 w 7677150"/>
              <a:gd name="connsiteY42" fmla="*/ 752475 h 2524125"/>
              <a:gd name="connsiteX43" fmla="*/ 7058025 w 7677150"/>
              <a:gd name="connsiteY43" fmla="*/ 704850 h 2524125"/>
              <a:gd name="connsiteX44" fmla="*/ 7038975 w 7677150"/>
              <a:gd name="connsiteY44" fmla="*/ 647700 h 2524125"/>
              <a:gd name="connsiteX45" fmla="*/ 7029450 w 7677150"/>
              <a:gd name="connsiteY45" fmla="*/ 571500 h 2524125"/>
              <a:gd name="connsiteX46" fmla="*/ 7019925 w 7677150"/>
              <a:gd name="connsiteY46" fmla="*/ 447675 h 2524125"/>
              <a:gd name="connsiteX47" fmla="*/ 7010400 w 7677150"/>
              <a:gd name="connsiteY47" fmla="*/ 409575 h 2524125"/>
              <a:gd name="connsiteX48" fmla="*/ 6953250 w 7677150"/>
              <a:gd name="connsiteY48" fmla="*/ 400050 h 2524125"/>
              <a:gd name="connsiteX49" fmla="*/ 6924675 w 7677150"/>
              <a:gd name="connsiteY49" fmla="*/ 390525 h 2524125"/>
              <a:gd name="connsiteX50" fmla="*/ 6915150 w 7677150"/>
              <a:gd name="connsiteY50" fmla="*/ 361950 h 2524125"/>
              <a:gd name="connsiteX51" fmla="*/ 6896100 w 7677150"/>
              <a:gd name="connsiteY51" fmla="*/ 333375 h 2524125"/>
              <a:gd name="connsiteX52" fmla="*/ 6877050 w 7677150"/>
              <a:gd name="connsiteY52" fmla="*/ 257175 h 2524125"/>
              <a:gd name="connsiteX53" fmla="*/ 6924675 w 7677150"/>
              <a:gd name="connsiteY53" fmla="*/ 381000 h 2524125"/>
              <a:gd name="connsiteX54" fmla="*/ 6867525 w 7677150"/>
              <a:gd name="connsiteY54" fmla="*/ 285750 h 2524125"/>
              <a:gd name="connsiteX55" fmla="*/ 6838950 w 7677150"/>
              <a:gd name="connsiteY55" fmla="*/ 276225 h 2524125"/>
              <a:gd name="connsiteX56" fmla="*/ 6810375 w 7677150"/>
              <a:gd name="connsiteY56" fmla="*/ 304800 h 2524125"/>
              <a:gd name="connsiteX57" fmla="*/ 6772275 w 7677150"/>
              <a:gd name="connsiteY57" fmla="*/ 361950 h 2524125"/>
              <a:gd name="connsiteX58" fmla="*/ 6743700 w 7677150"/>
              <a:gd name="connsiteY58" fmla="*/ 371475 h 2524125"/>
              <a:gd name="connsiteX59" fmla="*/ 6686550 w 7677150"/>
              <a:gd name="connsiteY59" fmla="*/ 333375 h 2524125"/>
              <a:gd name="connsiteX60" fmla="*/ 6648450 w 7677150"/>
              <a:gd name="connsiteY60" fmla="*/ 304800 h 2524125"/>
              <a:gd name="connsiteX61" fmla="*/ 6619875 w 7677150"/>
              <a:gd name="connsiteY61" fmla="*/ 295275 h 2524125"/>
              <a:gd name="connsiteX62" fmla="*/ 6572250 w 7677150"/>
              <a:gd name="connsiteY62" fmla="*/ 342900 h 2524125"/>
              <a:gd name="connsiteX63" fmla="*/ 6553200 w 7677150"/>
              <a:gd name="connsiteY63" fmla="*/ 400050 h 2524125"/>
              <a:gd name="connsiteX64" fmla="*/ 6505575 w 7677150"/>
              <a:gd name="connsiteY64" fmla="*/ 409575 h 2524125"/>
              <a:gd name="connsiteX65" fmla="*/ 6486525 w 7677150"/>
              <a:gd name="connsiteY65" fmla="*/ 438150 h 2524125"/>
              <a:gd name="connsiteX66" fmla="*/ 6438900 w 7677150"/>
              <a:gd name="connsiteY66" fmla="*/ 523875 h 2524125"/>
              <a:gd name="connsiteX67" fmla="*/ 6410325 w 7677150"/>
              <a:gd name="connsiteY67" fmla="*/ 552450 h 2524125"/>
              <a:gd name="connsiteX68" fmla="*/ 6343650 w 7677150"/>
              <a:gd name="connsiteY68" fmla="*/ 561975 h 2524125"/>
              <a:gd name="connsiteX69" fmla="*/ 6343650 w 7677150"/>
              <a:gd name="connsiteY69" fmla="*/ 561975 h 2524125"/>
              <a:gd name="connsiteX70" fmla="*/ 6343650 w 7677150"/>
              <a:gd name="connsiteY70" fmla="*/ 561975 h 2524125"/>
              <a:gd name="connsiteX71" fmla="*/ 6219825 w 7677150"/>
              <a:gd name="connsiteY71" fmla="*/ 571500 h 2524125"/>
              <a:gd name="connsiteX72" fmla="*/ 6181725 w 7677150"/>
              <a:gd name="connsiteY72" fmla="*/ 590550 h 2524125"/>
              <a:gd name="connsiteX73" fmla="*/ 6115050 w 7677150"/>
              <a:gd name="connsiteY73" fmla="*/ 609600 h 2524125"/>
              <a:gd name="connsiteX74" fmla="*/ 6067425 w 7677150"/>
              <a:gd name="connsiteY74" fmla="*/ 666750 h 2524125"/>
              <a:gd name="connsiteX75" fmla="*/ 6010275 w 7677150"/>
              <a:gd name="connsiteY75" fmla="*/ 723900 h 2524125"/>
              <a:gd name="connsiteX76" fmla="*/ 5943600 w 7677150"/>
              <a:gd name="connsiteY76" fmla="*/ 771525 h 2524125"/>
              <a:gd name="connsiteX77" fmla="*/ 5762625 w 7677150"/>
              <a:gd name="connsiteY77" fmla="*/ 781050 h 2524125"/>
              <a:gd name="connsiteX78" fmla="*/ 5667375 w 7677150"/>
              <a:gd name="connsiteY78" fmla="*/ 790575 h 2524125"/>
              <a:gd name="connsiteX79" fmla="*/ 5581650 w 7677150"/>
              <a:gd name="connsiteY79" fmla="*/ 809625 h 2524125"/>
              <a:gd name="connsiteX80" fmla="*/ 5486400 w 7677150"/>
              <a:gd name="connsiteY80" fmla="*/ 828675 h 2524125"/>
              <a:gd name="connsiteX81" fmla="*/ 5391150 w 7677150"/>
              <a:gd name="connsiteY81" fmla="*/ 866775 h 2524125"/>
              <a:gd name="connsiteX82" fmla="*/ 5362575 w 7677150"/>
              <a:gd name="connsiteY82" fmla="*/ 876300 h 2524125"/>
              <a:gd name="connsiteX83" fmla="*/ 5334000 w 7677150"/>
              <a:gd name="connsiteY83" fmla="*/ 895350 h 2524125"/>
              <a:gd name="connsiteX84" fmla="*/ 5305425 w 7677150"/>
              <a:gd name="connsiteY84" fmla="*/ 904875 h 2524125"/>
              <a:gd name="connsiteX85" fmla="*/ 5267325 w 7677150"/>
              <a:gd name="connsiteY85" fmla="*/ 923925 h 2524125"/>
              <a:gd name="connsiteX86" fmla="*/ 5210175 w 7677150"/>
              <a:gd name="connsiteY86" fmla="*/ 942975 h 2524125"/>
              <a:gd name="connsiteX87" fmla="*/ 5153025 w 7677150"/>
              <a:gd name="connsiteY87" fmla="*/ 981075 h 2524125"/>
              <a:gd name="connsiteX88" fmla="*/ 5076825 w 7677150"/>
              <a:gd name="connsiteY88" fmla="*/ 1019175 h 2524125"/>
              <a:gd name="connsiteX89" fmla="*/ 5048250 w 7677150"/>
              <a:gd name="connsiteY89" fmla="*/ 1038225 h 2524125"/>
              <a:gd name="connsiteX90" fmla="*/ 5019675 w 7677150"/>
              <a:gd name="connsiteY90" fmla="*/ 1047750 h 2524125"/>
              <a:gd name="connsiteX91" fmla="*/ 4981575 w 7677150"/>
              <a:gd name="connsiteY91" fmla="*/ 1076325 h 2524125"/>
              <a:gd name="connsiteX92" fmla="*/ 0 w 7677150"/>
              <a:gd name="connsiteY92" fmla="*/ 2524125 h 2524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7677150" h="2524125">
                <a:moveTo>
                  <a:pt x="0" y="2524125"/>
                </a:moveTo>
                <a:lnTo>
                  <a:pt x="5981700" y="66675"/>
                </a:lnTo>
                <a:lnTo>
                  <a:pt x="5981700" y="66675"/>
                </a:lnTo>
                <a:cubicBezTo>
                  <a:pt x="6067137" y="28703"/>
                  <a:pt x="6072546" y="9627"/>
                  <a:pt x="6172200" y="38100"/>
                </a:cubicBezTo>
                <a:cubicBezTo>
                  <a:pt x="6185152" y="41801"/>
                  <a:pt x="6190427" y="58051"/>
                  <a:pt x="6200775" y="66675"/>
                </a:cubicBezTo>
                <a:cubicBezTo>
                  <a:pt x="6225394" y="87191"/>
                  <a:pt x="6229286" y="85704"/>
                  <a:pt x="6257925" y="95250"/>
                </a:cubicBezTo>
                <a:cubicBezTo>
                  <a:pt x="6270625" y="92075"/>
                  <a:pt x="6283246" y="88565"/>
                  <a:pt x="6296025" y="85725"/>
                </a:cubicBezTo>
                <a:cubicBezTo>
                  <a:pt x="6311829" y="82213"/>
                  <a:pt x="6328491" y="81884"/>
                  <a:pt x="6343650" y="76200"/>
                </a:cubicBezTo>
                <a:cubicBezTo>
                  <a:pt x="6354369" y="72180"/>
                  <a:pt x="6361764" y="61799"/>
                  <a:pt x="6372225" y="57150"/>
                </a:cubicBezTo>
                <a:cubicBezTo>
                  <a:pt x="6390575" y="48995"/>
                  <a:pt x="6410325" y="44450"/>
                  <a:pt x="6429375" y="38100"/>
                </a:cubicBezTo>
                <a:lnTo>
                  <a:pt x="6457950" y="28575"/>
                </a:lnTo>
                <a:cubicBezTo>
                  <a:pt x="6467475" y="25400"/>
                  <a:pt x="6476785" y="21485"/>
                  <a:pt x="6486525" y="19050"/>
                </a:cubicBezTo>
                <a:cubicBezTo>
                  <a:pt x="6499225" y="15875"/>
                  <a:pt x="6511624" y="11055"/>
                  <a:pt x="6524625" y="9525"/>
                </a:cubicBezTo>
                <a:cubicBezTo>
                  <a:pt x="6565738" y="4688"/>
                  <a:pt x="6607175" y="3175"/>
                  <a:pt x="6648450" y="0"/>
                </a:cubicBezTo>
                <a:cubicBezTo>
                  <a:pt x="6711950" y="3175"/>
                  <a:pt x="6775905" y="1302"/>
                  <a:pt x="6838950" y="9525"/>
                </a:cubicBezTo>
                <a:cubicBezTo>
                  <a:pt x="6858322" y="12052"/>
                  <a:pt x="6883448" y="48715"/>
                  <a:pt x="6896100" y="57150"/>
                </a:cubicBezTo>
                <a:cubicBezTo>
                  <a:pt x="6904454" y="62719"/>
                  <a:pt x="6914892" y="64417"/>
                  <a:pt x="6924675" y="66675"/>
                </a:cubicBezTo>
                <a:cubicBezTo>
                  <a:pt x="7061299" y="98204"/>
                  <a:pt x="6979431" y="72227"/>
                  <a:pt x="7048500" y="95250"/>
                </a:cubicBezTo>
                <a:cubicBezTo>
                  <a:pt x="7058025" y="104775"/>
                  <a:pt x="7069245" y="112864"/>
                  <a:pt x="7077075" y="123825"/>
                </a:cubicBezTo>
                <a:cubicBezTo>
                  <a:pt x="7085328" y="135379"/>
                  <a:pt x="7086884" y="151144"/>
                  <a:pt x="7096125" y="161925"/>
                </a:cubicBezTo>
                <a:cubicBezTo>
                  <a:pt x="7135892" y="208320"/>
                  <a:pt x="7123190" y="178020"/>
                  <a:pt x="7162800" y="200025"/>
                </a:cubicBezTo>
                <a:cubicBezTo>
                  <a:pt x="7214069" y="228508"/>
                  <a:pt x="7213815" y="231990"/>
                  <a:pt x="7248525" y="266700"/>
                </a:cubicBezTo>
                <a:cubicBezTo>
                  <a:pt x="7251700" y="276225"/>
                  <a:pt x="7249333" y="290294"/>
                  <a:pt x="7258050" y="295275"/>
                </a:cubicBezTo>
                <a:cubicBezTo>
                  <a:pt x="7274818" y="304857"/>
                  <a:pt x="7296262" y="301012"/>
                  <a:pt x="7315200" y="304800"/>
                </a:cubicBezTo>
                <a:cubicBezTo>
                  <a:pt x="7328037" y="307367"/>
                  <a:pt x="7340600" y="311150"/>
                  <a:pt x="7353300" y="314325"/>
                </a:cubicBezTo>
                <a:cubicBezTo>
                  <a:pt x="7369655" y="326591"/>
                  <a:pt x="7400476" y="350808"/>
                  <a:pt x="7419975" y="361950"/>
                </a:cubicBezTo>
                <a:cubicBezTo>
                  <a:pt x="7504568" y="410289"/>
                  <a:pt x="7417032" y="353638"/>
                  <a:pt x="7486650" y="400050"/>
                </a:cubicBezTo>
                <a:cubicBezTo>
                  <a:pt x="7493000" y="419100"/>
                  <a:pt x="7488992" y="446061"/>
                  <a:pt x="7505700" y="457200"/>
                </a:cubicBezTo>
                <a:cubicBezTo>
                  <a:pt x="7524750" y="469900"/>
                  <a:pt x="7540638" y="489747"/>
                  <a:pt x="7562850" y="495300"/>
                </a:cubicBezTo>
                <a:cubicBezTo>
                  <a:pt x="7575057" y="498352"/>
                  <a:pt x="7615860" y="507518"/>
                  <a:pt x="7629525" y="514350"/>
                </a:cubicBezTo>
                <a:cubicBezTo>
                  <a:pt x="7639764" y="519470"/>
                  <a:pt x="7648284" y="527510"/>
                  <a:pt x="7658100" y="533400"/>
                </a:cubicBezTo>
                <a:cubicBezTo>
                  <a:pt x="7664188" y="537053"/>
                  <a:pt x="7670800" y="539750"/>
                  <a:pt x="7677150" y="542925"/>
                </a:cubicBezTo>
                <a:lnTo>
                  <a:pt x="7667625" y="1028700"/>
                </a:lnTo>
                <a:cubicBezTo>
                  <a:pt x="7645400" y="1009650"/>
                  <a:pt x="7624931" y="988336"/>
                  <a:pt x="7600950" y="971550"/>
                </a:cubicBezTo>
                <a:cubicBezTo>
                  <a:pt x="7581798" y="958144"/>
                  <a:pt x="7496401" y="952528"/>
                  <a:pt x="7496175" y="952500"/>
                </a:cubicBezTo>
                <a:cubicBezTo>
                  <a:pt x="7460957" y="940761"/>
                  <a:pt x="7466467" y="947330"/>
                  <a:pt x="7439025" y="914400"/>
                </a:cubicBezTo>
                <a:cubicBezTo>
                  <a:pt x="7431696" y="905606"/>
                  <a:pt x="7428914" y="892976"/>
                  <a:pt x="7419975" y="885825"/>
                </a:cubicBezTo>
                <a:cubicBezTo>
                  <a:pt x="7412135" y="879553"/>
                  <a:pt x="7400380" y="880790"/>
                  <a:pt x="7391400" y="876300"/>
                </a:cubicBezTo>
                <a:cubicBezTo>
                  <a:pt x="7381161" y="871180"/>
                  <a:pt x="7373064" y="862370"/>
                  <a:pt x="7362825" y="857250"/>
                </a:cubicBezTo>
                <a:cubicBezTo>
                  <a:pt x="7339704" y="845690"/>
                  <a:pt x="7310536" y="844721"/>
                  <a:pt x="7286625" y="838200"/>
                </a:cubicBezTo>
                <a:cubicBezTo>
                  <a:pt x="7267252" y="832916"/>
                  <a:pt x="7229475" y="819150"/>
                  <a:pt x="7229475" y="819150"/>
                </a:cubicBezTo>
                <a:cubicBezTo>
                  <a:pt x="7223125" y="809625"/>
                  <a:pt x="7219219" y="797904"/>
                  <a:pt x="7210425" y="790575"/>
                </a:cubicBezTo>
                <a:cubicBezTo>
                  <a:pt x="7166613" y="754065"/>
                  <a:pt x="7168473" y="788007"/>
                  <a:pt x="7115175" y="752475"/>
                </a:cubicBezTo>
                <a:cubicBezTo>
                  <a:pt x="7075392" y="725953"/>
                  <a:pt x="7094695" y="741520"/>
                  <a:pt x="7058025" y="704850"/>
                </a:cubicBezTo>
                <a:cubicBezTo>
                  <a:pt x="7051675" y="685800"/>
                  <a:pt x="7041466" y="667625"/>
                  <a:pt x="7038975" y="647700"/>
                </a:cubicBezTo>
                <a:cubicBezTo>
                  <a:pt x="7035800" y="622300"/>
                  <a:pt x="7031877" y="596982"/>
                  <a:pt x="7029450" y="571500"/>
                </a:cubicBezTo>
                <a:cubicBezTo>
                  <a:pt x="7025525" y="530290"/>
                  <a:pt x="7024762" y="488788"/>
                  <a:pt x="7019925" y="447675"/>
                </a:cubicBezTo>
                <a:cubicBezTo>
                  <a:pt x="7018395" y="434674"/>
                  <a:pt x="7021052" y="417184"/>
                  <a:pt x="7010400" y="409575"/>
                </a:cubicBezTo>
                <a:cubicBezTo>
                  <a:pt x="6994685" y="398350"/>
                  <a:pt x="6972103" y="404240"/>
                  <a:pt x="6953250" y="400050"/>
                </a:cubicBezTo>
                <a:cubicBezTo>
                  <a:pt x="6943449" y="397872"/>
                  <a:pt x="6934200" y="393700"/>
                  <a:pt x="6924675" y="390525"/>
                </a:cubicBezTo>
                <a:cubicBezTo>
                  <a:pt x="6921500" y="381000"/>
                  <a:pt x="6919640" y="370930"/>
                  <a:pt x="6915150" y="361950"/>
                </a:cubicBezTo>
                <a:cubicBezTo>
                  <a:pt x="6910030" y="351711"/>
                  <a:pt x="6900749" y="343836"/>
                  <a:pt x="6896100" y="333375"/>
                </a:cubicBezTo>
                <a:cubicBezTo>
                  <a:pt x="6875042" y="285994"/>
                  <a:pt x="6877050" y="291311"/>
                  <a:pt x="6877050" y="257175"/>
                </a:cubicBezTo>
                <a:lnTo>
                  <a:pt x="6924675" y="381000"/>
                </a:lnTo>
                <a:cubicBezTo>
                  <a:pt x="6901404" y="318943"/>
                  <a:pt x="6914737" y="309356"/>
                  <a:pt x="6867525" y="285750"/>
                </a:cubicBezTo>
                <a:cubicBezTo>
                  <a:pt x="6858545" y="281260"/>
                  <a:pt x="6848475" y="279400"/>
                  <a:pt x="6838950" y="276225"/>
                </a:cubicBezTo>
                <a:cubicBezTo>
                  <a:pt x="6829425" y="285750"/>
                  <a:pt x="6818645" y="294167"/>
                  <a:pt x="6810375" y="304800"/>
                </a:cubicBezTo>
                <a:cubicBezTo>
                  <a:pt x="6796319" y="322872"/>
                  <a:pt x="6793995" y="354710"/>
                  <a:pt x="6772275" y="361950"/>
                </a:cubicBezTo>
                <a:lnTo>
                  <a:pt x="6743700" y="371475"/>
                </a:lnTo>
                <a:cubicBezTo>
                  <a:pt x="6724650" y="358775"/>
                  <a:pt x="6704866" y="347112"/>
                  <a:pt x="6686550" y="333375"/>
                </a:cubicBezTo>
                <a:cubicBezTo>
                  <a:pt x="6673850" y="323850"/>
                  <a:pt x="6662233" y="312676"/>
                  <a:pt x="6648450" y="304800"/>
                </a:cubicBezTo>
                <a:cubicBezTo>
                  <a:pt x="6639733" y="299819"/>
                  <a:pt x="6629400" y="298450"/>
                  <a:pt x="6619875" y="295275"/>
                </a:cubicBezTo>
                <a:cubicBezTo>
                  <a:pt x="6593807" y="312654"/>
                  <a:pt x="6585618" y="312821"/>
                  <a:pt x="6572250" y="342900"/>
                </a:cubicBezTo>
                <a:cubicBezTo>
                  <a:pt x="6564095" y="361250"/>
                  <a:pt x="6572891" y="396112"/>
                  <a:pt x="6553200" y="400050"/>
                </a:cubicBezTo>
                <a:lnTo>
                  <a:pt x="6505575" y="409575"/>
                </a:lnTo>
                <a:cubicBezTo>
                  <a:pt x="6499225" y="419100"/>
                  <a:pt x="6491645" y="427911"/>
                  <a:pt x="6486525" y="438150"/>
                </a:cubicBezTo>
                <a:cubicBezTo>
                  <a:pt x="6462570" y="486060"/>
                  <a:pt x="6498965" y="463810"/>
                  <a:pt x="6438900" y="523875"/>
                </a:cubicBezTo>
                <a:cubicBezTo>
                  <a:pt x="6429375" y="533400"/>
                  <a:pt x="6422021" y="545767"/>
                  <a:pt x="6410325" y="552450"/>
                </a:cubicBezTo>
                <a:cubicBezTo>
                  <a:pt x="6389613" y="564285"/>
                  <a:pt x="6365940" y="561975"/>
                  <a:pt x="6343650" y="561975"/>
                </a:cubicBezTo>
                <a:lnTo>
                  <a:pt x="6343650" y="561975"/>
                </a:lnTo>
                <a:lnTo>
                  <a:pt x="6343650" y="561975"/>
                </a:lnTo>
                <a:cubicBezTo>
                  <a:pt x="6302375" y="565150"/>
                  <a:pt x="6260592" y="564306"/>
                  <a:pt x="6219825" y="571500"/>
                </a:cubicBezTo>
                <a:cubicBezTo>
                  <a:pt x="6205842" y="573968"/>
                  <a:pt x="6194776" y="584957"/>
                  <a:pt x="6181725" y="590550"/>
                </a:cubicBezTo>
                <a:cubicBezTo>
                  <a:pt x="6162594" y="598749"/>
                  <a:pt x="6134384" y="604767"/>
                  <a:pt x="6115050" y="609600"/>
                </a:cubicBezTo>
                <a:cubicBezTo>
                  <a:pt x="5984755" y="739895"/>
                  <a:pt x="6173513" y="547401"/>
                  <a:pt x="6067425" y="666750"/>
                </a:cubicBezTo>
                <a:cubicBezTo>
                  <a:pt x="6049527" y="686886"/>
                  <a:pt x="6029325" y="704850"/>
                  <a:pt x="6010275" y="723900"/>
                </a:cubicBezTo>
                <a:cubicBezTo>
                  <a:pt x="5991879" y="742296"/>
                  <a:pt x="5972435" y="767764"/>
                  <a:pt x="5943600" y="771525"/>
                </a:cubicBezTo>
                <a:cubicBezTo>
                  <a:pt x="5883699" y="779338"/>
                  <a:pt x="5822890" y="776894"/>
                  <a:pt x="5762625" y="781050"/>
                </a:cubicBezTo>
                <a:cubicBezTo>
                  <a:pt x="5730792" y="783245"/>
                  <a:pt x="5699003" y="786358"/>
                  <a:pt x="5667375" y="790575"/>
                </a:cubicBezTo>
                <a:cubicBezTo>
                  <a:pt x="5617469" y="797229"/>
                  <a:pt x="5626921" y="800571"/>
                  <a:pt x="5581650" y="809625"/>
                </a:cubicBezTo>
                <a:cubicBezTo>
                  <a:pt x="5530158" y="819923"/>
                  <a:pt x="5530648" y="815400"/>
                  <a:pt x="5486400" y="828675"/>
                </a:cubicBezTo>
                <a:cubicBezTo>
                  <a:pt x="5390043" y="857582"/>
                  <a:pt x="5465409" y="834950"/>
                  <a:pt x="5391150" y="866775"/>
                </a:cubicBezTo>
                <a:cubicBezTo>
                  <a:pt x="5381922" y="870730"/>
                  <a:pt x="5371555" y="871810"/>
                  <a:pt x="5362575" y="876300"/>
                </a:cubicBezTo>
                <a:cubicBezTo>
                  <a:pt x="5352336" y="881420"/>
                  <a:pt x="5344239" y="890230"/>
                  <a:pt x="5334000" y="895350"/>
                </a:cubicBezTo>
                <a:cubicBezTo>
                  <a:pt x="5325020" y="899840"/>
                  <a:pt x="5314653" y="900920"/>
                  <a:pt x="5305425" y="904875"/>
                </a:cubicBezTo>
                <a:cubicBezTo>
                  <a:pt x="5292374" y="910468"/>
                  <a:pt x="5280508" y="918652"/>
                  <a:pt x="5267325" y="923925"/>
                </a:cubicBezTo>
                <a:cubicBezTo>
                  <a:pt x="5248681" y="931383"/>
                  <a:pt x="5226883" y="931836"/>
                  <a:pt x="5210175" y="942975"/>
                </a:cubicBezTo>
                <a:cubicBezTo>
                  <a:pt x="5191125" y="955675"/>
                  <a:pt x="5173503" y="970836"/>
                  <a:pt x="5153025" y="981075"/>
                </a:cubicBezTo>
                <a:cubicBezTo>
                  <a:pt x="5127625" y="993775"/>
                  <a:pt x="5100454" y="1003423"/>
                  <a:pt x="5076825" y="1019175"/>
                </a:cubicBezTo>
                <a:cubicBezTo>
                  <a:pt x="5067300" y="1025525"/>
                  <a:pt x="5058489" y="1033105"/>
                  <a:pt x="5048250" y="1038225"/>
                </a:cubicBezTo>
                <a:cubicBezTo>
                  <a:pt x="5039270" y="1042715"/>
                  <a:pt x="5028655" y="1043260"/>
                  <a:pt x="5019675" y="1047750"/>
                </a:cubicBezTo>
                <a:cubicBezTo>
                  <a:pt x="4998134" y="1058520"/>
                  <a:pt x="4994970" y="1062930"/>
                  <a:pt x="4981575" y="1076325"/>
                </a:cubicBezTo>
                <a:lnTo>
                  <a:pt x="0" y="2524125"/>
                </a:lnTo>
                <a:close/>
              </a:path>
            </a:pathLst>
          </a:custGeom>
          <a:solidFill>
            <a:srgbClr val="090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Freeform 47"/>
          <p:cNvSpPr/>
          <p:nvPr/>
        </p:nvSpPr>
        <p:spPr>
          <a:xfrm>
            <a:off x="781050" y="3411185"/>
            <a:ext cx="5981700" cy="2170465"/>
          </a:xfrm>
          <a:custGeom>
            <a:avLst/>
            <a:gdLst>
              <a:gd name="connsiteX0" fmla="*/ 1285875 w 5981700"/>
              <a:gd name="connsiteY0" fmla="*/ 2094265 h 2170465"/>
              <a:gd name="connsiteX1" fmla="*/ 5981700 w 5981700"/>
              <a:gd name="connsiteY1" fmla="*/ 198790 h 2170465"/>
              <a:gd name="connsiteX2" fmla="*/ 5981700 w 5981700"/>
              <a:gd name="connsiteY2" fmla="*/ 198790 h 2170465"/>
              <a:gd name="connsiteX3" fmla="*/ 5915025 w 5981700"/>
              <a:gd name="connsiteY3" fmla="*/ 113065 h 2170465"/>
              <a:gd name="connsiteX4" fmla="*/ 5838825 w 5981700"/>
              <a:gd name="connsiteY4" fmla="*/ 94015 h 2170465"/>
              <a:gd name="connsiteX5" fmla="*/ 5800725 w 5981700"/>
              <a:gd name="connsiteY5" fmla="*/ 84490 h 2170465"/>
              <a:gd name="connsiteX6" fmla="*/ 5762625 w 5981700"/>
              <a:gd name="connsiteY6" fmla="*/ 55915 h 2170465"/>
              <a:gd name="connsiteX7" fmla="*/ 5695950 w 5981700"/>
              <a:gd name="connsiteY7" fmla="*/ 36865 h 2170465"/>
              <a:gd name="connsiteX8" fmla="*/ 5667375 w 5981700"/>
              <a:gd name="connsiteY8" fmla="*/ 17815 h 2170465"/>
              <a:gd name="connsiteX9" fmla="*/ 5524500 w 5981700"/>
              <a:gd name="connsiteY9" fmla="*/ 17815 h 2170465"/>
              <a:gd name="connsiteX10" fmla="*/ 5495925 w 5981700"/>
              <a:gd name="connsiteY10" fmla="*/ 27340 h 2170465"/>
              <a:gd name="connsiteX11" fmla="*/ 5448300 w 5981700"/>
              <a:gd name="connsiteY11" fmla="*/ 84490 h 2170465"/>
              <a:gd name="connsiteX12" fmla="*/ 5362575 w 5981700"/>
              <a:gd name="connsiteY12" fmla="*/ 103540 h 2170465"/>
              <a:gd name="connsiteX13" fmla="*/ 5334000 w 5981700"/>
              <a:gd name="connsiteY13" fmla="*/ 160690 h 2170465"/>
              <a:gd name="connsiteX14" fmla="*/ 5314950 w 5981700"/>
              <a:gd name="connsiteY14" fmla="*/ 198790 h 2170465"/>
              <a:gd name="connsiteX15" fmla="*/ 5257800 w 5981700"/>
              <a:gd name="connsiteY15" fmla="*/ 246415 h 2170465"/>
              <a:gd name="connsiteX16" fmla="*/ 5191125 w 5981700"/>
              <a:gd name="connsiteY16" fmla="*/ 274990 h 2170465"/>
              <a:gd name="connsiteX17" fmla="*/ 5133975 w 5981700"/>
              <a:gd name="connsiteY17" fmla="*/ 332140 h 2170465"/>
              <a:gd name="connsiteX18" fmla="*/ 4991100 w 5981700"/>
              <a:gd name="connsiteY18" fmla="*/ 360715 h 2170465"/>
              <a:gd name="connsiteX19" fmla="*/ 4867275 w 5981700"/>
              <a:gd name="connsiteY19" fmla="*/ 351190 h 2170465"/>
              <a:gd name="connsiteX20" fmla="*/ 4752975 w 5981700"/>
              <a:gd name="connsiteY20" fmla="*/ 370240 h 2170465"/>
              <a:gd name="connsiteX21" fmla="*/ 4686300 w 5981700"/>
              <a:gd name="connsiteY21" fmla="*/ 408340 h 2170465"/>
              <a:gd name="connsiteX22" fmla="*/ 4657725 w 5981700"/>
              <a:gd name="connsiteY22" fmla="*/ 427390 h 2170465"/>
              <a:gd name="connsiteX23" fmla="*/ 4629150 w 5981700"/>
              <a:gd name="connsiteY23" fmla="*/ 436915 h 2170465"/>
              <a:gd name="connsiteX24" fmla="*/ 4600575 w 5981700"/>
              <a:gd name="connsiteY24" fmla="*/ 455965 h 2170465"/>
              <a:gd name="connsiteX25" fmla="*/ 4457700 w 5981700"/>
              <a:gd name="connsiteY25" fmla="*/ 475015 h 2170465"/>
              <a:gd name="connsiteX26" fmla="*/ 4429125 w 5981700"/>
              <a:gd name="connsiteY26" fmla="*/ 484540 h 2170465"/>
              <a:gd name="connsiteX27" fmla="*/ 4333875 w 5981700"/>
              <a:gd name="connsiteY27" fmla="*/ 551215 h 2170465"/>
              <a:gd name="connsiteX28" fmla="*/ 4276725 w 5981700"/>
              <a:gd name="connsiteY28" fmla="*/ 589315 h 2170465"/>
              <a:gd name="connsiteX29" fmla="*/ 4200525 w 5981700"/>
              <a:gd name="connsiteY29" fmla="*/ 655990 h 2170465"/>
              <a:gd name="connsiteX30" fmla="*/ 4171950 w 5981700"/>
              <a:gd name="connsiteY30" fmla="*/ 675040 h 2170465"/>
              <a:gd name="connsiteX31" fmla="*/ 3790950 w 5981700"/>
              <a:gd name="connsiteY31" fmla="*/ 694090 h 2170465"/>
              <a:gd name="connsiteX32" fmla="*/ 3733800 w 5981700"/>
              <a:gd name="connsiteY32" fmla="*/ 713140 h 2170465"/>
              <a:gd name="connsiteX33" fmla="*/ 3676650 w 5981700"/>
              <a:gd name="connsiteY33" fmla="*/ 741715 h 2170465"/>
              <a:gd name="connsiteX34" fmla="*/ 3629025 w 5981700"/>
              <a:gd name="connsiteY34" fmla="*/ 789340 h 2170465"/>
              <a:gd name="connsiteX35" fmla="*/ 3581400 w 5981700"/>
              <a:gd name="connsiteY35" fmla="*/ 856015 h 2170465"/>
              <a:gd name="connsiteX36" fmla="*/ 3524250 w 5981700"/>
              <a:gd name="connsiteY36" fmla="*/ 913165 h 2170465"/>
              <a:gd name="connsiteX37" fmla="*/ 3495675 w 5981700"/>
              <a:gd name="connsiteY37" fmla="*/ 941740 h 2170465"/>
              <a:gd name="connsiteX38" fmla="*/ 3467100 w 5981700"/>
              <a:gd name="connsiteY38" fmla="*/ 960790 h 2170465"/>
              <a:gd name="connsiteX39" fmla="*/ 3438525 w 5981700"/>
              <a:gd name="connsiteY39" fmla="*/ 989365 h 2170465"/>
              <a:gd name="connsiteX40" fmla="*/ 3381375 w 5981700"/>
              <a:gd name="connsiteY40" fmla="*/ 1008415 h 2170465"/>
              <a:gd name="connsiteX41" fmla="*/ 3352800 w 5981700"/>
              <a:gd name="connsiteY41" fmla="*/ 1036990 h 2170465"/>
              <a:gd name="connsiteX42" fmla="*/ 3324225 w 5981700"/>
              <a:gd name="connsiteY42" fmla="*/ 1056040 h 2170465"/>
              <a:gd name="connsiteX43" fmla="*/ 3295650 w 5981700"/>
              <a:gd name="connsiteY43" fmla="*/ 1113190 h 2170465"/>
              <a:gd name="connsiteX44" fmla="*/ 3267075 w 5981700"/>
              <a:gd name="connsiteY44" fmla="*/ 1122715 h 2170465"/>
              <a:gd name="connsiteX45" fmla="*/ 3248025 w 5981700"/>
              <a:gd name="connsiteY45" fmla="*/ 1151290 h 2170465"/>
              <a:gd name="connsiteX46" fmla="*/ 3181350 w 5981700"/>
              <a:gd name="connsiteY46" fmla="*/ 1189390 h 2170465"/>
              <a:gd name="connsiteX47" fmla="*/ 3152775 w 5981700"/>
              <a:gd name="connsiteY47" fmla="*/ 1208440 h 2170465"/>
              <a:gd name="connsiteX48" fmla="*/ 3000375 w 5981700"/>
              <a:gd name="connsiteY48" fmla="*/ 1198915 h 2170465"/>
              <a:gd name="connsiteX49" fmla="*/ 2905125 w 5981700"/>
              <a:gd name="connsiteY49" fmla="*/ 1189390 h 2170465"/>
              <a:gd name="connsiteX50" fmla="*/ 2771775 w 5981700"/>
              <a:gd name="connsiteY50" fmla="*/ 1198915 h 2170465"/>
              <a:gd name="connsiteX51" fmla="*/ 2686050 w 5981700"/>
              <a:gd name="connsiteY51" fmla="*/ 1227490 h 2170465"/>
              <a:gd name="connsiteX52" fmla="*/ 2609850 w 5981700"/>
              <a:gd name="connsiteY52" fmla="*/ 1265590 h 2170465"/>
              <a:gd name="connsiteX53" fmla="*/ 2533650 w 5981700"/>
              <a:gd name="connsiteY53" fmla="*/ 1294165 h 2170465"/>
              <a:gd name="connsiteX54" fmla="*/ 2495550 w 5981700"/>
              <a:gd name="connsiteY54" fmla="*/ 1303690 h 2170465"/>
              <a:gd name="connsiteX55" fmla="*/ 2381250 w 5981700"/>
              <a:gd name="connsiteY55" fmla="*/ 1351315 h 2170465"/>
              <a:gd name="connsiteX56" fmla="*/ 2314575 w 5981700"/>
              <a:gd name="connsiteY56" fmla="*/ 1379890 h 2170465"/>
              <a:gd name="connsiteX57" fmla="*/ 2286000 w 5981700"/>
              <a:gd name="connsiteY57" fmla="*/ 1398940 h 2170465"/>
              <a:gd name="connsiteX58" fmla="*/ 2228850 w 5981700"/>
              <a:gd name="connsiteY58" fmla="*/ 1417990 h 2170465"/>
              <a:gd name="connsiteX59" fmla="*/ 2181225 w 5981700"/>
              <a:gd name="connsiteY59" fmla="*/ 1437040 h 2170465"/>
              <a:gd name="connsiteX60" fmla="*/ 1790700 w 5981700"/>
              <a:gd name="connsiteY60" fmla="*/ 1465615 h 2170465"/>
              <a:gd name="connsiteX61" fmla="*/ 1733550 w 5981700"/>
              <a:gd name="connsiteY61" fmla="*/ 1484665 h 2170465"/>
              <a:gd name="connsiteX62" fmla="*/ 1704975 w 5981700"/>
              <a:gd name="connsiteY62" fmla="*/ 1494190 h 2170465"/>
              <a:gd name="connsiteX63" fmla="*/ 1647825 w 5981700"/>
              <a:gd name="connsiteY63" fmla="*/ 1532290 h 2170465"/>
              <a:gd name="connsiteX64" fmla="*/ 1552575 w 5981700"/>
              <a:gd name="connsiteY64" fmla="*/ 1598965 h 2170465"/>
              <a:gd name="connsiteX65" fmla="*/ 1514475 w 5981700"/>
              <a:gd name="connsiteY65" fmla="*/ 1618015 h 2170465"/>
              <a:gd name="connsiteX66" fmla="*/ 1419225 w 5981700"/>
              <a:gd name="connsiteY66" fmla="*/ 1665640 h 2170465"/>
              <a:gd name="connsiteX67" fmla="*/ 1390650 w 5981700"/>
              <a:gd name="connsiteY67" fmla="*/ 1675165 h 2170465"/>
              <a:gd name="connsiteX68" fmla="*/ 1066800 w 5981700"/>
              <a:gd name="connsiteY68" fmla="*/ 1665640 h 2170465"/>
              <a:gd name="connsiteX69" fmla="*/ 1038225 w 5981700"/>
              <a:gd name="connsiteY69" fmla="*/ 1646590 h 2170465"/>
              <a:gd name="connsiteX70" fmla="*/ 1000125 w 5981700"/>
              <a:gd name="connsiteY70" fmla="*/ 1637065 h 2170465"/>
              <a:gd name="connsiteX71" fmla="*/ 914400 w 5981700"/>
              <a:gd name="connsiteY71" fmla="*/ 1608490 h 2170465"/>
              <a:gd name="connsiteX72" fmla="*/ 866775 w 5981700"/>
              <a:gd name="connsiteY72" fmla="*/ 1551340 h 2170465"/>
              <a:gd name="connsiteX73" fmla="*/ 838200 w 5981700"/>
              <a:gd name="connsiteY73" fmla="*/ 1532290 h 2170465"/>
              <a:gd name="connsiteX74" fmla="*/ 771525 w 5981700"/>
              <a:gd name="connsiteY74" fmla="*/ 1484665 h 2170465"/>
              <a:gd name="connsiteX75" fmla="*/ 733425 w 5981700"/>
              <a:gd name="connsiteY75" fmla="*/ 1475140 h 2170465"/>
              <a:gd name="connsiteX76" fmla="*/ 466725 w 5981700"/>
              <a:gd name="connsiteY76" fmla="*/ 1456090 h 2170465"/>
              <a:gd name="connsiteX77" fmla="*/ 438150 w 5981700"/>
              <a:gd name="connsiteY77" fmla="*/ 1427515 h 2170465"/>
              <a:gd name="connsiteX78" fmla="*/ 381000 w 5981700"/>
              <a:gd name="connsiteY78" fmla="*/ 1408465 h 2170465"/>
              <a:gd name="connsiteX79" fmla="*/ 219075 w 5981700"/>
              <a:gd name="connsiteY79" fmla="*/ 1389415 h 2170465"/>
              <a:gd name="connsiteX80" fmla="*/ 57150 w 5981700"/>
              <a:gd name="connsiteY80" fmla="*/ 1379890 h 2170465"/>
              <a:gd name="connsiteX81" fmla="*/ 0 w 5981700"/>
              <a:gd name="connsiteY81" fmla="*/ 1398940 h 2170465"/>
              <a:gd name="connsiteX82" fmla="*/ 66675 w 5981700"/>
              <a:gd name="connsiteY82" fmla="*/ 2170465 h 2170465"/>
              <a:gd name="connsiteX83" fmla="*/ 1285875 w 5981700"/>
              <a:gd name="connsiteY83" fmla="*/ 2094265 h 2170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5981700" h="2170465">
                <a:moveTo>
                  <a:pt x="1285875" y="2094265"/>
                </a:moveTo>
                <a:lnTo>
                  <a:pt x="5981700" y="198790"/>
                </a:lnTo>
                <a:lnTo>
                  <a:pt x="5981700" y="198790"/>
                </a:lnTo>
                <a:cubicBezTo>
                  <a:pt x="5944619" y="124629"/>
                  <a:pt x="5968593" y="127674"/>
                  <a:pt x="5915025" y="113065"/>
                </a:cubicBezTo>
                <a:cubicBezTo>
                  <a:pt x="5889766" y="106176"/>
                  <a:pt x="5864225" y="100365"/>
                  <a:pt x="5838825" y="94015"/>
                </a:cubicBezTo>
                <a:lnTo>
                  <a:pt x="5800725" y="84490"/>
                </a:lnTo>
                <a:cubicBezTo>
                  <a:pt x="5788025" y="74965"/>
                  <a:pt x="5776408" y="63791"/>
                  <a:pt x="5762625" y="55915"/>
                </a:cubicBezTo>
                <a:cubicBezTo>
                  <a:pt x="5751997" y="49842"/>
                  <a:pt x="5704198" y="38927"/>
                  <a:pt x="5695950" y="36865"/>
                </a:cubicBezTo>
                <a:cubicBezTo>
                  <a:pt x="5686425" y="30515"/>
                  <a:pt x="5678235" y="21435"/>
                  <a:pt x="5667375" y="17815"/>
                </a:cubicBezTo>
                <a:cubicBezTo>
                  <a:pt x="5613931" y="0"/>
                  <a:pt x="5581683" y="11461"/>
                  <a:pt x="5524500" y="17815"/>
                </a:cubicBezTo>
                <a:cubicBezTo>
                  <a:pt x="5514975" y="20990"/>
                  <a:pt x="5503765" y="21068"/>
                  <a:pt x="5495925" y="27340"/>
                </a:cubicBezTo>
                <a:cubicBezTo>
                  <a:pt x="5408070" y="97624"/>
                  <a:pt x="5557139" y="11930"/>
                  <a:pt x="5448300" y="84490"/>
                </a:cubicBezTo>
                <a:cubicBezTo>
                  <a:pt x="5432668" y="94911"/>
                  <a:pt x="5369490" y="102387"/>
                  <a:pt x="5362575" y="103540"/>
                </a:cubicBezTo>
                <a:cubicBezTo>
                  <a:pt x="5345111" y="155931"/>
                  <a:pt x="5363543" y="108989"/>
                  <a:pt x="5334000" y="160690"/>
                </a:cubicBezTo>
                <a:cubicBezTo>
                  <a:pt x="5326955" y="173018"/>
                  <a:pt x="5323203" y="187236"/>
                  <a:pt x="5314950" y="198790"/>
                </a:cubicBezTo>
                <a:cubicBezTo>
                  <a:pt x="5303247" y="215174"/>
                  <a:pt x="5276365" y="237132"/>
                  <a:pt x="5257800" y="246415"/>
                </a:cubicBezTo>
                <a:cubicBezTo>
                  <a:pt x="5225687" y="262472"/>
                  <a:pt x="5224159" y="248563"/>
                  <a:pt x="5191125" y="274990"/>
                </a:cubicBezTo>
                <a:cubicBezTo>
                  <a:pt x="5170088" y="291820"/>
                  <a:pt x="5159533" y="323621"/>
                  <a:pt x="5133975" y="332140"/>
                </a:cubicBezTo>
                <a:cubicBezTo>
                  <a:pt x="5049550" y="360282"/>
                  <a:pt x="5096783" y="348972"/>
                  <a:pt x="4991100" y="360715"/>
                </a:cubicBezTo>
                <a:cubicBezTo>
                  <a:pt x="4949825" y="357540"/>
                  <a:pt x="4908672" y="351190"/>
                  <a:pt x="4867275" y="351190"/>
                </a:cubicBezTo>
                <a:cubicBezTo>
                  <a:pt x="4822680" y="351190"/>
                  <a:pt x="4793102" y="360208"/>
                  <a:pt x="4752975" y="370240"/>
                </a:cubicBezTo>
                <a:cubicBezTo>
                  <a:pt x="4698690" y="424525"/>
                  <a:pt x="4753458" y="379558"/>
                  <a:pt x="4686300" y="408340"/>
                </a:cubicBezTo>
                <a:cubicBezTo>
                  <a:pt x="4675778" y="412849"/>
                  <a:pt x="4667964" y="422270"/>
                  <a:pt x="4657725" y="427390"/>
                </a:cubicBezTo>
                <a:cubicBezTo>
                  <a:pt x="4648745" y="431880"/>
                  <a:pt x="4638130" y="432425"/>
                  <a:pt x="4629150" y="436915"/>
                </a:cubicBezTo>
                <a:cubicBezTo>
                  <a:pt x="4618911" y="442035"/>
                  <a:pt x="4611097" y="451456"/>
                  <a:pt x="4600575" y="455965"/>
                </a:cubicBezTo>
                <a:cubicBezTo>
                  <a:pt x="4566594" y="470528"/>
                  <a:pt x="4473335" y="473594"/>
                  <a:pt x="4457700" y="475015"/>
                </a:cubicBezTo>
                <a:cubicBezTo>
                  <a:pt x="4448175" y="478190"/>
                  <a:pt x="4437902" y="479664"/>
                  <a:pt x="4429125" y="484540"/>
                </a:cubicBezTo>
                <a:cubicBezTo>
                  <a:pt x="4413594" y="493168"/>
                  <a:pt x="4352275" y="535443"/>
                  <a:pt x="4333875" y="551215"/>
                </a:cubicBezTo>
                <a:cubicBezTo>
                  <a:pt x="4288471" y="590133"/>
                  <a:pt x="4325331" y="573113"/>
                  <a:pt x="4276725" y="589315"/>
                </a:cubicBezTo>
                <a:cubicBezTo>
                  <a:pt x="4244975" y="636940"/>
                  <a:pt x="4267200" y="611540"/>
                  <a:pt x="4200525" y="655990"/>
                </a:cubicBezTo>
                <a:cubicBezTo>
                  <a:pt x="4191000" y="662340"/>
                  <a:pt x="4182810" y="671420"/>
                  <a:pt x="4171950" y="675040"/>
                </a:cubicBezTo>
                <a:cubicBezTo>
                  <a:pt x="4031888" y="721727"/>
                  <a:pt x="4153412" y="684294"/>
                  <a:pt x="3790950" y="694090"/>
                </a:cubicBezTo>
                <a:cubicBezTo>
                  <a:pt x="3771900" y="700440"/>
                  <a:pt x="3750508" y="702001"/>
                  <a:pt x="3733800" y="713140"/>
                </a:cubicBezTo>
                <a:cubicBezTo>
                  <a:pt x="3696871" y="737759"/>
                  <a:pt x="3716085" y="728570"/>
                  <a:pt x="3676650" y="741715"/>
                </a:cubicBezTo>
                <a:cubicBezTo>
                  <a:pt x="3625850" y="817915"/>
                  <a:pt x="3692525" y="725840"/>
                  <a:pt x="3629025" y="789340"/>
                </a:cubicBezTo>
                <a:cubicBezTo>
                  <a:pt x="3572210" y="846155"/>
                  <a:pt x="3624667" y="807340"/>
                  <a:pt x="3581400" y="856015"/>
                </a:cubicBezTo>
                <a:cubicBezTo>
                  <a:pt x="3563502" y="876151"/>
                  <a:pt x="3543300" y="894115"/>
                  <a:pt x="3524250" y="913165"/>
                </a:cubicBezTo>
                <a:cubicBezTo>
                  <a:pt x="3514725" y="922690"/>
                  <a:pt x="3506883" y="934268"/>
                  <a:pt x="3495675" y="941740"/>
                </a:cubicBezTo>
                <a:cubicBezTo>
                  <a:pt x="3486150" y="948090"/>
                  <a:pt x="3475894" y="953461"/>
                  <a:pt x="3467100" y="960790"/>
                </a:cubicBezTo>
                <a:cubicBezTo>
                  <a:pt x="3456752" y="969414"/>
                  <a:pt x="3450300" y="982823"/>
                  <a:pt x="3438525" y="989365"/>
                </a:cubicBezTo>
                <a:cubicBezTo>
                  <a:pt x="3420972" y="999117"/>
                  <a:pt x="3381375" y="1008415"/>
                  <a:pt x="3381375" y="1008415"/>
                </a:cubicBezTo>
                <a:cubicBezTo>
                  <a:pt x="3371850" y="1017940"/>
                  <a:pt x="3363148" y="1028366"/>
                  <a:pt x="3352800" y="1036990"/>
                </a:cubicBezTo>
                <a:cubicBezTo>
                  <a:pt x="3344006" y="1044319"/>
                  <a:pt x="3331376" y="1047101"/>
                  <a:pt x="3324225" y="1056040"/>
                </a:cubicBezTo>
                <a:cubicBezTo>
                  <a:pt x="3293549" y="1094385"/>
                  <a:pt x="3340258" y="1077504"/>
                  <a:pt x="3295650" y="1113190"/>
                </a:cubicBezTo>
                <a:cubicBezTo>
                  <a:pt x="3287810" y="1119462"/>
                  <a:pt x="3276600" y="1119540"/>
                  <a:pt x="3267075" y="1122715"/>
                </a:cubicBezTo>
                <a:cubicBezTo>
                  <a:pt x="3260725" y="1132240"/>
                  <a:pt x="3256120" y="1143195"/>
                  <a:pt x="3248025" y="1151290"/>
                </a:cubicBezTo>
                <a:cubicBezTo>
                  <a:pt x="3232554" y="1166761"/>
                  <a:pt x="3198781" y="1179429"/>
                  <a:pt x="3181350" y="1189390"/>
                </a:cubicBezTo>
                <a:cubicBezTo>
                  <a:pt x="3171411" y="1195070"/>
                  <a:pt x="3162300" y="1202090"/>
                  <a:pt x="3152775" y="1208440"/>
                </a:cubicBezTo>
                <a:lnTo>
                  <a:pt x="3000375" y="1198915"/>
                </a:lnTo>
                <a:cubicBezTo>
                  <a:pt x="2968561" y="1196468"/>
                  <a:pt x="2937033" y="1189390"/>
                  <a:pt x="2905125" y="1189390"/>
                </a:cubicBezTo>
                <a:cubicBezTo>
                  <a:pt x="2860562" y="1189390"/>
                  <a:pt x="2816225" y="1195740"/>
                  <a:pt x="2771775" y="1198915"/>
                </a:cubicBezTo>
                <a:cubicBezTo>
                  <a:pt x="2632824" y="1268390"/>
                  <a:pt x="2846076" y="1165942"/>
                  <a:pt x="2686050" y="1227490"/>
                </a:cubicBezTo>
                <a:cubicBezTo>
                  <a:pt x="2659545" y="1237684"/>
                  <a:pt x="2637400" y="1258702"/>
                  <a:pt x="2609850" y="1265590"/>
                </a:cubicBezTo>
                <a:cubicBezTo>
                  <a:pt x="2512053" y="1290039"/>
                  <a:pt x="2633268" y="1256808"/>
                  <a:pt x="2533650" y="1294165"/>
                </a:cubicBezTo>
                <a:cubicBezTo>
                  <a:pt x="2521393" y="1298762"/>
                  <a:pt x="2507634" y="1298655"/>
                  <a:pt x="2495550" y="1303690"/>
                </a:cubicBezTo>
                <a:cubicBezTo>
                  <a:pt x="2363687" y="1358633"/>
                  <a:pt x="2467162" y="1329837"/>
                  <a:pt x="2381250" y="1351315"/>
                </a:cubicBezTo>
                <a:cubicBezTo>
                  <a:pt x="2309511" y="1399141"/>
                  <a:pt x="2400685" y="1342986"/>
                  <a:pt x="2314575" y="1379890"/>
                </a:cubicBezTo>
                <a:cubicBezTo>
                  <a:pt x="2304053" y="1384399"/>
                  <a:pt x="2296461" y="1394291"/>
                  <a:pt x="2286000" y="1398940"/>
                </a:cubicBezTo>
                <a:cubicBezTo>
                  <a:pt x="2267650" y="1407095"/>
                  <a:pt x="2247494" y="1410532"/>
                  <a:pt x="2228850" y="1417990"/>
                </a:cubicBezTo>
                <a:cubicBezTo>
                  <a:pt x="2212975" y="1424340"/>
                  <a:pt x="2197746" y="1432635"/>
                  <a:pt x="2181225" y="1437040"/>
                </a:cubicBezTo>
                <a:cubicBezTo>
                  <a:pt x="2043964" y="1473643"/>
                  <a:pt x="1952422" y="1460398"/>
                  <a:pt x="1790700" y="1465615"/>
                </a:cubicBezTo>
                <a:lnTo>
                  <a:pt x="1733550" y="1484665"/>
                </a:lnTo>
                <a:cubicBezTo>
                  <a:pt x="1724025" y="1487840"/>
                  <a:pt x="1713329" y="1488621"/>
                  <a:pt x="1704975" y="1494190"/>
                </a:cubicBezTo>
                <a:cubicBezTo>
                  <a:pt x="1685925" y="1506890"/>
                  <a:pt x="1666141" y="1518553"/>
                  <a:pt x="1647825" y="1532290"/>
                </a:cubicBezTo>
                <a:cubicBezTo>
                  <a:pt x="1623932" y="1550210"/>
                  <a:pt x="1576028" y="1587239"/>
                  <a:pt x="1552575" y="1598965"/>
                </a:cubicBezTo>
                <a:cubicBezTo>
                  <a:pt x="1539875" y="1605315"/>
                  <a:pt x="1526516" y="1610490"/>
                  <a:pt x="1514475" y="1618015"/>
                </a:cubicBezTo>
                <a:cubicBezTo>
                  <a:pt x="1437097" y="1666376"/>
                  <a:pt x="1520798" y="1631782"/>
                  <a:pt x="1419225" y="1665640"/>
                </a:cubicBezTo>
                <a:lnTo>
                  <a:pt x="1390650" y="1675165"/>
                </a:lnTo>
                <a:cubicBezTo>
                  <a:pt x="1282700" y="1671990"/>
                  <a:pt x="1174443" y="1674368"/>
                  <a:pt x="1066800" y="1665640"/>
                </a:cubicBezTo>
                <a:cubicBezTo>
                  <a:pt x="1055390" y="1664715"/>
                  <a:pt x="1048747" y="1651099"/>
                  <a:pt x="1038225" y="1646590"/>
                </a:cubicBezTo>
                <a:cubicBezTo>
                  <a:pt x="1026193" y="1641433"/>
                  <a:pt x="1012637" y="1640915"/>
                  <a:pt x="1000125" y="1637065"/>
                </a:cubicBezTo>
                <a:cubicBezTo>
                  <a:pt x="971336" y="1628207"/>
                  <a:pt x="914400" y="1608490"/>
                  <a:pt x="914400" y="1608490"/>
                </a:cubicBezTo>
                <a:cubicBezTo>
                  <a:pt x="895669" y="1580393"/>
                  <a:pt x="894277" y="1574259"/>
                  <a:pt x="866775" y="1551340"/>
                </a:cubicBezTo>
                <a:cubicBezTo>
                  <a:pt x="857981" y="1544011"/>
                  <a:pt x="847515" y="1538944"/>
                  <a:pt x="838200" y="1532290"/>
                </a:cubicBezTo>
                <a:cubicBezTo>
                  <a:pt x="833321" y="1528805"/>
                  <a:pt x="782749" y="1489475"/>
                  <a:pt x="771525" y="1484665"/>
                </a:cubicBezTo>
                <a:cubicBezTo>
                  <a:pt x="759493" y="1479508"/>
                  <a:pt x="746204" y="1477980"/>
                  <a:pt x="733425" y="1475140"/>
                </a:cubicBezTo>
                <a:cubicBezTo>
                  <a:pt x="628957" y="1451925"/>
                  <a:pt x="635009" y="1463407"/>
                  <a:pt x="466725" y="1456090"/>
                </a:cubicBezTo>
                <a:cubicBezTo>
                  <a:pt x="457200" y="1446565"/>
                  <a:pt x="449925" y="1434057"/>
                  <a:pt x="438150" y="1427515"/>
                </a:cubicBezTo>
                <a:cubicBezTo>
                  <a:pt x="420597" y="1417763"/>
                  <a:pt x="400050" y="1414815"/>
                  <a:pt x="381000" y="1408465"/>
                </a:cubicBezTo>
                <a:cubicBezTo>
                  <a:pt x="310149" y="1384848"/>
                  <a:pt x="362440" y="1399655"/>
                  <a:pt x="219075" y="1389415"/>
                </a:cubicBezTo>
                <a:cubicBezTo>
                  <a:pt x="114983" y="1363392"/>
                  <a:pt x="168897" y="1367474"/>
                  <a:pt x="57150" y="1379890"/>
                </a:cubicBezTo>
                <a:lnTo>
                  <a:pt x="0" y="1398940"/>
                </a:lnTo>
                <a:lnTo>
                  <a:pt x="66675" y="2170465"/>
                </a:lnTo>
                <a:lnTo>
                  <a:pt x="1285875" y="2094265"/>
                </a:lnTo>
                <a:close/>
              </a:path>
            </a:pathLst>
          </a:cu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Freeform 51"/>
          <p:cNvSpPr/>
          <p:nvPr/>
        </p:nvSpPr>
        <p:spPr>
          <a:xfrm>
            <a:off x="6667500" y="3048000"/>
            <a:ext cx="1943100" cy="990600"/>
          </a:xfrm>
          <a:custGeom>
            <a:avLst/>
            <a:gdLst>
              <a:gd name="connsiteX0" fmla="*/ 0 w 1943100"/>
              <a:gd name="connsiteY0" fmla="*/ 600075 h 990600"/>
              <a:gd name="connsiteX1" fmla="*/ 0 w 1943100"/>
              <a:gd name="connsiteY1" fmla="*/ 600075 h 990600"/>
              <a:gd name="connsiteX2" fmla="*/ 276225 w 1943100"/>
              <a:gd name="connsiteY2" fmla="*/ 561975 h 990600"/>
              <a:gd name="connsiteX3" fmla="*/ 304800 w 1943100"/>
              <a:gd name="connsiteY3" fmla="*/ 552450 h 990600"/>
              <a:gd name="connsiteX4" fmla="*/ 361950 w 1943100"/>
              <a:gd name="connsiteY4" fmla="*/ 523875 h 990600"/>
              <a:gd name="connsiteX5" fmla="*/ 457200 w 1943100"/>
              <a:gd name="connsiteY5" fmla="*/ 514350 h 990600"/>
              <a:gd name="connsiteX6" fmla="*/ 876300 w 1943100"/>
              <a:gd name="connsiteY6" fmla="*/ 514350 h 990600"/>
              <a:gd name="connsiteX7" fmla="*/ 914400 w 1943100"/>
              <a:gd name="connsiteY7" fmla="*/ 504825 h 990600"/>
              <a:gd name="connsiteX8" fmla="*/ 1181100 w 1943100"/>
              <a:gd name="connsiteY8" fmla="*/ 514350 h 990600"/>
              <a:gd name="connsiteX9" fmla="*/ 1247775 w 1943100"/>
              <a:gd name="connsiteY9" fmla="*/ 552450 h 990600"/>
              <a:gd name="connsiteX10" fmla="*/ 1333500 w 1943100"/>
              <a:gd name="connsiteY10" fmla="*/ 590550 h 990600"/>
              <a:gd name="connsiteX11" fmla="*/ 1352550 w 1943100"/>
              <a:gd name="connsiteY11" fmla="*/ 619125 h 990600"/>
              <a:gd name="connsiteX12" fmla="*/ 1381125 w 1943100"/>
              <a:gd name="connsiteY12" fmla="*/ 638175 h 990600"/>
              <a:gd name="connsiteX13" fmla="*/ 1409700 w 1943100"/>
              <a:gd name="connsiteY13" fmla="*/ 666750 h 990600"/>
              <a:gd name="connsiteX14" fmla="*/ 1438275 w 1943100"/>
              <a:gd name="connsiteY14" fmla="*/ 685800 h 990600"/>
              <a:gd name="connsiteX15" fmla="*/ 1466850 w 1943100"/>
              <a:gd name="connsiteY15" fmla="*/ 714375 h 990600"/>
              <a:gd name="connsiteX16" fmla="*/ 1485900 w 1943100"/>
              <a:gd name="connsiteY16" fmla="*/ 742950 h 990600"/>
              <a:gd name="connsiteX17" fmla="*/ 1524000 w 1943100"/>
              <a:gd name="connsiteY17" fmla="*/ 752475 h 990600"/>
              <a:gd name="connsiteX18" fmla="*/ 1581150 w 1943100"/>
              <a:gd name="connsiteY18" fmla="*/ 771525 h 990600"/>
              <a:gd name="connsiteX19" fmla="*/ 1638300 w 1943100"/>
              <a:gd name="connsiteY19" fmla="*/ 809625 h 990600"/>
              <a:gd name="connsiteX20" fmla="*/ 1666875 w 1943100"/>
              <a:gd name="connsiteY20" fmla="*/ 819150 h 990600"/>
              <a:gd name="connsiteX21" fmla="*/ 1695450 w 1943100"/>
              <a:gd name="connsiteY21" fmla="*/ 838200 h 990600"/>
              <a:gd name="connsiteX22" fmla="*/ 1733550 w 1943100"/>
              <a:gd name="connsiteY22" fmla="*/ 857250 h 990600"/>
              <a:gd name="connsiteX23" fmla="*/ 1762125 w 1943100"/>
              <a:gd name="connsiteY23" fmla="*/ 876300 h 990600"/>
              <a:gd name="connsiteX24" fmla="*/ 1790700 w 1943100"/>
              <a:gd name="connsiteY24" fmla="*/ 885825 h 990600"/>
              <a:gd name="connsiteX25" fmla="*/ 1847850 w 1943100"/>
              <a:gd name="connsiteY25" fmla="*/ 933450 h 990600"/>
              <a:gd name="connsiteX26" fmla="*/ 1905000 w 1943100"/>
              <a:gd name="connsiteY26" fmla="*/ 971550 h 990600"/>
              <a:gd name="connsiteX27" fmla="*/ 1943100 w 1943100"/>
              <a:gd name="connsiteY27" fmla="*/ 990600 h 990600"/>
              <a:gd name="connsiteX28" fmla="*/ 1943100 w 1943100"/>
              <a:gd name="connsiteY28" fmla="*/ 571500 h 990600"/>
              <a:gd name="connsiteX29" fmla="*/ 1847850 w 1943100"/>
              <a:gd name="connsiteY29" fmla="*/ 542925 h 990600"/>
              <a:gd name="connsiteX30" fmla="*/ 1790700 w 1943100"/>
              <a:gd name="connsiteY30" fmla="*/ 523875 h 990600"/>
              <a:gd name="connsiteX31" fmla="*/ 1714500 w 1943100"/>
              <a:gd name="connsiteY31" fmla="*/ 514350 h 990600"/>
              <a:gd name="connsiteX32" fmla="*/ 1647825 w 1943100"/>
              <a:gd name="connsiteY32" fmla="*/ 476250 h 990600"/>
              <a:gd name="connsiteX33" fmla="*/ 1628775 w 1943100"/>
              <a:gd name="connsiteY33" fmla="*/ 447675 h 990600"/>
              <a:gd name="connsiteX34" fmla="*/ 1571625 w 1943100"/>
              <a:gd name="connsiteY34" fmla="*/ 390525 h 990600"/>
              <a:gd name="connsiteX35" fmla="*/ 1562100 w 1943100"/>
              <a:gd name="connsiteY35" fmla="*/ 361950 h 990600"/>
              <a:gd name="connsiteX36" fmla="*/ 1533525 w 1943100"/>
              <a:gd name="connsiteY36" fmla="*/ 352425 h 990600"/>
              <a:gd name="connsiteX37" fmla="*/ 1457325 w 1943100"/>
              <a:gd name="connsiteY37" fmla="*/ 342900 h 990600"/>
              <a:gd name="connsiteX38" fmla="*/ 1362075 w 1943100"/>
              <a:gd name="connsiteY38" fmla="*/ 323850 h 990600"/>
              <a:gd name="connsiteX39" fmla="*/ 1323975 w 1943100"/>
              <a:gd name="connsiteY39" fmla="*/ 304800 h 990600"/>
              <a:gd name="connsiteX40" fmla="*/ 1295400 w 1943100"/>
              <a:gd name="connsiteY40" fmla="*/ 295275 h 990600"/>
              <a:gd name="connsiteX41" fmla="*/ 1209675 w 1943100"/>
              <a:gd name="connsiteY41" fmla="*/ 228600 h 990600"/>
              <a:gd name="connsiteX42" fmla="*/ 1114425 w 1943100"/>
              <a:gd name="connsiteY42" fmla="*/ 171450 h 990600"/>
              <a:gd name="connsiteX43" fmla="*/ 1057275 w 1943100"/>
              <a:gd name="connsiteY43" fmla="*/ 133350 h 990600"/>
              <a:gd name="connsiteX44" fmla="*/ 1028700 w 1943100"/>
              <a:gd name="connsiteY44" fmla="*/ 114300 h 990600"/>
              <a:gd name="connsiteX45" fmla="*/ 990600 w 1943100"/>
              <a:gd name="connsiteY45" fmla="*/ 85725 h 990600"/>
              <a:gd name="connsiteX46" fmla="*/ 962025 w 1943100"/>
              <a:gd name="connsiteY46" fmla="*/ 76200 h 990600"/>
              <a:gd name="connsiteX47" fmla="*/ 809625 w 1943100"/>
              <a:gd name="connsiteY47" fmla="*/ 47625 h 990600"/>
              <a:gd name="connsiteX48" fmla="*/ 733425 w 1943100"/>
              <a:gd name="connsiteY48" fmla="*/ 28575 h 990600"/>
              <a:gd name="connsiteX49" fmla="*/ 647700 w 1943100"/>
              <a:gd name="connsiteY49" fmla="*/ 0 h 990600"/>
              <a:gd name="connsiteX50" fmla="*/ 619125 w 1943100"/>
              <a:gd name="connsiteY50" fmla="*/ 9525 h 990600"/>
              <a:gd name="connsiteX51" fmla="*/ 533400 w 1943100"/>
              <a:gd name="connsiteY51" fmla="*/ 47625 h 990600"/>
              <a:gd name="connsiteX52" fmla="*/ 438150 w 1943100"/>
              <a:gd name="connsiteY52" fmla="*/ 57150 h 990600"/>
              <a:gd name="connsiteX53" fmla="*/ 381000 w 1943100"/>
              <a:gd name="connsiteY53" fmla="*/ 95250 h 990600"/>
              <a:gd name="connsiteX54" fmla="*/ 371475 w 1943100"/>
              <a:gd name="connsiteY54" fmla="*/ 123825 h 990600"/>
              <a:gd name="connsiteX55" fmla="*/ 314325 w 1943100"/>
              <a:gd name="connsiteY55" fmla="*/ 171450 h 990600"/>
              <a:gd name="connsiteX56" fmla="*/ 285750 w 1943100"/>
              <a:gd name="connsiteY56" fmla="*/ 200025 h 990600"/>
              <a:gd name="connsiteX57" fmla="*/ 209550 w 1943100"/>
              <a:gd name="connsiteY57" fmla="*/ 219075 h 990600"/>
              <a:gd name="connsiteX58" fmla="*/ 180975 w 1943100"/>
              <a:gd name="connsiteY58" fmla="*/ 228600 h 990600"/>
              <a:gd name="connsiteX59" fmla="*/ 152400 w 1943100"/>
              <a:gd name="connsiteY59" fmla="*/ 247650 h 990600"/>
              <a:gd name="connsiteX60" fmla="*/ 133350 w 1943100"/>
              <a:gd name="connsiteY60" fmla="*/ 304800 h 990600"/>
              <a:gd name="connsiteX61" fmla="*/ 123825 w 1943100"/>
              <a:gd name="connsiteY61" fmla="*/ 352425 h 990600"/>
              <a:gd name="connsiteX62" fmla="*/ 85725 w 1943100"/>
              <a:gd name="connsiteY62" fmla="*/ 409575 h 990600"/>
              <a:gd name="connsiteX63" fmla="*/ 76200 w 1943100"/>
              <a:gd name="connsiteY63" fmla="*/ 466725 h 990600"/>
              <a:gd name="connsiteX64" fmla="*/ 47625 w 1943100"/>
              <a:gd name="connsiteY64" fmla="*/ 533400 h 990600"/>
              <a:gd name="connsiteX65" fmla="*/ 0 w 1943100"/>
              <a:gd name="connsiteY65" fmla="*/ 600075 h 99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943100" h="990600">
                <a:moveTo>
                  <a:pt x="0" y="600075"/>
                </a:moveTo>
                <a:lnTo>
                  <a:pt x="0" y="600075"/>
                </a:lnTo>
                <a:cubicBezTo>
                  <a:pt x="186573" y="562760"/>
                  <a:pt x="94430" y="574960"/>
                  <a:pt x="276225" y="561975"/>
                </a:cubicBezTo>
                <a:cubicBezTo>
                  <a:pt x="285750" y="558800"/>
                  <a:pt x="295820" y="556940"/>
                  <a:pt x="304800" y="552450"/>
                </a:cubicBezTo>
                <a:cubicBezTo>
                  <a:pt x="336195" y="536752"/>
                  <a:pt x="327368" y="529195"/>
                  <a:pt x="361950" y="523875"/>
                </a:cubicBezTo>
                <a:cubicBezTo>
                  <a:pt x="393487" y="519023"/>
                  <a:pt x="425450" y="517525"/>
                  <a:pt x="457200" y="514350"/>
                </a:cubicBezTo>
                <a:cubicBezTo>
                  <a:pt x="642258" y="519793"/>
                  <a:pt x="724020" y="536104"/>
                  <a:pt x="876300" y="514350"/>
                </a:cubicBezTo>
                <a:cubicBezTo>
                  <a:pt x="889259" y="512499"/>
                  <a:pt x="901700" y="508000"/>
                  <a:pt x="914400" y="504825"/>
                </a:cubicBezTo>
                <a:cubicBezTo>
                  <a:pt x="1003300" y="508000"/>
                  <a:pt x="1092532" y="506047"/>
                  <a:pt x="1181100" y="514350"/>
                </a:cubicBezTo>
                <a:cubicBezTo>
                  <a:pt x="1205187" y="516608"/>
                  <a:pt x="1226938" y="543189"/>
                  <a:pt x="1247775" y="552450"/>
                </a:cubicBezTo>
                <a:cubicBezTo>
                  <a:pt x="1349790" y="597790"/>
                  <a:pt x="1268831" y="547437"/>
                  <a:pt x="1333500" y="590550"/>
                </a:cubicBezTo>
                <a:cubicBezTo>
                  <a:pt x="1339850" y="600075"/>
                  <a:pt x="1344455" y="611030"/>
                  <a:pt x="1352550" y="619125"/>
                </a:cubicBezTo>
                <a:cubicBezTo>
                  <a:pt x="1360645" y="627220"/>
                  <a:pt x="1372331" y="630846"/>
                  <a:pt x="1381125" y="638175"/>
                </a:cubicBezTo>
                <a:cubicBezTo>
                  <a:pt x="1391473" y="646799"/>
                  <a:pt x="1399352" y="658126"/>
                  <a:pt x="1409700" y="666750"/>
                </a:cubicBezTo>
                <a:cubicBezTo>
                  <a:pt x="1418494" y="674079"/>
                  <a:pt x="1429481" y="678471"/>
                  <a:pt x="1438275" y="685800"/>
                </a:cubicBezTo>
                <a:cubicBezTo>
                  <a:pt x="1448623" y="694424"/>
                  <a:pt x="1458226" y="704027"/>
                  <a:pt x="1466850" y="714375"/>
                </a:cubicBezTo>
                <a:cubicBezTo>
                  <a:pt x="1474179" y="723169"/>
                  <a:pt x="1476375" y="736600"/>
                  <a:pt x="1485900" y="742950"/>
                </a:cubicBezTo>
                <a:cubicBezTo>
                  <a:pt x="1496792" y="750212"/>
                  <a:pt x="1511461" y="748713"/>
                  <a:pt x="1524000" y="752475"/>
                </a:cubicBezTo>
                <a:cubicBezTo>
                  <a:pt x="1543234" y="758245"/>
                  <a:pt x="1564442" y="760386"/>
                  <a:pt x="1581150" y="771525"/>
                </a:cubicBezTo>
                <a:cubicBezTo>
                  <a:pt x="1600200" y="784225"/>
                  <a:pt x="1616580" y="802385"/>
                  <a:pt x="1638300" y="809625"/>
                </a:cubicBezTo>
                <a:cubicBezTo>
                  <a:pt x="1647825" y="812800"/>
                  <a:pt x="1657895" y="814660"/>
                  <a:pt x="1666875" y="819150"/>
                </a:cubicBezTo>
                <a:cubicBezTo>
                  <a:pt x="1677114" y="824270"/>
                  <a:pt x="1685511" y="832520"/>
                  <a:pt x="1695450" y="838200"/>
                </a:cubicBezTo>
                <a:cubicBezTo>
                  <a:pt x="1707778" y="845245"/>
                  <a:pt x="1721222" y="850205"/>
                  <a:pt x="1733550" y="857250"/>
                </a:cubicBezTo>
                <a:cubicBezTo>
                  <a:pt x="1743489" y="862930"/>
                  <a:pt x="1751886" y="871180"/>
                  <a:pt x="1762125" y="876300"/>
                </a:cubicBezTo>
                <a:cubicBezTo>
                  <a:pt x="1771105" y="880790"/>
                  <a:pt x="1781720" y="881335"/>
                  <a:pt x="1790700" y="885825"/>
                </a:cubicBezTo>
                <a:cubicBezTo>
                  <a:pt x="1831544" y="906247"/>
                  <a:pt x="1809932" y="903958"/>
                  <a:pt x="1847850" y="933450"/>
                </a:cubicBezTo>
                <a:cubicBezTo>
                  <a:pt x="1865922" y="947506"/>
                  <a:pt x="1883280" y="964310"/>
                  <a:pt x="1905000" y="971550"/>
                </a:cubicBezTo>
                <a:cubicBezTo>
                  <a:pt x="1937835" y="982495"/>
                  <a:pt x="1926475" y="973975"/>
                  <a:pt x="1943100" y="990600"/>
                </a:cubicBezTo>
                <a:lnTo>
                  <a:pt x="1943100" y="571500"/>
                </a:lnTo>
                <a:lnTo>
                  <a:pt x="1847850" y="542925"/>
                </a:lnTo>
                <a:cubicBezTo>
                  <a:pt x="1828684" y="536935"/>
                  <a:pt x="1810625" y="526366"/>
                  <a:pt x="1790700" y="523875"/>
                </a:cubicBezTo>
                <a:lnTo>
                  <a:pt x="1714500" y="514350"/>
                </a:lnTo>
                <a:cubicBezTo>
                  <a:pt x="1681806" y="503452"/>
                  <a:pt x="1676658" y="505083"/>
                  <a:pt x="1647825" y="476250"/>
                </a:cubicBezTo>
                <a:cubicBezTo>
                  <a:pt x="1639730" y="468155"/>
                  <a:pt x="1636380" y="456231"/>
                  <a:pt x="1628775" y="447675"/>
                </a:cubicBezTo>
                <a:cubicBezTo>
                  <a:pt x="1610877" y="427539"/>
                  <a:pt x="1571625" y="390525"/>
                  <a:pt x="1571625" y="390525"/>
                </a:cubicBezTo>
                <a:cubicBezTo>
                  <a:pt x="1568450" y="381000"/>
                  <a:pt x="1569200" y="369050"/>
                  <a:pt x="1562100" y="361950"/>
                </a:cubicBezTo>
                <a:cubicBezTo>
                  <a:pt x="1555000" y="354850"/>
                  <a:pt x="1543403" y="354221"/>
                  <a:pt x="1533525" y="352425"/>
                </a:cubicBezTo>
                <a:cubicBezTo>
                  <a:pt x="1508340" y="347846"/>
                  <a:pt x="1482665" y="346520"/>
                  <a:pt x="1457325" y="342900"/>
                </a:cubicBezTo>
                <a:cubicBezTo>
                  <a:pt x="1439598" y="340368"/>
                  <a:pt x="1383436" y="331860"/>
                  <a:pt x="1362075" y="323850"/>
                </a:cubicBezTo>
                <a:cubicBezTo>
                  <a:pt x="1348780" y="318864"/>
                  <a:pt x="1337026" y="310393"/>
                  <a:pt x="1323975" y="304800"/>
                </a:cubicBezTo>
                <a:cubicBezTo>
                  <a:pt x="1314747" y="300845"/>
                  <a:pt x="1304177" y="300151"/>
                  <a:pt x="1295400" y="295275"/>
                </a:cubicBezTo>
                <a:cubicBezTo>
                  <a:pt x="1185136" y="234017"/>
                  <a:pt x="1279095" y="282593"/>
                  <a:pt x="1209675" y="228600"/>
                </a:cubicBezTo>
                <a:cubicBezTo>
                  <a:pt x="1130683" y="167162"/>
                  <a:pt x="1179222" y="210328"/>
                  <a:pt x="1114425" y="171450"/>
                </a:cubicBezTo>
                <a:cubicBezTo>
                  <a:pt x="1094792" y="159670"/>
                  <a:pt x="1076325" y="146050"/>
                  <a:pt x="1057275" y="133350"/>
                </a:cubicBezTo>
                <a:cubicBezTo>
                  <a:pt x="1047750" y="127000"/>
                  <a:pt x="1037858" y="121169"/>
                  <a:pt x="1028700" y="114300"/>
                </a:cubicBezTo>
                <a:cubicBezTo>
                  <a:pt x="1016000" y="104775"/>
                  <a:pt x="1004383" y="93601"/>
                  <a:pt x="990600" y="85725"/>
                </a:cubicBezTo>
                <a:cubicBezTo>
                  <a:pt x="981883" y="80744"/>
                  <a:pt x="971679" y="78958"/>
                  <a:pt x="962025" y="76200"/>
                </a:cubicBezTo>
                <a:cubicBezTo>
                  <a:pt x="861424" y="47457"/>
                  <a:pt x="1010686" y="97890"/>
                  <a:pt x="809625" y="47625"/>
                </a:cubicBezTo>
                <a:cubicBezTo>
                  <a:pt x="784225" y="41275"/>
                  <a:pt x="756843" y="40284"/>
                  <a:pt x="733425" y="28575"/>
                </a:cubicBezTo>
                <a:cubicBezTo>
                  <a:pt x="680845" y="2285"/>
                  <a:pt x="709248" y="12310"/>
                  <a:pt x="647700" y="0"/>
                </a:cubicBezTo>
                <a:cubicBezTo>
                  <a:pt x="638175" y="3175"/>
                  <a:pt x="628105" y="5035"/>
                  <a:pt x="619125" y="9525"/>
                </a:cubicBezTo>
                <a:cubicBezTo>
                  <a:pt x="577591" y="30292"/>
                  <a:pt x="594834" y="41482"/>
                  <a:pt x="533400" y="47625"/>
                </a:cubicBezTo>
                <a:lnTo>
                  <a:pt x="438150" y="57150"/>
                </a:lnTo>
                <a:cubicBezTo>
                  <a:pt x="419100" y="69850"/>
                  <a:pt x="388240" y="73530"/>
                  <a:pt x="381000" y="95250"/>
                </a:cubicBezTo>
                <a:cubicBezTo>
                  <a:pt x="377825" y="104775"/>
                  <a:pt x="377044" y="115471"/>
                  <a:pt x="371475" y="123825"/>
                </a:cubicBezTo>
                <a:cubicBezTo>
                  <a:pt x="350604" y="155131"/>
                  <a:pt x="340681" y="149486"/>
                  <a:pt x="314325" y="171450"/>
                </a:cubicBezTo>
                <a:cubicBezTo>
                  <a:pt x="303977" y="180074"/>
                  <a:pt x="298013" y="194451"/>
                  <a:pt x="285750" y="200025"/>
                </a:cubicBezTo>
                <a:cubicBezTo>
                  <a:pt x="261915" y="210859"/>
                  <a:pt x="234388" y="210796"/>
                  <a:pt x="209550" y="219075"/>
                </a:cubicBezTo>
                <a:cubicBezTo>
                  <a:pt x="200025" y="222250"/>
                  <a:pt x="189955" y="224110"/>
                  <a:pt x="180975" y="228600"/>
                </a:cubicBezTo>
                <a:cubicBezTo>
                  <a:pt x="170736" y="233720"/>
                  <a:pt x="161925" y="241300"/>
                  <a:pt x="152400" y="247650"/>
                </a:cubicBezTo>
                <a:cubicBezTo>
                  <a:pt x="146050" y="266700"/>
                  <a:pt x="137288" y="285109"/>
                  <a:pt x="133350" y="304800"/>
                </a:cubicBezTo>
                <a:cubicBezTo>
                  <a:pt x="130175" y="320675"/>
                  <a:pt x="130524" y="337687"/>
                  <a:pt x="123825" y="352425"/>
                </a:cubicBezTo>
                <a:cubicBezTo>
                  <a:pt x="114351" y="373268"/>
                  <a:pt x="85725" y="409575"/>
                  <a:pt x="85725" y="409575"/>
                </a:cubicBezTo>
                <a:cubicBezTo>
                  <a:pt x="82550" y="428625"/>
                  <a:pt x="81749" y="448227"/>
                  <a:pt x="76200" y="466725"/>
                </a:cubicBezTo>
                <a:cubicBezTo>
                  <a:pt x="68107" y="493701"/>
                  <a:pt x="50717" y="505571"/>
                  <a:pt x="47625" y="533400"/>
                </a:cubicBezTo>
                <a:cubicBezTo>
                  <a:pt x="45521" y="552333"/>
                  <a:pt x="7938" y="588963"/>
                  <a:pt x="0" y="600075"/>
                </a:cubicBezTo>
                <a:close/>
              </a:path>
            </a:pathLst>
          </a:cu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4" name="Straight Arrow Connector 53"/>
          <p:cNvCxnSpPr/>
          <p:nvPr/>
        </p:nvCxnSpPr>
        <p:spPr>
          <a:xfrm>
            <a:off x="7543800" y="3562350"/>
            <a:ext cx="0" cy="2457450"/>
          </a:xfrm>
          <a:prstGeom prst="straightConnector1">
            <a:avLst/>
          </a:prstGeom>
          <a:ln w="25400"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ight Arrow 54"/>
          <p:cNvSpPr/>
          <p:nvPr/>
        </p:nvSpPr>
        <p:spPr>
          <a:xfrm>
            <a:off x="2438400" y="4953000"/>
            <a:ext cx="457200" cy="228600"/>
          </a:xfrm>
          <a:prstGeom prst="rightArrow">
            <a:avLst/>
          </a:prstGeom>
          <a:solidFill>
            <a:srgbClr val="0909FC"/>
          </a:solidFill>
          <a:ln>
            <a:noFill/>
          </a:ln>
          <a:scene3d>
            <a:camera prst="orthographicFront">
              <a:rot lat="0" lon="0" rev="6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ight Arrow 55"/>
          <p:cNvSpPr/>
          <p:nvPr/>
        </p:nvSpPr>
        <p:spPr>
          <a:xfrm rot="-480000">
            <a:off x="4433282" y="4221703"/>
            <a:ext cx="457200" cy="228600"/>
          </a:xfrm>
          <a:prstGeom prst="rightArrow">
            <a:avLst/>
          </a:prstGeom>
          <a:solidFill>
            <a:srgbClr val="0909FC"/>
          </a:solidFill>
          <a:ln>
            <a:noFill/>
          </a:ln>
          <a:scene3d>
            <a:camera prst="orthographicFront">
              <a:rot lat="0" lon="0" rev="9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ight Arrow 56"/>
          <p:cNvSpPr/>
          <p:nvPr/>
        </p:nvSpPr>
        <p:spPr>
          <a:xfrm>
            <a:off x="6019800" y="3581400"/>
            <a:ext cx="457200" cy="228600"/>
          </a:xfrm>
          <a:prstGeom prst="rightArrow">
            <a:avLst/>
          </a:prstGeom>
          <a:solidFill>
            <a:srgbClr val="0909FC"/>
          </a:solidFill>
          <a:ln>
            <a:noFill/>
          </a:ln>
          <a:scene3d>
            <a:camera prst="orthographicFront">
              <a:rot lat="0" lon="0" rev="1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Right Arrow 57"/>
          <p:cNvSpPr/>
          <p:nvPr/>
        </p:nvSpPr>
        <p:spPr>
          <a:xfrm>
            <a:off x="7696200" y="3352800"/>
            <a:ext cx="457200" cy="228600"/>
          </a:xfrm>
          <a:prstGeom prst="rightArrow">
            <a:avLst/>
          </a:prstGeom>
          <a:solidFill>
            <a:srgbClr val="0909FC"/>
          </a:solidFill>
          <a:ln>
            <a:noFill/>
          </a:ln>
          <a:scene3d>
            <a:camera prst="orthographicFront">
              <a:rot lat="0" lon="0" rev="203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838200" y="5105400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Swash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2" name="Straight Arrow Connector 61"/>
          <p:cNvCxnSpPr/>
          <p:nvPr/>
        </p:nvCxnSpPr>
        <p:spPr>
          <a:xfrm>
            <a:off x="5791200" y="3200400"/>
            <a:ext cx="1600200" cy="304800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3048000" y="4953000"/>
            <a:ext cx="1752600" cy="338554"/>
          </a:xfrm>
          <a:prstGeom prst="rect">
            <a:avLst/>
          </a:prstGeom>
          <a:noFill/>
          <a:scene3d>
            <a:camera prst="orthographicFront">
              <a:rot lat="0" lon="0" rev="132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Wave Setup</a:t>
            </a:r>
            <a:endParaRPr lang="en-US" sz="1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5181600" y="4038600"/>
            <a:ext cx="1752600" cy="338554"/>
          </a:xfrm>
          <a:prstGeom prst="rect">
            <a:avLst/>
          </a:prstGeom>
          <a:noFill/>
          <a:scene3d>
            <a:camera prst="orthographicFront">
              <a:rot lat="0" lon="0" rev="132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Wave Setup</a:t>
            </a:r>
            <a:endParaRPr lang="en-US" sz="1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Right Arrow 37"/>
          <p:cNvSpPr/>
          <p:nvPr/>
        </p:nvSpPr>
        <p:spPr>
          <a:xfrm>
            <a:off x="2493885" y="5467350"/>
            <a:ext cx="457200" cy="228600"/>
          </a:xfrm>
          <a:prstGeom prst="rightArrow">
            <a:avLst/>
          </a:prstGeom>
          <a:solidFill>
            <a:srgbClr val="C00000"/>
          </a:solidFill>
          <a:ln>
            <a:noFill/>
          </a:ln>
          <a:scene3d>
            <a:camera prst="orthographicFront">
              <a:rot lat="0" lon="0" rev="1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ight Arrow 38"/>
          <p:cNvSpPr/>
          <p:nvPr/>
        </p:nvSpPr>
        <p:spPr>
          <a:xfrm>
            <a:off x="4727639" y="4557255"/>
            <a:ext cx="457200" cy="228600"/>
          </a:xfrm>
          <a:prstGeom prst="rightArrow">
            <a:avLst/>
          </a:prstGeom>
          <a:solidFill>
            <a:srgbClr val="C00000"/>
          </a:solidFill>
          <a:ln>
            <a:noFill/>
          </a:ln>
          <a:scene3d>
            <a:camera prst="orthographicFront">
              <a:rot lat="0" lon="0" rev="1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ight Arrow 39"/>
          <p:cNvSpPr/>
          <p:nvPr/>
        </p:nvSpPr>
        <p:spPr>
          <a:xfrm>
            <a:off x="6825629" y="3717524"/>
            <a:ext cx="457200" cy="228600"/>
          </a:xfrm>
          <a:prstGeom prst="rightArrow">
            <a:avLst/>
          </a:prstGeom>
          <a:solidFill>
            <a:srgbClr val="C00000"/>
          </a:solidFill>
          <a:ln>
            <a:noFill/>
          </a:ln>
          <a:scene3d>
            <a:camera prst="orthographicFront">
              <a:rot lat="0" lon="0" rev="1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ight Arrow 40"/>
          <p:cNvSpPr/>
          <p:nvPr/>
        </p:nvSpPr>
        <p:spPr>
          <a:xfrm>
            <a:off x="8077200" y="3946124"/>
            <a:ext cx="457200" cy="228600"/>
          </a:xfrm>
          <a:prstGeom prst="rightArrow">
            <a:avLst/>
          </a:prstGeom>
          <a:solidFill>
            <a:srgbClr val="C00000"/>
          </a:solidFill>
          <a:ln>
            <a:noFill/>
          </a:ln>
          <a:scene3d>
            <a:camera prst="orthographicFront">
              <a:rot lat="0" lon="0" rev="203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6269903" y="4731668"/>
            <a:ext cx="11976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Loss of dune 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19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52400"/>
            <a:ext cx="8153400" cy="6484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3886200" y="304800"/>
            <a:ext cx="1066800" cy="6324600"/>
          </a:xfrm>
          <a:prstGeom prst="ellipse">
            <a:avLst/>
          </a:prstGeom>
          <a:solidFill>
            <a:schemeClr val="accent1">
              <a:alpha val="52000"/>
            </a:schemeClr>
          </a:solidFill>
          <a:scene3d>
            <a:camera prst="orthographicFront">
              <a:rot lat="0" lon="0" rev="3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810000" y="1371600"/>
            <a:ext cx="762000" cy="307777"/>
          </a:xfrm>
          <a:prstGeom prst="rect">
            <a:avLst/>
          </a:prstGeom>
          <a:noFill/>
          <a:scene3d>
            <a:camera prst="orthographicFront">
              <a:rot lat="0" lon="0" rev="57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 pitchFamily="34" charset="0"/>
                <a:cs typeface="Arial" pitchFamily="34" charset="0"/>
              </a:rPr>
              <a:t>Dune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62400" y="3048000"/>
            <a:ext cx="762000" cy="307777"/>
          </a:xfrm>
          <a:prstGeom prst="rect">
            <a:avLst/>
          </a:prstGeom>
          <a:noFill/>
          <a:scene3d>
            <a:camera prst="orthographicFront">
              <a:rot lat="0" lon="0" rev="57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 pitchFamily="34" charset="0"/>
                <a:cs typeface="Arial" pitchFamily="34" charset="0"/>
              </a:rPr>
              <a:t>Dune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14800" y="4267200"/>
            <a:ext cx="762000" cy="307777"/>
          </a:xfrm>
          <a:prstGeom prst="rect">
            <a:avLst/>
          </a:prstGeom>
          <a:noFill/>
          <a:scene3d>
            <a:camera prst="orthographicFront">
              <a:rot lat="0" lon="0" rev="57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 pitchFamily="34" charset="0"/>
                <a:cs typeface="Arial" pitchFamily="34" charset="0"/>
              </a:rPr>
              <a:t>Dune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67200" y="5715000"/>
            <a:ext cx="762000" cy="307777"/>
          </a:xfrm>
          <a:prstGeom prst="rect">
            <a:avLst/>
          </a:prstGeom>
          <a:noFill/>
          <a:scene3d>
            <a:camera prst="orthographicFront">
              <a:rot lat="0" lon="0" rev="57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 pitchFamily="34" charset="0"/>
                <a:cs typeface="Arial" pitchFamily="34" charset="0"/>
              </a:rPr>
              <a:t>Dune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24400" y="304800"/>
            <a:ext cx="3886200" cy="830997"/>
          </a:xfrm>
          <a:prstGeom prst="rect">
            <a:avLst/>
          </a:prstGeom>
          <a:solidFill>
            <a:schemeClr val="bg1">
              <a:lumMod val="65000"/>
            </a:schemeClr>
          </a:solidFill>
          <a:ln w="158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Arial" pitchFamily="34" charset="0"/>
                <a:cs typeface="Arial" pitchFamily="34" charset="0"/>
              </a:rPr>
              <a:t>Infrastructure protected by a dune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4801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590800"/>
            <a:ext cx="7932862" cy="3581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7620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Runup Matrices</a:t>
            </a:r>
          </a:p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Using the Stockdon Parameterization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685800" y="1676400"/>
            <a:ext cx="793286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Roque Bluffs Test Site</a:t>
            </a:r>
          </a:p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Matrices for April 7-8, 2016 Storm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57525" y="5486400"/>
            <a:ext cx="1219200" cy="609600"/>
          </a:xfrm>
          <a:prstGeom prst="rect">
            <a:avLst/>
          </a:prstGeom>
          <a:solidFill>
            <a:srgbClr val="FFFF0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410200" y="2743200"/>
            <a:ext cx="3208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Sallenger Regime levels are Predicted in Matrices</a:t>
            </a:r>
            <a:endParaRPr lang="en-US" sz="16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4191000" y="3327975"/>
            <a:ext cx="2286001" cy="2234625"/>
          </a:xfrm>
          <a:prstGeom prst="straightConnector1">
            <a:avLst/>
          </a:prstGeom>
          <a:ln w="34925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731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U:\Tonys Projects\CAR Area\Roque Bluffs\Photos of 2015.10.29 Storm\IMG_59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7117" y="2286000"/>
            <a:ext cx="78497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Roque Bluffs Beach</a:t>
            </a:r>
          </a:p>
        </p:txBody>
      </p:sp>
      <p:sp>
        <p:nvSpPr>
          <p:cNvPr id="2" name="Rectangle 1"/>
          <p:cNvSpPr/>
          <p:nvPr/>
        </p:nvSpPr>
        <p:spPr>
          <a:xfrm>
            <a:off x="2514600" y="1237565"/>
            <a:ext cx="13388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Dune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2057400" y="1066801"/>
            <a:ext cx="1157853" cy="356330"/>
          </a:xfrm>
          <a:prstGeom prst="straightConnector1">
            <a:avLst/>
          </a:prstGeom>
          <a:ln w="34925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215253" y="990600"/>
            <a:ext cx="61347" cy="432531"/>
          </a:xfrm>
          <a:prstGeom prst="straightConnector1">
            <a:avLst/>
          </a:prstGeom>
          <a:ln w="34925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3245926" y="975799"/>
            <a:ext cx="895916" cy="447332"/>
          </a:xfrm>
          <a:prstGeom prst="straightConnector1">
            <a:avLst/>
          </a:prstGeom>
          <a:ln w="34925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3245926" y="919334"/>
            <a:ext cx="2436302" cy="503797"/>
          </a:xfrm>
          <a:prstGeom prst="straightConnector1">
            <a:avLst/>
          </a:prstGeom>
          <a:ln w="34925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423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8100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Roque Bluffs Verification Results</a:t>
            </a:r>
          </a:p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April 7-8, 2016 Storm</a:t>
            </a:r>
          </a:p>
        </p:txBody>
      </p:sp>
      <p:sp>
        <p:nvSpPr>
          <p:cNvPr id="3" name="Rectangle 2"/>
          <p:cNvSpPr/>
          <p:nvPr/>
        </p:nvSpPr>
        <p:spPr>
          <a:xfrm>
            <a:off x="685800" y="1828800"/>
            <a:ext cx="78486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Lead Time	Erosion	 	Overwash	Inundation</a:t>
            </a:r>
          </a:p>
          <a:p>
            <a:pPr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70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hours	   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yes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	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yes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		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</a:t>
            </a:r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58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hours	   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yes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		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yes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		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	</a:t>
            </a: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46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hours	   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yes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		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yes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		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</a:t>
            </a:r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34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hours	   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yes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		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yes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		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</a:t>
            </a:r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22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hours	   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yes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		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yes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		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</a:t>
            </a:r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10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hours	   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yes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		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yes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		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			</a:t>
            </a:r>
          </a:p>
          <a:p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956947" y="4561500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Occurred</a:t>
            </a:r>
            <a:r>
              <a:rPr lang="en-US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3490347" y="4114801"/>
            <a:ext cx="0" cy="432530"/>
          </a:xfrm>
          <a:prstGeom prst="straightConnector1">
            <a:avLst/>
          </a:prstGeom>
          <a:ln w="34925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5562600" y="4114801"/>
            <a:ext cx="0" cy="432530"/>
          </a:xfrm>
          <a:prstGeom prst="straightConnector1">
            <a:avLst/>
          </a:prstGeom>
          <a:ln w="34925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029200" y="4561500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Occurred</a:t>
            </a:r>
            <a:r>
              <a:rPr lang="en-US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7315200" y="4128970"/>
            <a:ext cx="0" cy="432530"/>
          </a:xfrm>
          <a:prstGeom prst="straightConnector1">
            <a:avLst/>
          </a:prstGeom>
          <a:ln w="34925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781800" y="45615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Did Not Occur</a:t>
            </a:r>
            <a:r>
              <a:rPr lang="en-US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54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38100" y="1533525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Overtopping A Vertical Seawall</a:t>
            </a:r>
            <a:endParaRPr 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63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:\Tonys Projects\BOX Area\Hull\P10100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42168" y="76200"/>
            <a:ext cx="914400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Service Assessment</a:t>
            </a:r>
          </a:p>
          <a:p>
            <a:pPr lvl="0" algn="ctr"/>
            <a:r>
              <a:rPr lang="en-US" sz="2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Hurricane/Post-Tropical Cyclone Sandy</a:t>
            </a:r>
          </a:p>
          <a:p>
            <a:pPr lvl="0" algn="ctr"/>
            <a:r>
              <a:rPr lang="en-US" sz="2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October 22-29, 2012</a:t>
            </a:r>
          </a:p>
          <a:p>
            <a:pPr lvl="0" algn="ctr"/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/>
            <a:r>
              <a:rPr lang="en-US" sz="2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Finding 16:</a:t>
            </a:r>
          </a:p>
          <a:p>
            <a:pPr lvl="0" algn="ctr"/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NWS lacks sufficient forecast guidance on inundation associated with wave runup and coastal rivers making it difficult to forecast impacts from coastal storms.</a:t>
            </a:r>
            <a:endParaRPr 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6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U:\Tonys Projects\BOX Area\Scituate Seawall\Basins\Avenues Basin\Data Logger Events\2015.01.27 Event\WP_20150127_07_54_22_Pr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 w="38100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81000" y="2362200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Seawall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762000" y="2590800"/>
            <a:ext cx="0" cy="228600"/>
          </a:xfrm>
          <a:prstGeom prst="straightConnector1">
            <a:avLst/>
          </a:prstGeom>
          <a:ln w="15875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33400" y="914400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Time Stamp = 27</a:t>
            </a:r>
            <a:r>
              <a:rPr lang="en-US" sz="1200" b="1" baseline="30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/0754 EST</a:t>
            </a:r>
          </a:p>
          <a:p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Water Level = 15.476 feet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14600" y="2209800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Seawall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895600" y="2438400"/>
            <a:ext cx="0" cy="228600"/>
          </a:xfrm>
          <a:prstGeom prst="straightConnector1">
            <a:avLst/>
          </a:prstGeom>
          <a:ln w="15875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267200" y="2057400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Seawall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648200" y="2286000"/>
            <a:ext cx="0" cy="228600"/>
          </a:xfrm>
          <a:prstGeom prst="straightConnector1">
            <a:avLst/>
          </a:prstGeom>
          <a:ln w="15875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352800" y="28956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Stop Sign 7</a:t>
            </a:r>
            <a:r>
              <a:rPr lang="en-US" sz="1200" b="1" baseline="30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&amp; </a:t>
            </a:r>
          </a:p>
          <a:p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Ocean Side Dr.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2743200" y="2895600"/>
            <a:ext cx="762000" cy="228600"/>
          </a:xfrm>
          <a:prstGeom prst="straightConnector1">
            <a:avLst/>
          </a:prstGeom>
          <a:ln w="15875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0" y="7620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Overtopping of a Seawall</a:t>
            </a:r>
            <a:endParaRPr lang="en-US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09600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Scituate, MA January 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27, 2015</a:t>
            </a:r>
          </a:p>
        </p:txBody>
      </p:sp>
    </p:spTree>
    <p:extLst>
      <p:ext uri="{BB962C8B-B14F-4D97-AF65-F5344CB8AC3E}">
        <p14:creationId xmlns:p14="http://schemas.microsoft.com/office/powerpoint/2010/main" val="253652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0675" cy="694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9752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11334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9600" y="1143000"/>
            <a:ext cx="8001000" cy="51816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00800" y="1371600"/>
            <a:ext cx="1876425" cy="1095375"/>
          </a:xfrm>
          <a:prstGeom prst="rect">
            <a:avLst/>
          </a:prstGeom>
          <a:noFill/>
        </p:spPr>
      </p:pic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24600" y="5562600"/>
            <a:ext cx="2057400" cy="352425"/>
          </a:xfrm>
          <a:prstGeom prst="rect">
            <a:avLst/>
          </a:prstGeom>
          <a:noFill/>
        </p:spPr>
      </p:pic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77000" y="4648200"/>
            <a:ext cx="1752600" cy="390525"/>
          </a:xfrm>
          <a:prstGeom prst="rect">
            <a:avLst/>
          </a:prstGeom>
          <a:noFill/>
        </p:spPr>
      </p:pic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300638" y="117901"/>
            <a:ext cx="854272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</a:pPr>
            <a:r>
              <a:rPr 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Overtopping </a:t>
            </a:r>
            <a:r>
              <a:rPr lang="en-US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Parameterization for Seawalls</a:t>
            </a:r>
            <a:endParaRPr lang="en-US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</a:pPr>
            <a:r>
              <a:rPr lang="en-US" sz="1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Jansen</a:t>
            </a:r>
            <a:r>
              <a:rPr lang="en-US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1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and </a:t>
            </a:r>
            <a:r>
              <a:rPr lang="en-US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van der </a:t>
            </a:r>
            <a:r>
              <a:rPr lang="en-US" sz="1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Meer</a:t>
            </a:r>
            <a:endParaRPr lang="en-US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39" name="Rectangle 1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40" name="Rectangle 16"/>
          <p:cNvSpPr>
            <a:spLocks noChangeArrowheads="1"/>
          </p:cNvSpPr>
          <p:nvPr/>
        </p:nvSpPr>
        <p:spPr bwMode="auto">
          <a:xfrm>
            <a:off x="0" y="8001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black"/>
                </a:solidFill>
                <a:ea typeface="Times New Roman" pitchFamily="18" charset="0"/>
                <a:cs typeface="Times New Roman" pitchFamily="18" charset="0"/>
              </a:rPr>
              <a:t> </a:t>
            </a: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42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86400" y="3505200"/>
            <a:ext cx="2857500" cy="790575"/>
          </a:xfrm>
          <a:prstGeom prst="rect">
            <a:avLst/>
          </a:prstGeom>
          <a:noFill/>
        </p:spPr>
      </p:pic>
      <p:sp>
        <p:nvSpPr>
          <p:cNvPr id="1044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81800" y="2667000"/>
            <a:ext cx="1390650" cy="704850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>
            <a:off x="685800" y="2819400"/>
            <a:ext cx="274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Off shore wave steepness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3352800" y="2971800"/>
            <a:ext cx="3048000" cy="16878"/>
          </a:xfrm>
          <a:prstGeom prst="straightConnector1">
            <a:avLst/>
          </a:prstGeom>
          <a:ln w="22225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3505200" y="3886200"/>
            <a:ext cx="1752600" cy="0"/>
          </a:xfrm>
          <a:prstGeom prst="straightConnector1">
            <a:avLst/>
          </a:prstGeom>
          <a:ln w="22225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62000" y="3581400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Dimensionless Freeboard for slopes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3429000" y="4800600"/>
            <a:ext cx="2743200" cy="0"/>
          </a:xfrm>
          <a:prstGeom prst="straightConnector1">
            <a:avLst/>
          </a:prstGeom>
          <a:ln w="22225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762000" y="4495800"/>
            <a:ext cx="30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Adjusted Dimensionless Freeboard for slopes (Bruce)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62000" y="5410200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Plunging wave dimensionless discharge 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3733800" y="5715000"/>
            <a:ext cx="2362200" cy="0"/>
          </a:xfrm>
          <a:prstGeom prst="straightConnector1">
            <a:avLst/>
          </a:prstGeom>
          <a:ln w="22225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762000" y="1524000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Mean overtopping discharge</a:t>
            </a:r>
          </a:p>
          <a:p>
            <a:r>
              <a:rPr lang="en-US" sz="1600" b="1" dirty="0">
                <a:solidFill>
                  <a:prstClr val="black"/>
                </a:solidFill>
                <a:cs typeface="Arial" pitchFamily="34" charset="0"/>
              </a:rPr>
              <a:t>m³/s per meter of structure length</a:t>
            </a:r>
            <a:endParaRPr lang="en-US" sz="16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4038600" y="1828800"/>
            <a:ext cx="2057400" cy="0"/>
          </a:xfrm>
          <a:prstGeom prst="straightConnector1">
            <a:avLst/>
          </a:prstGeom>
          <a:ln w="22225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/>
        </p:nvSpPr>
        <p:spPr>
          <a:xfrm>
            <a:off x="6172200" y="1587787"/>
            <a:ext cx="533400" cy="482025"/>
          </a:xfrm>
          <a:prstGeom prst="ellipse">
            <a:avLst/>
          </a:prstGeom>
          <a:solidFill>
            <a:srgbClr val="FFFF00">
              <a:alpha val="28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/>
          <p:cNvSpPr/>
          <p:nvPr/>
        </p:nvSpPr>
        <p:spPr>
          <a:xfrm>
            <a:off x="7905750" y="1371600"/>
            <a:ext cx="533400" cy="482025"/>
          </a:xfrm>
          <a:prstGeom prst="ellipse">
            <a:avLst/>
          </a:prstGeom>
          <a:solidFill>
            <a:srgbClr val="FFFF00">
              <a:alpha val="28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/>
          <p:cNvSpPr/>
          <p:nvPr/>
        </p:nvSpPr>
        <p:spPr>
          <a:xfrm>
            <a:off x="7743825" y="2916941"/>
            <a:ext cx="533400" cy="482025"/>
          </a:xfrm>
          <a:prstGeom prst="ellipse">
            <a:avLst/>
          </a:prstGeom>
          <a:solidFill>
            <a:srgbClr val="FFFF00">
              <a:alpha val="28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Oval 36"/>
          <p:cNvSpPr/>
          <p:nvPr/>
        </p:nvSpPr>
        <p:spPr>
          <a:xfrm>
            <a:off x="6057900" y="3440425"/>
            <a:ext cx="533400" cy="482025"/>
          </a:xfrm>
          <a:prstGeom prst="ellipse">
            <a:avLst/>
          </a:prstGeom>
          <a:solidFill>
            <a:srgbClr val="FFFF00">
              <a:alpha val="28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Oval 37"/>
          <p:cNvSpPr/>
          <p:nvPr/>
        </p:nvSpPr>
        <p:spPr>
          <a:xfrm>
            <a:off x="6400800" y="3922449"/>
            <a:ext cx="804909" cy="373326"/>
          </a:xfrm>
          <a:prstGeom prst="ellipse">
            <a:avLst/>
          </a:prstGeom>
          <a:solidFill>
            <a:srgbClr val="FFFF00">
              <a:alpha val="28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Oval 40"/>
          <p:cNvSpPr/>
          <p:nvPr/>
        </p:nvSpPr>
        <p:spPr>
          <a:xfrm>
            <a:off x="7241220" y="3900487"/>
            <a:ext cx="1295400" cy="395288"/>
          </a:xfrm>
          <a:prstGeom prst="ellipse">
            <a:avLst/>
          </a:prstGeom>
          <a:solidFill>
            <a:srgbClr val="FFFF00">
              <a:alpha val="28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27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-9331" y="4495359"/>
            <a:ext cx="9144000" cy="2362641"/>
          </a:xfrm>
          <a:custGeom>
            <a:avLst/>
            <a:gdLst>
              <a:gd name="connsiteX0" fmla="*/ 9331 w 9144000"/>
              <a:gd name="connsiteY0" fmla="*/ 76641 h 2362641"/>
              <a:gd name="connsiteX1" fmla="*/ 9331 w 9144000"/>
              <a:gd name="connsiteY1" fmla="*/ 76641 h 2362641"/>
              <a:gd name="connsiteX2" fmla="*/ 158621 w 9144000"/>
              <a:gd name="connsiteY2" fmla="*/ 85972 h 2362641"/>
              <a:gd name="connsiteX3" fmla="*/ 186613 w 9144000"/>
              <a:gd name="connsiteY3" fmla="*/ 104633 h 2362641"/>
              <a:gd name="connsiteX4" fmla="*/ 307911 w 9144000"/>
              <a:gd name="connsiteY4" fmla="*/ 95302 h 2362641"/>
              <a:gd name="connsiteX5" fmla="*/ 363894 w 9144000"/>
              <a:gd name="connsiteY5" fmla="*/ 76641 h 2362641"/>
              <a:gd name="connsiteX6" fmla="*/ 457200 w 9144000"/>
              <a:gd name="connsiteY6" fmla="*/ 95302 h 2362641"/>
              <a:gd name="connsiteX7" fmla="*/ 569168 w 9144000"/>
              <a:gd name="connsiteY7" fmla="*/ 123294 h 2362641"/>
              <a:gd name="connsiteX8" fmla="*/ 653143 w 9144000"/>
              <a:gd name="connsiteY8" fmla="*/ 113963 h 2362641"/>
              <a:gd name="connsiteX9" fmla="*/ 718458 w 9144000"/>
              <a:gd name="connsiteY9" fmla="*/ 95302 h 2362641"/>
              <a:gd name="connsiteX10" fmla="*/ 746449 w 9144000"/>
              <a:gd name="connsiteY10" fmla="*/ 76641 h 2362641"/>
              <a:gd name="connsiteX11" fmla="*/ 970384 w 9144000"/>
              <a:gd name="connsiteY11" fmla="*/ 67310 h 2362641"/>
              <a:gd name="connsiteX12" fmla="*/ 1017037 w 9144000"/>
              <a:gd name="connsiteY12" fmla="*/ 57980 h 2362641"/>
              <a:gd name="connsiteX13" fmla="*/ 1147666 w 9144000"/>
              <a:gd name="connsiteY13" fmla="*/ 85972 h 2362641"/>
              <a:gd name="connsiteX14" fmla="*/ 1222311 w 9144000"/>
              <a:gd name="connsiteY14" fmla="*/ 104633 h 2362641"/>
              <a:gd name="connsiteX15" fmla="*/ 1259633 w 9144000"/>
              <a:gd name="connsiteY15" fmla="*/ 113963 h 2362641"/>
              <a:gd name="connsiteX16" fmla="*/ 1492898 w 9144000"/>
              <a:gd name="connsiteY16" fmla="*/ 104633 h 2362641"/>
              <a:gd name="connsiteX17" fmla="*/ 1530221 w 9144000"/>
              <a:gd name="connsiteY17" fmla="*/ 95302 h 2362641"/>
              <a:gd name="connsiteX18" fmla="*/ 1586204 w 9144000"/>
              <a:gd name="connsiteY18" fmla="*/ 76641 h 2362641"/>
              <a:gd name="connsiteX19" fmla="*/ 1782147 w 9144000"/>
              <a:gd name="connsiteY19" fmla="*/ 76641 h 2362641"/>
              <a:gd name="connsiteX20" fmla="*/ 1838131 w 9144000"/>
              <a:gd name="connsiteY20" fmla="*/ 39319 h 2362641"/>
              <a:gd name="connsiteX21" fmla="*/ 1894115 w 9144000"/>
              <a:gd name="connsiteY21" fmla="*/ 11327 h 2362641"/>
              <a:gd name="connsiteX22" fmla="*/ 1931437 w 9144000"/>
              <a:gd name="connsiteY22" fmla="*/ 1996 h 2362641"/>
              <a:gd name="connsiteX23" fmla="*/ 2015413 w 9144000"/>
              <a:gd name="connsiteY23" fmla="*/ 11327 h 2362641"/>
              <a:gd name="connsiteX24" fmla="*/ 2071396 w 9144000"/>
              <a:gd name="connsiteY24" fmla="*/ 29988 h 2362641"/>
              <a:gd name="connsiteX25" fmla="*/ 2155372 w 9144000"/>
              <a:gd name="connsiteY25" fmla="*/ 57980 h 2362641"/>
              <a:gd name="connsiteX26" fmla="*/ 2192694 w 9144000"/>
              <a:gd name="connsiteY26" fmla="*/ 67310 h 2362641"/>
              <a:gd name="connsiteX27" fmla="*/ 2239347 w 9144000"/>
              <a:gd name="connsiteY27" fmla="*/ 76641 h 2362641"/>
              <a:gd name="connsiteX28" fmla="*/ 2295331 w 9144000"/>
              <a:gd name="connsiteY28" fmla="*/ 113963 h 2362641"/>
              <a:gd name="connsiteX29" fmla="*/ 2323323 w 9144000"/>
              <a:gd name="connsiteY29" fmla="*/ 141955 h 2362641"/>
              <a:gd name="connsiteX30" fmla="*/ 2341984 w 9144000"/>
              <a:gd name="connsiteY30" fmla="*/ 179278 h 2362641"/>
              <a:gd name="connsiteX31" fmla="*/ 2369976 w 9144000"/>
              <a:gd name="connsiteY31" fmla="*/ 207270 h 2362641"/>
              <a:gd name="connsiteX32" fmla="*/ 2379307 w 9144000"/>
              <a:gd name="connsiteY32" fmla="*/ 235261 h 2362641"/>
              <a:gd name="connsiteX33" fmla="*/ 2425960 w 9144000"/>
              <a:gd name="connsiteY33" fmla="*/ 281914 h 2362641"/>
              <a:gd name="connsiteX34" fmla="*/ 2444621 w 9144000"/>
              <a:gd name="connsiteY34" fmla="*/ 309906 h 2362641"/>
              <a:gd name="connsiteX35" fmla="*/ 2500604 w 9144000"/>
              <a:gd name="connsiteY35" fmla="*/ 337898 h 2362641"/>
              <a:gd name="connsiteX36" fmla="*/ 2677886 w 9144000"/>
              <a:gd name="connsiteY36" fmla="*/ 337898 h 2362641"/>
              <a:gd name="connsiteX37" fmla="*/ 2733870 w 9144000"/>
              <a:gd name="connsiteY37" fmla="*/ 403212 h 2362641"/>
              <a:gd name="connsiteX38" fmla="*/ 2780523 w 9144000"/>
              <a:gd name="connsiteY38" fmla="*/ 440535 h 2362641"/>
              <a:gd name="connsiteX39" fmla="*/ 2817845 w 9144000"/>
              <a:gd name="connsiteY39" fmla="*/ 459196 h 2362641"/>
              <a:gd name="connsiteX40" fmla="*/ 2845837 w 9144000"/>
              <a:gd name="connsiteY40" fmla="*/ 477857 h 2362641"/>
              <a:gd name="connsiteX41" fmla="*/ 2911151 w 9144000"/>
              <a:gd name="connsiteY41" fmla="*/ 543172 h 2362641"/>
              <a:gd name="connsiteX42" fmla="*/ 2948474 w 9144000"/>
              <a:gd name="connsiteY42" fmla="*/ 589825 h 2362641"/>
              <a:gd name="connsiteX43" fmla="*/ 3013788 w 9144000"/>
              <a:gd name="connsiteY43" fmla="*/ 655139 h 2362641"/>
              <a:gd name="connsiteX44" fmla="*/ 3088433 w 9144000"/>
              <a:gd name="connsiteY44" fmla="*/ 692461 h 2362641"/>
              <a:gd name="connsiteX45" fmla="*/ 3153747 w 9144000"/>
              <a:gd name="connsiteY45" fmla="*/ 720453 h 2362641"/>
              <a:gd name="connsiteX46" fmla="*/ 3247053 w 9144000"/>
              <a:gd name="connsiteY46" fmla="*/ 767106 h 2362641"/>
              <a:gd name="connsiteX47" fmla="*/ 3265715 w 9144000"/>
              <a:gd name="connsiteY47" fmla="*/ 785768 h 2362641"/>
              <a:gd name="connsiteX48" fmla="*/ 3293707 w 9144000"/>
              <a:gd name="connsiteY48" fmla="*/ 832421 h 2362641"/>
              <a:gd name="connsiteX49" fmla="*/ 3349690 w 9144000"/>
              <a:gd name="connsiteY49" fmla="*/ 851082 h 2362641"/>
              <a:gd name="connsiteX50" fmla="*/ 3405674 w 9144000"/>
              <a:gd name="connsiteY50" fmla="*/ 888404 h 2362641"/>
              <a:gd name="connsiteX51" fmla="*/ 3433666 w 9144000"/>
              <a:gd name="connsiteY51" fmla="*/ 907065 h 2362641"/>
              <a:gd name="connsiteX52" fmla="*/ 3489649 w 9144000"/>
              <a:gd name="connsiteY52" fmla="*/ 935057 h 2362641"/>
              <a:gd name="connsiteX53" fmla="*/ 3517641 w 9144000"/>
              <a:gd name="connsiteY53" fmla="*/ 944388 h 2362641"/>
              <a:gd name="connsiteX54" fmla="*/ 3554964 w 9144000"/>
              <a:gd name="connsiteY54" fmla="*/ 963049 h 2362641"/>
              <a:gd name="connsiteX55" fmla="*/ 3610947 w 9144000"/>
              <a:gd name="connsiteY55" fmla="*/ 1000372 h 2362641"/>
              <a:gd name="connsiteX56" fmla="*/ 3629609 w 9144000"/>
              <a:gd name="connsiteY56" fmla="*/ 1019033 h 2362641"/>
              <a:gd name="connsiteX57" fmla="*/ 3666931 w 9144000"/>
              <a:gd name="connsiteY57" fmla="*/ 1028363 h 2362641"/>
              <a:gd name="connsiteX58" fmla="*/ 3797560 w 9144000"/>
              <a:gd name="connsiteY58" fmla="*/ 1047025 h 2362641"/>
              <a:gd name="connsiteX59" fmla="*/ 3853543 w 9144000"/>
              <a:gd name="connsiteY59" fmla="*/ 1084347 h 2362641"/>
              <a:gd name="connsiteX60" fmla="*/ 3881535 w 9144000"/>
              <a:gd name="connsiteY60" fmla="*/ 1103008 h 2362641"/>
              <a:gd name="connsiteX61" fmla="*/ 3918858 w 9144000"/>
              <a:gd name="connsiteY61" fmla="*/ 1140331 h 2362641"/>
              <a:gd name="connsiteX62" fmla="*/ 3946849 w 9144000"/>
              <a:gd name="connsiteY62" fmla="*/ 1196314 h 2362641"/>
              <a:gd name="connsiteX63" fmla="*/ 3965511 w 9144000"/>
              <a:gd name="connsiteY63" fmla="*/ 1214976 h 2362641"/>
              <a:gd name="connsiteX64" fmla="*/ 3984172 w 9144000"/>
              <a:gd name="connsiteY64" fmla="*/ 1242968 h 2362641"/>
              <a:gd name="connsiteX65" fmla="*/ 4012164 w 9144000"/>
              <a:gd name="connsiteY65" fmla="*/ 1261629 h 2362641"/>
              <a:gd name="connsiteX66" fmla="*/ 4040155 w 9144000"/>
              <a:gd name="connsiteY66" fmla="*/ 1289621 h 2362641"/>
              <a:gd name="connsiteX67" fmla="*/ 4086809 w 9144000"/>
              <a:gd name="connsiteY67" fmla="*/ 1298951 h 2362641"/>
              <a:gd name="connsiteX68" fmla="*/ 4152123 w 9144000"/>
              <a:gd name="connsiteY68" fmla="*/ 1317612 h 2362641"/>
              <a:gd name="connsiteX69" fmla="*/ 4348066 w 9144000"/>
              <a:gd name="connsiteY69" fmla="*/ 1326943 h 2362641"/>
              <a:gd name="connsiteX70" fmla="*/ 4469364 w 9144000"/>
              <a:gd name="connsiteY70" fmla="*/ 1336274 h 2362641"/>
              <a:gd name="connsiteX71" fmla="*/ 4618653 w 9144000"/>
              <a:gd name="connsiteY71" fmla="*/ 1354935 h 2362641"/>
              <a:gd name="connsiteX72" fmla="*/ 4646645 w 9144000"/>
              <a:gd name="connsiteY72" fmla="*/ 1373596 h 2362641"/>
              <a:gd name="connsiteX73" fmla="*/ 4693298 w 9144000"/>
              <a:gd name="connsiteY73" fmla="*/ 1382927 h 2362641"/>
              <a:gd name="connsiteX74" fmla="*/ 4721290 w 9144000"/>
              <a:gd name="connsiteY74" fmla="*/ 1392257 h 2362641"/>
              <a:gd name="connsiteX75" fmla="*/ 4889241 w 9144000"/>
              <a:gd name="connsiteY75" fmla="*/ 1401588 h 2362641"/>
              <a:gd name="connsiteX76" fmla="*/ 4917233 w 9144000"/>
              <a:gd name="connsiteY76" fmla="*/ 1410919 h 2362641"/>
              <a:gd name="connsiteX77" fmla="*/ 4851919 w 9144000"/>
              <a:gd name="connsiteY77" fmla="*/ 1354935 h 2362641"/>
              <a:gd name="connsiteX78" fmla="*/ 4879911 w 9144000"/>
              <a:gd name="connsiteY78" fmla="*/ 1373596 h 2362641"/>
              <a:gd name="connsiteX79" fmla="*/ 4907902 w 9144000"/>
              <a:gd name="connsiteY79" fmla="*/ 1382927 h 2362641"/>
              <a:gd name="connsiteX80" fmla="*/ 4963886 w 9144000"/>
              <a:gd name="connsiteY80" fmla="*/ 1420249 h 2362641"/>
              <a:gd name="connsiteX81" fmla="*/ 5178490 w 9144000"/>
              <a:gd name="connsiteY81" fmla="*/ 1438910 h 2362641"/>
              <a:gd name="connsiteX82" fmla="*/ 5206482 w 9144000"/>
              <a:gd name="connsiteY82" fmla="*/ 1457572 h 2362641"/>
              <a:gd name="connsiteX83" fmla="*/ 5271796 w 9144000"/>
              <a:gd name="connsiteY83" fmla="*/ 1476233 h 2362641"/>
              <a:gd name="connsiteX84" fmla="*/ 5309119 w 9144000"/>
              <a:gd name="connsiteY84" fmla="*/ 1494894 h 2362641"/>
              <a:gd name="connsiteX85" fmla="*/ 5374433 w 9144000"/>
              <a:gd name="connsiteY85" fmla="*/ 1513555 h 2362641"/>
              <a:gd name="connsiteX86" fmla="*/ 5542384 w 9144000"/>
              <a:gd name="connsiteY86" fmla="*/ 1504225 h 2362641"/>
              <a:gd name="connsiteX87" fmla="*/ 5598368 w 9144000"/>
              <a:gd name="connsiteY87" fmla="*/ 1494894 h 2362641"/>
              <a:gd name="connsiteX88" fmla="*/ 5831633 w 9144000"/>
              <a:gd name="connsiteY88" fmla="*/ 1513555 h 2362641"/>
              <a:gd name="connsiteX89" fmla="*/ 5859625 w 9144000"/>
              <a:gd name="connsiteY89" fmla="*/ 1522886 h 2362641"/>
              <a:gd name="connsiteX90" fmla="*/ 5952931 w 9144000"/>
              <a:gd name="connsiteY90" fmla="*/ 1541547 h 2362641"/>
              <a:gd name="connsiteX91" fmla="*/ 5980923 w 9144000"/>
              <a:gd name="connsiteY91" fmla="*/ 1560208 h 2362641"/>
              <a:gd name="connsiteX92" fmla="*/ 6130213 w 9144000"/>
              <a:gd name="connsiteY92" fmla="*/ 1541547 h 2362641"/>
              <a:gd name="connsiteX93" fmla="*/ 6326155 w 9144000"/>
              <a:gd name="connsiteY93" fmla="*/ 1560208 h 2362641"/>
              <a:gd name="connsiteX94" fmla="*/ 6354147 w 9144000"/>
              <a:gd name="connsiteY94" fmla="*/ 1569539 h 2362641"/>
              <a:gd name="connsiteX95" fmla="*/ 6428792 w 9144000"/>
              <a:gd name="connsiteY95" fmla="*/ 1578870 h 2362641"/>
              <a:gd name="connsiteX96" fmla="*/ 6503437 w 9144000"/>
              <a:gd name="connsiteY96" fmla="*/ 1597531 h 2362641"/>
              <a:gd name="connsiteX97" fmla="*/ 6559421 w 9144000"/>
              <a:gd name="connsiteY97" fmla="*/ 1606861 h 2362641"/>
              <a:gd name="connsiteX98" fmla="*/ 6643396 w 9144000"/>
              <a:gd name="connsiteY98" fmla="*/ 1634853 h 2362641"/>
              <a:gd name="connsiteX99" fmla="*/ 6671388 w 9144000"/>
              <a:gd name="connsiteY99" fmla="*/ 1644184 h 2362641"/>
              <a:gd name="connsiteX100" fmla="*/ 6699380 w 9144000"/>
              <a:gd name="connsiteY100" fmla="*/ 1653514 h 2362641"/>
              <a:gd name="connsiteX101" fmla="*/ 6783355 w 9144000"/>
              <a:gd name="connsiteY101" fmla="*/ 1700168 h 2362641"/>
              <a:gd name="connsiteX102" fmla="*/ 6830009 w 9144000"/>
              <a:gd name="connsiteY102" fmla="*/ 1737490 h 2362641"/>
              <a:gd name="connsiteX103" fmla="*/ 6895323 w 9144000"/>
              <a:gd name="connsiteY103" fmla="*/ 1756151 h 2362641"/>
              <a:gd name="connsiteX104" fmla="*/ 7016621 w 9144000"/>
              <a:gd name="connsiteY104" fmla="*/ 1802804 h 2362641"/>
              <a:gd name="connsiteX105" fmla="*/ 7063274 w 9144000"/>
              <a:gd name="connsiteY105" fmla="*/ 1821465 h 2362641"/>
              <a:gd name="connsiteX106" fmla="*/ 7147249 w 9144000"/>
              <a:gd name="connsiteY106" fmla="*/ 1830796 h 2362641"/>
              <a:gd name="connsiteX107" fmla="*/ 7193902 w 9144000"/>
              <a:gd name="connsiteY107" fmla="*/ 1840127 h 2362641"/>
              <a:gd name="connsiteX108" fmla="*/ 7511143 w 9144000"/>
              <a:gd name="connsiteY108" fmla="*/ 1830796 h 2362641"/>
              <a:gd name="connsiteX109" fmla="*/ 7557796 w 9144000"/>
              <a:gd name="connsiteY109" fmla="*/ 1821465 h 2362641"/>
              <a:gd name="connsiteX110" fmla="*/ 7725747 w 9144000"/>
              <a:gd name="connsiteY110" fmla="*/ 1840127 h 2362641"/>
              <a:gd name="connsiteX111" fmla="*/ 7800392 w 9144000"/>
              <a:gd name="connsiteY111" fmla="*/ 1858788 h 2362641"/>
              <a:gd name="connsiteX112" fmla="*/ 7847045 w 9144000"/>
              <a:gd name="connsiteY112" fmla="*/ 1868119 h 2362641"/>
              <a:gd name="connsiteX113" fmla="*/ 7884368 w 9144000"/>
              <a:gd name="connsiteY113" fmla="*/ 1877449 h 2362641"/>
              <a:gd name="connsiteX114" fmla="*/ 7940351 w 9144000"/>
              <a:gd name="connsiteY114" fmla="*/ 1886780 h 2362641"/>
              <a:gd name="connsiteX115" fmla="*/ 8033658 w 9144000"/>
              <a:gd name="connsiteY115" fmla="*/ 1905441 h 2362641"/>
              <a:gd name="connsiteX116" fmla="*/ 8061649 w 9144000"/>
              <a:gd name="connsiteY116" fmla="*/ 1914772 h 2362641"/>
              <a:gd name="connsiteX117" fmla="*/ 8080311 w 9144000"/>
              <a:gd name="connsiteY117" fmla="*/ 1933433 h 2362641"/>
              <a:gd name="connsiteX118" fmla="*/ 8136294 w 9144000"/>
              <a:gd name="connsiteY118" fmla="*/ 1952094 h 2362641"/>
              <a:gd name="connsiteX119" fmla="*/ 8173617 w 9144000"/>
              <a:gd name="connsiteY119" fmla="*/ 1942763 h 2362641"/>
              <a:gd name="connsiteX120" fmla="*/ 8220270 w 9144000"/>
              <a:gd name="connsiteY120" fmla="*/ 1933433 h 2362641"/>
              <a:gd name="connsiteX121" fmla="*/ 8276253 w 9144000"/>
              <a:gd name="connsiteY121" fmla="*/ 1914772 h 2362641"/>
              <a:gd name="connsiteX122" fmla="*/ 8425543 w 9144000"/>
              <a:gd name="connsiteY122" fmla="*/ 1924102 h 2362641"/>
              <a:gd name="connsiteX123" fmla="*/ 8490858 w 9144000"/>
              <a:gd name="connsiteY123" fmla="*/ 1933433 h 2362641"/>
              <a:gd name="connsiteX124" fmla="*/ 8873413 w 9144000"/>
              <a:gd name="connsiteY124" fmla="*/ 1952094 h 2362641"/>
              <a:gd name="connsiteX125" fmla="*/ 8910735 w 9144000"/>
              <a:gd name="connsiteY125" fmla="*/ 1970755 h 2362641"/>
              <a:gd name="connsiteX126" fmla="*/ 8938727 w 9144000"/>
              <a:gd name="connsiteY126" fmla="*/ 1989417 h 2362641"/>
              <a:gd name="connsiteX127" fmla="*/ 8966719 w 9144000"/>
              <a:gd name="connsiteY127" fmla="*/ 1998747 h 2362641"/>
              <a:gd name="connsiteX128" fmla="*/ 9004041 w 9144000"/>
              <a:gd name="connsiteY128" fmla="*/ 2017408 h 2362641"/>
              <a:gd name="connsiteX129" fmla="*/ 9144000 w 9144000"/>
              <a:gd name="connsiteY129" fmla="*/ 2026739 h 2362641"/>
              <a:gd name="connsiteX130" fmla="*/ 9144000 w 9144000"/>
              <a:gd name="connsiteY130" fmla="*/ 2362641 h 2362641"/>
              <a:gd name="connsiteX131" fmla="*/ 0 w 9144000"/>
              <a:gd name="connsiteY131" fmla="*/ 2353310 h 2362641"/>
              <a:gd name="connsiteX132" fmla="*/ 9331 w 9144000"/>
              <a:gd name="connsiteY132" fmla="*/ 76641 h 2362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9144000" h="2362641">
                <a:moveTo>
                  <a:pt x="9331" y="76641"/>
                </a:moveTo>
                <a:lnTo>
                  <a:pt x="9331" y="76641"/>
                </a:lnTo>
                <a:cubicBezTo>
                  <a:pt x="59094" y="79751"/>
                  <a:pt x="109371" y="78196"/>
                  <a:pt x="158621" y="85972"/>
                </a:cubicBezTo>
                <a:cubicBezTo>
                  <a:pt x="169698" y="87721"/>
                  <a:pt x="175421" y="103934"/>
                  <a:pt x="186613" y="104633"/>
                </a:cubicBezTo>
                <a:cubicBezTo>
                  <a:pt x="227086" y="107162"/>
                  <a:pt x="267478" y="98412"/>
                  <a:pt x="307911" y="95302"/>
                </a:cubicBezTo>
                <a:cubicBezTo>
                  <a:pt x="326572" y="89082"/>
                  <a:pt x="344606" y="72783"/>
                  <a:pt x="363894" y="76641"/>
                </a:cubicBezTo>
                <a:lnTo>
                  <a:pt x="457200" y="95302"/>
                </a:lnTo>
                <a:cubicBezTo>
                  <a:pt x="501997" y="113221"/>
                  <a:pt x="516522" y="123294"/>
                  <a:pt x="569168" y="123294"/>
                </a:cubicBezTo>
                <a:cubicBezTo>
                  <a:pt x="597332" y="123294"/>
                  <a:pt x="625151" y="117073"/>
                  <a:pt x="653143" y="113963"/>
                </a:cubicBezTo>
                <a:cubicBezTo>
                  <a:pt x="665106" y="110972"/>
                  <a:pt x="705069" y="101997"/>
                  <a:pt x="718458" y="95302"/>
                </a:cubicBezTo>
                <a:cubicBezTo>
                  <a:pt x="728488" y="90287"/>
                  <a:pt x="735304" y="77879"/>
                  <a:pt x="746449" y="76641"/>
                </a:cubicBezTo>
                <a:cubicBezTo>
                  <a:pt x="820702" y="68391"/>
                  <a:pt x="895739" y="70420"/>
                  <a:pt x="970384" y="67310"/>
                </a:cubicBezTo>
                <a:cubicBezTo>
                  <a:pt x="985935" y="64200"/>
                  <a:pt x="1001178" y="57980"/>
                  <a:pt x="1017037" y="57980"/>
                </a:cubicBezTo>
                <a:cubicBezTo>
                  <a:pt x="1098025" y="57980"/>
                  <a:pt x="1078230" y="68613"/>
                  <a:pt x="1147666" y="85972"/>
                </a:cubicBezTo>
                <a:lnTo>
                  <a:pt x="1222311" y="104633"/>
                </a:lnTo>
                <a:lnTo>
                  <a:pt x="1259633" y="113963"/>
                </a:lnTo>
                <a:cubicBezTo>
                  <a:pt x="1337388" y="110853"/>
                  <a:pt x="1415265" y="109987"/>
                  <a:pt x="1492898" y="104633"/>
                </a:cubicBezTo>
                <a:cubicBezTo>
                  <a:pt x="1505692" y="103751"/>
                  <a:pt x="1517938" y="98987"/>
                  <a:pt x="1530221" y="95302"/>
                </a:cubicBezTo>
                <a:cubicBezTo>
                  <a:pt x="1549062" y="89650"/>
                  <a:pt x="1586204" y="76641"/>
                  <a:pt x="1586204" y="76641"/>
                </a:cubicBezTo>
                <a:cubicBezTo>
                  <a:pt x="1624572" y="79382"/>
                  <a:pt x="1731149" y="96255"/>
                  <a:pt x="1782147" y="76641"/>
                </a:cubicBezTo>
                <a:cubicBezTo>
                  <a:pt x="1803080" y="68590"/>
                  <a:pt x="1816854" y="46412"/>
                  <a:pt x="1838131" y="39319"/>
                </a:cubicBezTo>
                <a:cubicBezTo>
                  <a:pt x="1956083" y="0"/>
                  <a:pt x="1767499" y="65591"/>
                  <a:pt x="1894115" y="11327"/>
                </a:cubicBezTo>
                <a:cubicBezTo>
                  <a:pt x="1905902" y="6275"/>
                  <a:pt x="1918996" y="5106"/>
                  <a:pt x="1931437" y="1996"/>
                </a:cubicBezTo>
                <a:cubicBezTo>
                  <a:pt x="1959429" y="5106"/>
                  <a:pt x="1987796" y="5803"/>
                  <a:pt x="2015413" y="11327"/>
                </a:cubicBezTo>
                <a:cubicBezTo>
                  <a:pt x="2034701" y="15185"/>
                  <a:pt x="2071396" y="29988"/>
                  <a:pt x="2071396" y="29988"/>
                </a:cubicBezTo>
                <a:cubicBezTo>
                  <a:pt x="2107019" y="65609"/>
                  <a:pt x="2077825" y="43881"/>
                  <a:pt x="2155372" y="57980"/>
                </a:cubicBezTo>
                <a:cubicBezTo>
                  <a:pt x="2167989" y="60274"/>
                  <a:pt x="2180176" y="64528"/>
                  <a:pt x="2192694" y="67310"/>
                </a:cubicBezTo>
                <a:cubicBezTo>
                  <a:pt x="2208175" y="70750"/>
                  <a:pt x="2223796" y="73531"/>
                  <a:pt x="2239347" y="76641"/>
                </a:cubicBezTo>
                <a:cubicBezTo>
                  <a:pt x="2289285" y="126576"/>
                  <a:pt x="2216241" y="57470"/>
                  <a:pt x="2295331" y="113963"/>
                </a:cubicBezTo>
                <a:cubicBezTo>
                  <a:pt x="2306069" y="121633"/>
                  <a:pt x="2313992" y="132624"/>
                  <a:pt x="2323323" y="141955"/>
                </a:cubicBezTo>
                <a:cubicBezTo>
                  <a:pt x="2329543" y="154396"/>
                  <a:pt x="2333899" y="167959"/>
                  <a:pt x="2341984" y="179278"/>
                </a:cubicBezTo>
                <a:cubicBezTo>
                  <a:pt x="2349654" y="190016"/>
                  <a:pt x="2362656" y="196291"/>
                  <a:pt x="2369976" y="207270"/>
                </a:cubicBezTo>
                <a:cubicBezTo>
                  <a:pt x="2375432" y="215453"/>
                  <a:pt x="2373406" y="227393"/>
                  <a:pt x="2379307" y="235261"/>
                </a:cubicBezTo>
                <a:cubicBezTo>
                  <a:pt x="2392503" y="252855"/>
                  <a:pt x="2413761" y="263615"/>
                  <a:pt x="2425960" y="281914"/>
                </a:cubicBezTo>
                <a:cubicBezTo>
                  <a:pt x="2432180" y="291245"/>
                  <a:pt x="2436692" y="301976"/>
                  <a:pt x="2444621" y="309906"/>
                </a:cubicBezTo>
                <a:cubicBezTo>
                  <a:pt x="2462710" y="327995"/>
                  <a:pt x="2477836" y="330309"/>
                  <a:pt x="2500604" y="337898"/>
                </a:cubicBezTo>
                <a:cubicBezTo>
                  <a:pt x="2550003" y="333407"/>
                  <a:pt x="2626240" y="319118"/>
                  <a:pt x="2677886" y="337898"/>
                </a:cubicBezTo>
                <a:cubicBezTo>
                  <a:pt x="2692066" y="343054"/>
                  <a:pt x="2727197" y="395204"/>
                  <a:pt x="2733870" y="403212"/>
                </a:cubicBezTo>
                <a:cubicBezTo>
                  <a:pt x="2747805" y="419934"/>
                  <a:pt x="2761343" y="429575"/>
                  <a:pt x="2780523" y="440535"/>
                </a:cubicBezTo>
                <a:cubicBezTo>
                  <a:pt x="2792599" y="447436"/>
                  <a:pt x="2805769" y="452295"/>
                  <a:pt x="2817845" y="459196"/>
                </a:cubicBezTo>
                <a:cubicBezTo>
                  <a:pt x="2827582" y="464760"/>
                  <a:pt x="2836506" y="471637"/>
                  <a:pt x="2845837" y="477857"/>
                </a:cubicBezTo>
                <a:cubicBezTo>
                  <a:pt x="2866950" y="541192"/>
                  <a:pt x="2836292" y="468317"/>
                  <a:pt x="2911151" y="543172"/>
                </a:cubicBezTo>
                <a:cubicBezTo>
                  <a:pt x="2937743" y="569762"/>
                  <a:pt x="2924933" y="554513"/>
                  <a:pt x="2948474" y="589825"/>
                </a:cubicBezTo>
                <a:cubicBezTo>
                  <a:pt x="2972150" y="660853"/>
                  <a:pt x="2947847" y="641950"/>
                  <a:pt x="3013788" y="655139"/>
                </a:cubicBezTo>
                <a:cubicBezTo>
                  <a:pt x="3063360" y="688187"/>
                  <a:pt x="3019950" y="662024"/>
                  <a:pt x="3088433" y="692461"/>
                </a:cubicBezTo>
                <a:cubicBezTo>
                  <a:pt x="3157612" y="723208"/>
                  <a:pt x="3096254" y="701290"/>
                  <a:pt x="3153747" y="720453"/>
                </a:cubicBezTo>
                <a:cubicBezTo>
                  <a:pt x="3204447" y="771153"/>
                  <a:pt x="3173715" y="754884"/>
                  <a:pt x="3247053" y="767106"/>
                </a:cubicBezTo>
                <a:cubicBezTo>
                  <a:pt x="3253274" y="773327"/>
                  <a:pt x="3261189" y="778224"/>
                  <a:pt x="3265715" y="785768"/>
                </a:cubicBezTo>
                <a:cubicBezTo>
                  <a:pt x="3279397" y="808571"/>
                  <a:pt x="3266686" y="818910"/>
                  <a:pt x="3293707" y="832421"/>
                </a:cubicBezTo>
                <a:cubicBezTo>
                  <a:pt x="3311301" y="841218"/>
                  <a:pt x="3333323" y="840171"/>
                  <a:pt x="3349690" y="851082"/>
                </a:cubicBezTo>
                <a:lnTo>
                  <a:pt x="3405674" y="888404"/>
                </a:lnTo>
                <a:cubicBezTo>
                  <a:pt x="3415005" y="894624"/>
                  <a:pt x="3423027" y="903519"/>
                  <a:pt x="3433666" y="907065"/>
                </a:cubicBezTo>
                <a:cubicBezTo>
                  <a:pt x="3504026" y="930519"/>
                  <a:pt x="3417299" y="898881"/>
                  <a:pt x="3489649" y="935057"/>
                </a:cubicBezTo>
                <a:cubicBezTo>
                  <a:pt x="3498446" y="939456"/>
                  <a:pt x="3508601" y="940514"/>
                  <a:pt x="3517641" y="944388"/>
                </a:cubicBezTo>
                <a:cubicBezTo>
                  <a:pt x="3530426" y="949867"/>
                  <a:pt x="3542523" y="956829"/>
                  <a:pt x="3554964" y="963049"/>
                </a:cubicBezTo>
                <a:cubicBezTo>
                  <a:pt x="3626135" y="1034223"/>
                  <a:pt x="3543435" y="959865"/>
                  <a:pt x="3610947" y="1000372"/>
                </a:cubicBezTo>
                <a:cubicBezTo>
                  <a:pt x="3618490" y="1004898"/>
                  <a:pt x="3621741" y="1015099"/>
                  <a:pt x="3629609" y="1019033"/>
                </a:cubicBezTo>
                <a:cubicBezTo>
                  <a:pt x="3641079" y="1024768"/>
                  <a:pt x="3654357" y="1025848"/>
                  <a:pt x="3666931" y="1028363"/>
                </a:cubicBezTo>
                <a:cubicBezTo>
                  <a:pt x="3711780" y="1037333"/>
                  <a:pt x="3751684" y="1041290"/>
                  <a:pt x="3797560" y="1047025"/>
                </a:cubicBezTo>
                <a:lnTo>
                  <a:pt x="3853543" y="1084347"/>
                </a:lnTo>
                <a:cubicBezTo>
                  <a:pt x="3862874" y="1090567"/>
                  <a:pt x="3873606" y="1095079"/>
                  <a:pt x="3881535" y="1103008"/>
                </a:cubicBezTo>
                <a:lnTo>
                  <a:pt x="3918858" y="1140331"/>
                </a:lnTo>
                <a:cubicBezTo>
                  <a:pt x="3928713" y="1169897"/>
                  <a:pt x="3926177" y="1170474"/>
                  <a:pt x="3946849" y="1196314"/>
                </a:cubicBezTo>
                <a:cubicBezTo>
                  <a:pt x="3952345" y="1203184"/>
                  <a:pt x="3960015" y="1208106"/>
                  <a:pt x="3965511" y="1214976"/>
                </a:cubicBezTo>
                <a:cubicBezTo>
                  <a:pt x="3972516" y="1223733"/>
                  <a:pt x="3976243" y="1235039"/>
                  <a:pt x="3984172" y="1242968"/>
                </a:cubicBezTo>
                <a:cubicBezTo>
                  <a:pt x="3992101" y="1250897"/>
                  <a:pt x="4003549" y="1254450"/>
                  <a:pt x="4012164" y="1261629"/>
                </a:cubicBezTo>
                <a:cubicBezTo>
                  <a:pt x="4022301" y="1270076"/>
                  <a:pt x="4028353" y="1283720"/>
                  <a:pt x="4040155" y="1289621"/>
                </a:cubicBezTo>
                <a:cubicBezTo>
                  <a:pt x="4054340" y="1296713"/>
                  <a:pt x="4071423" y="1295105"/>
                  <a:pt x="4086809" y="1298951"/>
                </a:cubicBezTo>
                <a:cubicBezTo>
                  <a:pt x="4110718" y="1304928"/>
                  <a:pt x="4126443" y="1315558"/>
                  <a:pt x="4152123" y="1317612"/>
                </a:cubicBezTo>
                <a:cubicBezTo>
                  <a:pt x="4217303" y="1322826"/>
                  <a:pt x="4282752" y="1323833"/>
                  <a:pt x="4348066" y="1326943"/>
                </a:cubicBezTo>
                <a:cubicBezTo>
                  <a:pt x="4424913" y="1352559"/>
                  <a:pt x="4384576" y="1348386"/>
                  <a:pt x="4469364" y="1336274"/>
                </a:cubicBezTo>
                <a:cubicBezTo>
                  <a:pt x="4482854" y="1337398"/>
                  <a:pt x="4583092" y="1339695"/>
                  <a:pt x="4618653" y="1354935"/>
                </a:cubicBezTo>
                <a:cubicBezTo>
                  <a:pt x="4628960" y="1359352"/>
                  <a:pt x="4636145" y="1369658"/>
                  <a:pt x="4646645" y="1373596"/>
                </a:cubicBezTo>
                <a:cubicBezTo>
                  <a:pt x="4661494" y="1379164"/>
                  <a:pt x="4677913" y="1379081"/>
                  <a:pt x="4693298" y="1382927"/>
                </a:cubicBezTo>
                <a:cubicBezTo>
                  <a:pt x="4702840" y="1385312"/>
                  <a:pt x="4711499" y="1391325"/>
                  <a:pt x="4721290" y="1392257"/>
                </a:cubicBezTo>
                <a:cubicBezTo>
                  <a:pt x="4777107" y="1397573"/>
                  <a:pt x="4833257" y="1398478"/>
                  <a:pt x="4889241" y="1401588"/>
                </a:cubicBezTo>
                <a:cubicBezTo>
                  <a:pt x="4898572" y="1404698"/>
                  <a:pt x="4917233" y="1420754"/>
                  <a:pt x="4917233" y="1410919"/>
                </a:cubicBezTo>
                <a:cubicBezTo>
                  <a:pt x="4917233" y="1400763"/>
                  <a:pt x="4853850" y="1356866"/>
                  <a:pt x="4851919" y="1354935"/>
                </a:cubicBezTo>
                <a:cubicBezTo>
                  <a:pt x="4843990" y="1347005"/>
                  <a:pt x="4869881" y="1368581"/>
                  <a:pt x="4879911" y="1373596"/>
                </a:cubicBezTo>
                <a:cubicBezTo>
                  <a:pt x="4888708" y="1377994"/>
                  <a:pt x="4899305" y="1378151"/>
                  <a:pt x="4907902" y="1382927"/>
                </a:cubicBezTo>
                <a:cubicBezTo>
                  <a:pt x="4927508" y="1393819"/>
                  <a:pt x="4941524" y="1418529"/>
                  <a:pt x="4963886" y="1420249"/>
                </a:cubicBezTo>
                <a:cubicBezTo>
                  <a:pt x="5116349" y="1431977"/>
                  <a:pt x="5044833" y="1425545"/>
                  <a:pt x="5178490" y="1438910"/>
                </a:cubicBezTo>
                <a:cubicBezTo>
                  <a:pt x="5187821" y="1445131"/>
                  <a:pt x="5196452" y="1452557"/>
                  <a:pt x="5206482" y="1457572"/>
                </a:cubicBezTo>
                <a:cubicBezTo>
                  <a:pt x="5229028" y="1468845"/>
                  <a:pt x="5247895" y="1467270"/>
                  <a:pt x="5271796" y="1476233"/>
                </a:cubicBezTo>
                <a:cubicBezTo>
                  <a:pt x="5284820" y="1481117"/>
                  <a:pt x="5296334" y="1489415"/>
                  <a:pt x="5309119" y="1494894"/>
                </a:cubicBezTo>
                <a:cubicBezTo>
                  <a:pt x="5327864" y="1502927"/>
                  <a:pt x="5355487" y="1508819"/>
                  <a:pt x="5374433" y="1513555"/>
                </a:cubicBezTo>
                <a:cubicBezTo>
                  <a:pt x="5430417" y="1510445"/>
                  <a:pt x="5486508" y="1508881"/>
                  <a:pt x="5542384" y="1504225"/>
                </a:cubicBezTo>
                <a:cubicBezTo>
                  <a:pt x="5561237" y="1502654"/>
                  <a:pt x="5579449" y="1494894"/>
                  <a:pt x="5598368" y="1494894"/>
                </a:cubicBezTo>
                <a:cubicBezTo>
                  <a:pt x="5675970" y="1494894"/>
                  <a:pt x="5754473" y="1504982"/>
                  <a:pt x="5831633" y="1513555"/>
                </a:cubicBezTo>
                <a:cubicBezTo>
                  <a:pt x="5840964" y="1516665"/>
                  <a:pt x="5849981" y="1520957"/>
                  <a:pt x="5859625" y="1522886"/>
                </a:cubicBezTo>
                <a:cubicBezTo>
                  <a:pt x="5966849" y="1544332"/>
                  <a:pt x="5889687" y="1520467"/>
                  <a:pt x="5952931" y="1541547"/>
                </a:cubicBezTo>
                <a:cubicBezTo>
                  <a:pt x="5962262" y="1547767"/>
                  <a:pt x="5969742" y="1559348"/>
                  <a:pt x="5980923" y="1560208"/>
                </a:cubicBezTo>
                <a:cubicBezTo>
                  <a:pt x="6011616" y="1562569"/>
                  <a:pt x="6092689" y="1547801"/>
                  <a:pt x="6130213" y="1541547"/>
                </a:cubicBezTo>
                <a:cubicBezTo>
                  <a:pt x="6162786" y="1544262"/>
                  <a:pt x="6285768" y="1553477"/>
                  <a:pt x="6326155" y="1560208"/>
                </a:cubicBezTo>
                <a:cubicBezTo>
                  <a:pt x="6335857" y="1561825"/>
                  <a:pt x="6344470" y="1567780"/>
                  <a:pt x="6354147" y="1569539"/>
                </a:cubicBezTo>
                <a:cubicBezTo>
                  <a:pt x="6378818" y="1574025"/>
                  <a:pt x="6404146" y="1574249"/>
                  <a:pt x="6428792" y="1578870"/>
                </a:cubicBezTo>
                <a:cubicBezTo>
                  <a:pt x="6454000" y="1583597"/>
                  <a:pt x="6478138" y="1593315"/>
                  <a:pt x="6503437" y="1597531"/>
                </a:cubicBezTo>
                <a:lnTo>
                  <a:pt x="6559421" y="1606861"/>
                </a:lnTo>
                <a:lnTo>
                  <a:pt x="6643396" y="1634853"/>
                </a:lnTo>
                <a:lnTo>
                  <a:pt x="6671388" y="1644184"/>
                </a:lnTo>
                <a:lnTo>
                  <a:pt x="6699380" y="1653514"/>
                </a:lnTo>
                <a:cubicBezTo>
                  <a:pt x="6763547" y="1696293"/>
                  <a:pt x="6734087" y="1683744"/>
                  <a:pt x="6783355" y="1700168"/>
                </a:cubicBezTo>
                <a:cubicBezTo>
                  <a:pt x="6798404" y="1715216"/>
                  <a:pt x="6809411" y="1728662"/>
                  <a:pt x="6830009" y="1737490"/>
                </a:cubicBezTo>
                <a:cubicBezTo>
                  <a:pt x="6954677" y="1790920"/>
                  <a:pt x="6795492" y="1710773"/>
                  <a:pt x="6895323" y="1756151"/>
                </a:cubicBezTo>
                <a:cubicBezTo>
                  <a:pt x="7000017" y="1803739"/>
                  <a:pt x="6933645" y="1786210"/>
                  <a:pt x="7016621" y="1802804"/>
                </a:cubicBezTo>
                <a:cubicBezTo>
                  <a:pt x="7032172" y="1809024"/>
                  <a:pt x="7046897" y="1817956"/>
                  <a:pt x="7063274" y="1821465"/>
                </a:cubicBezTo>
                <a:cubicBezTo>
                  <a:pt x="7090813" y="1827366"/>
                  <a:pt x="7119368" y="1826813"/>
                  <a:pt x="7147249" y="1830796"/>
                </a:cubicBezTo>
                <a:cubicBezTo>
                  <a:pt x="7162949" y="1833039"/>
                  <a:pt x="7178351" y="1837017"/>
                  <a:pt x="7193902" y="1840127"/>
                </a:cubicBezTo>
                <a:cubicBezTo>
                  <a:pt x="7299649" y="1837017"/>
                  <a:pt x="7405489" y="1836214"/>
                  <a:pt x="7511143" y="1830796"/>
                </a:cubicBezTo>
                <a:cubicBezTo>
                  <a:pt x="7526981" y="1829984"/>
                  <a:pt x="7541937" y="1821465"/>
                  <a:pt x="7557796" y="1821465"/>
                </a:cubicBezTo>
                <a:cubicBezTo>
                  <a:pt x="7569080" y="1821465"/>
                  <a:pt x="7705903" y="1836406"/>
                  <a:pt x="7725747" y="1840127"/>
                </a:cubicBezTo>
                <a:cubicBezTo>
                  <a:pt x="7750955" y="1844854"/>
                  <a:pt x="7775243" y="1853758"/>
                  <a:pt x="7800392" y="1858788"/>
                </a:cubicBezTo>
                <a:cubicBezTo>
                  <a:pt x="7815943" y="1861898"/>
                  <a:pt x="7831564" y="1864679"/>
                  <a:pt x="7847045" y="1868119"/>
                </a:cubicBezTo>
                <a:cubicBezTo>
                  <a:pt x="7859563" y="1870901"/>
                  <a:pt x="7871793" y="1874934"/>
                  <a:pt x="7884368" y="1877449"/>
                </a:cubicBezTo>
                <a:cubicBezTo>
                  <a:pt x="7902919" y="1881159"/>
                  <a:pt x="7921800" y="1883070"/>
                  <a:pt x="7940351" y="1886780"/>
                </a:cubicBezTo>
                <a:cubicBezTo>
                  <a:pt x="8079534" y="1914616"/>
                  <a:pt x="7841830" y="1873469"/>
                  <a:pt x="8033658" y="1905441"/>
                </a:cubicBezTo>
                <a:cubicBezTo>
                  <a:pt x="8042988" y="1908551"/>
                  <a:pt x="8053215" y="1909712"/>
                  <a:pt x="8061649" y="1914772"/>
                </a:cubicBezTo>
                <a:cubicBezTo>
                  <a:pt x="8069192" y="1919298"/>
                  <a:pt x="8072443" y="1929499"/>
                  <a:pt x="8080311" y="1933433"/>
                </a:cubicBezTo>
                <a:cubicBezTo>
                  <a:pt x="8097905" y="1942230"/>
                  <a:pt x="8136294" y="1952094"/>
                  <a:pt x="8136294" y="1952094"/>
                </a:cubicBezTo>
                <a:cubicBezTo>
                  <a:pt x="8148735" y="1948984"/>
                  <a:pt x="8161098" y="1945545"/>
                  <a:pt x="8173617" y="1942763"/>
                </a:cubicBezTo>
                <a:cubicBezTo>
                  <a:pt x="8189098" y="1939323"/>
                  <a:pt x="8204970" y="1937606"/>
                  <a:pt x="8220270" y="1933433"/>
                </a:cubicBezTo>
                <a:cubicBezTo>
                  <a:pt x="8239247" y="1928257"/>
                  <a:pt x="8276253" y="1914772"/>
                  <a:pt x="8276253" y="1914772"/>
                </a:cubicBezTo>
                <a:cubicBezTo>
                  <a:pt x="8326016" y="1917882"/>
                  <a:pt x="8375870" y="1919783"/>
                  <a:pt x="8425543" y="1924102"/>
                </a:cubicBezTo>
                <a:cubicBezTo>
                  <a:pt x="8447453" y="1926007"/>
                  <a:pt x="8468941" y="1931607"/>
                  <a:pt x="8490858" y="1933433"/>
                </a:cubicBezTo>
                <a:cubicBezTo>
                  <a:pt x="8586858" y="1941433"/>
                  <a:pt x="8790089" y="1948622"/>
                  <a:pt x="8873413" y="1952094"/>
                </a:cubicBezTo>
                <a:cubicBezTo>
                  <a:pt x="8885854" y="1958314"/>
                  <a:pt x="8898659" y="1963854"/>
                  <a:pt x="8910735" y="1970755"/>
                </a:cubicBezTo>
                <a:cubicBezTo>
                  <a:pt x="8920472" y="1976319"/>
                  <a:pt x="8928697" y="1984402"/>
                  <a:pt x="8938727" y="1989417"/>
                </a:cubicBezTo>
                <a:cubicBezTo>
                  <a:pt x="8947524" y="1993815"/>
                  <a:pt x="8957679" y="1994873"/>
                  <a:pt x="8966719" y="1998747"/>
                </a:cubicBezTo>
                <a:cubicBezTo>
                  <a:pt x="8979504" y="2004226"/>
                  <a:pt x="8990302" y="2015239"/>
                  <a:pt x="9004041" y="2017408"/>
                </a:cubicBezTo>
                <a:cubicBezTo>
                  <a:pt x="9050225" y="2024700"/>
                  <a:pt x="9144000" y="2026739"/>
                  <a:pt x="9144000" y="2026739"/>
                </a:cubicBezTo>
                <a:lnTo>
                  <a:pt x="9144000" y="2362641"/>
                </a:lnTo>
                <a:lnTo>
                  <a:pt x="0" y="2353310"/>
                </a:lnTo>
                <a:cubicBezTo>
                  <a:pt x="3110" y="1597531"/>
                  <a:pt x="7776" y="456086"/>
                  <a:pt x="9331" y="76641"/>
                </a:cubicBezTo>
                <a:close/>
              </a:path>
            </a:pathLst>
          </a:custGeom>
          <a:blipFill>
            <a:blip r:embed="rId3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550506" y="1539780"/>
            <a:ext cx="1974768" cy="3657371"/>
          </a:xfrm>
          <a:custGeom>
            <a:avLst/>
            <a:gdLst>
              <a:gd name="connsiteX0" fmla="*/ 0 w 1974768"/>
              <a:gd name="connsiteY0" fmla="*/ 3657371 h 3657371"/>
              <a:gd name="connsiteX1" fmla="*/ 1800808 w 1974768"/>
              <a:gd name="connsiteY1" fmla="*/ 3657371 h 3657371"/>
              <a:gd name="connsiteX2" fmla="*/ 1576874 w 1974768"/>
              <a:gd name="connsiteY2" fmla="*/ 326342 h 3657371"/>
              <a:gd name="connsiteX3" fmla="*/ 1819470 w 1974768"/>
              <a:gd name="connsiteY3" fmla="*/ 317012 h 3657371"/>
              <a:gd name="connsiteX4" fmla="*/ 1903445 w 1974768"/>
              <a:gd name="connsiteY4" fmla="*/ 298351 h 3657371"/>
              <a:gd name="connsiteX5" fmla="*/ 1922106 w 1974768"/>
              <a:gd name="connsiteY5" fmla="*/ 279689 h 3657371"/>
              <a:gd name="connsiteX6" fmla="*/ 1950098 w 1974768"/>
              <a:gd name="connsiteY6" fmla="*/ 223706 h 3657371"/>
              <a:gd name="connsiteX7" fmla="*/ 1922106 w 1974768"/>
              <a:gd name="connsiteY7" fmla="*/ 65085 h 3657371"/>
              <a:gd name="connsiteX8" fmla="*/ 1894114 w 1974768"/>
              <a:gd name="connsiteY8" fmla="*/ 37093 h 3657371"/>
              <a:gd name="connsiteX9" fmla="*/ 634482 w 1974768"/>
              <a:gd name="connsiteY9" fmla="*/ 46424 h 3657371"/>
              <a:gd name="connsiteX10" fmla="*/ 0 w 1974768"/>
              <a:gd name="connsiteY10" fmla="*/ 3657371 h 3657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74768" h="3657371">
                <a:moveTo>
                  <a:pt x="0" y="3657371"/>
                </a:moveTo>
                <a:lnTo>
                  <a:pt x="1800808" y="3657371"/>
                </a:lnTo>
                <a:lnTo>
                  <a:pt x="1576874" y="326342"/>
                </a:lnTo>
                <a:lnTo>
                  <a:pt x="1819470" y="317012"/>
                </a:lnTo>
                <a:cubicBezTo>
                  <a:pt x="1847462" y="310792"/>
                  <a:pt x="1876497" y="308150"/>
                  <a:pt x="1903445" y="298351"/>
                </a:cubicBezTo>
                <a:cubicBezTo>
                  <a:pt x="1911712" y="295345"/>
                  <a:pt x="1916611" y="286558"/>
                  <a:pt x="1922106" y="279689"/>
                </a:cubicBezTo>
                <a:cubicBezTo>
                  <a:pt x="1942778" y="253849"/>
                  <a:pt x="1940242" y="253272"/>
                  <a:pt x="1950098" y="223706"/>
                </a:cubicBezTo>
                <a:cubicBezTo>
                  <a:pt x="1935184" y="0"/>
                  <a:pt x="1974768" y="130915"/>
                  <a:pt x="1922106" y="65085"/>
                </a:cubicBezTo>
                <a:cubicBezTo>
                  <a:pt x="1897643" y="34505"/>
                  <a:pt x="1915790" y="37093"/>
                  <a:pt x="1894114" y="37093"/>
                </a:cubicBezTo>
                <a:lnTo>
                  <a:pt x="634482" y="46424"/>
                </a:lnTo>
                <a:lnTo>
                  <a:pt x="0" y="3657371"/>
                </a:lnTo>
                <a:close/>
              </a:path>
            </a:pathLst>
          </a:custGeom>
          <a:blipFill>
            <a:blip r:embed="rId4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3890865" y="5596377"/>
            <a:ext cx="5253135" cy="935052"/>
          </a:xfrm>
          <a:custGeom>
            <a:avLst/>
            <a:gdLst>
              <a:gd name="connsiteX0" fmla="*/ 0 w 5253135"/>
              <a:gd name="connsiteY0" fmla="*/ 1990 h 935052"/>
              <a:gd name="connsiteX1" fmla="*/ 5253135 w 5253135"/>
              <a:gd name="connsiteY1" fmla="*/ 1990 h 935052"/>
              <a:gd name="connsiteX2" fmla="*/ 5253135 w 5253135"/>
              <a:gd name="connsiteY2" fmla="*/ 925721 h 935052"/>
              <a:gd name="connsiteX3" fmla="*/ 5243804 w 5253135"/>
              <a:gd name="connsiteY3" fmla="*/ 925721 h 935052"/>
              <a:gd name="connsiteX4" fmla="*/ 5159829 w 5253135"/>
              <a:gd name="connsiteY4" fmla="*/ 935052 h 935052"/>
              <a:gd name="connsiteX5" fmla="*/ 5094515 w 5253135"/>
              <a:gd name="connsiteY5" fmla="*/ 916390 h 935052"/>
              <a:gd name="connsiteX6" fmla="*/ 5066523 w 5253135"/>
              <a:gd name="connsiteY6" fmla="*/ 897729 h 935052"/>
              <a:gd name="connsiteX7" fmla="*/ 5001208 w 5253135"/>
              <a:gd name="connsiteY7" fmla="*/ 879068 h 935052"/>
              <a:gd name="connsiteX8" fmla="*/ 4973217 w 5253135"/>
              <a:gd name="connsiteY8" fmla="*/ 860407 h 935052"/>
              <a:gd name="connsiteX9" fmla="*/ 4385388 w 5253135"/>
              <a:gd name="connsiteY9" fmla="*/ 813754 h 935052"/>
              <a:gd name="connsiteX10" fmla="*/ 4385388 w 5253135"/>
              <a:gd name="connsiteY10" fmla="*/ 813754 h 935052"/>
              <a:gd name="connsiteX11" fmla="*/ 4310743 w 5253135"/>
              <a:gd name="connsiteY11" fmla="*/ 851076 h 935052"/>
              <a:gd name="connsiteX12" fmla="*/ 4282751 w 5253135"/>
              <a:gd name="connsiteY12" fmla="*/ 860407 h 935052"/>
              <a:gd name="connsiteX13" fmla="*/ 4245429 w 5253135"/>
              <a:gd name="connsiteY13" fmla="*/ 851076 h 935052"/>
              <a:gd name="connsiteX14" fmla="*/ 4198776 w 5253135"/>
              <a:gd name="connsiteY14" fmla="*/ 841745 h 935052"/>
              <a:gd name="connsiteX15" fmla="*/ 4170784 w 5253135"/>
              <a:gd name="connsiteY15" fmla="*/ 832415 h 935052"/>
              <a:gd name="connsiteX16" fmla="*/ 4124131 w 5253135"/>
              <a:gd name="connsiteY16" fmla="*/ 823084 h 935052"/>
              <a:gd name="connsiteX17" fmla="*/ 4133462 w 5253135"/>
              <a:gd name="connsiteY17" fmla="*/ 813754 h 935052"/>
              <a:gd name="connsiteX18" fmla="*/ 3666931 w 5253135"/>
              <a:gd name="connsiteY18" fmla="*/ 720447 h 935052"/>
              <a:gd name="connsiteX19" fmla="*/ 3610947 w 5253135"/>
              <a:gd name="connsiteY19" fmla="*/ 739109 h 935052"/>
              <a:gd name="connsiteX20" fmla="*/ 3228392 w 5253135"/>
              <a:gd name="connsiteY20" fmla="*/ 739109 h 935052"/>
              <a:gd name="connsiteX21" fmla="*/ 3107094 w 5253135"/>
              <a:gd name="connsiteY21" fmla="*/ 711117 h 935052"/>
              <a:gd name="connsiteX22" fmla="*/ 2948474 w 5253135"/>
              <a:gd name="connsiteY22" fmla="*/ 655133 h 935052"/>
              <a:gd name="connsiteX23" fmla="*/ 2883159 w 5253135"/>
              <a:gd name="connsiteY23" fmla="*/ 599150 h 935052"/>
              <a:gd name="connsiteX24" fmla="*/ 2808515 w 5253135"/>
              <a:gd name="connsiteY24" fmla="*/ 552496 h 935052"/>
              <a:gd name="connsiteX25" fmla="*/ 2631233 w 5253135"/>
              <a:gd name="connsiteY25" fmla="*/ 496513 h 935052"/>
              <a:gd name="connsiteX26" fmla="*/ 2379306 w 5253135"/>
              <a:gd name="connsiteY26" fmla="*/ 468521 h 935052"/>
              <a:gd name="connsiteX27" fmla="*/ 2230017 w 5253135"/>
              <a:gd name="connsiteY27" fmla="*/ 440529 h 935052"/>
              <a:gd name="connsiteX28" fmla="*/ 2090057 w 5253135"/>
              <a:gd name="connsiteY28" fmla="*/ 468521 h 935052"/>
              <a:gd name="connsiteX29" fmla="*/ 2043404 w 5253135"/>
              <a:gd name="connsiteY29" fmla="*/ 449860 h 935052"/>
              <a:gd name="connsiteX30" fmla="*/ 1716833 w 5253135"/>
              <a:gd name="connsiteY30" fmla="*/ 393876 h 935052"/>
              <a:gd name="connsiteX31" fmla="*/ 1483568 w 5253135"/>
              <a:gd name="connsiteY31" fmla="*/ 421868 h 935052"/>
              <a:gd name="connsiteX32" fmla="*/ 1455576 w 5253135"/>
              <a:gd name="connsiteY32" fmla="*/ 421868 h 935052"/>
              <a:gd name="connsiteX33" fmla="*/ 1278294 w 5253135"/>
              <a:gd name="connsiteY33" fmla="*/ 337892 h 935052"/>
              <a:gd name="connsiteX34" fmla="*/ 1017037 w 5253135"/>
              <a:gd name="connsiteY34" fmla="*/ 309901 h 935052"/>
              <a:gd name="connsiteX35" fmla="*/ 933062 w 5253135"/>
              <a:gd name="connsiteY35" fmla="*/ 300570 h 935052"/>
              <a:gd name="connsiteX36" fmla="*/ 802433 w 5253135"/>
              <a:gd name="connsiteY36" fmla="*/ 291239 h 935052"/>
              <a:gd name="connsiteX37" fmla="*/ 709127 w 5253135"/>
              <a:gd name="connsiteY37" fmla="*/ 253917 h 935052"/>
              <a:gd name="connsiteX38" fmla="*/ 681135 w 5253135"/>
              <a:gd name="connsiteY38" fmla="*/ 244586 h 935052"/>
              <a:gd name="connsiteX39" fmla="*/ 587829 w 5253135"/>
              <a:gd name="connsiteY39" fmla="*/ 253917 h 935052"/>
              <a:gd name="connsiteX40" fmla="*/ 541176 w 5253135"/>
              <a:gd name="connsiteY40" fmla="*/ 263247 h 935052"/>
              <a:gd name="connsiteX41" fmla="*/ 475862 w 5253135"/>
              <a:gd name="connsiteY41" fmla="*/ 253917 h 935052"/>
              <a:gd name="connsiteX42" fmla="*/ 466531 w 5253135"/>
              <a:gd name="connsiteY42" fmla="*/ 225925 h 935052"/>
              <a:gd name="connsiteX43" fmla="*/ 438539 w 5253135"/>
              <a:gd name="connsiteY43" fmla="*/ 216594 h 935052"/>
              <a:gd name="connsiteX44" fmla="*/ 298580 w 5253135"/>
              <a:gd name="connsiteY44" fmla="*/ 225925 h 935052"/>
              <a:gd name="connsiteX45" fmla="*/ 223935 w 5253135"/>
              <a:gd name="connsiteY45" fmla="*/ 207264 h 935052"/>
              <a:gd name="connsiteX46" fmla="*/ 195943 w 5253135"/>
              <a:gd name="connsiteY46" fmla="*/ 188603 h 935052"/>
              <a:gd name="connsiteX47" fmla="*/ 139959 w 5253135"/>
              <a:gd name="connsiteY47" fmla="*/ 179272 h 935052"/>
              <a:gd name="connsiteX48" fmla="*/ 74645 w 5253135"/>
              <a:gd name="connsiteY48" fmla="*/ 113958 h 935052"/>
              <a:gd name="connsiteX49" fmla="*/ 37323 w 5253135"/>
              <a:gd name="connsiteY49" fmla="*/ 39313 h 935052"/>
              <a:gd name="connsiteX50" fmla="*/ 0 w 5253135"/>
              <a:gd name="connsiteY50" fmla="*/ 1990 h 935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5253135" h="935052">
                <a:moveTo>
                  <a:pt x="0" y="1990"/>
                </a:moveTo>
                <a:lnTo>
                  <a:pt x="5253135" y="1990"/>
                </a:lnTo>
                <a:lnTo>
                  <a:pt x="5253135" y="925721"/>
                </a:lnTo>
                <a:lnTo>
                  <a:pt x="5243804" y="925721"/>
                </a:lnTo>
                <a:cubicBezTo>
                  <a:pt x="5215812" y="928831"/>
                  <a:pt x="5187993" y="935052"/>
                  <a:pt x="5159829" y="935052"/>
                </a:cubicBezTo>
                <a:cubicBezTo>
                  <a:pt x="5153848" y="935052"/>
                  <a:pt x="5103316" y="920791"/>
                  <a:pt x="5094515" y="916390"/>
                </a:cubicBezTo>
                <a:cubicBezTo>
                  <a:pt x="5084485" y="911375"/>
                  <a:pt x="5076553" y="902744"/>
                  <a:pt x="5066523" y="897729"/>
                </a:cubicBezTo>
                <a:cubicBezTo>
                  <a:pt x="5053141" y="891038"/>
                  <a:pt x="5013161" y="882056"/>
                  <a:pt x="5001208" y="879068"/>
                </a:cubicBezTo>
                <a:lnTo>
                  <a:pt x="4973217" y="860407"/>
                </a:lnTo>
                <a:lnTo>
                  <a:pt x="4385388" y="813754"/>
                </a:lnTo>
                <a:lnTo>
                  <a:pt x="4385388" y="813754"/>
                </a:lnTo>
                <a:cubicBezTo>
                  <a:pt x="4360506" y="826195"/>
                  <a:pt x="4336068" y="839565"/>
                  <a:pt x="4310743" y="851076"/>
                </a:cubicBezTo>
                <a:cubicBezTo>
                  <a:pt x="4301789" y="855146"/>
                  <a:pt x="4292586" y="860407"/>
                  <a:pt x="4282751" y="860407"/>
                </a:cubicBezTo>
                <a:cubicBezTo>
                  <a:pt x="4269927" y="860407"/>
                  <a:pt x="4257947" y="853858"/>
                  <a:pt x="4245429" y="851076"/>
                </a:cubicBezTo>
                <a:cubicBezTo>
                  <a:pt x="4229948" y="847636"/>
                  <a:pt x="4214161" y="845591"/>
                  <a:pt x="4198776" y="841745"/>
                </a:cubicBezTo>
                <a:cubicBezTo>
                  <a:pt x="4189234" y="839360"/>
                  <a:pt x="4180326" y="834800"/>
                  <a:pt x="4170784" y="832415"/>
                </a:cubicBezTo>
                <a:cubicBezTo>
                  <a:pt x="4155399" y="828569"/>
                  <a:pt x="4138316" y="830176"/>
                  <a:pt x="4124131" y="823084"/>
                </a:cubicBezTo>
                <a:cubicBezTo>
                  <a:pt x="4120197" y="821117"/>
                  <a:pt x="4130352" y="816864"/>
                  <a:pt x="4133462" y="813754"/>
                </a:cubicBezTo>
                <a:lnTo>
                  <a:pt x="3666931" y="720447"/>
                </a:lnTo>
                <a:lnTo>
                  <a:pt x="3610947" y="739109"/>
                </a:lnTo>
                <a:lnTo>
                  <a:pt x="3228392" y="739109"/>
                </a:lnTo>
                <a:lnTo>
                  <a:pt x="3107094" y="711117"/>
                </a:lnTo>
                <a:lnTo>
                  <a:pt x="2948474" y="655133"/>
                </a:lnTo>
                <a:lnTo>
                  <a:pt x="2883159" y="599150"/>
                </a:lnTo>
                <a:cubicBezTo>
                  <a:pt x="2815314" y="550688"/>
                  <a:pt x="2844600" y="552496"/>
                  <a:pt x="2808515" y="552496"/>
                </a:cubicBezTo>
                <a:lnTo>
                  <a:pt x="2631233" y="496513"/>
                </a:lnTo>
                <a:lnTo>
                  <a:pt x="2379306" y="468521"/>
                </a:lnTo>
                <a:lnTo>
                  <a:pt x="2230017" y="440529"/>
                </a:lnTo>
                <a:lnTo>
                  <a:pt x="2090057" y="468521"/>
                </a:lnTo>
                <a:lnTo>
                  <a:pt x="2043404" y="449860"/>
                </a:lnTo>
                <a:lnTo>
                  <a:pt x="1716833" y="393876"/>
                </a:lnTo>
                <a:lnTo>
                  <a:pt x="1483568" y="421868"/>
                </a:lnTo>
                <a:lnTo>
                  <a:pt x="1455576" y="421868"/>
                </a:lnTo>
                <a:lnTo>
                  <a:pt x="1278294" y="337892"/>
                </a:lnTo>
                <a:lnTo>
                  <a:pt x="1017037" y="309901"/>
                </a:lnTo>
                <a:lnTo>
                  <a:pt x="933062" y="300570"/>
                </a:lnTo>
                <a:cubicBezTo>
                  <a:pt x="889519" y="297460"/>
                  <a:pt x="845604" y="297715"/>
                  <a:pt x="802433" y="291239"/>
                </a:cubicBezTo>
                <a:cubicBezTo>
                  <a:pt x="758867" y="284704"/>
                  <a:pt x="745932" y="269691"/>
                  <a:pt x="709127" y="253917"/>
                </a:cubicBezTo>
                <a:cubicBezTo>
                  <a:pt x="700087" y="250043"/>
                  <a:pt x="690466" y="247696"/>
                  <a:pt x="681135" y="244586"/>
                </a:cubicBezTo>
                <a:cubicBezTo>
                  <a:pt x="650033" y="247696"/>
                  <a:pt x="618812" y="249786"/>
                  <a:pt x="587829" y="253917"/>
                </a:cubicBezTo>
                <a:cubicBezTo>
                  <a:pt x="572109" y="256013"/>
                  <a:pt x="557035" y="263247"/>
                  <a:pt x="541176" y="263247"/>
                </a:cubicBezTo>
                <a:cubicBezTo>
                  <a:pt x="519184" y="263247"/>
                  <a:pt x="497633" y="257027"/>
                  <a:pt x="475862" y="253917"/>
                </a:cubicBezTo>
                <a:cubicBezTo>
                  <a:pt x="472752" y="244586"/>
                  <a:pt x="473486" y="232880"/>
                  <a:pt x="466531" y="225925"/>
                </a:cubicBezTo>
                <a:cubicBezTo>
                  <a:pt x="459576" y="218970"/>
                  <a:pt x="448374" y="216594"/>
                  <a:pt x="438539" y="216594"/>
                </a:cubicBezTo>
                <a:cubicBezTo>
                  <a:pt x="391782" y="216594"/>
                  <a:pt x="345233" y="222815"/>
                  <a:pt x="298580" y="225925"/>
                </a:cubicBezTo>
                <a:cubicBezTo>
                  <a:pt x="280841" y="222377"/>
                  <a:pt x="243060" y="216826"/>
                  <a:pt x="223935" y="207264"/>
                </a:cubicBezTo>
                <a:cubicBezTo>
                  <a:pt x="213905" y="202249"/>
                  <a:pt x="206582" y="192149"/>
                  <a:pt x="195943" y="188603"/>
                </a:cubicBezTo>
                <a:cubicBezTo>
                  <a:pt x="177995" y="182620"/>
                  <a:pt x="139959" y="179272"/>
                  <a:pt x="139959" y="179272"/>
                </a:cubicBezTo>
                <a:lnTo>
                  <a:pt x="74645" y="113958"/>
                </a:lnTo>
                <a:cubicBezTo>
                  <a:pt x="62204" y="89076"/>
                  <a:pt x="48834" y="64638"/>
                  <a:pt x="37323" y="39313"/>
                </a:cubicBezTo>
                <a:cubicBezTo>
                  <a:pt x="19454" y="0"/>
                  <a:pt x="38143" y="21473"/>
                  <a:pt x="0" y="199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3000" y="1295400"/>
            <a:ext cx="137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Seawall Crest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590800" y="1600200"/>
            <a:ext cx="4419600" cy="0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438400" y="6553200"/>
            <a:ext cx="6705600" cy="0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2362200" y="4724400"/>
            <a:ext cx="0" cy="1828800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6172200" y="1600200"/>
            <a:ext cx="0" cy="4038600"/>
          </a:xfrm>
          <a:prstGeom prst="straightConnector1">
            <a:avLst/>
          </a:prstGeom>
          <a:ln w="15875">
            <a:solidFill>
              <a:schemeClr val="tx1"/>
            </a:solidFill>
            <a:prstDash val="solid"/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629400" y="5334000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Still Water Level (SWL)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590800" y="388620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Seawall </a:t>
            </a:r>
          </a:p>
          <a:p>
            <a:pPr algn="ctr"/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toe</a:t>
            </a:r>
          </a:p>
        </p:txBody>
      </p:sp>
      <p:cxnSp>
        <p:nvCxnSpPr>
          <p:cNvPr id="22" name="Straight Arrow Connector 21"/>
          <p:cNvCxnSpPr>
            <a:endCxn id="4" idx="31"/>
          </p:cNvCxnSpPr>
          <p:nvPr/>
        </p:nvCxnSpPr>
        <p:spPr>
          <a:xfrm flipH="1">
            <a:off x="2360645" y="4191000"/>
            <a:ext cx="534955" cy="511629"/>
          </a:xfrm>
          <a:prstGeom prst="straightConnector1">
            <a:avLst/>
          </a:prstGeom>
          <a:ln w="158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62200" y="5562600"/>
            <a:ext cx="466725" cy="476250"/>
          </a:xfrm>
          <a:prstGeom prst="rect">
            <a:avLst/>
          </a:prstGeom>
          <a:noFill/>
        </p:spPr>
      </p:pic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19800" y="6172200"/>
            <a:ext cx="485775" cy="476250"/>
          </a:xfrm>
          <a:prstGeom prst="rect">
            <a:avLst/>
          </a:prstGeom>
          <a:noFill/>
        </p:spPr>
      </p:pic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48400" y="3200400"/>
            <a:ext cx="390525" cy="476250"/>
          </a:xfrm>
          <a:prstGeom prst="rect">
            <a:avLst/>
          </a:prstGeom>
          <a:noFill/>
        </p:spPr>
      </p:pic>
      <p:sp>
        <p:nvSpPr>
          <p:cNvPr id="35" name="TextBox 34"/>
          <p:cNvSpPr txBox="1"/>
          <p:nvPr/>
        </p:nvSpPr>
        <p:spPr>
          <a:xfrm>
            <a:off x="0" y="15240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Input </a:t>
            </a:r>
            <a:r>
              <a:rPr lang="en-US" sz="3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Parameters</a:t>
            </a:r>
          </a:p>
          <a:p>
            <a:pPr algn="ctr"/>
            <a:r>
              <a:rPr lang="en-US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Freeboard &amp; Slope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477000" y="3276600"/>
            <a:ext cx="114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Freeboard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391400" y="3886200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Slope measured from the +2.0 MLLW level to the seawall toe  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2590800" y="4191000"/>
            <a:ext cx="4802156" cy="533400"/>
          </a:xfrm>
          <a:prstGeom prst="straightConnector1">
            <a:avLst/>
          </a:prstGeom>
          <a:ln w="158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8686800" y="4495800"/>
            <a:ext cx="304800" cy="1905000"/>
          </a:xfrm>
          <a:prstGeom prst="straightConnector1">
            <a:avLst/>
          </a:prstGeom>
          <a:ln w="158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4" idx="31"/>
            <a:endCxn id="4" idx="129"/>
          </p:cNvCxnSpPr>
          <p:nvPr/>
        </p:nvCxnSpPr>
        <p:spPr>
          <a:xfrm>
            <a:off x="2360645" y="4702629"/>
            <a:ext cx="6774024" cy="1819470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6124575" y="3110299"/>
            <a:ext cx="1495425" cy="609600"/>
          </a:xfrm>
          <a:prstGeom prst="ellipse">
            <a:avLst/>
          </a:prstGeom>
          <a:solidFill>
            <a:srgbClr val="FFFF00">
              <a:alpha val="28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7248331" y="3628378"/>
            <a:ext cx="1895669" cy="1053987"/>
          </a:xfrm>
          <a:prstGeom prst="ellipse">
            <a:avLst/>
          </a:prstGeom>
          <a:solidFill>
            <a:srgbClr val="FFFF00">
              <a:alpha val="28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7841741" y="3628378"/>
                <a:ext cx="7088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</a:rPr>
                      <m:t>𝒕𝒂𝒏</m:t>
                    </m:r>
                  </m:oMath>
                </a14:m>
                <a:r>
                  <a:rPr lang="el-GR" b="1" dirty="0" smtClean="0"/>
                  <a:t>α</a:t>
                </a:r>
                <a:endParaRPr lang="en-US" b="1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1741" y="3628378"/>
                <a:ext cx="708848" cy="369332"/>
              </a:xfrm>
              <a:prstGeom prst="rect">
                <a:avLst/>
              </a:prstGeom>
              <a:blipFill rotWithShape="1">
                <a:blip r:embed="rId8"/>
                <a:stretch>
                  <a:fillRect t="-8197" r="-5983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1097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7340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reeform 2"/>
          <p:cNvSpPr/>
          <p:nvPr/>
        </p:nvSpPr>
        <p:spPr>
          <a:xfrm>
            <a:off x="1708150" y="876300"/>
            <a:ext cx="1701800" cy="2718052"/>
          </a:xfrm>
          <a:custGeom>
            <a:avLst/>
            <a:gdLst>
              <a:gd name="connsiteX0" fmla="*/ 1368425 w 1701800"/>
              <a:gd name="connsiteY0" fmla="*/ 1066800 h 2718052"/>
              <a:gd name="connsiteX1" fmla="*/ 1368425 w 1701800"/>
              <a:gd name="connsiteY1" fmla="*/ 1066800 h 2718052"/>
              <a:gd name="connsiteX2" fmla="*/ 1320800 w 1701800"/>
              <a:gd name="connsiteY2" fmla="*/ 1000125 h 2718052"/>
              <a:gd name="connsiteX3" fmla="*/ 1292225 w 1701800"/>
              <a:gd name="connsiteY3" fmla="*/ 971550 h 2718052"/>
              <a:gd name="connsiteX4" fmla="*/ 1244600 w 1701800"/>
              <a:gd name="connsiteY4" fmla="*/ 923925 h 2718052"/>
              <a:gd name="connsiteX5" fmla="*/ 1196975 w 1701800"/>
              <a:gd name="connsiteY5" fmla="*/ 914400 h 2718052"/>
              <a:gd name="connsiteX6" fmla="*/ 1196975 w 1701800"/>
              <a:gd name="connsiteY6" fmla="*/ 838200 h 2718052"/>
              <a:gd name="connsiteX7" fmla="*/ 1168400 w 1701800"/>
              <a:gd name="connsiteY7" fmla="*/ 828675 h 2718052"/>
              <a:gd name="connsiteX8" fmla="*/ 1139825 w 1701800"/>
              <a:gd name="connsiteY8" fmla="*/ 800100 h 2718052"/>
              <a:gd name="connsiteX9" fmla="*/ 1111250 w 1701800"/>
              <a:gd name="connsiteY9" fmla="*/ 790575 h 2718052"/>
              <a:gd name="connsiteX10" fmla="*/ 1101725 w 1701800"/>
              <a:gd name="connsiteY10" fmla="*/ 762000 h 2718052"/>
              <a:gd name="connsiteX11" fmla="*/ 1082675 w 1701800"/>
              <a:gd name="connsiteY11" fmla="*/ 733425 h 2718052"/>
              <a:gd name="connsiteX12" fmla="*/ 1025525 w 1701800"/>
              <a:gd name="connsiteY12" fmla="*/ 695325 h 2718052"/>
              <a:gd name="connsiteX13" fmla="*/ 1006475 w 1701800"/>
              <a:gd name="connsiteY13" fmla="*/ 666750 h 2718052"/>
              <a:gd name="connsiteX14" fmla="*/ 996950 w 1701800"/>
              <a:gd name="connsiteY14" fmla="*/ 638175 h 2718052"/>
              <a:gd name="connsiteX15" fmla="*/ 968375 w 1701800"/>
              <a:gd name="connsiteY15" fmla="*/ 609600 h 2718052"/>
              <a:gd name="connsiteX16" fmla="*/ 958850 w 1701800"/>
              <a:gd name="connsiteY16" fmla="*/ 581025 h 2718052"/>
              <a:gd name="connsiteX17" fmla="*/ 949325 w 1701800"/>
              <a:gd name="connsiteY17" fmla="*/ 542925 h 2718052"/>
              <a:gd name="connsiteX18" fmla="*/ 873125 w 1701800"/>
              <a:gd name="connsiteY18" fmla="*/ 514350 h 2718052"/>
              <a:gd name="connsiteX19" fmla="*/ 825500 w 1701800"/>
              <a:gd name="connsiteY19" fmla="*/ 457200 h 2718052"/>
              <a:gd name="connsiteX20" fmla="*/ 815975 w 1701800"/>
              <a:gd name="connsiteY20" fmla="*/ 428625 h 2718052"/>
              <a:gd name="connsiteX21" fmla="*/ 787400 w 1701800"/>
              <a:gd name="connsiteY21" fmla="*/ 371475 h 2718052"/>
              <a:gd name="connsiteX22" fmla="*/ 796925 w 1701800"/>
              <a:gd name="connsiteY22" fmla="*/ 342900 h 2718052"/>
              <a:gd name="connsiteX23" fmla="*/ 739775 w 1701800"/>
              <a:gd name="connsiteY23" fmla="*/ 323850 h 2718052"/>
              <a:gd name="connsiteX24" fmla="*/ 711200 w 1701800"/>
              <a:gd name="connsiteY24" fmla="*/ 266700 h 2718052"/>
              <a:gd name="connsiteX25" fmla="*/ 654050 w 1701800"/>
              <a:gd name="connsiteY25" fmla="*/ 228600 h 2718052"/>
              <a:gd name="connsiteX26" fmla="*/ 644525 w 1701800"/>
              <a:gd name="connsiteY26" fmla="*/ 190500 h 2718052"/>
              <a:gd name="connsiteX27" fmla="*/ 625475 w 1701800"/>
              <a:gd name="connsiteY27" fmla="*/ 152400 h 2718052"/>
              <a:gd name="connsiteX28" fmla="*/ 615950 w 1701800"/>
              <a:gd name="connsiteY28" fmla="*/ 104775 h 2718052"/>
              <a:gd name="connsiteX29" fmla="*/ 539750 w 1701800"/>
              <a:gd name="connsiteY29" fmla="*/ 85725 h 2718052"/>
              <a:gd name="connsiteX30" fmla="*/ 501650 w 1701800"/>
              <a:gd name="connsiteY30" fmla="*/ 28575 h 2718052"/>
              <a:gd name="connsiteX31" fmla="*/ 482600 w 1701800"/>
              <a:gd name="connsiteY31" fmla="*/ 0 h 2718052"/>
              <a:gd name="connsiteX32" fmla="*/ 454025 w 1701800"/>
              <a:gd name="connsiteY32" fmla="*/ 28575 h 2718052"/>
              <a:gd name="connsiteX33" fmla="*/ 434975 w 1701800"/>
              <a:gd name="connsiteY33" fmla="*/ 57150 h 2718052"/>
              <a:gd name="connsiteX34" fmla="*/ 406400 w 1701800"/>
              <a:gd name="connsiteY34" fmla="*/ 66675 h 2718052"/>
              <a:gd name="connsiteX35" fmla="*/ 368300 w 1701800"/>
              <a:gd name="connsiteY35" fmla="*/ 142875 h 2718052"/>
              <a:gd name="connsiteX36" fmla="*/ 349250 w 1701800"/>
              <a:gd name="connsiteY36" fmla="*/ 200025 h 2718052"/>
              <a:gd name="connsiteX37" fmla="*/ 358775 w 1701800"/>
              <a:gd name="connsiteY37" fmla="*/ 238125 h 2718052"/>
              <a:gd name="connsiteX38" fmla="*/ 396875 w 1701800"/>
              <a:gd name="connsiteY38" fmla="*/ 295275 h 2718052"/>
              <a:gd name="connsiteX39" fmla="*/ 377825 w 1701800"/>
              <a:gd name="connsiteY39" fmla="*/ 352425 h 2718052"/>
              <a:gd name="connsiteX40" fmla="*/ 368300 w 1701800"/>
              <a:gd name="connsiteY40" fmla="*/ 381000 h 2718052"/>
              <a:gd name="connsiteX41" fmla="*/ 349250 w 1701800"/>
              <a:gd name="connsiteY41" fmla="*/ 409575 h 2718052"/>
              <a:gd name="connsiteX42" fmla="*/ 339725 w 1701800"/>
              <a:gd name="connsiteY42" fmla="*/ 447675 h 2718052"/>
              <a:gd name="connsiteX43" fmla="*/ 387350 w 1701800"/>
              <a:gd name="connsiteY43" fmla="*/ 400050 h 2718052"/>
              <a:gd name="connsiteX44" fmla="*/ 415925 w 1701800"/>
              <a:gd name="connsiteY44" fmla="*/ 409575 h 2718052"/>
              <a:gd name="connsiteX45" fmla="*/ 473075 w 1701800"/>
              <a:gd name="connsiteY45" fmla="*/ 447675 h 2718052"/>
              <a:gd name="connsiteX46" fmla="*/ 473075 w 1701800"/>
              <a:gd name="connsiteY46" fmla="*/ 504825 h 2718052"/>
              <a:gd name="connsiteX47" fmla="*/ 415925 w 1701800"/>
              <a:gd name="connsiteY47" fmla="*/ 523875 h 2718052"/>
              <a:gd name="connsiteX48" fmla="*/ 396875 w 1701800"/>
              <a:gd name="connsiteY48" fmla="*/ 552450 h 2718052"/>
              <a:gd name="connsiteX49" fmla="*/ 377825 w 1701800"/>
              <a:gd name="connsiteY49" fmla="*/ 590550 h 2718052"/>
              <a:gd name="connsiteX50" fmla="*/ 349250 w 1701800"/>
              <a:gd name="connsiteY50" fmla="*/ 600075 h 2718052"/>
              <a:gd name="connsiteX51" fmla="*/ 339725 w 1701800"/>
              <a:gd name="connsiteY51" fmla="*/ 657225 h 2718052"/>
              <a:gd name="connsiteX52" fmla="*/ 311150 w 1701800"/>
              <a:gd name="connsiteY52" fmla="*/ 666750 h 2718052"/>
              <a:gd name="connsiteX53" fmla="*/ 273050 w 1701800"/>
              <a:gd name="connsiteY53" fmla="*/ 676275 h 2718052"/>
              <a:gd name="connsiteX54" fmla="*/ 263525 w 1701800"/>
              <a:gd name="connsiteY54" fmla="*/ 704850 h 2718052"/>
              <a:gd name="connsiteX55" fmla="*/ 168275 w 1701800"/>
              <a:gd name="connsiteY55" fmla="*/ 752475 h 2718052"/>
              <a:gd name="connsiteX56" fmla="*/ 149225 w 1701800"/>
              <a:gd name="connsiteY56" fmla="*/ 809625 h 2718052"/>
              <a:gd name="connsiteX57" fmla="*/ 92075 w 1701800"/>
              <a:gd name="connsiteY57" fmla="*/ 828675 h 2718052"/>
              <a:gd name="connsiteX58" fmla="*/ 63500 w 1701800"/>
              <a:gd name="connsiteY58" fmla="*/ 819150 h 2718052"/>
              <a:gd name="connsiteX59" fmla="*/ 63500 w 1701800"/>
              <a:gd name="connsiteY59" fmla="*/ 885825 h 2718052"/>
              <a:gd name="connsiteX60" fmla="*/ 6350 w 1701800"/>
              <a:gd name="connsiteY60" fmla="*/ 904875 h 2718052"/>
              <a:gd name="connsiteX61" fmla="*/ 15875 w 1701800"/>
              <a:gd name="connsiteY61" fmla="*/ 933450 h 2718052"/>
              <a:gd name="connsiteX62" fmla="*/ 73025 w 1701800"/>
              <a:gd name="connsiteY62" fmla="*/ 962025 h 2718052"/>
              <a:gd name="connsiteX63" fmla="*/ 101600 w 1701800"/>
              <a:gd name="connsiteY63" fmla="*/ 981075 h 2718052"/>
              <a:gd name="connsiteX64" fmla="*/ 92075 w 1701800"/>
              <a:gd name="connsiteY64" fmla="*/ 1104900 h 2718052"/>
              <a:gd name="connsiteX65" fmla="*/ 120650 w 1701800"/>
              <a:gd name="connsiteY65" fmla="*/ 1095375 h 2718052"/>
              <a:gd name="connsiteX66" fmla="*/ 158750 w 1701800"/>
              <a:gd name="connsiteY66" fmla="*/ 1143000 h 2718052"/>
              <a:gd name="connsiteX67" fmla="*/ 234950 w 1701800"/>
              <a:gd name="connsiteY67" fmla="*/ 1162050 h 2718052"/>
              <a:gd name="connsiteX68" fmla="*/ 244475 w 1701800"/>
              <a:gd name="connsiteY68" fmla="*/ 1190625 h 2718052"/>
              <a:gd name="connsiteX69" fmla="*/ 273050 w 1701800"/>
              <a:gd name="connsiteY69" fmla="*/ 1200150 h 2718052"/>
              <a:gd name="connsiteX70" fmla="*/ 301625 w 1701800"/>
              <a:gd name="connsiteY70" fmla="*/ 1219200 h 2718052"/>
              <a:gd name="connsiteX71" fmla="*/ 368300 w 1701800"/>
              <a:gd name="connsiteY71" fmla="*/ 1304925 h 2718052"/>
              <a:gd name="connsiteX72" fmla="*/ 415925 w 1701800"/>
              <a:gd name="connsiteY72" fmla="*/ 1381125 h 2718052"/>
              <a:gd name="connsiteX73" fmla="*/ 434975 w 1701800"/>
              <a:gd name="connsiteY73" fmla="*/ 1409700 h 2718052"/>
              <a:gd name="connsiteX74" fmla="*/ 463550 w 1701800"/>
              <a:gd name="connsiteY74" fmla="*/ 1466850 h 2718052"/>
              <a:gd name="connsiteX75" fmla="*/ 492125 w 1701800"/>
              <a:gd name="connsiteY75" fmla="*/ 1485900 h 2718052"/>
              <a:gd name="connsiteX76" fmla="*/ 501650 w 1701800"/>
              <a:gd name="connsiteY76" fmla="*/ 1514475 h 2718052"/>
              <a:gd name="connsiteX77" fmla="*/ 654050 w 1701800"/>
              <a:gd name="connsiteY77" fmla="*/ 1543050 h 2718052"/>
              <a:gd name="connsiteX78" fmla="*/ 635000 w 1701800"/>
              <a:gd name="connsiteY78" fmla="*/ 1571625 h 2718052"/>
              <a:gd name="connsiteX79" fmla="*/ 596900 w 1701800"/>
              <a:gd name="connsiteY79" fmla="*/ 1581150 h 2718052"/>
              <a:gd name="connsiteX80" fmla="*/ 625475 w 1701800"/>
              <a:gd name="connsiteY80" fmla="*/ 1666875 h 2718052"/>
              <a:gd name="connsiteX81" fmla="*/ 644525 w 1701800"/>
              <a:gd name="connsiteY81" fmla="*/ 1724025 h 2718052"/>
              <a:gd name="connsiteX82" fmla="*/ 673100 w 1701800"/>
              <a:gd name="connsiteY82" fmla="*/ 1743075 h 2718052"/>
              <a:gd name="connsiteX83" fmla="*/ 701675 w 1701800"/>
              <a:gd name="connsiteY83" fmla="*/ 1800225 h 2718052"/>
              <a:gd name="connsiteX84" fmla="*/ 730250 w 1701800"/>
              <a:gd name="connsiteY84" fmla="*/ 1819275 h 2718052"/>
              <a:gd name="connsiteX85" fmla="*/ 758825 w 1701800"/>
              <a:gd name="connsiteY85" fmla="*/ 1885950 h 2718052"/>
              <a:gd name="connsiteX86" fmla="*/ 768350 w 1701800"/>
              <a:gd name="connsiteY86" fmla="*/ 1914525 h 2718052"/>
              <a:gd name="connsiteX87" fmla="*/ 796925 w 1701800"/>
              <a:gd name="connsiteY87" fmla="*/ 1924050 h 2718052"/>
              <a:gd name="connsiteX88" fmla="*/ 863600 w 1701800"/>
              <a:gd name="connsiteY88" fmla="*/ 1933575 h 2718052"/>
              <a:gd name="connsiteX89" fmla="*/ 892175 w 1701800"/>
              <a:gd name="connsiteY89" fmla="*/ 1943100 h 2718052"/>
              <a:gd name="connsiteX90" fmla="*/ 892175 w 1701800"/>
              <a:gd name="connsiteY90" fmla="*/ 2000250 h 2718052"/>
              <a:gd name="connsiteX91" fmla="*/ 939800 w 1701800"/>
              <a:gd name="connsiteY91" fmla="*/ 2105025 h 2718052"/>
              <a:gd name="connsiteX92" fmla="*/ 939800 w 1701800"/>
              <a:gd name="connsiteY92" fmla="*/ 2105025 h 2718052"/>
              <a:gd name="connsiteX93" fmla="*/ 958850 w 1701800"/>
              <a:gd name="connsiteY93" fmla="*/ 2162175 h 2718052"/>
              <a:gd name="connsiteX94" fmla="*/ 968375 w 1701800"/>
              <a:gd name="connsiteY94" fmla="*/ 2200275 h 2718052"/>
              <a:gd name="connsiteX95" fmla="*/ 987425 w 1701800"/>
              <a:gd name="connsiteY95" fmla="*/ 2228850 h 2718052"/>
              <a:gd name="connsiteX96" fmla="*/ 1092200 w 1701800"/>
              <a:gd name="connsiteY96" fmla="*/ 2219325 h 2718052"/>
              <a:gd name="connsiteX97" fmla="*/ 1101725 w 1701800"/>
              <a:gd name="connsiteY97" fmla="*/ 2181225 h 2718052"/>
              <a:gd name="connsiteX98" fmla="*/ 1130300 w 1701800"/>
              <a:gd name="connsiteY98" fmla="*/ 2162175 h 2718052"/>
              <a:gd name="connsiteX99" fmla="*/ 1168400 w 1701800"/>
              <a:gd name="connsiteY99" fmla="*/ 2105025 h 2718052"/>
              <a:gd name="connsiteX100" fmla="*/ 1177925 w 1701800"/>
              <a:gd name="connsiteY100" fmla="*/ 2066925 h 2718052"/>
              <a:gd name="connsiteX101" fmla="*/ 1216025 w 1701800"/>
              <a:gd name="connsiteY101" fmla="*/ 2057400 h 2718052"/>
              <a:gd name="connsiteX102" fmla="*/ 1244600 w 1701800"/>
              <a:gd name="connsiteY102" fmla="*/ 2124075 h 2718052"/>
              <a:gd name="connsiteX103" fmla="*/ 1273175 w 1701800"/>
              <a:gd name="connsiteY103" fmla="*/ 2143125 h 2718052"/>
              <a:gd name="connsiteX104" fmla="*/ 1282700 w 1701800"/>
              <a:gd name="connsiteY104" fmla="*/ 2200275 h 2718052"/>
              <a:gd name="connsiteX105" fmla="*/ 1254125 w 1701800"/>
              <a:gd name="connsiteY105" fmla="*/ 2209800 h 2718052"/>
              <a:gd name="connsiteX106" fmla="*/ 1168400 w 1701800"/>
              <a:gd name="connsiteY106" fmla="*/ 2247900 h 2718052"/>
              <a:gd name="connsiteX107" fmla="*/ 1149350 w 1701800"/>
              <a:gd name="connsiteY107" fmla="*/ 2276475 h 2718052"/>
              <a:gd name="connsiteX108" fmla="*/ 1120775 w 1701800"/>
              <a:gd name="connsiteY108" fmla="*/ 2371725 h 2718052"/>
              <a:gd name="connsiteX109" fmla="*/ 1168400 w 1701800"/>
              <a:gd name="connsiteY109" fmla="*/ 2409825 h 2718052"/>
              <a:gd name="connsiteX110" fmla="*/ 1225550 w 1701800"/>
              <a:gd name="connsiteY110" fmla="*/ 2371725 h 2718052"/>
              <a:gd name="connsiteX111" fmla="*/ 1263650 w 1701800"/>
              <a:gd name="connsiteY111" fmla="*/ 2381250 h 2718052"/>
              <a:gd name="connsiteX112" fmla="*/ 1292225 w 1701800"/>
              <a:gd name="connsiteY112" fmla="*/ 2390775 h 2718052"/>
              <a:gd name="connsiteX113" fmla="*/ 1282700 w 1701800"/>
              <a:gd name="connsiteY113" fmla="*/ 2428875 h 2718052"/>
              <a:gd name="connsiteX114" fmla="*/ 1206500 w 1701800"/>
              <a:gd name="connsiteY114" fmla="*/ 2457450 h 2718052"/>
              <a:gd name="connsiteX115" fmla="*/ 1177925 w 1701800"/>
              <a:gd name="connsiteY115" fmla="*/ 2476500 h 2718052"/>
              <a:gd name="connsiteX116" fmla="*/ 1187450 w 1701800"/>
              <a:gd name="connsiteY116" fmla="*/ 2514600 h 2718052"/>
              <a:gd name="connsiteX117" fmla="*/ 1206500 w 1701800"/>
              <a:gd name="connsiteY117" fmla="*/ 2571750 h 2718052"/>
              <a:gd name="connsiteX118" fmla="*/ 1244600 w 1701800"/>
              <a:gd name="connsiteY118" fmla="*/ 2581275 h 2718052"/>
              <a:gd name="connsiteX119" fmla="*/ 1244600 w 1701800"/>
              <a:gd name="connsiteY119" fmla="*/ 2705100 h 2718052"/>
              <a:gd name="connsiteX120" fmla="*/ 1292225 w 1701800"/>
              <a:gd name="connsiteY120" fmla="*/ 2695575 h 2718052"/>
              <a:gd name="connsiteX121" fmla="*/ 1311275 w 1701800"/>
              <a:gd name="connsiteY121" fmla="*/ 2667000 h 2718052"/>
              <a:gd name="connsiteX122" fmla="*/ 1368425 w 1701800"/>
              <a:gd name="connsiteY122" fmla="*/ 2647950 h 2718052"/>
              <a:gd name="connsiteX123" fmla="*/ 1397000 w 1701800"/>
              <a:gd name="connsiteY123" fmla="*/ 2628900 h 2718052"/>
              <a:gd name="connsiteX124" fmla="*/ 1425575 w 1701800"/>
              <a:gd name="connsiteY124" fmla="*/ 2600325 h 2718052"/>
              <a:gd name="connsiteX125" fmla="*/ 1454150 w 1701800"/>
              <a:gd name="connsiteY125" fmla="*/ 2590800 h 2718052"/>
              <a:gd name="connsiteX126" fmla="*/ 1501775 w 1701800"/>
              <a:gd name="connsiteY126" fmla="*/ 2543175 h 2718052"/>
              <a:gd name="connsiteX127" fmla="*/ 1501775 w 1701800"/>
              <a:gd name="connsiteY127" fmla="*/ 2543175 h 2718052"/>
              <a:gd name="connsiteX128" fmla="*/ 1539875 w 1701800"/>
              <a:gd name="connsiteY128" fmla="*/ 2533650 h 2718052"/>
              <a:gd name="connsiteX129" fmla="*/ 1616075 w 1701800"/>
              <a:gd name="connsiteY129" fmla="*/ 2486025 h 2718052"/>
              <a:gd name="connsiteX130" fmla="*/ 1644650 w 1701800"/>
              <a:gd name="connsiteY130" fmla="*/ 2476500 h 2718052"/>
              <a:gd name="connsiteX131" fmla="*/ 1682750 w 1701800"/>
              <a:gd name="connsiteY131" fmla="*/ 2409825 h 2718052"/>
              <a:gd name="connsiteX132" fmla="*/ 1701800 w 1701800"/>
              <a:gd name="connsiteY132" fmla="*/ 2381250 h 2718052"/>
              <a:gd name="connsiteX133" fmla="*/ 1682750 w 1701800"/>
              <a:gd name="connsiteY133" fmla="*/ 2324100 h 2718052"/>
              <a:gd name="connsiteX134" fmla="*/ 1673225 w 1701800"/>
              <a:gd name="connsiteY134" fmla="*/ 2295525 h 2718052"/>
              <a:gd name="connsiteX135" fmla="*/ 1654175 w 1701800"/>
              <a:gd name="connsiteY135" fmla="*/ 2038350 h 2718052"/>
              <a:gd name="connsiteX136" fmla="*/ 1644650 w 1701800"/>
              <a:gd name="connsiteY136" fmla="*/ 1990725 h 2718052"/>
              <a:gd name="connsiteX137" fmla="*/ 1625600 w 1701800"/>
              <a:gd name="connsiteY137" fmla="*/ 1962150 h 2718052"/>
              <a:gd name="connsiteX138" fmla="*/ 1616075 w 1701800"/>
              <a:gd name="connsiteY138" fmla="*/ 1933575 h 2718052"/>
              <a:gd name="connsiteX139" fmla="*/ 1587500 w 1701800"/>
              <a:gd name="connsiteY139" fmla="*/ 1905000 h 2718052"/>
              <a:gd name="connsiteX140" fmla="*/ 1568450 w 1701800"/>
              <a:gd name="connsiteY140" fmla="*/ 1876425 h 2718052"/>
              <a:gd name="connsiteX141" fmla="*/ 1577975 w 1701800"/>
              <a:gd name="connsiteY141" fmla="*/ 1838325 h 2718052"/>
              <a:gd name="connsiteX142" fmla="*/ 1644650 w 1701800"/>
              <a:gd name="connsiteY142" fmla="*/ 1800225 h 2718052"/>
              <a:gd name="connsiteX143" fmla="*/ 1635125 w 1701800"/>
              <a:gd name="connsiteY143" fmla="*/ 1562100 h 2718052"/>
              <a:gd name="connsiteX144" fmla="*/ 1625600 w 1701800"/>
              <a:gd name="connsiteY144" fmla="*/ 1514475 h 2718052"/>
              <a:gd name="connsiteX145" fmla="*/ 1597025 w 1701800"/>
              <a:gd name="connsiteY145" fmla="*/ 1504950 h 2718052"/>
              <a:gd name="connsiteX146" fmla="*/ 1577975 w 1701800"/>
              <a:gd name="connsiteY146" fmla="*/ 1476375 h 2718052"/>
              <a:gd name="connsiteX147" fmla="*/ 1568450 w 1701800"/>
              <a:gd name="connsiteY147" fmla="*/ 1400175 h 2718052"/>
              <a:gd name="connsiteX148" fmla="*/ 1539875 w 1701800"/>
              <a:gd name="connsiteY148" fmla="*/ 1381125 h 2718052"/>
              <a:gd name="connsiteX149" fmla="*/ 1492250 w 1701800"/>
              <a:gd name="connsiteY149" fmla="*/ 1295400 h 2718052"/>
              <a:gd name="connsiteX150" fmla="*/ 1444625 w 1701800"/>
              <a:gd name="connsiteY150" fmla="*/ 1209675 h 2718052"/>
              <a:gd name="connsiteX151" fmla="*/ 1463675 w 1701800"/>
              <a:gd name="connsiteY151" fmla="*/ 1181100 h 2718052"/>
              <a:gd name="connsiteX152" fmla="*/ 1435100 w 1701800"/>
              <a:gd name="connsiteY152" fmla="*/ 1152525 h 2718052"/>
              <a:gd name="connsiteX153" fmla="*/ 1416050 w 1701800"/>
              <a:gd name="connsiteY153" fmla="*/ 1123950 h 2718052"/>
              <a:gd name="connsiteX154" fmla="*/ 1406525 w 1701800"/>
              <a:gd name="connsiteY154" fmla="*/ 1066800 h 2718052"/>
              <a:gd name="connsiteX155" fmla="*/ 1397000 w 1701800"/>
              <a:gd name="connsiteY155" fmla="*/ 1038225 h 2718052"/>
              <a:gd name="connsiteX156" fmla="*/ 1368425 w 1701800"/>
              <a:gd name="connsiteY156" fmla="*/ 1028700 h 2718052"/>
              <a:gd name="connsiteX157" fmla="*/ 1368425 w 1701800"/>
              <a:gd name="connsiteY157" fmla="*/ 1066800 h 2718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</a:cxnLst>
            <a:rect l="l" t="t" r="r" b="b"/>
            <a:pathLst>
              <a:path w="1701800" h="2718052">
                <a:moveTo>
                  <a:pt x="1368425" y="1066800"/>
                </a:moveTo>
                <a:lnTo>
                  <a:pt x="1368425" y="1066800"/>
                </a:lnTo>
                <a:cubicBezTo>
                  <a:pt x="1352550" y="1044575"/>
                  <a:pt x="1337862" y="1021452"/>
                  <a:pt x="1320800" y="1000125"/>
                </a:cubicBezTo>
                <a:cubicBezTo>
                  <a:pt x="1312385" y="989606"/>
                  <a:pt x="1300849" y="981898"/>
                  <a:pt x="1292225" y="971550"/>
                </a:cubicBezTo>
                <a:cubicBezTo>
                  <a:pt x="1271058" y="946150"/>
                  <a:pt x="1278467" y="936625"/>
                  <a:pt x="1244600" y="923925"/>
                </a:cubicBezTo>
                <a:cubicBezTo>
                  <a:pt x="1229441" y="918241"/>
                  <a:pt x="1212850" y="917575"/>
                  <a:pt x="1196975" y="914400"/>
                </a:cubicBezTo>
                <a:cubicBezTo>
                  <a:pt x="1200598" y="896286"/>
                  <a:pt x="1216501" y="857726"/>
                  <a:pt x="1196975" y="838200"/>
                </a:cubicBezTo>
                <a:cubicBezTo>
                  <a:pt x="1189875" y="831100"/>
                  <a:pt x="1177925" y="831850"/>
                  <a:pt x="1168400" y="828675"/>
                </a:cubicBezTo>
                <a:cubicBezTo>
                  <a:pt x="1158875" y="819150"/>
                  <a:pt x="1151033" y="807572"/>
                  <a:pt x="1139825" y="800100"/>
                </a:cubicBezTo>
                <a:cubicBezTo>
                  <a:pt x="1131471" y="794531"/>
                  <a:pt x="1118350" y="797675"/>
                  <a:pt x="1111250" y="790575"/>
                </a:cubicBezTo>
                <a:cubicBezTo>
                  <a:pt x="1104150" y="783475"/>
                  <a:pt x="1106215" y="770980"/>
                  <a:pt x="1101725" y="762000"/>
                </a:cubicBezTo>
                <a:cubicBezTo>
                  <a:pt x="1096605" y="751761"/>
                  <a:pt x="1091290" y="740963"/>
                  <a:pt x="1082675" y="733425"/>
                </a:cubicBezTo>
                <a:cubicBezTo>
                  <a:pt x="1065445" y="718348"/>
                  <a:pt x="1025525" y="695325"/>
                  <a:pt x="1025525" y="695325"/>
                </a:cubicBezTo>
                <a:cubicBezTo>
                  <a:pt x="1019175" y="685800"/>
                  <a:pt x="1011595" y="676989"/>
                  <a:pt x="1006475" y="666750"/>
                </a:cubicBezTo>
                <a:cubicBezTo>
                  <a:pt x="1001985" y="657770"/>
                  <a:pt x="1002519" y="646529"/>
                  <a:pt x="996950" y="638175"/>
                </a:cubicBezTo>
                <a:cubicBezTo>
                  <a:pt x="989478" y="626967"/>
                  <a:pt x="977900" y="619125"/>
                  <a:pt x="968375" y="609600"/>
                </a:cubicBezTo>
                <a:cubicBezTo>
                  <a:pt x="965200" y="600075"/>
                  <a:pt x="961608" y="590679"/>
                  <a:pt x="958850" y="581025"/>
                </a:cubicBezTo>
                <a:cubicBezTo>
                  <a:pt x="955254" y="568438"/>
                  <a:pt x="956587" y="553817"/>
                  <a:pt x="949325" y="542925"/>
                </a:cubicBezTo>
                <a:cubicBezTo>
                  <a:pt x="934232" y="520285"/>
                  <a:pt x="893859" y="518497"/>
                  <a:pt x="873125" y="514350"/>
                </a:cubicBezTo>
                <a:cubicBezTo>
                  <a:pt x="852503" y="431861"/>
                  <a:pt x="883610" y="515310"/>
                  <a:pt x="825500" y="457200"/>
                </a:cubicBezTo>
                <a:cubicBezTo>
                  <a:pt x="818400" y="450100"/>
                  <a:pt x="820465" y="437605"/>
                  <a:pt x="815975" y="428625"/>
                </a:cubicBezTo>
                <a:cubicBezTo>
                  <a:pt x="779046" y="354767"/>
                  <a:pt x="811341" y="443299"/>
                  <a:pt x="787400" y="371475"/>
                </a:cubicBezTo>
                <a:cubicBezTo>
                  <a:pt x="790575" y="361950"/>
                  <a:pt x="804025" y="350000"/>
                  <a:pt x="796925" y="342900"/>
                </a:cubicBezTo>
                <a:cubicBezTo>
                  <a:pt x="782726" y="328701"/>
                  <a:pt x="739775" y="323850"/>
                  <a:pt x="739775" y="323850"/>
                </a:cubicBezTo>
                <a:cubicBezTo>
                  <a:pt x="732981" y="303467"/>
                  <a:pt x="728578" y="281906"/>
                  <a:pt x="711200" y="266700"/>
                </a:cubicBezTo>
                <a:cubicBezTo>
                  <a:pt x="693970" y="251623"/>
                  <a:pt x="654050" y="228600"/>
                  <a:pt x="654050" y="228600"/>
                </a:cubicBezTo>
                <a:cubicBezTo>
                  <a:pt x="650875" y="215900"/>
                  <a:pt x="649122" y="202757"/>
                  <a:pt x="644525" y="190500"/>
                </a:cubicBezTo>
                <a:cubicBezTo>
                  <a:pt x="639539" y="177205"/>
                  <a:pt x="629965" y="165870"/>
                  <a:pt x="625475" y="152400"/>
                </a:cubicBezTo>
                <a:cubicBezTo>
                  <a:pt x="620355" y="137041"/>
                  <a:pt x="628729" y="114714"/>
                  <a:pt x="615950" y="104775"/>
                </a:cubicBezTo>
                <a:cubicBezTo>
                  <a:pt x="595283" y="88701"/>
                  <a:pt x="539750" y="85725"/>
                  <a:pt x="539750" y="85725"/>
                </a:cubicBezTo>
                <a:lnTo>
                  <a:pt x="501650" y="28575"/>
                </a:lnTo>
                <a:lnTo>
                  <a:pt x="482600" y="0"/>
                </a:lnTo>
                <a:cubicBezTo>
                  <a:pt x="473075" y="9525"/>
                  <a:pt x="462649" y="18227"/>
                  <a:pt x="454025" y="28575"/>
                </a:cubicBezTo>
                <a:cubicBezTo>
                  <a:pt x="446696" y="37369"/>
                  <a:pt x="443914" y="49999"/>
                  <a:pt x="434975" y="57150"/>
                </a:cubicBezTo>
                <a:cubicBezTo>
                  <a:pt x="427135" y="63422"/>
                  <a:pt x="415925" y="63500"/>
                  <a:pt x="406400" y="66675"/>
                </a:cubicBezTo>
                <a:cubicBezTo>
                  <a:pt x="361316" y="111759"/>
                  <a:pt x="386550" y="75958"/>
                  <a:pt x="368300" y="142875"/>
                </a:cubicBezTo>
                <a:cubicBezTo>
                  <a:pt x="363016" y="162248"/>
                  <a:pt x="349250" y="200025"/>
                  <a:pt x="349250" y="200025"/>
                </a:cubicBezTo>
                <a:cubicBezTo>
                  <a:pt x="352425" y="212725"/>
                  <a:pt x="352280" y="226759"/>
                  <a:pt x="358775" y="238125"/>
                </a:cubicBezTo>
                <a:cubicBezTo>
                  <a:pt x="415854" y="338014"/>
                  <a:pt x="367136" y="206058"/>
                  <a:pt x="396875" y="295275"/>
                </a:cubicBezTo>
                <a:lnTo>
                  <a:pt x="377825" y="352425"/>
                </a:lnTo>
                <a:cubicBezTo>
                  <a:pt x="374650" y="361950"/>
                  <a:pt x="373869" y="372646"/>
                  <a:pt x="368300" y="381000"/>
                </a:cubicBezTo>
                <a:lnTo>
                  <a:pt x="349250" y="409575"/>
                </a:lnTo>
                <a:cubicBezTo>
                  <a:pt x="346075" y="422275"/>
                  <a:pt x="330468" y="438418"/>
                  <a:pt x="339725" y="447675"/>
                </a:cubicBezTo>
                <a:lnTo>
                  <a:pt x="387350" y="400050"/>
                </a:lnTo>
                <a:cubicBezTo>
                  <a:pt x="396875" y="403225"/>
                  <a:pt x="407148" y="404699"/>
                  <a:pt x="415925" y="409575"/>
                </a:cubicBezTo>
                <a:cubicBezTo>
                  <a:pt x="435939" y="420694"/>
                  <a:pt x="473075" y="447675"/>
                  <a:pt x="473075" y="447675"/>
                </a:cubicBezTo>
                <a:cubicBezTo>
                  <a:pt x="488016" y="470087"/>
                  <a:pt x="508934" y="482413"/>
                  <a:pt x="473075" y="504825"/>
                </a:cubicBezTo>
                <a:cubicBezTo>
                  <a:pt x="456047" y="515468"/>
                  <a:pt x="415925" y="523875"/>
                  <a:pt x="415925" y="523875"/>
                </a:cubicBezTo>
                <a:cubicBezTo>
                  <a:pt x="409575" y="533400"/>
                  <a:pt x="402555" y="542511"/>
                  <a:pt x="396875" y="552450"/>
                </a:cubicBezTo>
                <a:cubicBezTo>
                  <a:pt x="389830" y="564778"/>
                  <a:pt x="387865" y="580510"/>
                  <a:pt x="377825" y="590550"/>
                </a:cubicBezTo>
                <a:cubicBezTo>
                  <a:pt x="370725" y="597650"/>
                  <a:pt x="358775" y="596900"/>
                  <a:pt x="349250" y="600075"/>
                </a:cubicBezTo>
                <a:cubicBezTo>
                  <a:pt x="346075" y="619125"/>
                  <a:pt x="349307" y="640457"/>
                  <a:pt x="339725" y="657225"/>
                </a:cubicBezTo>
                <a:cubicBezTo>
                  <a:pt x="334744" y="665942"/>
                  <a:pt x="320804" y="663992"/>
                  <a:pt x="311150" y="666750"/>
                </a:cubicBezTo>
                <a:cubicBezTo>
                  <a:pt x="298563" y="670346"/>
                  <a:pt x="285750" y="673100"/>
                  <a:pt x="273050" y="676275"/>
                </a:cubicBezTo>
                <a:cubicBezTo>
                  <a:pt x="269875" y="685800"/>
                  <a:pt x="270625" y="697750"/>
                  <a:pt x="263525" y="704850"/>
                </a:cubicBezTo>
                <a:cubicBezTo>
                  <a:pt x="225724" y="742651"/>
                  <a:pt x="211296" y="741720"/>
                  <a:pt x="168275" y="752475"/>
                </a:cubicBezTo>
                <a:cubicBezTo>
                  <a:pt x="161925" y="771525"/>
                  <a:pt x="168275" y="803275"/>
                  <a:pt x="149225" y="809625"/>
                </a:cubicBezTo>
                <a:lnTo>
                  <a:pt x="92075" y="828675"/>
                </a:lnTo>
                <a:cubicBezTo>
                  <a:pt x="82550" y="825500"/>
                  <a:pt x="71532" y="813126"/>
                  <a:pt x="63500" y="819150"/>
                </a:cubicBezTo>
                <a:cubicBezTo>
                  <a:pt x="41174" y="835894"/>
                  <a:pt x="57785" y="868681"/>
                  <a:pt x="63500" y="885825"/>
                </a:cubicBezTo>
                <a:cubicBezTo>
                  <a:pt x="44450" y="892175"/>
                  <a:pt x="0" y="885825"/>
                  <a:pt x="6350" y="904875"/>
                </a:cubicBezTo>
                <a:cubicBezTo>
                  <a:pt x="9525" y="914400"/>
                  <a:pt x="9603" y="925610"/>
                  <a:pt x="15875" y="933450"/>
                </a:cubicBezTo>
                <a:cubicBezTo>
                  <a:pt x="34073" y="956198"/>
                  <a:pt x="50018" y="950521"/>
                  <a:pt x="73025" y="962025"/>
                </a:cubicBezTo>
                <a:cubicBezTo>
                  <a:pt x="83264" y="967145"/>
                  <a:pt x="92075" y="974725"/>
                  <a:pt x="101600" y="981075"/>
                </a:cubicBezTo>
                <a:cubicBezTo>
                  <a:pt x="75450" y="1059524"/>
                  <a:pt x="79710" y="1018346"/>
                  <a:pt x="92075" y="1104900"/>
                </a:cubicBezTo>
                <a:cubicBezTo>
                  <a:pt x="101600" y="1101725"/>
                  <a:pt x="110746" y="1093724"/>
                  <a:pt x="120650" y="1095375"/>
                </a:cubicBezTo>
                <a:cubicBezTo>
                  <a:pt x="151062" y="1100444"/>
                  <a:pt x="151321" y="1120712"/>
                  <a:pt x="158750" y="1143000"/>
                </a:cubicBezTo>
                <a:cubicBezTo>
                  <a:pt x="215605" y="1133524"/>
                  <a:pt x="212056" y="1116261"/>
                  <a:pt x="234950" y="1162050"/>
                </a:cubicBezTo>
                <a:cubicBezTo>
                  <a:pt x="239440" y="1171030"/>
                  <a:pt x="237375" y="1183525"/>
                  <a:pt x="244475" y="1190625"/>
                </a:cubicBezTo>
                <a:cubicBezTo>
                  <a:pt x="251575" y="1197725"/>
                  <a:pt x="264070" y="1195660"/>
                  <a:pt x="273050" y="1200150"/>
                </a:cubicBezTo>
                <a:cubicBezTo>
                  <a:pt x="283289" y="1205270"/>
                  <a:pt x="292100" y="1212850"/>
                  <a:pt x="301625" y="1219200"/>
                </a:cubicBezTo>
                <a:cubicBezTo>
                  <a:pt x="347197" y="1287558"/>
                  <a:pt x="323536" y="1260161"/>
                  <a:pt x="368300" y="1304925"/>
                </a:cubicBezTo>
                <a:cubicBezTo>
                  <a:pt x="390970" y="1372935"/>
                  <a:pt x="370642" y="1350936"/>
                  <a:pt x="415925" y="1381125"/>
                </a:cubicBezTo>
                <a:cubicBezTo>
                  <a:pt x="422275" y="1390650"/>
                  <a:pt x="429855" y="1399461"/>
                  <a:pt x="434975" y="1409700"/>
                </a:cubicBezTo>
                <a:cubicBezTo>
                  <a:pt x="450469" y="1440688"/>
                  <a:pt x="436253" y="1439553"/>
                  <a:pt x="463550" y="1466850"/>
                </a:cubicBezTo>
                <a:cubicBezTo>
                  <a:pt x="471645" y="1474945"/>
                  <a:pt x="482600" y="1479550"/>
                  <a:pt x="492125" y="1485900"/>
                </a:cubicBezTo>
                <a:cubicBezTo>
                  <a:pt x="495300" y="1495425"/>
                  <a:pt x="495378" y="1506635"/>
                  <a:pt x="501650" y="1514475"/>
                </a:cubicBezTo>
                <a:cubicBezTo>
                  <a:pt x="533332" y="1554077"/>
                  <a:pt x="632134" y="1541364"/>
                  <a:pt x="654050" y="1543050"/>
                </a:cubicBezTo>
                <a:cubicBezTo>
                  <a:pt x="647700" y="1552575"/>
                  <a:pt x="644525" y="1565275"/>
                  <a:pt x="635000" y="1571625"/>
                </a:cubicBezTo>
                <a:cubicBezTo>
                  <a:pt x="624108" y="1578887"/>
                  <a:pt x="602057" y="1569118"/>
                  <a:pt x="596900" y="1581150"/>
                </a:cubicBezTo>
                <a:cubicBezTo>
                  <a:pt x="579351" y="1622099"/>
                  <a:pt x="612876" y="1638527"/>
                  <a:pt x="625475" y="1666875"/>
                </a:cubicBezTo>
                <a:cubicBezTo>
                  <a:pt x="633630" y="1685225"/>
                  <a:pt x="633882" y="1706997"/>
                  <a:pt x="644525" y="1724025"/>
                </a:cubicBezTo>
                <a:cubicBezTo>
                  <a:pt x="650592" y="1733733"/>
                  <a:pt x="663575" y="1736725"/>
                  <a:pt x="673100" y="1743075"/>
                </a:cubicBezTo>
                <a:cubicBezTo>
                  <a:pt x="680847" y="1766316"/>
                  <a:pt x="683211" y="1781761"/>
                  <a:pt x="701675" y="1800225"/>
                </a:cubicBezTo>
                <a:cubicBezTo>
                  <a:pt x="709770" y="1808320"/>
                  <a:pt x="720725" y="1812925"/>
                  <a:pt x="730250" y="1819275"/>
                </a:cubicBezTo>
                <a:cubicBezTo>
                  <a:pt x="750074" y="1898569"/>
                  <a:pt x="725936" y="1820171"/>
                  <a:pt x="758825" y="1885950"/>
                </a:cubicBezTo>
                <a:cubicBezTo>
                  <a:pt x="763315" y="1894930"/>
                  <a:pt x="761250" y="1907425"/>
                  <a:pt x="768350" y="1914525"/>
                </a:cubicBezTo>
                <a:cubicBezTo>
                  <a:pt x="775450" y="1921625"/>
                  <a:pt x="787080" y="1922081"/>
                  <a:pt x="796925" y="1924050"/>
                </a:cubicBezTo>
                <a:cubicBezTo>
                  <a:pt x="818940" y="1928453"/>
                  <a:pt x="841375" y="1930400"/>
                  <a:pt x="863600" y="1933575"/>
                </a:cubicBezTo>
                <a:cubicBezTo>
                  <a:pt x="873125" y="1936750"/>
                  <a:pt x="885075" y="1936000"/>
                  <a:pt x="892175" y="1943100"/>
                </a:cubicBezTo>
                <a:cubicBezTo>
                  <a:pt x="911225" y="1962150"/>
                  <a:pt x="898525" y="1981200"/>
                  <a:pt x="892175" y="2000250"/>
                </a:cubicBezTo>
                <a:cubicBezTo>
                  <a:pt x="906190" y="2070326"/>
                  <a:pt x="892720" y="2034405"/>
                  <a:pt x="939800" y="2105025"/>
                </a:cubicBezTo>
                <a:lnTo>
                  <a:pt x="939800" y="2105025"/>
                </a:lnTo>
                <a:cubicBezTo>
                  <a:pt x="946150" y="2124075"/>
                  <a:pt x="953980" y="2142694"/>
                  <a:pt x="958850" y="2162175"/>
                </a:cubicBezTo>
                <a:cubicBezTo>
                  <a:pt x="962025" y="2174875"/>
                  <a:pt x="963218" y="2188243"/>
                  <a:pt x="968375" y="2200275"/>
                </a:cubicBezTo>
                <a:cubicBezTo>
                  <a:pt x="972884" y="2210797"/>
                  <a:pt x="981075" y="2219325"/>
                  <a:pt x="987425" y="2228850"/>
                </a:cubicBezTo>
                <a:cubicBezTo>
                  <a:pt x="1022350" y="2225675"/>
                  <a:pt x="1059829" y="2232813"/>
                  <a:pt x="1092200" y="2219325"/>
                </a:cubicBezTo>
                <a:cubicBezTo>
                  <a:pt x="1104284" y="2214290"/>
                  <a:pt x="1094463" y="2192117"/>
                  <a:pt x="1101725" y="2181225"/>
                </a:cubicBezTo>
                <a:cubicBezTo>
                  <a:pt x="1108075" y="2171700"/>
                  <a:pt x="1120775" y="2168525"/>
                  <a:pt x="1130300" y="2162175"/>
                </a:cubicBezTo>
                <a:cubicBezTo>
                  <a:pt x="1143000" y="2143125"/>
                  <a:pt x="1162847" y="2127237"/>
                  <a:pt x="1168400" y="2105025"/>
                </a:cubicBezTo>
                <a:cubicBezTo>
                  <a:pt x="1171575" y="2092325"/>
                  <a:pt x="1168668" y="2076182"/>
                  <a:pt x="1177925" y="2066925"/>
                </a:cubicBezTo>
                <a:cubicBezTo>
                  <a:pt x="1187182" y="2057668"/>
                  <a:pt x="1203325" y="2060575"/>
                  <a:pt x="1216025" y="2057400"/>
                </a:cubicBezTo>
                <a:cubicBezTo>
                  <a:pt x="1222642" y="2077252"/>
                  <a:pt x="1231522" y="2108382"/>
                  <a:pt x="1244600" y="2124075"/>
                </a:cubicBezTo>
                <a:cubicBezTo>
                  <a:pt x="1251929" y="2132869"/>
                  <a:pt x="1263650" y="2136775"/>
                  <a:pt x="1273175" y="2143125"/>
                </a:cubicBezTo>
                <a:cubicBezTo>
                  <a:pt x="1285804" y="2162069"/>
                  <a:pt x="1306361" y="2176614"/>
                  <a:pt x="1282700" y="2200275"/>
                </a:cubicBezTo>
                <a:cubicBezTo>
                  <a:pt x="1275600" y="2207375"/>
                  <a:pt x="1263650" y="2206625"/>
                  <a:pt x="1254125" y="2209800"/>
                </a:cubicBezTo>
                <a:cubicBezTo>
                  <a:pt x="1211257" y="2274102"/>
                  <a:pt x="1268695" y="2203324"/>
                  <a:pt x="1168400" y="2247900"/>
                </a:cubicBezTo>
                <a:cubicBezTo>
                  <a:pt x="1157939" y="2252549"/>
                  <a:pt x="1153999" y="2266014"/>
                  <a:pt x="1149350" y="2276475"/>
                </a:cubicBezTo>
                <a:cubicBezTo>
                  <a:pt x="1136099" y="2306290"/>
                  <a:pt x="1128691" y="2340060"/>
                  <a:pt x="1120775" y="2371725"/>
                </a:cubicBezTo>
                <a:cubicBezTo>
                  <a:pt x="1129044" y="2384129"/>
                  <a:pt x="1143305" y="2418190"/>
                  <a:pt x="1168400" y="2409825"/>
                </a:cubicBezTo>
                <a:cubicBezTo>
                  <a:pt x="1190120" y="2402585"/>
                  <a:pt x="1225550" y="2371725"/>
                  <a:pt x="1225550" y="2371725"/>
                </a:cubicBezTo>
                <a:cubicBezTo>
                  <a:pt x="1238250" y="2374900"/>
                  <a:pt x="1251063" y="2377654"/>
                  <a:pt x="1263650" y="2381250"/>
                </a:cubicBezTo>
                <a:cubicBezTo>
                  <a:pt x="1273304" y="2384008"/>
                  <a:pt x="1288496" y="2381453"/>
                  <a:pt x="1292225" y="2390775"/>
                </a:cubicBezTo>
                <a:cubicBezTo>
                  <a:pt x="1297087" y="2402930"/>
                  <a:pt x="1289962" y="2417983"/>
                  <a:pt x="1282700" y="2428875"/>
                </a:cubicBezTo>
                <a:cubicBezTo>
                  <a:pt x="1267607" y="2451515"/>
                  <a:pt x="1227234" y="2453303"/>
                  <a:pt x="1206500" y="2457450"/>
                </a:cubicBezTo>
                <a:cubicBezTo>
                  <a:pt x="1196975" y="2463800"/>
                  <a:pt x="1181545" y="2465640"/>
                  <a:pt x="1177925" y="2476500"/>
                </a:cubicBezTo>
                <a:cubicBezTo>
                  <a:pt x="1173785" y="2488919"/>
                  <a:pt x="1183688" y="2502061"/>
                  <a:pt x="1187450" y="2514600"/>
                </a:cubicBezTo>
                <a:cubicBezTo>
                  <a:pt x="1193220" y="2533834"/>
                  <a:pt x="1187019" y="2566880"/>
                  <a:pt x="1206500" y="2571750"/>
                </a:cubicBezTo>
                <a:lnTo>
                  <a:pt x="1244600" y="2581275"/>
                </a:lnTo>
                <a:cubicBezTo>
                  <a:pt x="1235282" y="2618545"/>
                  <a:pt x="1217859" y="2669445"/>
                  <a:pt x="1244600" y="2705100"/>
                </a:cubicBezTo>
                <a:cubicBezTo>
                  <a:pt x="1254314" y="2718052"/>
                  <a:pt x="1276350" y="2698750"/>
                  <a:pt x="1292225" y="2695575"/>
                </a:cubicBezTo>
                <a:cubicBezTo>
                  <a:pt x="1298575" y="2686050"/>
                  <a:pt x="1301567" y="2673067"/>
                  <a:pt x="1311275" y="2667000"/>
                </a:cubicBezTo>
                <a:cubicBezTo>
                  <a:pt x="1328303" y="2656357"/>
                  <a:pt x="1351717" y="2659089"/>
                  <a:pt x="1368425" y="2647950"/>
                </a:cubicBezTo>
                <a:cubicBezTo>
                  <a:pt x="1377950" y="2641600"/>
                  <a:pt x="1388206" y="2636229"/>
                  <a:pt x="1397000" y="2628900"/>
                </a:cubicBezTo>
                <a:cubicBezTo>
                  <a:pt x="1407348" y="2620276"/>
                  <a:pt x="1414367" y="2607797"/>
                  <a:pt x="1425575" y="2600325"/>
                </a:cubicBezTo>
                <a:cubicBezTo>
                  <a:pt x="1433929" y="2594756"/>
                  <a:pt x="1444625" y="2593975"/>
                  <a:pt x="1454150" y="2590800"/>
                </a:cubicBezTo>
                <a:cubicBezTo>
                  <a:pt x="1501775" y="2606675"/>
                  <a:pt x="1479550" y="2609850"/>
                  <a:pt x="1501775" y="2543175"/>
                </a:cubicBezTo>
                <a:lnTo>
                  <a:pt x="1501775" y="2543175"/>
                </a:lnTo>
                <a:lnTo>
                  <a:pt x="1539875" y="2533650"/>
                </a:lnTo>
                <a:cubicBezTo>
                  <a:pt x="1570064" y="2488367"/>
                  <a:pt x="1548065" y="2508695"/>
                  <a:pt x="1616075" y="2486025"/>
                </a:cubicBezTo>
                <a:lnTo>
                  <a:pt x="1644650" y="2476500"/>
                </a:lnTo>
                <a:cubicBezTo>
                  <a:pt x="1691062" y="2406882"/>
                  <a:pt x="1634411" y="2494418"/>
                  <a:pt x="1682750" y="2409825"/>
                </a:cubicBezTo>
                <a:cubicBezTo>
                  <a:pt x="1688430" y="2399886"/>
                  <a:pt x="1695450" y="2390775"/>
                  <a:pt x="1701800" y="2381250"/>
                </a:cubicBezTo>
                <a:lnTo>
                  <a:pt x="1682750" y="2324100"/>
                </a:lnTo>
                <a:lnTo>
                  <a:pt x="1673225" y="2295525"/>
                </a:lnTo>
                <a:cubicBezTo>
                  <a:pt x="1666875" y="2209800"/>
                  <a:pt x="1671033" y="2122641"/>
                  <a:pt x="1654175" y="2038350"/>
                </a:cubicBezTo>
                <a:cubicBezTo>
                  <a:pt x="1651000" y="2022475"/>
                  <a:pt x="1650334" y="2005884"/>
                  <a:pt x="1644650" y="1990725"/>
                </a:cubicBezTo>
                <a:cubicBezTo>
                  <a:pt x="1640630" y="1980006"/>
                  <a:pt x="1630720" y="1972389"/>
                  <a:pt x="1625600" y="1962150"/>
                </a:cubicBezTo>
                <a:cubicBezTo>
                  <a:pt x="1621110" y="1953170"/>
                  <a:pt x="1621644" y="1941929"/>
                  <a:pt x="1616075" y="1933575"/>
                </a:cubicBezTo>
                <a:cubicBezTo>
                  <a:pt x="1608603" y="1922367"/>
                  <a:pt x="1596124" y="1915348"/>
                  <a:pt x="1587500" y="1905000"/>
                </a:cubicBezTo>
                <a:cubicBezTo>
                  <a:pt x="1580171" y="1896206"/>
                  <a:pt x="1574800" y="1885950"/>
                  <a:pt x="1568450" y="1876425"/>
                </a:cubicBezTo>
                <a:cubicBezTo>
                  <a:pt x="1571625" y="1863725"/>
                  <a:pt x="1567323" y="1845934"/>
                  <a:pt x="1577975" y="1838325"/>
                </a:cubicBezTo>
                <a:cubicBezTo>
                  <a:pt x="1661094" y="1778955"/>
                  <a:pt x="1620666" y="1872177"/>
                  <a:pt x="1644650" y="1800225"/>
                </a:cubicBezTo>
                <a:cubicBezTo>
                  <a:pt x="1624359" y="1587168"/>
                  <a:pt x="1609356" y="1665177"/>
                  <a:pt x="1635125" y="1562100"/>
                </a:cubicBezTo>
                <a:cubicBezTo>
                  <a:pt x="1631950" y="1546225"/>
                  <a:pt x="1634580" y="1527945"/>
                  <a:pt x="1625600" y="1514475"/>
                </a:cubicBezTo>
                <a:cubicBezTo>
                  <a:pt x="1620031" y="1506121"/>
                  <a:pt x="1604865" y="1511222"/>
                  <a:pt x="1597025" y="1504950"/>
                </a:cubicBezTo>
                <a:cubicBezTo>
                  <a:pt x="1588086" y="1497799"/>
                  <a:pt x="1584325" y="1485900"/>
                  <a:pt x="1577975" y="1476375"/>
                </a:cubicBezTo>
                <a:cubicBezTo>
                  <a:pt x="1574800" y="1450975"/>
                  <a:pt x="1577957" y="1423942"/>
                  <a:pt x="1568450" y="1400175"/>
                </a:cubicBezTo>
                <a:cubicBezTo>
                  <a:pt x="1564198" y="1389546"/>
                  <a:pt x="1547413" y="1389740"/>
                  <a:pt x="1539875" y="1381125"/>
                </a:cubicBezTo>
                <a:cubicBezTo>
                  <a:pt x="1450127" y="1278556"/>
                  <a:pt x="1529222" y="1361949"/>
                  <a:pt x="1492250" y="1295400"/>
                </a:cubicBezTo>
                <a:cubicBezTo>
                  <a:pt x="1437663" y="1197144"/>
                  <a:pt x="1466178" y="1274333"/>
                  <a:pt x="1444625" y="1209675"/>
                </a:cubicBezTo>
                <a:cubicBezTo>
                  <a:pt x="1450975" y="1200150"/>
                  <a:pt x="1465557" y="1192392"/>
                  <a:pt x="1463675" y="1181100"/>
                </a:cubicBezTo>
                <a:cubicBezTo>
                  <a:pt x="1461460" y="1167813"/>
                  <a:pt x="1443724" y="1162873"/>
                  <a:pt x="1435100" y="1152525"/>
                </a:cubicBezTo>
                <a:cubicBezTo>
                  <a:pt x="1427771" y="1143731"/>
                  <a:pt x="1422400" y="1133475"/>
                  <a:pt x="1416050" y="1123950"/>
                </a:cubicBezTo>
                <a:cubicBezTo>
                  <a:pt x="1412875" y="1104900"/>
                  <a:pt x="1410715" y="1085653"/>
                  <a:pt x="1406525" y="1066800"/>
                </a:cubicBezTo>
                <a:cubicBezTo>
                  <a:pt x="1404347" y="1056999"/>
                  <a:pt x="1404100" y="1045325"/>
                  <a:pt x="1397000" y="1038225"/>
                </a:cubicBezTo>
                <a:cubicBezTo>
                  <a:pt x="1389900" y="1031125"/>
                  <a:pt x="1377950" y="1031875"/>
                  <a:pt x="1368425" y="1028700"/>
                </a:cubicBezTo>
                <a:cubicBezTo>
                  <a:pt x="1357896" y="1060287"/>
                  <a:pt x="1368425" y="1060450"/>
                  <a:pt x="1368425" y="106680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5156733" y="3584448"/>
            <a:ext cx="3109443" cy="2715207"/>
          </a:xfrm>
          <a:custGeom>
            <a:avLst/>
            <a:gdLst>
              <a:gd name="connsiteX0" fmla="*/ 2641270 w 3109443"/>
              <a:gd name="connsiteY0" fmla="*/ 1923898 h 2715207"/>
              <a:gd name="connsiteX1" fmla="*/ 2641270 w 3109443"/>
              <a:gd name="connsiteY1" fmla="*/ 1923898 h 2715207"/>
              <a:gd name="connsiteX2" fmla="*/ 2692477 w 3109443"/>
              <a:gd name="connsiteY2" fmla="*/ 1887322 h 2715207"/>
              <a:gd name="connsiteX3" fmla="*/ 2736368 w 3109443"/>
              <a:gd name="connsiteY3" fmla="*/ 1901952 h 2715207"/>
              <a:gd name="connsiteX4" fmla="*/ 2758313 w 3109443"/>
              <a:gd name="connsiteY4" fmla="*/ 1916582 h 2715207"/>
              <a:gd name="connsiteX5" fmla="*/ 2809520 w 3109443"/>
              <a:gd name="connsiteY5" fmla="*/ 1901952 h 2715207"/>
              <a:gd name="connsiteX6" fmla="*/ 2838781 w 3109443"/>
              <a:gd name="connsiteY6" fmla="*/ 1909267 h 2715207"/>
              <a:gd name="connsiteX7" fmla="*/ 2853411 w 3109443"/>
              <a:gd name="connsiteY7" fmla="*/ 1923898 h 2715207"/>
              <a:gd name="connsiteX8" fmla="*/ 2919248 w 3109443"/>
              <a:gd name="connsiteY8" fmla="*/ 1909267 h 2715207"/>
              <a:gd name="connsiteX9" fmla="*/ 2985085 w 3109443"/>
              <a:gd name="connsiteY9" fmla="*/ 1901952 h 2715207"/>
              <a:gd name="connsiteX10" fmla="*/ 2992400 w 3109443"/>
              <a:gd name="connsiteY10" fmla="*/ 1880006 h 2715207"/>
              <a:gd name="connsiteX11" fmla="*/ 2985085 w 3109443"/>
              <a:gd name="connsiteY11" fmla="*/ 1858061 h 2715207"/>
              <a:gd name="connsiteX12" fmla="*/ 3028976 w 3109443"/>
              <a:gd name="connsiteY12" fmla="*/ 1836115 h 2715207"/>
              <a:gd name="connsiteX13" fmla="*/ 3050921 w 3109443"/>
              <a:gd name="connsiteY13" fmla="*/ 1821485 h 2715207"/>
              <a:gd name="connsiteX14" fmla="*/ 3065552 w 3109443"/>
              <a:gd name="connsiteY14" fmla="*/ 1770278 h 2715207"/>
              <a:gd name="connsiteX15" fmla="*/ 3109443 w 3109443"/>
              <a:gd name="connsiteY15" fmla="*/ 1741018 h 2715207"/>
              <a:gd name="connsiteX16" fmla="*/ 3102128 w 3109443"/>
              <a:gd name="connsiteY16" fmla="*/ 1719072 h 2715207"/>
              <a:gd name="connsiteX17" fmla="*/ 3065552 w 3109443"/>
              <a:gd name="connsiteY17" fmla="*/ 1675181 h 2715207"/>
              <a:gd name="connsiteX18" fmla="*/ 3058237 w 3109443"/>
              <a:gd name="connsiteY18" fmla="*/ 1653235 h 2715207"/>
              <a:gd name="connsiteX19" fmla="*/ 3021661 w 3109443"/>
              <a:gd name="connsiteY19" fmla="*/ 1631290 h 2715207"/>
              <a:gd name="connsiteX20" fmla="*/ 2999715 w 3109443"/>
              <a:gd name="connsiteY20" fmla="*/ 1587398 h 2715207"/>
              <a:gd name="connsiteX21" fmla="*/ 2955824 w 3109443"/>
              <a:gd name="connsiteY21" fmla="*/ 1572768 h 2715207"/>
              <a:gd name="connsiteX22" fmla="*/ 2933878 w 3109443"/>
              <a:gd name="connsiteY22" fmla="*/ 1580083 h 2715207"/>
              <a:gd name="connsiteX23" fmla="*/ 2904617 w 3109443"/>
              <a:gd name="connsiteY23" fmla="*/ 1609344 h 2715207"/>
              <a:gd name="connsiteX24" fmla="*/ 2882672 w 3109443"/>
              <a:gd name="connsiteY24" fmla="*/ 1623974 h 2715207"/>
              <a:gd name="connsiteX25" fmla="*/ 2860726 w 3109443"/>
              <a:gd name="connsiteY25" fmla="*/ 1616659 h 2715207"/>
              <a:gd name="connsiteX26" fmla="*/ 2838781 w 3109443"/>
              <a:gd name="connsiteY26" fmla="*/ 1572768 h 2715207"/>
              <a:gd name="connsiteX27" fmla="*/ 2802205 w 3109443"/>
              <a:gd name="connsiteY27" fmla="*/ 1536192 h 2715207"/>
              <a:gd name="connsiteX28" fmla="*/ 2787574 w 3109443"/>
              <a:gd name="connsiteY28" fmla="*/ 1521562 h 2715207"/>
              <a:gd name="connsiteX29" fmla="*/ 2772944 w 3109443"/>
              <a:gd name="connsiteY29" fmla="*/ 1506931 h 2715207"/>
              <a:gd name="connsiteX30" fmla="*/ 2765629 w 3109443"/>
              <a:gd name="connsiteY30" fmla="*/ 1484986 h 2715207"/>
              <a:gd name="connsiteX31" fmla="*/ 2772944 w 3109443"/>
              <a:gd name="connsiteY31" fmla="*/ 1433779 h 2715207"/>
              <a:gd name="connsiteX32" fmla="*/ 2758313 w 3109443"/>
              <a:gd name="connsiteY32" fmla="*/ 1411834 h 2715207"/>
              <a:gd name="connsiteX33" fmla="*/ 2677846 w 3109443"/>
              <a:gd name="connsiteY33" fmla="*/ 1389888 h 2715207"/>
              <a:gd name="connsiteX34" fmla="*/ 2655901 w 3109443"/>
              <a:gd name="connsiteY34" fmla="*/ 1382573 h 2715207"/>
              <a:gd name="connsiteX35" fmla="*/ 2655901 w 3109443"/>
              <a:gd name="connsiteY35" fmla="*/ 1316736 h 2715207"/>
              <a:gd name="connsiteX36" fmla="*/ 2648585 w 3109443"/>
              <a:gd name="connsiteY36" fmla="*/ 1287475 h 2715207"/>
              <a:gd name="connsiteX37" fmla="*/ 2619325 w 3109443"/>
              <a:gd name="connsiteY37" fmla="*/ 1280160 h 2715207"/>
              <a:gd name="connsiteX38" fmla="*/ 2597379 w 3109443"/>
              <a:gd name="connsiteY38" fmla="*/ 1199693 h 2715207"/>
              <a:gd name="connsiteX39" fmla="*/ 2553488 w 3109443"/>
              <a:gd name="connsiteY39" fmla="*/ 1185062 h 2715207"/>
              <a:gd name="connsiteX40" fmla="*/ 2531542 w 3109443"/>
              <a:gd name="connsiteY40" fmla="*/ 1177747 h 2715207"/>
              <a:gd name="connsiteX41" fmla="*/ 2509597 w 3109443"/>
              <a:gd name="connsiteY41" fmla="*/ 1155802 h 2715207"/>
              <a:gd name="connsiteX42" fmla="*/ 2377923 w 3109443"/>
              <a:gd name="connsiteY42" fmla="*/ 1148486 h 2715207"/>
              <a:gd name="connsiteX43" fmla="*/ 2355977 w 3109443"/>
              <a:gd name="connsiteY43" fmla="*/ 1155802 h 2715207"/>
              <a:gd name="connsiteX44" fmla="*/ 2326717 w 3109443"/>
              <a:gd name="connsiteY44" fmla="*/ 1170432 h 2715207"/>
              <a:gd name="connsiteX45" fmla="*/ 2341347 w 3109443"/>
              <a:gd name="connsiteY45" fmla="*/ 1082650 h 2715207"/>
              <a:gd name="connsiteX46" fmla="*/ 2355977 w 3109443"/>
              <a:gd name="connsiteY46" fmla="*/ 1068019 h 2715207"/>
              <a:gd name="connsiteX47" fmla="*/ 2326717 w 3109443"/>
              <a:gd name="connsiteY47" fmla="*/ 1046074 h 2715207"/>
              <a:gd name="connsiteX48" fmla="*/ 2319401 w 3109443"/>
              <a:gd name="connsiteY48" fmla="*/ 1024128 h 2715207"/>
              <a:gd name="connsiteX49" fmla="*/ 2290141 w 3109443"/>
              <a:gd name="connsiteY49" fmla="*/ 1016813 h 2715207"/>
              <a:gd name="connsiteX50" fmla="*/ 2268195 w 3109443"/>
              <a:gd name="connsiteY50" fmla="*/ 1009498 h 2715207"/>
              <a:gd name="connsiteX51" fmla="*/ 2275510 w 3109443"/>
              <a:gd name="connsiteY51" fmla="*/ 987552 h 2715207"/>
              <a:gd name="connsiteX52" fmla="*/ 2282825 w 3109443"/>
              <a:gd name="connsiteY52" fmla="*/ 936346 h 2715207"/>
              <a:gd name="connsiteX53" fmla="*/ 2260880 w 3109443"/>
              <a:gd name="connsiteY53" fmla="*/ 929030 h 2715207"/>
              <a:gd name="connsiteX54" fmla="*/ 2216989 w 3109443"/>
              <a:gd name="connsiteY54" fmla="*/ 950976 h 2715207"/>
              <a:gd name="connsiteX55" fmla="*/ 2195043 w 3109443"/>
              <a:gd name="connsiteY55" fmla="*/ 943661 h 2715207"/>
              <a:gd name="connsiteX56" fmla="*/ 2187728 w 3109443"/>
              <a:gd name="connsiteY56" fmla="*/ 914400 h 2715207"/>
              <a:gd name="connsiteX57" fmla="*/ 2143837 w 3109443"/>
              <a:gd name="connsiteY57" fmla="*/ 885139 h 2715207"/>
              <a:gd name="connsiteX58" fmla="*/ 2114576 w 3109443"/>
              <a:gd name="connsiteY58" fmla="*/ 855878 h 2715207"/>
              <a:gd name="connsiteX59" fmla="*/ 2099945 w 3109443"/>
              <a:gd name="connsiteY59" fmla="*/ 841248 h 2715207"/>
              <a:gd name="connsiteX60" fmla="*/ 2078000 w 3109443"/>
              <a:gd name="connsiteY60" fmla="*/ 826618 h 2715207"/>
              <a:gd name="connsiteX61" fmla="*/ 2048739 w 3109443"/>
              <a:gd name="connsiteY61" fmla="*/ 790042 h 2715207"/>
              <a:gd name="connsiteX62" fmla="*/ 2034109 w 3109443"/>
              <a:gd name="connsiteY62" fmla="*/ 775411 h 2715207"/>
              <a:gd name="connsiteX63" fmla="*/ 1997533 w 3109443"/>
              <a:gd name="connsiteY63" fmla="*/ 768096 h 2715207"/>
              <a:gd name="connsiteX64" fmla="*/ 1953641 w 3109443"/>
              <a:gd name="connsiteY64" fmla="*/ 753466 h 2715207"/>
              <a:gd name="connsiteX65" fmla="*/ 1931696 w 3109443"/>
              <a:gd name="connsiteY65" fmla="*/ 746150 h 2715207"/>
              <a:gd name="connsiteX66" fmla="*/ 1924381 w 3109443"/>
              <a:gd name="connsiteY66" fmla="*/ 724205 h 2715207"/>
              <a:gd name="connsiteX67" fmla="*/ 1902435 w 3109443"/>
              <a:gd name="connsiteY67" fmla="*/ 636422 h 2715207"/>
              <a:gd name="connsiteX68" fmla="*/ 1880489 w 3109443"/>
              <a:gd name="connsiteY68" fmla="*/ 629107 h 2715207"/>
              <a:gd name="connsiteX69" fmla="*/ 1851229 w 3109443"/>
              <a:gd name="connsiteY69" fmla="*/ 592531 h 2715207"/>
              <a:gd name="connsiteX70" fmla="*/ 1807337 w 3109443"/>
              <a:gd name="connsiteY70" fmla="*/ 577901 h 2715207"/>
              <a:gd name="connsiteX71" fmla="*/ 1785392 w 3109443"/>
              <a:gd name="connsiteY71" fmla="*/ 585216 h 2715207"/>
              <a:gd name="connsiteX72" fmla="*/ 1770761 w 3109443"/>
              <a:gd name="connsiteY72" fmla="*/ 599846 h 2715207"/>
              <a:gd name="connsiteX73" fmla="*/ 1726870 w 3109443"/>
              <a:gd name="connsiteY73" fmla="*/ 585216 h 2715207"/>
              <a:gd name="connsiteX74" fmla="*/ 1704925 w 3109443"/>
              <a:gd name="connsiteY74" fmla="*/ 577901 h 2715207"/>
              <a:gd name="connsiteX75" fmla="*/ 1682979 w 3109443"/>
              <a:gd name="connsiteY75" fmla="*/ 563270 h 2715207"/>
              <a:gd name="connsiteX76" fmla="*/ 1675664 w 3109443"/>
              <a:gd name="connsiteY76" fmla="*/ 541325 h 2715207"/>
              <a:gd name="connsiteX77" fmla="*/ 1668349 w 3109443"/>
              <a:gd name="connsiteY77" fmla="*/ 475488 h 2715207"/>
              <a:gd name="connsiteX78" fmla="*/ 1646403 w 3109443"/>
              <a:gd name="connsiteY78" fmla="*/ 468173 h 2715207"/>
              <a:gd name="connsiteX79" fmla="*/ 1587881 w 3109443"/>
              <a:gd name="connsiteY79" fmla="*/ 490118 h 2715207"/>
              <a:gd name="connsiteX80" fmla="*/ 1558621 w 3109443"/>
              <a:gd name="connsiteY80" fmla="*/ 526694 h 2715207"/>
              <a:gd name="connsiteX81" fmla="*/ 1536675 w 3109443"/>
              <a:gd name="connsiteY81" fmla="*/ 512064 h 2715207"/>
              <a:gd name="connsiteX82" fmla="*/ 1529360 w 3109443"/>
              <a:gd name="connsiteY82" fmla="*/ 482803 h 2715207"/>
              <a:gd name="connsiteX83" fmla="*/ 1514729 w 3109443"/>
              <a:gd name="connsiteY83" fmla="*/ 468173 h 2715207"/>
              <a:gd name="connsiteX84" fmla="*/ 1500099 w 3109443"/>
              <a:gd name="connsiteY84" fmla="*/ 446227 h 2715207"/>
              <a:gd name="connsiteX85" fmla="*/ 1463523 w 3109443"/>
              <a:gd name="connsiteY85" fmla="*/ 438912 h 2715207"/>
              <a:gd name="connsiteX86" fmla="*/ 1419632 w 3109443"/>
              <a:gd name="connsiteY86" fmla="*/ 424282 h 2715207"/>
              <a:gd name="connsiteX87" fmla="*/ 1375741 w 3109443"/>
              <a:gd name="connsiteY87" fmla="*/ 402336 h 2715207"/>
              <a:gd name="connsiteX88" fmla="*/ 1317219 w 3109443"/>
              <a:gd name="connsiteY88" fmla="*/ 387706 h 2715207"/>
              <a:gd name="connsiteX89" fmla="*/ 1295273 w 3109443"/>
              <a:gd name="connsiteY89" fmla="*/ 380390 h 2715207"/>
              <a:gd name="connsiteX90" fmla="*/ 1258697 w 3109443"/>
              <a:gd name="connsiteY90" fmla="*/ 373075 h 2715207"/>
              <a:gd name="connsiteX91" fmla="*/ 1251382 w 3109443"/>
              <a:gd name="connsiteY91" fmla="*/ 307238 h 2715207"/>
              <a:gd name="connsiteX92" fmla="*/ 1236752 w 3109443"/>
              <a:gd name="connsiteY92" fmla="*/ 285293 h 2715207"/>
              <a:gd name="connsiteX93" fmla="*/ 1090448 w 3109443"/>
              <a:gd name="connsiteY93" fmla="*/ 299923 h 2715207"/>
              <a:gd name="connsiteX94" fmla="*/ 1068502 w 3109443"/>
              <a:gd name="connsiteY94" fmla="*/ 314554 h 2715207"/>
              <a:gd name="connsiteX95" fmla="*/ 1017296 w 3109443"/>
              <a:gd name="connsiteY95" fmla="*/ 329184 h 2715207"/>
              <a:gd name="connsiteX96" fmla="*/ 980720 w 3109443"/>
              <a:gd name="connsiteY96" fmla="*/ 321869 h 2715207"/>
              <a:gd name="connsiteX97" fmla="*/ 966089 w 3109443"/>
              <a:gd name="connsiteY97" fmla="*/ 307238 h 2715207"/>
              <a:gd name="connsiteX98" fmla="*/ 944144 w 3109443"/>
              <a:gd name="connsiteY98" fmla="*/ 299923 h 2715207"/>
              <a:gd name="connsiteX99" fmla="*/ 929513 w 3109443"/>
              <a:gd name="connsiteY99" fmla="*/ 285293 h 2715207"/>
              <a:gd name="connsiteX100" fmla="*/ 849046 w 3109443"/>
              <a:gd name="connsiteY100" fmla="*/ 285293 h 2715207"/>
              <a:gd name="connsiteX101" fmla="*/ 841731 w 3109443"/>
              <a:gd name="connsiteY101" fmla="*/ 321869 h 2715207"/>
              <a:gd name="connsiteX102" fmla="*/ 834416 w 3109443"/>
              <a:gd name="connsiteY102" fmla="*/ 343814 h 2715207"/>
              <a:gd name="connsiteX103" fmla="*/ 819785 w 3109443"/>
              <a:gd name="connsiteY103" fmla="*/ 329184 h 2715207"/>
              <a:gd name="connsiteX104" fmla="*/ 827101 w 3109443"/>
              <a:gd name="connsiteY104" fmla="*/ 307238 h 2715207"/>
              <a:gd name="connsiteX105" fmla="*/ 812470 w 3109443"/>
              <a:gd name="connsiteY105" fmla="*/ 329184 h 2715207"/>
              <a:gd name="connsiteX106" fmla="*/ 783209 w 3109443"/>
              <a:gd name="connsiteY106" fmla="*/ 387706 h 2715207"/>
              <a:gd name="connsiteX107" fmla="*/ 753949 w 3109443"/>
              <a:gd name="connsiteY107" fmla="*/ 380390 h 2715207"/>
              <a:gd name="connsiteX108" fmla="*/ 739318 w 3109443"/>
              <a:gd name="connsiteY108" fmla="*/ 365760 h 2715207"/>
              <a:gd name="connsiteX109" fmla="*/ 717373 w 3109443"/>
              <a:gd name="connsiteY109" fmla="*/ 387706 h 2715207"/>
              <a:gd name="connsiteX110" fmla="*/ 710057 w 3109443"/>
              <a:gd name="connsiteY110" fmla="*/ 416966 h 2715207"/>
              <a:gd name="connsiteX111" fmla="*/ 644221 w 3109443"/>
              <a:gd name="connsiteY111" fmla="*/ 416966 h 2715207"/>
              <a:gd name="connsiteX112" fmla="*/ 629590 w 3109443"/>
              <a:gd name="connsiteY112" fmla="*/ 395021 h 2715207"/>
              <a:gd name="connsiteX113" fmla="*/ 636905 w 3109443"/>
              <a:gd name="connsiteY113" fmla="*/ 343814 h 2715207"/>
              <a:gd name="connsiteX114" fmla="*/ 658851 w 3109443"/>
              <a:gd name="connsiteY114" fmla="*/ 285293 h 2715207"/>
              <a:gd name="connsiteX115" fmla="*/ 680797 w 3109443"/>
              <a:gd name="connsiteY115" fmla="*/ 277978 h 2715207"/>
              <a:gd name="connsiteX116" fmla="*/ 600329 w 3109443"/>
              <a:gd name="connsiteY116" fmla="*/ 241402 h 2715207"/>
              <a:gd name="connsiteX117" fmla="*/ 585699 w 3109443"/>
              <a:gd name="connsiteY117" fmla="*/ 226771 h 2715207"/>
              <a:gd name="connsiteX118" fmla="*/ 563753 w 3109443"/>
              <a:gd name="connsiteY118" fmla="*/ 219456 h 2715207"/>
              <a:gd name="connsiteX119" fmla="*/ 519862 w 3109443"/>
              <a:gd name="connsiteY119" fmla="*/ 190195 h 2715207"/>
              <a:gd name="connsiteX120" fmla="*/ 468656 w 3109443"/>
              <a:gd name="connsiteY120" fmla="*/ 175565 h 2715207"/>
              <a:gd name="connsiteX121" fmla="*/ 454025 w 3109443"/>
              <a:gd name="connsiteY121" fmla="*/ 160934 h 2715207"/>
              <a:gd name="connsiteX122" fmla="*/ 395504 w 3109443"/>
              <a:gd name="connsiteY122" fmla="*/ 146304 h 2715207"/>
              <a:gd name="connsiteX123" fmla="*/ 373558 w 3109443"/>
              <a:gd name="connsiteY123" fmla="*/ 138989 h 2715207"/>
              <a:gd name="connsiteX124" fmla="*/ 366243 w 3109443"/>
              <a:gd name="connsiteY124" fmla="*/ 87782 h 2715207"/>
              <a:gd name="connsiteX125" fmla="*/ 358928 w 3109443"/>
              <a:gd name="connsiteY125" fmla="*/ 65837 h 2715207"/>
              <a:gd name="connsiteX126" fmla="*/ 336982 w 3109443"/>
              <a:gd name="connsiteY126" fmla="*/ 58522 h 2715207"/>
              <a:gd name="connsiteX127" fmla="*/ 271145 w 3109443"/>
              <a:gd name="connsiteY127" fmla="*/ 65837 h 2715207"/>
              <a:gd name="connsiteX128" fmla="*/ 234569 w 3109443"/>
              <a:gd name="connsiteY128" fmla="*/ 95098 h 2715207"/>
              <a:gd name="connsiteX129" fmla="*/ 212624 w 3109443"/>
              <a:gd name="connsiteY129" fmla="*/ 102413 h 2715207"/>
              <a:gd name="connsiteX130" fmla="*/ 176048 w 3109443"/>
              <a:gd name="connsiteY130" fmla="*/ 80467 h 2715207"/>
              <a:gd name="connsiteX131" fmla="*/ 161417 w 3109443"/>
              <a:gd name="connsiteY131" fmla="*/ 58522 h 2715207"/>
              <a:gd name="connsiteX132" fmla="*/ 132157 w 3109443"/>
              <a:gd name="connsiteY132" fmla="*/ 51206 h 2715207"/>
              <a:gd name="connsiteX133" fmla="*/ 124841 w 3109443"/>
              <a:gd name="connsiteY133" fmla="*/ 21946 h 2715207"/>
              <a:gd name="connsiteX134" fmla="*/ 102896 w 3109443"/>
              <a:gd name="connsiteY134" fmla="*/ 14630 h 2715207"/>
              <a:gd name="connsiteX135" fmla="*/ 88265 w 3109443"/>
              <a:gd name="connsiteY135" fmla="*/ 0 h 2715207"/>
              <a:gd name="connsiteX136" fmla="*/ 66320 w 3109443"/>
              <a:gd name="connsiteY136" fmla="*/ 14630 h 2715207"/>
              <a:gd name="connsiteX137" fmla="*/ 37059 w 3109443"/>
              <a:gd name="connsiteY137" fmla="*/ 51206 h 2715207"/>
              <a:gd name="connsiteX138" fmla="*/ 29744 w 3109443"/>
              <a:gd name="connsiteY138" fmla="*/ 73152 h 2715207"/>
              <a:gd name="connsiteX139" fmla="*/ 22429 w 3109443"/>
              <a:gd name="connsiteY139" fmla="*/ 131674 h 2715207"/>
              <a:gd name="connsiteX140" fmla="*/ 44374 w 3109443"/>
              <a:gd name="connsiteY140" fmla="*/ 138989 h 2715207"/>
              <a:gd name="connsiteX141" fmla="*/ 102896 w 3109443"/>
              <a:gd name="connsiteY141" fmla="*/ 131674 h 2715207"/>
              <a:gd name="connsiteX142" fmla="*/ 132157 w 3109443"/>
              <a:gd name="connsiteY142" fmla="*/ 102413 h 2715207"/>
              <a:gd name="connsiteX143" fmla="*/ 88265 w 3109443"/>
              <a:gd name="connsiteY143" fmla="*/ 124358 h 2715207"/>
              <a:gd name="connsiteX144" fmla="*/ 66320 w 3109443"/>
              <a:gd name="connsiteY144" fmla="*/ 175565 h 2715207"/>
              <a:gd name="connsiteX145" fmla="*/ 51689 w 3109443"/>
              <a:gd name="connsiteY145" fmla="*/ 219456 h 2715207"/>
              <a:gd name="connsiteX146" fmla="*/ 80950 w 3109443"/>
              <a:gd name="connsiteY146" fmla="*/ 226771 h 2715207"/>
              <a:gd name="connsiteX147" fmla="*/ 212624 w 3109443"/>
              <a:gd name="connsiteY147" fmla="*/ 248717 h 2715207"/>
              <a:gd name="connsiteX148" fmla="*/ 241885 w 3109443"/>
              <a:gd name="connsiteY148" fmla="*/ 329184 h 2715207"/>
              <a:gd name="connsiteX149" fmla="*/ 249200 w 3109443"/>
              <a:gd name="connsiteY149" fmla="*/ 351130 h 2715207"/>
              <a:gd name="connsiteX150" fmla="*/ 205309 w 3109443"/>
              <a:gd name="connsiteY150" fmla="*/ 365760 h 2715207"/>
              <a:gd name="connsiteX151" fmla="*/ 168733 w 3109443"/>
              <a:gd name="connsiteY151" fmla="*/ 395021 h 2715207"/>
              <a:gd name="connsiteX152" fmla="*/ 161417 w 3109443"/>
              <a:gd name="connsiteY152" fmla="*/ 416966 h 2715207"/>
              <a:gd name="connsiteX153" fmla="*/ 176048 w 3109443"/>
              <a:gd name="connsiteY153" fmla="*/ 431597 h 2715207"/>
              <a:gd name="connsiteX154" fmla="*/ 190678 w 3109443"/>
              <a:gd name="connsiteY154" fmla="*/ 490118 h 2715207"/>
              <a:gd name="connsiteX155" fmla="*/ 205309 w 3109443"/>
              <a:gd name="connsiteY155" fmla="*/ 504749 h 2715207"/>
              <a:gd name="connsiteX156" fmla="*/ 234569 w 3109443"/>
              <a:gd name="connsiteY156" fmla="*/ 541325 h 2715207"/>
              <a:gd name="connsiteX157" fmla="*/ 249200 w 3109443"/>
              <a:gd name="connsiteY157" fmla="*/ 526694 h 2715207"/>
              <a:gd name="connsiteX158" fmla="*/ 271145 w 3109443"/>
              <a:gd name="connsiteY158" fmla="*/ 512064 h 2715207"/>
              <a:gd name="connsiteX159" fmla="*/ 307721 w 3109443"/>
              <a:gd name="connsiteY159" fmla="*/ 519379 h 2715207"/>
              <a:gd name="connsiteX160" fmla="*/ 300406 w 3109443"/>
              <a:gd name="connsiteY160" fmla="*/ 541325 h 2715207"/>
              <a:gd name="connsiteX161" fmla="*/ 293091 w 3109443"/>
              <a:gd name="connsiteY161" fmla="*/ 614477 h 2715207"/>
              <a:gd name="connsiteX162" fmla="*/ 278461 w 3109443"/>
              <a:gd name="connsiteY162" fmla="*/ 636422 h 2715207"/>
              <a:gd name="connsiteX163" fmla="*/ 271145 w 3109443"/>
              <a:gd name="connsiteY163" fmla="*/ 658368 h 2715207"/>
              <a:gd name="connsiteX164" fmla="*/ 278461 w 3109443"/>
              <a:gd name="connsiteY164" fmla="*/ 724205 h 2715207"/>
              <a:gd name="connsiteX165" fmla="*/ 285776 w 3109443"/>
              <a:gd name="connsiteY165" fmla="*/ 753466 h 2715207"/>
              <a:gd name="connsiteX166" fmla="*/ 351613 w 3109443"/>
              <a:gd name="connsiteY166" fmla="*/ 760781 h 2715207"/>
              <a:gd name="connsiteX167" fmla="*/ 358928 w 3109443"/>
              <a:gd name="connsiteY167" fmla="*/ 782726 h 2715207"/>
              <a:gd name="connsiteX168" fmla="*/ 373558 w 3109443"/>
              <a:gd name="connsiteY168" fmla="*/ 804672 h 2715207"/>
              <a:gd name="connsiteX169" fmla="*/ 402819 w 3109443"/>
              <a:gd name="connsiteY169" fmla="*/ 833933 h 2715207"/>
              <a:gd name="connsiteX170" fmla="*/ 417449 w 3109443"/>
              <a:gd name="connsiteY170" fmla="*/ 819302 h 2715207"/>
              <a:gd name="connsiteX171" fmla="*/ 432080 w 3109443"/>
              <a:gd name="connsiteY171" fmla="*/ 797357 h 2715207"/>
              <a:gd name="connsiteX172" fmla="*/ 468656 w 3109443"/>
              <a:gd name="connsiteY172" fmla="*/ 804672 h 2715207"/>
              <a:gd name="connsiteX173" fmla="*/ 483286 w 3109443"/>
              <a:gd name="connsiteY173" fmla="*/ 907085 h 2715207"/>
              <a:gd name="connsiteX174" fmla="*/ 519862 w 3109443"/>
              <a:gd name="connsiteY174" fmla="*/ 899770 h 2715207"/>
              <a:gd name="connsiteX175" fmla="*/ 541808 w 3109443"/>
              <a:gd name="connsiteY175" fmla="*/ 885139 h 2715207"/>
              <a:gd name="connsiteX176" fmla="*/ 614960 w 3109443"/>
              <a:gd name="connsiteY176" fmla="*/ 863194 h 2715207"/>
              <a:gd name="connsiteX177" fmla="*/ 702742 w 3109443"/>
              <a:gd name="connsiteY177" fmla="*/ 870509 h 2715207"/>
              <a:gd name="connsiteX178" fmla="*/ 695427 w 3109443"/>
              <a:gd name="connsiteY178" fmla="*/ 892454 h 2715207"/>
              <a:gd name="connsiteX179" fmla="*/ 680797 w 3109443"/>
              <a:gd name="connsiteY179" fmla="*/ 907085 h 2715207"/>
              <a:gd name="connsiteX180" fmla="*/ 636905 w 3109443"/>
              <a:gd name="connsiteY180" fmla="*/ 921715 h 2715207"/>
              <a:gd name="connsiteX181" fmla="*/ 614960 w 3109443"/>
              <a:gd name="connsiteY181" fmla="*/ 965606 h 2715207"/>
              <a:gd name="connsiteX182" fmla="*/ 607645 w 3109443"/>
              <a:gd name="connsiteY182" fmla="*/ 987552 h 2715207"/>
              <a:gd name="connsiteX183" fmla="*/ 673481 w 3109443"/>
              <a:gd name="connsiteY183" fmla="*/ 1002182 h 2715207"/>
              <a:gd name="connsiteX184" fmla="*/ 695427 w 3109443"/>
              <a:gd name="connsiteY184" fmla="*/ 1009498 h 2715207"/>
              <a:gd name="connsiteX185" fmla="*/ 761264 w 3109443"/>
              <a:gd name="connsiteY185" fmla="*/ 1009498 h 2715207"/>
              <a:gd name="connsiteX186" fmla="*/ 775894 w 3109443"/>
              <a:gd name="connsiteY186" fmla="*/ 1031443 h 2715207"/>
              <a:gd name="connsiteX187" fmla="*/ 790525 w 3109443"/>
              <a:gd name="connsiteY187" fmla="*/ 1046074 h 2715207"/>
              <a:gd name="connsiteX188" fmla="*/ 797840 w 3109443"/>
              <a:gd name="connsiteY188" fmla="*/ 1068019 h 2715207"/>
              <a:gd name="connsiteX189" fmla="*/ 797840 w 3109443"/>
              <a:gd name="connsiteY189" fmla="*/ 1148486 h 2715207"/>
              <a:gd name="connsiteX190" fmla="*/ 863677 w 3109443"/>
              <a:gd name="connsiteY190" fmla="*/ 1141171 h 2715207"/>
              <a:gd name="connsiteX191" fmla="*/ 885622 w 3109443"/>
              <a:gd name="connsiteY191" fmla="*/ 1133856 h 2715207"/>
              <a:gd name="connsiteX192" fmla="*/ 922198 w 3109443"/>
              <a:gd name="connsiteY192" fmla="*/ 1104595 h 2715207"/>
              <a:gd name="connsiteX193" fmla="*/ 944144 w 3109443"/>
              <a:gd name="connsiteY193" fmla="*/ 1024128 h 2715207"/>
              <a:gd name="connsiteX194" fmla="*/ 988035 w 3109443"/>
              <a:gd name="connsiteY194" fmla="*/ 1002182 h 2715207"/>
              <a:gd name="connsiteX195" fmla="*/ 1024611 w 3109443"/>
              <a:gd name="connsiteY195" fmla="*/ 1053389 h 2715207"/>
              <a:gd name="connsiteX196" fmla="*/ 1053872 w 3109443"/>
              <a:gd name="connsiteY196" fmla="*/ 1089965 h 2715207"/>
              <a:gd name="connsiteX197" fmla="*/ 1090448 w 3109443"/>
              <a:gd name="connsiteY197" fmla="*/ 1068019 h 2715207"/>
              <a:gd name="connsiteX198" fmla="*/ 1112393 w 3109443"/>
              <a:gd name="connsiteY198" fmla="*/ 1060704 h 2715207"/>
              <a:gd name="connsiteX199" fmla="*/ 1156285 w 3109443"/>
              <a:gd name="connsiteY199" fmla="*/ 1082650 h 2715207"/>
              <a:gd name="connsiteX200" fmla="*/ 1163600 w 3109443"/>
              <a:gd name="connsiteY200" fmla="*/ 1104595 h 2715207"/>
              <a:gd name="connsiteX201" fmla="*/ 1192861 w 3109443"/>
              <a:gd name="connsiteY201" fmla="*/ 1133856 h 2715207"/>
              <a:gd name="connsiteX202" fmla="*/ 1178230 w 3109443"/>
              <a:gd name="connsiteY202" fmla="*/ 1163117 h 2715207"/>
              <a:gd name="connsiteX203" fmla="*/ 1163600 w 3109443"/>
              <a:gd name="connsiteY203" fmla="*/ 1185062 h 2715207"/>
              <a:gd name="connsiteX204" fmla="*/ 1178230 w 3109443"/>
              <a:gd name="connsiteY204" fmla="*/ 1199693 h 2715207"/>
              <a:gd name="connsiteX205" fmla="*/ 1222121 w 3109443"/>
              <a:gd name="connsiteY205" fmla="*/ 1214323 h 2715207"/>
              <a:gd name="connsiteX206" fmla="*/ 1251382 w 3109443"/>
              <a:gd name="connsiteY206" fmla="*/ 1207008 h 2715207"/>
              <a:gd name="connsiteX207" fmla="*/ 1266013 w 3109443"/>
              <a:gd name="connsiteY207" fmla="*/ 1192378 h 2715207"/>
              <a:gd name="connsiteX208" fmla="*/ 1287958 w 3109443"/>
              <a:gd name="connsiteY208" fmla="*/ 1185062 h 2715207"/>
              <a:gd name="connsiteX209" fmla="*/ 1324534 w 3109443"/>
              <a:gd name="connsiteY209" fmla="*/ 1192378 h 2715207"/>
              <a:gd name="connsiteX210" fmla="*/ 1339165 w 3109443"/>
              <a:gd name="connsiteY210" fmla="*/ 1207008 h 2715207"/>
              <a:gd name="connsiteX211" fmla="*/ 1361110 w 3109443"/>
              <a:gd name="connsiteY211" fmla="*/ 1214323 h 2715207"/>
              <a:gd name="connsiteX212" fmla="*/ 1375741 w 3109443"/>
              <a:gd name="connsiteY212" fmla="*/ 1228954 h 2715207"/>
              <a:gd name="connsiteX213" fmla="*/ 1397686 w 3109443"/>
              <a:gd name="connsiteY213" fmla="*/ 1272845 h 2715207"/>
              <a:gd name="connsiteX214" fmla="*/ 1412317 w 3109443"/>
              <a:gd name="connsiteY214" fmla="*/ 1287475 h 2715207"/>
              <a:gd name="connsiteX215" fmla="*/ 1463523 w 3109443"/>
              <a:gd name="connsiteY215" fmla="*/ 1294790 h 2715207"/>
              <a:gd name="connsiteX216" fmla="*/ 1485469 w 3109443"/>
              <a:gd name="connsiteY216" fmla="*/ 1353312 h 2715207"/>
              <a:gd name="connsiteX217" fmla="*/ 1507414 w 3109443"/>
              <a:gd name="connsiteY217" fmla="*/ 1367942 h 2715207"/>
              <a:gd name="connsiteX218" fmla="*/ 1507414 w 3109443"/>
              <a:gd name="connsiteY218" fmla="*/ 1455725 h 2715207"/>
              <a:gd name="connsiteX219" fmla="*/ 1492784 w 3109443"/>
              <a:gd name="connsiteY219" fmla="*/ 1499616 h 2715207"/>
              <a:gd name="connsiteX220" fmla="*/ 1485469 w 3109443"/>
              <a:gd name="connsiteY220" fmla="*/ 1521562 h 2715207"/>
              <a:gd name="connsiteX221" fmla="*/ 1595197 w 3109443"/>
              <a:gd name="connsiteY221" fmla="*/ 1521562 h 2715207"/>
              <a:gd name="connsiteX222" fmla="*/ 1609827 w 3109443"/>
              <a:gd name="connsiteY222" fmla="*/ 1506931 h 2715207"/>
              <a:gd name="connsiteX223" fmla="*/ 1631773 w 3109443"/>
              <a:gd name="connsiteY223" fmla="*/ 1492301 h 2715207"/>
              <a:gd name="connsiteX224" fmla="*/ 1675664 w 3109443"/>
              <a:gd name="connsiteY224" fmla="*/ 1477670 h 2715207"/>
              <a:gd name="connsiteX225" fmla="*/ 1697609 w 3109443"/>
              <a:gd name="connsiteY225" fmla="*/ 1470355 h 2715207"/>
              <a:gd name="connsiteX226" fmla="*/ 1726870 w 3109443"/>
              <a:gd name="connsiteY226" fmla="*/ 1477670 h 2715207"/>
              <a:gd name="connsiteX227" fmla="*/ 1734185 w 3109443"/>
              <a:gd name="connsiteY227" fmla="*/ 1550822 h 2715207"/>
              <a:gd name="connsiteX228" fmla="*/ 1726870 w 3109443"/>
              <a:gd name="connsiteY228" fmla="*/ 1572768 h 2715207"/>
              <a:gd name="connsiteX229" fmla="*/ 1712240 w 3109443"/>
              <a:gd name="connsiteY229" fmla="*/ 1594714 h 2715207"/>
              <a:gd name="connsiteX230" fmla="*/ 1719555 w 3109443"/>
              <a:gd name="connsiteY230" fmla="*/ 1660550 h 2715207"/>
              <a:gd name="connsiteX231" fmla="*/ 1734185 w 3109443"/>
              <a:gd name="connsiteY231" fmla="*/ 1682496 h 2715207"/>
              <a:gd name="connsiteX232" fmla="*/ 1800022 w 3109443"/>
              <a:gd name="connsiteY232" fmla="*/ 1719072 h 2715207"/>
              <a:gd name="connsiteX233" fmla="*/ 1807337 w 3109443"/>
              <a:gd name="connsiteY233" fmla="*/ 1755648 h 2715207"/>
              <a:gd name="connsiteX234" fmla="*/ 1821968 w 3109443"/>
              <a:gd name="connsiteY234" fmla="*/ 1733702 h 2715207"/>
              <a:gd name="connsiteX235" fmla="*/ 1865859 w 3109443"/>
              <a:gd name="connsiteY235" fmla="*/ 1719072 h 2715207"/>
              <a:gd name="connsiteX236" fmla="*/ 1887805 w 3109443"/>
              <a:gd name="connsiteY236" fmla="*/ 1726387 h 2715207"/>
              <a:gd name="connsiteX237" fmla="*/ 1865859 w 3109443"/>
              <a:gd name="connsiteY237" fmla="*/ 1784909 h 2715207"/>
              <a:gd name="connsiteX238" fmla="*/ 1843913 w 3109443"/>
              <a:gd name="connsiteY238" fmla="*/ 1799539 h 2715207"/>
              <a:gd name="connsiteX239" fmla="*/ 1829283 w 3109443"/>
              <a:gd name="connsiteY239" fmla="*/ 1821485 h 2715207"/>
              <a:gd name="connsiteX240" fmla="*/ 1829283 w 3109443"/>
              <a:gd name="connsiteY240" fmla="*/ 1923898 h 2715207"/>
              <a:gd name="connsiteX241" fmla="*/ 1836598 w 3109443"/>
              <a:gd name="connsiteY241" fmla="*/ 1945843 h 2715207"/>
              <a:gd name="connsiteX242" fmla="*/ 1865859 w 3109443"/>
              <a:gd name="connsiteY242" fmla="*/ 1953158 h 2715207"/>
              <a:gd name="connsiteX243" fmla="*/ 1887805 w 3109443"/>
              <a:gd name="connsiteY243" fmla="*/ 1960474 h 2715207"/>
              <a:gd name="connsiteX244" fmla="*/ 1895120 w 3109443"/>
              <a:gd name="connsiteY244" fmla="*/ 2084832 h 2715207"/>
              <a:gd name="connsiteX245" fmla="*/ 1865859 w 3109443"/>
              <a:gd name="connsiteY245" fmla="*/ 2099462 h 2715207"/>
              <a:gd name="connsiteX246" fmla="*/ 1865859 w 3109443"/>
              <a:gd name="connsiteY246" fmla="*/ 2179930 h 2715207"/>
              <a:gd name="connsiteX247" fmla="*/ 1880489 w 3109443"/>
              <a:gd name="connsiteY247" fmla="*/ 2201875 h 2715207"/>
              <a:gd name="connsiteX248" fmla="*/ 1902435 w 3109443"/>
              <a:gd name="connsiteY248" fmla="*/ 2209190 h 2715207"/>
              <a:gd name="connsiteX249" fmla="*/ 1931696 w 3109443"/>
              <a:gd name="connsiteY249" fmla="*/ 2245766 h 2715207"/>
              <a:gd name="connsiteX250" fmla="*/ 1946326 w 3109443"/>
              <a:gd name="connsiteY250" fmla="*/ 2260397 h 2715207"/>
              <a:gd name="connsiteX251" fmla="*/ 1990217 w 3109443"/>
              <a:gd name="connsiteY251" fmla="*/ 2282342 h 2715207"/>
              <a:gd name="connsiteX252" fmla="*/ 1997533 w 3109443"/>
              <a:gd name="connsiteY252" fmla="*/ 2304288 h 2715207"/>
              <a:gd name="connsiteX253" fmla="*/ 2004848 w 3109443"/>
              <a:gd name="connsiteY253" fmla="*/ 2348179 h 2715207"/>
              <a:gd name="connsiteX254" fmla="*/ 2034109 w 3109443"/>
              <a:gd name="connsiteY254" fmla="*/ 2355494 h 2715207"/>
              <a:gd name="connsiteX255" fmla="*/ 2026793 w 3109443"/>
              <a:gd name="connsiteY255" fmla="*/ 2428646 h 2715207"/>
              <a:gd name="connsiteX256" fmla="*/ 2012163 w 3109443"/>
              <a:gd name="connsiteY256" fmla="*/ 2472538 h 2715207"/>
              <a:gd name="connsiteX257" fmla="*/ 2063369 w 3109443"/>
              <a:gd name="connsiteY257" fmla="*/ 2516429 h 2715207"/>
              <a:gd name="connsiteX258" fmla="*/ 2085315 w 3109443"/>
              <a:gd name="connsiteY258" fmla="*/ 2523744 h 2715207"/>
              <a:gd name="connsiteX259" fmla="*/ 2114576 w 3109443"/>
              <a:gd name="connsiteY259" fmla="*/ 2560320 h 2715207"/>
              <a:gd name="connsiteX260" fmla="*/ 2143837 w 3109443"/>
              <a:gd name="connsiteY260" fmla="*/ 2596896 h 2715207"/>
              <a:gd name="connsiteX261" fmla="*/ 2158467 w 3109443"/>
              <a:gd name="connsiteY261" fmla="*/ 2640787 h 2715207"/>
              <a:gd name="connsiteX262" fmla="*/ 2165782 w 3109443"/>
              <a:gd name="connsiteY262" fmla="*/ 2662733 h 2715207"/>
              <a:gd name="connsiteX263" fmla="*/ 2180413 w 3109443"/>
              <a:gd name="connsiteY263" fmla="*/ 2677363 h 2715207"/>
              <a:gd name="connsiteX264" fmla="*/ 2209673 w 3109443"/>
              <a:gd name="connsiteY264" fmla="*/ 2713939 h 2715207"/>
              <a:gd name="connsiteX265" fmla="*/ 2231619 w 3109443"/>
              <a:gd name="connsiteY265" fmla="*/ 2706624 h 2715207"/>
              <a:gd name="connsiteX266" fmla="*/ 2238934 w 3109443"/>
              <a:gd name="connsiteY266" fmla="*/ 2684678 h 2715207"/>
              <a:gd name="connsiteX267" fmla="*/ 2246249 w 3109443"/>
              <a:gd name="connsiteY267" fmla="*/ 2648102 h 2715207"/>
              <a:gd name="connsiteX268" fmla="*/ 2260880 w 3109443"/>
              <a:gd name="connsiteY268" fmla="*/ 2633472 h 2715207"/>
              <a:gd name="connsiteX269" fmla="*/ 2290141 w 3109443"/>
              <a:gd name="connsiteY269" fmla="*/ 2589581 h 2715207"/>
              <a:gd name="connsiteX270" fmla="*/ 2304771 w 3109443"/>
              <a:gd name="connsiteY270" fmla="*/ 2545690 h 2715207"/>
              <a:gd name="connsiteX271" fmla="*/ 2319401 w 3109443"/>
              <a:gd name="connsiteY271" fmla="*/ 2523744 h 2715207"/>
              <a:gd name="connsiteX272" fmla="*/ 2348662 w 3109443"/>
              <a:gd name="connsiteY272" fmla="*/ 2465222 h 2715207"/>
              <a:gd name="connsiteX273" fmla="*/ 2355977 w 3109443"/>
              <a:gd name="connsiteY273" fmla="*/ 2443277 h 2715207"/>
              <a:gd name="connsiteX274" fmla="*/ 2355977 w 3109443"/>
              <a:gd name="connsiteY274" fmla="*/ 2333549 h 2715207"/>
              <a:gd name="connsiteX275" fmla="*/ 2399869 w 3109443"/>
              <a:gd name="connsiteY275" fmla="*/ 2318918 h 2715207"/>
              <a:gd name="connsiteX276" fmla="*/ 2421814 w 3109443"/>
              <a:gd name="connsiteY276" fmla="*/ 2304288 h 2715207"/>
              <a:gd name="connsiteX277" fmla="*/ 2429129 w 3109443"/>
              <a:gd name="connsiteY277" fmla="*/ 2260397 h 2715207"/>
              <a:gd name="connsiteX278" fmla="*/ 2480336 w 3109443"/>
              <a:gd name="connsiteY278" fmla="*/ 2253082 h 2715207"/>
              <a:gd name="connsiteX279" fmla="*/ 2494966 w 3109443"/>
              <a:gd name="connsiteY279" fmla="*/ 2238451 h 2715207"/>
              <a:gd name="connsiteX280" fmla="*/ 2509597 w 3109443"/>
              <a:gd name="connsiteY280" fmla="*/ 2179930 h 2715207"/>
              <a:gd name="connsiteX281" fmla="*/ 2516912 w 3109443"/>
              <a:gd name="connsiteY281" fmla="*/ 2157984 h 2715207"/>
              <a:gd name="connsiteX282" fmla="*/ 2538857 w 3109443"/>
              <a:gd name="connsiteY282" fmla="*/ 2143354 h 2715207"/>
              <a:gd name="connsiteX283" fmla="*/ 2560803 w 3109443"/>
              <a:gd name="connsiteY283" fmla="*/ 2092147 h 2715207"/>
              <a:gd name="connsiteX284" fmla="*/ 2538857 w 3109443"/>
              <a:gd name="connsiteY284" fmla="*/ 2033626 h 2715207"/>
              <a:gd name="connsiteX285" fmla="*/ 2531542 w 3109443"/>
              <a:gd name="connsiteY285" fmla="*/ 2011680 h 2715207"/>
              <a:gd name="connsiteX286" fmla="*/ 2575433 w 3109443"/>
              <a:gd name="connsiteY286" fmla="*/ 1945843 h 2715207"/>
              <a:gd name="connsiteX287" fmla="*/ 2590064 w 3109443"/>
              <a:gd name="connsiteY287" fmla="*/ 1923898 h 2715207"/>
              <a:gd name="connsiteX288" fmla="*/ 2641270 w 3109443"/>
              <a:gd name="connsiteY288" fmla="*/ 1923898 h 2715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</a:cxnLst>
            <a:rect l="l" t="t" r="r" b="b"/>
            <a:pathLst>
              <a:path w="3109443" h="2715207">
                <a:moveTo>
                  <a:pt x="2641270" y="1923898"/>
                </a:moveTo>
                <a:lnTo>
                  <a:pt x="2641270" y="1923898"/>
                </a:lnTo>
                <a:cubicBezTo>
                  <a:pt x="2658339" y="1911706"/>
                  <a:pt x="2672038" y="1892039"/>
                  <a:pt x="2692477" y="1887322"/>
                </a:cubicBezTo>
                <a:cubicBezTo>
                  <a:pt x="2707504" y="1883854"/>
                  <a:pt x="2736368" y="1901952"/>
                  <a:pt x="2736368" y="1901952"/>
                </a:cubicBezTo>
                <a:cubicBezTo>
                  <a:pt x="2743683" y="1906829"/>
                  <a:pt x="2749610" y="1915339"/>
                  <a:pt x="2758313" y="1916582"/>
                </a:cubicBezTo>
                <a:cubicBezTo>
                  <a:pt x="2764743" y="1917500"/>
                  <a:pt x="2801285" y="1904697"/>
                  <a:pt x="2809520" y="1901952"/>
                </a:cubicBezTo>
                <a:cubicBezTo>
                  <a:pt x="2819274" y="1904390"/>
                  <a:pt x="2829789" y="1904771"/>
                  <a:pt x="2838781" y="1909267"/>
                </a:cubicBezTo>
                <a:cubicBezTo>
                  <a:pt x="2844950" y="1912351"/>
                  <a:pt x="2846567" y="1923043"/>
                  <a:pt x="2853411" y="1923898"/>
                </a:cubicBezTo>
                <a:cubicBezTo>
                  <a:pt x="2892994" y="1928846"/>
                  <a:pt x="2889425" y="1914237"/>
                  <a:pt x="2919248" y="1909267"/>
                </a:cubicBezTo>
                <a:cubicBezTo>
                  <a:pt x="2941028" y="1905637"/>
                  <a:pt x="2963139" y="1904390"/>
                  <a:pt x="2985085" y="1901952"/>
                </a:cubicBezTo>
                <a:cubicBezTo>
                  <a:pt x="2987523" y="1894637"/>
                  <a:pt x="2992400" y="1887717"/>
                  <a:pt x="2992400" y="1880006"/>
                </a:cubicBezTo>
                <a:cubicBezTo>
                  <a:pt x="2992400" y="1872295"/>
                  <a:pt x="2982221" y="1865220"/>
                  <a:pt x="2985085" y="1858061"/>
                </a:cubicBezTo>
                <a:cubicBezTo>
                  <a:pt x="2989449" y="1847151"/>
                  <a:pt x="3019737" y="1839195"/>
                  <a:pt x="3028976" y="1836115"/>
                </a:cubicBezTo>
                <a:cubicBezTo>
                  <a:pt x="3036291" y="1831238"/>
                  <a:pt x="3045429" y="1828350"/>
                  <a:pt x="3050921" y="1821485"/>
                </a:cubicBezTo>
                <a:cubicBezTo>
                  <a:pt x="3056391" y="1814647"/>
                  <a:pt x="3062919" y="1774886"/>
                  <a:pt x="3065552" y="1770278"/>
                </a:cubicBezTo>
                <a:cubicBezTo>
                  <a:pt x="3078445" y="1747715"/>
                  <a:pt x="3088494" y="1748001"/>
                  <a:pt x="3109443" y="1741018"/>
                </a:cubicBezTo>
                <a:cubicBezTo>
                  <a:pt x="3107005" y="1733703"/>
                  <a:pt x="3105576" y="1725969"/>
                  <a:pt x="3102128" y="1719072"/>
                </a:cubicBezTo>
                <a:cubicBezTo>
                  <a:pt x="3091944" y="1698704"/>
                  <a:pt x="3081729" y="1691358"/>
                  <a:pt x="3065552" y="1675181"/>
                </a:cubicBezTo>
                <a:cubicBezTo>
                  <a:pt x="3063114" y="1667866"/>
                  <a:pt x="3062204" y="1659847"/>
                  <a:pt x="3058237" y="1653235"/>
                </a:cubicBezTo>
                <a:cubicBezTo>
                  <a:pt x="3048196" y="1636500"/>
                  <a:pt x="3038921" y="1637043"/>
                  <a:pt x="3021661" y="1631290"/>
                </a:cubicBezTo>
                <a:cubicBezTo>
                  <a:pt x="3017675" y="1619334"/>
                  <a:pt x="3011655" y="1594861"/>
                  <a:pt x="2999715" y="1587398"/>
                </a:cubicBezTo>
                <a:cubicBezTo>
                  <a:pt x="2986637" y="1579224"/>
                  <a:pt x="2955824" y="1572768"/>
                  <a:pt x="2955824" y="1572768"/>
                </a:cubicBezTo>
                <a:cubicBezTo>
                  <a:pt x="2948509" y="1575206"/>
                  <a:pt x="2940153" y="1575601"/>
                  <a:pt x="2933878" y="1580083"/>
                </a:cubicBezTo>
                <a:cubicBezTo>
                  <a:pt x="2922654" y="1588100"/>
                  <a:pt x="2916094" y="1601693"/>
                  <a:pt x="2904617" y="1609344"/>
                </a:cubicBezTo>
                <a:lnTo>
                  <a:pt x="2882672" y="1623974"/>
                </a:lnTo>
                <a:cubicBezTo>
                  <a:pt x="2875357" y="1621536"/>
                  <a:pt x="2866747" y="1621476"/>
                  <a:pt x="2860726" y="1616659"/>
                </a:cubicBezTo>
                <a:cubicBezTo>
                  <a:pt x="2830666" y="1592612"/>
                  <a:pt x="2858658" y="1599271"/>
                  <a:pt x="2838781" y="1572768"/>
                </a:cubicBezTo>
                <a:cubicBezTo>
                  <a:pt x="2828436" y="1558974"/>
                  <a:pt x="2814397" y="1548384"/>
                  <a:pt x="2802205" y="1536192"/>
                </a:cubicBezTo>
                <a:lnTo>
                  <a:pt x="2787574" y="1521562"/>
                </a:lnTo>
                <a:lnTo>
                  <a:pt x="2772944" y="1506931"/>
                </a:lnTo>
                <a:cubicBezTo>
                  <a:pt x="2770506" y="1499616"/>
                  <a:pt x="2764117" y="1492547"/>
                  <a:pt x="2765629" y="1484986"/>
                </a:cubicBezTo>
                <a:cubicBezTo>
                  <a:pt x="2775367" y="1436294"/>
                  <a:pt x="2806279" y="1522671"/>
                  <a:pt x="2772944" y="1433779"/>
                </a:cubicBezTo>
                <a:cubicBezTo>
                  <a:pt x="2769857" y="1425547"/>
                  <a:pt x="2765768" y="1416494"/>
                  <a:pt x="2758313" y="1411834"/>
                </a:cubicBezTo>
                <a:cubicBezTo>
                  <a:pt x="2737385" y="1398754"/>
                  <a:pt x="2701521" y="1395807"/>
                  <a:pt x="2677846" y="1389888"/>
                </a:cubicBezTo>
                <a:cubicBezTo>
                  <a:pt x="2670366" y="1388018"/>
                  <a:pt x="2663216" y="1385011"/>
                  <a:pt x="2655901" y="1382573"/>
                </a:cubicBezTo>
                <a:cubicBezTo>
                  <a:pt x="2665698" y="1323787"/>
                  <a:pt x="2667275" y="1356542"/>
                  <a:pt x="2655901" y="1316736"/>
                </a:cubicBezTo>
                <a:cubicBezTo>
                  <a:pt x="2653139" y="1307069"/>
                  <a:pt x="2655694" y="1294584"/>
                  <a:pt x="2648585" y="1287475"/>
                </a:cubicBezTo>
                <a:cubicBezTo>
                  <a:pt x="2641476" y="1280366"/>
                  <a:pt x="2629078" y="1282598"/>
                  <a:pt x="2619325" y="1280160"/>
                </a:cubicBezTo>
                <a:cubicBezTo>
                  <a:pt x="2617537" y="1271221"/>
                  <a:pt x="2605333" y="1202344"/>
                  <a:pt x="2597379" y="1199693"/>
                </a:cubicBezTo>
                <a:lnTo>
                  <a:pt x="2553488" y="1185062"/>
                </a:lnTo>
                <a:lnTo>
                  <a:pt x="2531542" y="1177747"/>
                </a:lnTo>
                <a:cubicBezTo>
                  <a:pt x="2524227" y="1170432"/>
                  <a:pt x="2517544" y="1162425"/>
                  <a:pt x="2509597" y="1155802"/>
                </a:cubicBezTo>
                <a:cubicBezTo>
                  <a:pt x="2466862" y="1120190"/>
                  <a:pt x="2455932" y="1143286"/>
                  <a:pt x="2377923" y="1148486"/>
                </a:cubicBezTo>
                <a:cubicBezTo>
                  <a:pt x="2370608" y="1150925"/>
                  <a:pt x="2361430" y="1150349"/>
                  <a:pt x="2355977" y="1155802"/>
                </a:cubicBezTo>
                <a:cubicBezTo>
                  <a:pt x="2331594" y="1180185"/>
                  <a:pt x="2370607" y="1185062"/>
                  <a:pt x="2326717" y="1170432"/>
                </a:cubicBezTo>
                <a:cubicBezTo>
                  <a:pt x="2327314" y="1166251"/>
                  <a:pt x="2336763" y="1093347"/>
                  <a:pt x="2341347" y="1082650"/>
                </a:cubicBezTo>
                <a:cubicBezTo>
                  <a:pt x="2344064" y="1076311"/>
                  <a:pt x="2351100" y="1072896"/>
                  <a:pt x="2355977" y="1068019"/>
                </a:cubicBezTo>
                <a:cubicBezTo>
                  <a:pt x="2346224" y="1060704"/>
                  <a:pt x="2334522" y="1055440"/>
                  <a:pt x="2326717" y="1046074"/>
                </a:cubicBezTo>
                <a:cubicBezTo>
                  <a:pt x="2321780" y="1040150"/>
                  <a:pt x="2325422" y="1028945"/>
                  <a:pt x="2319401" y="1024128"/>
                </a:cubicBezTo>
                <a:cubicBezTo>
                  <a:pt x="2311551" y="1017848"/>
                  <a:pt x="2299808" y="1019575"/>
                  <a:pt x="2290141" y="1016813"/>
                </a:cubicBezTo>
                <a:cubicBezTo>
                  <a:pt x="2282727" y="1014695"/>
                  <a:pt x="2275510" y="1011936"/>
                  <a:pt x="2268195" y="1009498"/>
                </a:cubicBezTo>
                <a:cubicBezTo>
                  <a:pt x="2270633" y="1002183"/>
                  <a:pt x="2271543" y="994164"/>
                  <a:pt x="2275510" y="987552"/>
                </a:cubicBezTo>
                <a:cubicBezTo>
                  <a:pt x="2288688" y="965590"/>
                  <a:pt x="2309964" y="977055"/>
                  <a:pt x="2282825" y="936346"/>
                </a:cubicBezTo>
                <a:cubicBezTo>
                  <a:pt x="2278548" y="929930"/>
                  <a:pt x="2268195" y="931469"/>
                  <a:pt x="2260880" y="929030"/>
                </a:cubicBezTo>
                <a:cubicBezTo>
                  <a:pt x="2249784" y="936427"/>
                  <a:pt x="2232132" y="950976"/>
                  <a:pt x="2216989" y="950976"/>
                </a:cubicBezTo>
                <a:cubicBezTo>
                  <a:pt x="2209278" y="950976"/>
                  <a:pt x="2202358" y="946099"/>
                  <a:pt x="2195043" y="943661"/>
                </a:cubicBezTo>
                <a:cubicBezTo>
                  <a:pt x="2192605" y="933907"/>
                  <a:pt x="2194348" y="921966"/>
                  <a:pt x="2187728" y="914400"/>
                </a:cubicBezTo>
                <a:cubicBezTo>
                  <a:pt x="2176149" y="901167"/>
                  <a:pt x="2156270" y="897572"/>
                  <a:pt x="2143837" y="885139"/>
                </a:cubicBezTo>
                <a:lnTo>
                  <a:pt x="2114576" y="855878"/>
                </a:lnTo>
                <a:cubicBezTo>
                  <a:pt x="2109699" y="851001"/>
                  <a:pt x="2105684" y="845074"/>
                  <a:pt x="2099945" y="841248"/>
                </a:cubicBezTo>
                <a:cubicBezTo>
                  <a:pt x="2092630" y="836371"/>
                  <a:pt x="2084865" y="832110"/>
                  <a:pt x="2078000" y="826618"/>
                </a:cubicBezTo>
                <a:cubicBezTo>
                  <a:pt x="2058375" y="810918"/>
                  <a:pt x="2065637" y="811165"/>
                  <a:pt x="2048739" y="790042"/>
                </a:cubicBezTo>
                <a:cubicBezTo>
                  <a:pt x="2044431" y="784656"/>
                  <a:pt x="2040448" y="778128"/>
                  <a:pt x="2034109" y="775411"/>
                </a:cubicBezTo>
                <a:cubicBezTo>
                  <a:pt x="2022681" y="770513"/>
                  <a:pt x="2009528" y="771367"/>
                  <a:pt x="1997533" y="768096"/>
                </a:cubicBezTo>
                <a:cubicBezTo>
                  <a:pt x="1982654" y="764038"/>
                  <a:pt x="1968272" y="758343"/>
                  <a:pt x="1953641" y="753466"/>
                </a:cubicBezTo>
                <a:lnTo>
                  <a:pt x="1931696" y="746150"/>
                </a:lnTo>
                <a:cubicBezTo>
                  <a:pt x="1929258" y="738835"/>
                  <a:pt x="1925554" y="731826"/>
                  <a:pt x="1924381" y="724205"/>
                </a:cubicBezTo>
                <a:cubicBezTo>
                  <a:pt x="1919332" y="691389"/>
                  <a:pt x="1933561" y="655098"/>
                  <a:pt x="1902435" y="636422"/>
                </a:cubicBezTo>
                <a:cubicBezTo>
                  <a:pt x="1895823" y="632455"/>
                  <a:pt x="1887804" y="631545"/>
                  <a:pt x="1880489" y="629107"/>
                </a:cubicBezTo>
                <a:cubicBezTo>
                  <a:pt x="1872557" y="605311"/>
                  <a:pt x="1877123" y="604039"/>
                  <a:pt x="1851229" y="592531"/>
                </a:cubicBezTo>
                <a:cubicBezTo>
                  <a:pt x="1837136" y="586268"/>
                  <a:pt x="1807337" y="577901"/>
                  <a:pt x="1807337" y="577901"/>
                </a:cubicBezTo>
                <a:cubicBezTo>
                  <a:pt x="1800022" y="580339"/>
                  <a:pt x="1792004" y="581249"/>
                  <a:pt x="1785392" y="585216"/>
                </a:cubicBezTo>
                <a:cubicBezTo>
                  <a:pt x="1779478" y="588764"/>
                  <a:pt x="1777658" y="599846"/>
                  <a:pt x="1770761" y="599846"/>
                </a:cubicBezTo>
                <a:cubicBezTo>
                  <a:pt x="1755339" y="599846"/>
                  <a:pt x="1741500" y="590093"/>
                  <a:pt x="1726870" y="585216"/>
                </a:cubicBezTo>
                <a:lnTo>
                  <a:pt x="1704925" y="577901"/>
                </a:lnTo>
                <a:cubicBezTo>
                  <a:pt x="1697610" y="573024"/>
                  <a:pt x="1688471" y="570135"/>
                  <a:pt x="1682979" y="563270"/>
                </a:cubicBezTo>
                <a:cubicBezTo>
                  <a:pt x="1678162" y="557249"/>
                  <a:pt x="1676932" y="548931"/>
                  <a:pt x="1675664" y="541325"/>
                </a:cubicBezTo>
                <a:cubicBezTo>
                  <a:pt x="1672034" y="519545"/>
                  <a:pt x="1676550" y="495989"/>
                  <a:pt x="1668349" y="475488"/>
                </a:cubicBezTo>
                <a:cubicBezTo>
                  <a:pt x="1665485" y="468329"/>
                  <a:pt x="1653718" y="470611"/>
                  <a:pt x="1646403" y="468173"/>
                </a:cubicBezTo>
                <a:cubicBezTo>
                  <a:pt x="1626577" y="472138"/>
                  <a:pt x="1602232" y="472179"/>
                  <a:pt x="1587881" y="490118"/>
                </a:cubicBezTo>
                <a:cubicBezTo>
                  <a:pt x="1547498" y="540596"/>
                  <a:pt x="1621514" y="484765"/>
                  <a:pt x="1558621" y="526694"/>
                </a:cubicBezTo>
                <a:cubicBezTo>
                  <a:pt x="1551306" y="521817"/>
                  <a:pt x="1541552" y="519379"/>
                  <a:pt x="1536675" y="512064"/>
                </a:cubicBezTo>
                <a:cubicBezTo>
                  <a:pt x="1531098" y="503699"/>
                  <a:pt x="1533856" y="491795"/>
                  <a:pt x="1529360" y="482803"/>
                </a:cubicBezTo>
                <a:cubicBezTo>
                  <a:pt x="1526276" y="476634"/>
                  <a:pt x="1519037" y="473559"/>
                  <a:pt x="1514729" y="468173"/>
                </a:cubicBezTo>
                <a:cubicBezTo>
                  <a:pt x="1509237" y="461308"/>
                  <a:pt x="1507732" y="450589"/>
                  <a:pt x="1500099" y="446227"/>
                </a:cubicBezTo>
                <a:cubicBezTo>
                  <a:pt x="1489304" y="440058"/>
                  <a:pt x="1475518" y="442183"/>
                  <a:pt x="1463523" y="438912"/>
                </a:cubicBezTo>
                <a:cubicBezTo>
                  <a:pt x="1448645" y="434854"/>
                  <a:pt x="1434262" y="429159"/>
                  <a:pt x="1419632" y="424282"/>
                </a:cubicBezTo>
                <a:cubicBezTo>
                  <a:pt x="1364471" y="405895"/>
                  <a:pt x="1432463" y="430696"/>
                  <a:pt x="1375741" y="402336"/>
                </a:cubicBezTo>
                <a:cubicBezTo>
                  <a:pt x="1359020" y="393975"/>
                  <a:pt x="1333913" y="391880"/>
                  <a:pt x="1317219" y="387706"/>
                </a:cubicBezTo>
                <a:cubicBezTo>
                  <a:pt x="1309738" y="385836"/>
                  <a:pt x="1302754" y="382260"/>
                  <a:pt x="1295273" y="380390"/>
                </a:cubicBezTo>
                <a:cubicBezTo>
                  <a:pt x="1283211" y="377374"/>
                  <a:pt x="1270889" y="375513"/>
                  <a:pt x="1258697" y="373075"/>
                </a:cubicBezTo>
                <a:cubicBezTo>
                  <a:pt x="1241629" y="321869"/>
                  <a:pt x="1239190" y="343814"/>
                  <a:pt x="1251382" y="307238"/>
                </a:cubicBezTo>
                <a:cubicBezTo>
                  <a:pt x="1246505" y="299923"/>
                  <a:pt x="1245490" y="286264"/>
                  <a:pt x="1236752" y="285293"/>
                </a:cubicBezTo>
                <a:cubicBezTo>
                  <a:pt x="1170770" y="277962"/>
                  <a:pt x="1141919" y="287056"/>
                  <a:pt x="1090448" y="299923"/>
                </a:cubicBezTo>
                <a:cubicBezTo>
                  <a:pt x="1083133" y="304800"/>
                  <a:pt x="1076366" y="310622"/>
                  <a:pt x="1068502" y="314554"/>
                </a:cubicBezTo>
                <a:cubicBezTo>
                  <a:pt x="1058007" y="319801"/>
                  <a:pt x="1026671" y="326840"/>
                  <a:pt x="1017296" y="329184"/>
                </a:cubicBezTo>
                <a:cubicBezTo>
                  <a:pt x="1005104" y="326746"/>
                  <a:pt x="992148" y="326767"/>
                  <a:pt x="980720" y="321869"/>
                </a:cubicBezTo>
                <a:cubicBezTo>
                  <a:pt x="974381" y="319152"/>
                  <a:pt x="972003" y="310787"/>
                  <a:pt x="966089" y="307238"/>
                </a:cubicBezTo>
                <a:cubicBezTo>
                  <a:pt x="959477" y="303271"/>
                  <a:pt x="951459" y="302361"/>
                  <a:pt x="944144" y="299923"/>
                </a:cubicBezTo>
                <a:cubicBezTo>
                  <a:pt x="939267" y="295046"/>
                  <a:pt x="935427" y="288841"/>
                  <a:pt x="929513" y="285293"/>
                </a:cubicBezTo>
                <a:cubicBezTo>
                  <a:pt x="903849" y="269895"/>
                  <a:pt x="877151" y="281780"/>
                  <a:pt x="849046" y="285293"/>
                </a:cubicBezTo>
                <a:cubicBezTo>
                  <a:pt x="846608" y="297485"/>
                  <a:pt x="844747" y="309807"/>
                  <a:pt x="841731" y="321869"/>
                </a:cubicBezTo>
                <a:cubicBezTo>
                  <a:pt x="839861" y="329349"/>
                  <a:pt x="841731" y="341376"/>
                  <a:pt x="834416" y="343814"/>
                </a:cubicBezTo>
                <a:cubicBezTo>
                  <a:pt x="827873" y="345995"/>
                  <a:pt x="824662" y="334061"/>
                  <a:pt x="819785" y="329184"/>
                </a:cubicBezTo>
                <a:cubicBezTo>
                  <a:pt x="822224" y="321869"/>
                  <a:pt x="834812" y="307238"/>
                  <a:pt x="827101" y="307238"/>
                </a:cubicBezTo>
                <a:cubicBezTo>
                  <a:pt x="818309" y="307238"/>
                  <a:pt x="816041" y="321150"/>
                  <a:pt x="812470" y="329184"/>
                </a:cubicBezTo>
                <a:cubicBezTo>
                  <a:pt x="785571" y="389706"/>
                  <a:pt x="813256" y="357659"/>
                  <a:pt x="783209" y="387706"/>
                </a:cubicBezTo>
                <a:cubicBezTo>
                  <a:pt x="773456" y="385267"/>
                  <a:pt x="762941" y="384886"/>
                  <a:pt x="753949" y="380390"/>
                </a:cubicBezTo>
                <a:cubicBezTo>
                  <a:pt x="747780" y="377306"/>
                  <a:pt x="746081" y="364407"/>
                  <a:pt x="739318" y="365760"/>
                </a:cubicBezTo>
                <a:cubicBezTo>
                  <a:pt x="729174" y="367789"/>
                  <a:pt x="724688" y="380391"/>
                  <a:pt x="717373" y="387706"/>
                </a:cubicBezTo>
                <a:cubicBezTo>
                  <a:pt x="714934" y="397459"/>
                  <a:pt x="716337" y="409115"/>
                  <a:pt x="710057" y="416966"/>
                </a:cubicBezTo>
                <a:cubicBezTo>
                  <a:pt x="697344" y="432857"/>
                  <a:pt x="650893" y="418078"/>
                  <a:pt x="644221" y="416966"/>
                </a:cubicBezTo>
                <a:cubicBezTo>
                  <a:pt x="639344" y="409651"/>
                  <a:pt x="630465" y="403769"/>
                  <a:pt x="629590" y="395021"/>
                </a:cubicBezTo>
                <a:cubicBezTo>
                  <a:pt x="627874" y="377864"/>
                  <a:pt x="634070" y="360822"/>
                  <a:pt x="636905" y="343814"/>
                </a:cubicBezTo>
                <a:cubicBezTo>
                  <a:pt x="640108" y="324599"/>
                  <a:pt x="641452" y="299212"/>
                  <a:pt x="658851" y="285293"/>
                </a:cubicBezTo>
                <a:cubicBezTo>
                  <a:pt x="664872" y="280476"/>
                  <a:pt x="673482" y="280416"/>
                  <a:pt x="680797" y="277978"/>
                </a:cubicBezTo>
                <a:cubicBezTo>
                  <a:pt x="650073" y="231894"/>
                  <a:pt x="684011" y="271832"/>
                  <a:pt x="600329" y="241402"/>
                </a:cubicBezTo>
                <a:cubicBezTo>
                  <a:pt x="593847" y="239045"/>
                  <a:pt x="591613" y="230319"/>
                  <a:pt x="585699" y="226771"/>
                </a:cubicBezTo>
                <a:cubicBezTo>
                  <a:pt x="579087" y="222804"/>
                  <a:pt x="571068" y="221894"/>
                  <a:pt x="563753" y="219456"/>
                </a:cubicBezTo>
                <a:cubicBezTo>
                  <a:pt x="549123" y="209702"/>
                  <a:pt x="536921" y="194459"/>
                  <a:pt x="519862" y="190195"/>
                </a:cubicBezTo>
                <a:cubicBezTo>
                  <a:pt x="483121" y="181010"/>
                  <a:pt x="500139" y="186059"/>
                  <a:pt x="468656" y="175565"/>
                </a:cubicBezTo>
                <a:cubicBezTo>
                  <a:pt x="463779" y="170688"/>
                  <a:pt x="459939" y="164483"/>
                  <a:pt x="454025" y="160934"/>
                </a:cubicBezTo>
                <a:cubicBezTo>
                  <a:pt x="442081" y="153768"/>
                  <a:pt x="404494" y="148551"/>
                  <a:pt x="395504" y="146304"/>
                </a:cubicBezTo>
                <a:cubicBezTo>
                  <a:pt x="388023" y="144434"/>
                  <a:pt x="380873" y="141427"/>
                  <a:pt x="373558" y="138989"/>
                </a:cubicBezTo>
                <a:cubicBezTo>
                  <a:pt x="371120" y="121920"/>
                  <a:pt x="369624" y="104689"/>
                  <a:pt x="366243" y="87782"/>
                </a:cubicBezTo>
                <a:cubicBezTo>
                  <a:pt x="364731" y="80221"/>
                  <a:pt x="364380" y="71289"/>
                  <a:pt x="358928" y="65837"/>
                </a:cubicBezTo>
                <a:cubicBezTo>
                  <a:pt x="353475" y="60385"/>
                  <a:pt x="344297" y="60960"/>
                  <a:pt x="336982" y="58522"/>
                </a:cubicBezTo>
                <a:cubicBezTo>
                  <a:pt x="315036" y="60960"/>
                  <a:pt x="292566" y="60482"/>
                  <a:pt x="271145" y="65837"/>
                </a:cubicBezTo>
                <a:cubicBezTo>
                  <a:pt x="246049" y="72111"/>
                  <a:pt x="253386" y="83807"/>
                  <a:pt x="234569" y="95098"/>
                </a:cubicBezTo>
                <a:cubicBezTo>
                  <a:pt x="227957" y="99065"/>
                  <a:pt x="219939" y="99975"/>
                  <a:pt x="212624" y="102413"/>
                </a:cubicBezTo>
                <a:cubicBezTo>
                  <a:pt x="190257" y="94958"/>
                  <a:pt x="190655" y="98726"/>
                  <a:pt x="176048" y="80467"/>
                </a:cubicBezTo>
                <a:cubicBezTo>
                  <a:pt x="170556" y="73602"/>
                  <a:pt x="168732" y="63399"/>
                  <a:pt x="161417" y="58522"/>
                </a:cubicBezTo>
                <a:cubicBezTo>
                  <a:pt x="153052" y="52945"/>
                  <a:pt x="141910" y="53645"/>
                  <a:pt x="132157" y="51206"/>
                </a:cubicBezTo>
                <a:cubicBezTo>
                  <a:pt x="129718" y="41453"/>
                  <a:pt x="131121" y="29797"/>
                  <a:pt x="124841" y="21946"/>
                </a:cubicBezTo>
                <a:cubicBezTo>
                  <a:pt x="120024" y="15925"/>
                  <a:pt x="109508" y="18597"/>
                  <a:pt x="102896" y="14630"/>
                </a:cubicBezTo>
                <a:cubicBezTo>
                  <a:pt x="96982" y="11082"/>
                  <a:pt x="93142" y="4877"/>
                  <a:pt x="88265" y="0"/>
                </a:cubicBezTo>
                <a:cubicBezTo>
                  <a:pt x="80950" y="4877"/>
                  <a:pt x="73185" y="9138"/>
                  <a:pt x="66320" y="14630"/>
                </a:cubicBezTo>
                <a:cubicBezTo>
                  <a:pt x="51429" y="26543"/>
                  <a:pt x="47922" y="34911"/>
                  <a:pt x="37059" y="51206"/>
                </a:cubicBezTo>
                <a:cubicBezTo>
                  <a:pt x="34621" y="58521"/>
                  <a:pt x="33192" y="66255"/>
                  <a:pt x="29744" y="73152"/>
                </a:cubicBezTo>
                <a:cubicBezTo>
                  <a:pt x="17683" y="97273"/>
                  <a:pt x="0" y="98031"/>
                  <a:pt x="22429" y="131674"/>
                </a:cubicBezTo>
                <a:cubicBezTo>
                  <a:pt x="26706" y="138090"/>
                  <a:pt x="37059" y="136551"/>
                  <a:pt x="44374" y="138989"/>
                </a:cubicBezTo>
                <a:cubicBezTo>
                  <a:pt x="63881" y="136551"/>
                  <a:pt x="84749" y="139235"/>
                  <a:pt x="102896" y="131674"/>
                </a:cubicBezTo>
                <a:cubicBezTo>
                  <a:pt x="115629" y="126369"/>
                  <a:pt x="145243" y="98051"/>
                  <a:pt x="132157" y="102413"/>
                </a:cubicBezTo>
                <a:cubicBezTo>
                  <a:pt x="101870" y="112508"/>
                  <a:pt x="116627" y="105451"/>
                  <a:pt x="88265" y="124358"/>
                </a:cubicBezTo>
                <a:cubicBezTo>
                  <a:pt x="65053" y="159177"/>
                  <a:pt x="79204" y="132619"/>
                  <a:pt x="66320" y="175565"/>
                </a:cubicBezTo>
                <a:cubicBezTo>
                  <a:pt x="61889" y="190336"/>
                  <a:pt x="51689" y="219456"/>
                  <a:pt x="51689" y="219456"/>
                </a:cubicBezTo>
                <a:cubicBezTo>
                  <a:pt x="61443" y="221894"/>
                  <a:pt x="70946" y="225771"/>
                  <a:pt x="80950" y="226771"/>
                </a:cubicBezTo>
                <a:cubicBezTo>
                  <a:pt x="210040" y="239680"/>
                  <a:pt x="169441" y="205534"/>
                  <a:pt x="212624" y="248717"/>
                </a:cubicBezTo>
                <a:cubicBezTo>
                  <a:pt x="229386" y="315767"/>
                  <a:pt x="216100" y="290508"/>
                  <a:pt x="241885" y="329184"/>
                </a:cubicBezTo>
                <a:cubicBezTo>
                  <a:pt x="244323" y="336499"/>
                  <a:pt x="254653" y="345677"/>
                  <a:pt x="249200" y="351130"/>
                </a:cubicBezTo>
                <a:cubicBezTo>
                  <a:pt x="238295" y="362035"/>
                  <a:pt x="218141" y="357206"/>
                  <a:pt x="205309" y="365760"/>
                </a:cubicBezTo>
                <a:cubicBezTo>
                  <a:pt x="177624" y="384216"/>
                  <a:pt x="189580" y="374173"/>
                  <a:pt x="168733" y="395021"/>
                </a:cubicBezTo>
                <a:cubicBezTo>
                  <a:pt x="166294" y="402336"/>
                  <a:pt x="159905" y="409405"/>
                  <a:pt x="161417" y="416966"/>
                </a:cubicBezTo>
                <a:cubicBezTo>
                  <a:pt x="162770" y="423729"/>
                  <a:pt x="172499" y="425683"/>
                  <a:pt x="176048" y="431597"/>
                </a:cubicBezTo>
                <a:cubicBezTo>
                  <a:pt x="186699" y="449348"/>
                  <a:pt x="182812" y="471764"/>
                  <a:pt x="190678" y="490118"/>
                </a:cubicBezTo>
                <a:cubicBezTo>
                  <a:pt x="193395" y="496457"/>
                  <a:pt x="200432" y="499872"/>
                  <a:pt x="205309" y="504749"/>
                </a:cubicBezTo>
                <a:cubicBezTo>
                  <a:pt x="224879" y="583032"/>
                  <a:pt x="207558" y="575089"/>
                  <a:pt x="234569" y="541325"/>
                </a:cubicBezTo>
                <a:cubicBezTo>
                  <a:pt x="238878" y="535939"/>
                  <a:pt x="243814" y="531003"/>
                  <a:pt x="249200" y="526694"/>
                </a:cubicBezTo>
                <a:cubicBezTo>
                  <a:pt x="256065" y="521202"/>
                  <a:pt x="263830" y="516941"/>
                  <a:pt x="271145" y="512064"/>
                </a:cubicBezTo>
                <a:cubicBezTo>
                  <a:pt x="283337" y="514502"/>
                  <a:pt x="298929" y="510587"/>
                  <a:pt x="307721" y="519379"/>
                </a:cubicBezTo>
                <a:cubicBezTo>
                  <a:pt x="313174" y="524832"/>
                  <a:pt x="301578" y="533704"/>
                  <a:pt x="300406" y="541325"/>
                </a:cubicBezTo>
                <a:cubicBezTo>
                  <a:pt x="296680" y="565546"/>
                  <a:pt x="298601" y="590599"/>
                  <a:pt x="293091" y="614477"/>
                </a:cubicBezTo>
                <a:cubicBezTo>
                  <a:pt x="291114" y="623043"/>
                  <a:pt x="282393" y="628559"/>
                  <a:pt x="278461" y="636422"/>
                </a:cubicBezTo>
                <a:cubicBezTo>
                  <a:pt x="275012" y="643319"/>
                  <a:pt x="273584" y="651053"/>
                  <a:pt x="271145" y="658368"/>
                </a:cubicBezTo>
                <a:cubicBezTo>
                  <a:pt x="301285" y="688506"/>
                  <a:pt x="278461" y="657881"/>
                  <a:pt x="278461" y="724205"/>
                </a:cubicBezTo>
                <a:cubicBezTo>
                  <a:pt x="278461" y="734259"/>
                  <a:pt x="283338" y="743712"/>
                  <a:pt x="285776" y="753466"/>
                </a:cubicBezTo>
                <a:cubicBezTo>
                  <a:pt x="319107" y="748704"/>
                  <a:pt x="334672" y="732546"/>
                  <a:pt x="351613" y="760781"/>
                </a:cubicBezTo>
                <a:cubicBezTo>
                  <a:pt x="355580" y="767393"/>
                  <a:pt x="355480" y="775829"/>
                  <a:pt x="358928" y="782726"/>
                </a:cubicBezTo>
                <a:cubicBezTo>
                  <a:pt x="362860" y="790590"/>
                  <a:pt x="367836" y="797997"/>
                  <a:pt x="373558" y="804672"/>
                </a:cubicBezTo>
                <a:cubicBezTo>
                  <a:pt x="382535" y="815145"/>
                  <a:pt x="402819" y="833933"/>
                  <a:pt x="402819" y="833933"/>
                </a:cubicBezTo>
                <a:cubicBezTo>
                  <a:pt x="407696" y="829056"/>
                  <a:pt x="413141" y="824688"/>
                  <a:pt x="417449" y="819302"/>
                </a:cubicBezTo>
                <a:cubicBezTo>
                  <a:pt x="422941" y="812437"/>
                  <a:pt x="423627" y="799772"/>
                  <a:pt x="432080" y="797357"/>
                </a:cubicBezTo>
                <a:cubicBezTo>
                  <a:pt x="444035" y="793941"/>
                  <a:pt x="456464" y="802234"/>
                  <a:pt x="468656" y="804672"/>
                </a:cubicBezTo>
                <a:cubicBezTo>
                  <a:pt x="473533" y="838810"/>
                  <a:pt x="466937" y="876723"/>
                  <a:pt x="483286" y="907085"/>
                </a:cubicBezTo>
                <a:cubicBezTo>
                  <a:pt x="489181" y="918032"/>
                  <a:pt x="508220" y="904136"/>
                  <a:pt x="519862" y="899770"/>
                </a:cubicBezTo>
                <a:cubicBezTo>
                  <a:pt x="528094" y="896683"/>
                  <a:pt x="533774" y="888710"/>
                  <a:pt x="541808" y="885139"/>
                </a:cubicBezTo>
                <a:cubicBezTo>
                  <a:pt x="564705" y="874962"/>
                  <a:pt x="590642" y="869273"/>
                  <a:pt x="614960" y="863194"/>
                </a:cubicBezTo>
                <a:cubicBezTo>
                  <a:pt x="644221" y="865632"/>
                  <a:pt x="675148" y="860475"/>
                  <a:pt x="702742" y="870509"/>
                </a:cubicBezTo>
                <a:cubicBezTo>
                  <a:pt x="709988" y="873144"/>
                  <a:pt x="699394" y="885842"/>
                  <a:pt x="695427" y="892454"/>
                </a:cubicBezTo>
                <a:cubicBezTo>
                  <a:pt x="691879" y="898368"/>
                  <a:pt x="686966" y="904001"/>
                  <a:pt x="680797" y="907085"/>
                </a:cubicBezTo>
                <a:cubicBezTo>
                  <a:pt x="667003" y="913982"/>
                  <a:pt x="636905" y="921715"/>
                  <a:pt x="636905" y="921715"/>
                </a:cubicBezTo>
                <a:cubicBezTo>
                  <a:pt x="618518" y="976878"/>
                  <a:pt x="643321" y="908883"/>
                  <a:pt x="614960" y="965606"/>
                </a:cubicBezTo>
                <a:cubicBezTo>
                  <a:pt x="611512" y="972503"/>
                  <a:pt x="610083" y="980237"/>
                  <a:pt x="607645" y="987552"/>
                </a:cubicBezTo>
                <a:cubicBezTo>
                  <a:pt x="632782" y="992579"/>
                  <a:pt x="649379" y="995295"/>
                  <a:pt x="673481" y="1002182"/>
                </a:cubicBezTo>
                <a:cubicBezTo>
                  <a:pt x="680895" y="1004301"/>
                  <a:pt x="688112" y="1007059"/>
                  <a:pt x="695427" y="1009498"/>
                </a:cubicBezTo>
                <a:cubicBezTo>
                  <a:pt x="720736" y="1001061"/>
                  <a:pt x="730364" y="994048"/>
                  <a:pt x="761264" y="1009498"/>
                </a:cubicBezTo>
                <a:cubicBezTo>
                  <a:pt x="769127" y="1013430"/>
                  <a:pt x="770402" y="1024578"/>
                  <a:pt x="775894" y="1031443"/>
                </a:cubicBezTo>
                <a:cubicBezTo>
                  <a:pt x="780203" y="1036829"/>
                  <a:pt x="785648" y="1041197"/>
                  <a:pt x="790525" y="1046074"/>
                </a:cubicBezTo>
                <a:cubicBezTo>
                  <a:pt x="792963" y="1053389"/>
                  <a:pt x="797840" y="1060308"/>
                  <a:pt x="797840" y="1068019"/>
                </a:cubicBezTo>
                <a:cubicBezTo>
                  <a:pt x="797840" y="1159006"/>
                  <a:pt x="781064" y="1098158"/>
                  <a:pt x="797840" y="1148486"/>
                </a:cubicBezTo>
                <a:cubicBezTo>
                  <a:pt x="819786" y="1146048"/>
                  <a:pt x="841897" y="1144801"/>
                  <a:pt x="863677" y="1141171"/>
                </a:cubicBezTo>
                <a:cubicBezTo>
                  <a:pt x="871283" y="1139903"/>
                  <a:pt x="879601" y="1138673"/>
                  <a:pt x="885622" y="1133856"/>
                </a:cubicBezTo>
                <a:cubicBezTo>
                  <a:pt x="932891" y="1096041"/>
                  <a:pt x="867040" y="1122981"/>
                  <a:pt x="922198" y="1104595"/>
                </a:cubicBezTo>
                <a:cubicBezTo>
                  <a:pt x="961452" y="1065343"/>
                  <a:pt x="907224" y="1125661"/>
                  <a:pt x="944144" y="1024128"/>
                </a:cubicBezTo>
                <a:cubicBezTo>
                  <a:pt x="948055" y="1013371"/>
                  <a:pt x="979194" y="1005129"/>
                  <a:pt x="988035" y="1002182"/>
                </a:cubicBezTo>
                <a:cubicBezTo>
                  <a:pt x="1006180" y="1056619"/>
                  <a:pt x="978327" y="983964"/>
                  <a:pt x="1024611" y="1053389"/>
                </a:cubicBezTo>
                <a:cubicBezTo>
                  <a:pt x="1043067" y="1081073"/>
                  <a:pt x="1033024" y="1069117"/>
                  <a:pt x="1053872" y="1089965"/>
                </a:cubicBezTo>
                <a:cubicBezTo>
                  <a:pt x="1116036" y="1069244"/>
                  <a:pt x="1040242" y="1098143"/>
                  <a:pt x="1090448" y="1068019"/>
                </a:cubicBezTo>
                <a:cubicBezTo>
                  <a:pt x="1097060" y="1064052"/>
                  <a:pt x="1105078" y="1063142"/>
                  <a:pt x="1112393" y="1060704"/>
                </a:cubicBezTo>
                <a:cubicBezTo>
                  <a:pt x="1133433" y="1065964"/>
                  <a:pt x="1144775" y="1063467"/>
                  <a:pt x="1156285" y="1082650"/>
                </a:cubicBezTo>
                <a:cubicBezTo>
                  <a:pt x="1160252" y="1089262"/>
                  <a:pt x="1159118" y="1098321"/>
                  <a:pt x="1163600" y="1104595"/>
                </a:cubicBezTo>
                <a:cubicBezTo>
                  <a:pt x="1171618" y="1115819"/>
                  <a:pt x="1192861" y="1133856"/>
                  <a:pt x="1192861" y="1133856"/>
                </a:cubicBezTo>
                <a:cubicBezTo>
                  <a:pt x="1206208" y="1173898"/>
                  <a:pt x="1203898" y="1142583"/>
                  <a:pt x="1178230" y="1163117"/>
                </a:cubicBezTo>
                <a:cubicBezTo>
                  <a:pt x="1171365" y="1168609"/>
                  <a:pt x="1168477" y="1177747"/>
                  <a:pt x="1163600" y="1185062"/>
                </a:cubicBezTo>
                <a:cubicBezTo>
                  <a:pt x="1168477" y="1189939"/>
                  <a:pt x="1172061" y="1196609"/>
                  <a:pt x="1178230" y="1199693"/>
                </a:cubicBezTo>
                <a:cubicBezTo>
                  <a:pt x="1192024" y="1206590"/>
                  <a:pt x="1222121" y="1214323"/>
                  <a:pt x="1222121" y="1214323"/>
                </a:cubicBezTo>
                <a:cubicBezTo>
                  <a:pt x="1231875" y="1211885"/>
                  <a:pt x="1242389" y="1211504"/>
                  <a:pt x="1251382" y="1207008"/>
                </a:cubicBezTo>
                <a:cubicBezTo>
                  <a:pt x="1257551" y="1203924"/>
                  <a:pt x="1260099" y="1195926"/>
                  <a:pt x="1266013" y="1192378"/>
                </a:cubicBezTo>
                <a:cubicBezTo>
                  <a:pt x="1272625" y="1188411"/>
                  <a:pt x="1280643" y="1187501"/>
                  <a:pt x="1287958" y="1185062"/>
                </a:cubicBezTo>
                <a:cubicBezTo>
                  <a:pt x="1300150" y="1187501"/>
                  <a:pt x="1313106" y="1187480"/>
                  <a:pt x="1324534" y="1192378"/>
                </a:cubicBezTo>
                <a:cubicBezTo>
                  <a:pt x="1330873" y="1195095"/>
                  <a:pt x="1333251" y="1203460"/>
                  <a:pt x="1339165" y="1207008"/>
                </a:cubicBezTo>
                <a:cubicBezTo>
                  <a:pt x="1345777" y="1210975"/>
                  <a:pt x="1353795" y="1211885"/>
                  <a:pt x="1361110" y="1214323"/>
                </a:cubicBezTo>
                <a:cubicBezTo>
                  <a:pt x="1365987" y="1219200"/>
                  <a:pt x="1372192" y="1223040"/>
                  <a:pt x="1375741" y="1228954"/>
                </a:cubicBezTo>
                <a:cubicBezTo>
                  <a:pt x="1408191" y="1283036"/>
                  <a:pt x="1353290" y="1217351"/>
                  <a:pt x="1397686" y="1272845"/>
                </a:cubicBezTo>
                <a:cubicBezTo>
                  <a:pt x="1401994" y="1278231"/>
                  <a:pt x="1405774" y="1285294"/>
                  <a:pt x="1412317" y="1287475"/>
                </a:cubicBezTo>
                <a:cubicBezTo>
                  <a:pt x="1428674" y="1292927"/>
                  <a:pt x="1446454" y="1292352"/>
                  <a:pt x="1463523" y="1294790"/>
                </a:cubicBezTo>
                <a:cubicBezTo>
                  <a:pt x="1499893" y="1331160"/>
                  <a:pt x="1496129" y="1310669"/>
                  <a:pt x="1485469" y="1353312"/>
                </a:cubicBezTo>
                <a:cubicBezTo>
                  <a:pt x="1492784" y="1358189"/>
                  <a:pt x="1501922" y="1361077"/>
                  <a:pt x="1507414" y="1367942"/>
                </a:cubicBezTo>
                <a:cubicBezTo>
                  <a:pt x="1523889" y="1388537"/>
                  <a:pt x="1509343" y="1446078"/>
                  <a:pt x="1507414" y="1455725"/>
                </a:cubicBezTo>
                <a:cubicBezTo>
                  <a:pt x="1504390" y="1470847"/>
                  <a:pt x="1497661" y="1484986"/>
                  <a:pt x="1492784" y="1499616"/>
                </a:cubicBezTo>
                <a:lnTo>
                  <a:pt x="1485469" y="1521562"/>
                </a:lnTo>
                <a:cubicBezTo>
                  <a:pt x="1531033" y="1532953"/>
                  <a:pt x="1531039" y="1536368"/>
                  <a:pt x="1595197" y="1521562"/>
                </a:cubicBezTo>
                <a:cubicBezTo>
                  <a:pt x="1601917" y="1520011"/>
                  <a:pt x="1604441" y="1511239"/>
                  <a:pt x="1609827" y="1506931"/>
                </a:cubicBezTo>
                <a:cubicBezTo>
                  <a:pt x="1616692" y="1501439"/>
                  <a:pt x="1623739" y="1495872"/>
                  <a:pt x="1631773" y="1492301"/>
                </a:cubicBezTo>
                <a:cubicBezTo>
                  <a:pt x="1645866" y="1486038"/>
                  <a:pt x="1661034" y="1482547"/>
                  <a:pt x="1675664" y="1477670"/>
                </a:cubicBezTo>
                <a:lnTo>
                  <a:pt x="1697609" y="1470355"/>
                </a:lnTo>
                <a:cubicBezTo>
                  <a:pt x="1707363" y="1472793"/>
                  <a:pt x="1718505" y="1472093"/>
                  <a:pt x="1726870" y="1477670"/>
                </a:cubicBezTo>
                <a:cubicBezTo>
                  <a:pt x="1753083" y="1495145"/>
                  <a:pt x="1738787" y="1527814"/>
                  <a:pt x="1734185" y="1550822"/>
                </a:cubicBezTo>
                <a:cubicBezTo>
                  <a:pt x="1732673" y="1558383"/>
                  <a:pt x="1730318" y="1565871"/>
                  <a:pt x="1726870" y="1572768"/>
                </a:cubicBezTo>
                <a:cubicBezTo>
                  <a:pt x="1722938" y="1580632"/>
                  <a:pt x="1717117" y="1587399"/>
                  <a:pt x="1712240" y="1594714"/>
                </a:cubicBezTo>
                <a:cubicBezTo>
                  <a:pt x="1714678" y="1616659"/>
                  <a:pt x="1714200" y="1639129"/>
                  <a:pt x="1719555" y="1660550"/>
                </a:cubicBezTo>
                <a:cubicBezTo>
                  <a:pt x="1721687" y="1669079"/>
                  <a:pt x="1728463" y="1675821"/>
                  <a:pt x="1734185" y="1682496"/>
                </a:cubicBezTo>
                <a:cubicBezTo>
                  <a:pt x="1765676" y="1719237"/>
                  <a:pt x="1755834" y="1710235"/>
                  <a:pt x="1800022" y="1719072"/>
                </a:cubicBezTo>
                <a:cubicBezTo>
                  <a:pt x="1802460" y="1731264"/>
                  <a:pt x="1796992" y="1748751"/>
                  <a:pt x="1807337" y="1755648"/>
                </a:cubicBezTo>
                <a:cubicBezTo>
                  <a:pt x="1814652" y="1760525"/>
                  <a:pt x="1814512" y="1738362"/>
                  <a:pt x="1821968" y="1733702"/>
                </a:cubicBezTo>
                <a:cubicBezTo>
                  <a:pt x="1835046" y="1725529"/>
                  <a:pt x="1865859" y="1719072"/>
                  <a:pt x="1865859" y="1719072"/>
                </a:cubicBezTo>
                <a:cubicBezTo>
                  <a:pt x="1873174" y="1721510"/>
                  <a:pt x="1885367" y="1719072"/>
                  <a:pt x="1887805" y="1726387"/>
                </a:cubicBezTo>
                <a:cubicBezTo>
                  <a:pt x="1893038" y="1742087"/>
                  <a:pt x="1877293" y="1773475"/>
                  <a:pt x="1865859" y="1784909"/>
                </a:cubicBezTo>
                <a:cubicBezTo>
                  <a:pt x="1859642" y="1791126"/>
                  <a:pt x="1851228" y="1794662"/>
                  <a:pt x="1843913" y="1799539"/>
                </a:cubicBezTo>
                <a:cubicBezTo>
                  <a:pt x="1839036" y="1806854"/>
                  <a:pt x="1833215" y="1813621"/>
                  <a:pt x="1829283" y="1821485"/>
                </a:cubicBezTo>
                <a:cubicBezTo>
                  <a:pt x="1812712" y="1854629"/>
                  <a:pt x="1823853" y="1885884"/>
                  <a:pt x="1829283" y="1923898"/>
                </a:cubicBezTo>
                <a:cubicBezTo>
                  <a:pt x="1830373" y="1931531"/>
                  <a:pt x="1830577" y="1941026"/>
                  <a:pt x="1836598" y="1945843"/>
                </a:cubicBezTo>
                <a:cubicBezTo>
                  <a:pt x="1844449" y="1952123"/>
                  <a:pt x="1856192" y="1950396"/>
                  <a:pt x="1865859" y="1953158"/>
                </a:cubicBezTo>
                <a:cubicBezTo>
                  <a:pt x="1873273" y="1955276"/>
                  <a:pt x="1880490" y="1958035"/>
                  <a:pt x="1887805" y="1960474"/>
                </a:cubicBezTo>
                <a:cubicBezTo>
                  <a:pt x="1916732" y="2003864"/>
                  <a:pt x="1921310" y="2001023"/>
                  <a:pt x="1895120" y="2084832"/>
                </a:cubicBezTo>
                <a:cubicBezTo>
                  <a:pt x="1891867" y="2095240"/>
                  <a:pt x="1875613" y="2094585"/>
                  <a:pt x="1865859" y="2099462"/>
                </a:cubicBezTo>
                <a:cubicBezTo>
                  <a:pt x="1854436" y="2133732"/>
                  <a:pt x="1852211" y="2129887"/>
                  <a:pt x="1865859" y="2179930"/>
                </a:cubicBezTo>
                <a:cubicBezTo>
                  <a:pt x="1868172" y="2188412"/>
                  <a:pt x="1873624" y="2196383"/>
                  <a:pt x="1880489" y="2201875"/>
                </a:cubicBezTo>
                <a:cubicBezTo>
                  <a:pt x="1886510" y="2206692"/>
                  <a:pt x="1895120" y="2206752"/>
                  <a:pt x="1902435" y="2209190"/>
                </a:cubicBezTo>
                <a:cubicBezTo>
                  <a:pt x="1946144" y="2238330"/>
                  <a:pt x="1908141" y="2206507"/>
                  <a:pt x="1931696" y="2245766"/>
                </a:cubicBezTo>
                <a:cubicBezTo>
                  <a:pt x="1935244" y="2251680"/>
                  <a:pt x="1940940" y="2256089"/>
                  <a:pt x="1946326" y="2260397"/>
                </a:cubicBezTo>
                <a:cubicBezTo>
                  <a:pt x="1966582" y="2276602"/>
                  <a:pt x="1967040" y="2274616"/>
                  <a:pt x="1990217" y="2282342"/>
                </a:cubicBezTo>
                <a:cubicBezTo>
                  <a:pt x="1992656" y="2289657"/>
                  <a:pt x="1997533" y="2296577"/>
                  <a:pt x="1997533" y="2304288"/>
                </a:cubicBezTo>
                <a:cubicBezTo>
                  <a:pt x="1997533" y="2328890"/>
                  <a:pt x="1976941" y="2334226"/>
                  <a:pt x="2004848" y="2348179"/>
                </a:cubicBezTo>
                <a:cubicBezTo>
                  <a:pt x="2013841" y="2352675"/>
                  <a:pt x="2024355" y="2353056"/>
                  <a:pt x="2034109" y="2355494"/>
                </a:cubicBezTo>
                <a:cubicBezTo>
                  <a:pt x="2031670" y="2379878"/>
                  <a:pt x="2031309" y="2404560"/>
                  <a:pt x="2026793" y="2428646"/>
                </a:cubicBezTo>
                <a:cubicBezTo>
                  <a:pt x="2023951" y="2443804"/>
                  <a:pt x="2012163" y="2472538"/>
                  <a:pt x="2012163" y="2472538"/>
                </a:cubicBezTo>
                <a:cubicBezTo>
                  <a:pt x="2023218" y="2516759"/>
                  <a:pt x="2009941" y="2498619"/>
                  <a:pt x="2063369" y="2516429"/>
                </a:cubicBezTo>
                <a:lnTo>
                  <a:pt x="2085315" y="2523744"/>
                </a:lnTo>
                <a:cubicBezTo>
                  <a:pt x="2130345" y="2591292"/>
                  <a:pt x="2072881" y="2508202"/>
                  <a:pt x="2114576" y="2560320"/>
                </a:cubicBezTo>
                <a:cubicBezTo>
                  <a:pt x="2151488" y="2606460"/>
                  <a:pt x="2108510" y="2561572"/>
                  <a:pt x="2143837" y="2596896"/>
                </a:cubicBezTo>
                <a:lnTo>
                  <a:pt x="2158467" y="2640787"/>
                </a:lnTo>
                <a:cubicBezTo>
                  <a:pt x="2160905" y="2648102"/>
                  <a:pt x="2160329" y="2657281"/>
                  <a:pt x="2165782" y="2662733"/>
                </a:cubicBezTo>
                <a:lnTo>
                  <a:pt x="2180413" y="2677363"/>
                </a:lnTo>
                <a:cubicBezTo>
                  <a:pt x="2186118" y="2694480"/>
                  <a:pt x="2186317" y="2710046"/>
                  <a:pt x="2209673" y="2713939"/>
                </a:cubicBezTo>
                <a:cubicBezTo>
                  <a:pt x="2217279" y="2715207"/>
                  <a:pt x="2224304" y="2709062"/>
                  <a:pt x="2231619" y="2706624"/>
                </a:cubicBezTo>
                <a:cubicBezTo>
                  <a:pt x="2234057" y="2699309"/>
                  <a:pt x="2237064" y="2692159"/>
                  <a:pt x="2238934" y="2684678"/>
                </a:cubicBezTo>
                <a:cubicBezTo>
                  <a:pt x="2241949" y="2672616"/>
                  <a:pt x="2241351" y="2659530"/>
                  <a:pt x="2246249" y="2648102"/>
                </a:cubicBezTo>
                <a:cubicBezTo>
                  <a:pt x="2248966" y="2641763"/>
                  <a:pt x="2256742" y="2638989"/>
                  <a:pt x="2260880" y="2633472"/>
                </a:cubicBezTo>
                <a:cubicBezTo>
                  <a:pt x="2271430" y="2619405"/>
                  <a:pt x="2290141" y="2589581"/>
                  <a:pt x="2290141" y="2589581"/>
                </a:cubicBezTo>
                <a:cubicBezTo>
                  <a:pt x="2295018" y="2574951"/>
                  <a:pt x="2296217" y="2558522"/>
                  <a:pt x="2304771" y="2545690"/>
                </a:cubicBezTo>
                <a:cubicBezTo>
                  <a:pt x="2309648" y="2538375"/>
                  <a:pt x="2315830" y="2531778"/>
                  <a:pt x="2319401" y="2523744"/>
                </a:cubicBezTo>
                <a:cubicBezTo>
                  <a:pt x="2346299" y="2463223"/>
                  <a:pt x="2318617" y="2495269"/>
                  <a:pt x="2348662" y="2465222"/>
                </a:cubicBezTo>
                <a:cubicBezTo>
                  <a:pt x="2351100" y="2457907"/>
                  <a:pt x="2355977" y="2450988"/>
                  <a:pt x="2355977" y="2443277"/>
                </a:cubicBezTo>
                <a:cubicBezTo>
                  <a:pt x="2355977" y="2390245"/>
                  <a:pt x="2310657" y="2417713"/>
                  <a:pt x="2355977" y="2333549"/>
                </a:cubicBezTo>
                <a:cubicBezTo>
                  <a:pt x="2363289" y="2319970"/>
                  <a:pt x="2387037" y="2327473"/>
                  <a:pt x="2399869" y="2318918"/>
                </a:cubicBezTo>
                <a:lnTo>
                  <a:pt x="2421814" y="2304288"/>
                </a:lnTo>
                <a:cubicBezTo>
                  <a:pt x="2424252" y="2289658"/>
                  <a:pt x="2417967" y="2270164"/>
                  <a:pt x="2429129" y="2260397"/>
                </a:cubicBezTo>
                <a:cubicBezTo>
                  <a:pt x="2442105" y="2249043"/>
                  <a:pt x="2463979" y="2258535"/>
                  <a:pt x="2480336" y="2253082"/>
                </a:cubicBezTo>
                <a:cubicBezTo>
                  <a:pt x="2486879" y="2250901"/>
                  <a:pt x="2490089" y="2243328"/>
                  <a:pt x="2494966" y="2238451"/>
                </a:cubicBezTo>
                <a:cubicBezTo>
                  <a:pt x="2511686" y="2188290"/>
                  <a:pt x="2491943" y="2250545"/>
                  <a:pt x="2509597" y="2179930"/>
                </a:cubicBezTo>
                <a:cubicBezTo>
                  <a:pt x="2511467" y="2172449"/>
                  <a:pt x="2512095" y="2164005"/>
                  <a:pt x="2516912" y="2157984"/>
                </a:cubicBezTo>
                <a:cubicBezTo>
                  <a:pt x="2522404" y="2151119"/>
                  <a:pt x="2531542" y="2148231"/>
                  <a:pt x="2538857" y="2143354"/>
                </a:cubicBezTo>
                <a:cubicBezTo>
                  <a:pt x="2550803" y="2125435"/>
                  <a:pt x="2560803" y="2115767"/>
                  <a:pt x="2560803" y="2092147"/>
                </a:cubicBezTo>
                <a:cubicBezTo>
                  <a:pt x="2560803" y="2069666"/>
                  <a:pt x="2547182" y="2053050"/>
                  <a:pt x="2538857" y="2033626"/>
                </a:cubicBezTo>
                <a:cubicBezTo>
                  <a:pt x="2535819" y="2026538"/>
                  <a:pt x="2533980" y="2018995"/>
                  <a:pt x="2531542" y="2011680"/>
                </a:cubicBezTo>
                <a:cubicBezTo>
                  <a:pt x="2548132" y="1945319"/>
                  <a:pt x="2523013" y="2024467"/>
                  <a:pt x="2575433" y="1945843"/>
                </a:cubicBezTo>
                <a:cubicBezTo>
                  <a:pt x="2580310" y="1938528"/>
                  <a:pt x="2581643" y="1926424"/>
                  <a:pt x="2590064" y="1923898"/>
                </a:cubicBezTo>
                <a:cubicBezTo>
                  <a:pt x="2608748" y="1918293"/>
                  <a:pt x="2632736" y="1923898"/>
                  <a:pt x="2641270" y="1923898"/>
                </a:cubicBezTo>
                <a:close/>
              </a:path>
            </a:pathLst>
          </a:custGeom>
          <a:solidFill>
            <a:schemeClr val="accent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209800" y="2209800"/>
            <a:ext cx="1143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7</a:t>
            </a:r>
            <a:r>
              <a:rPr lang="en-US" sz="1400" b="1" baseline="30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Avenue </a:t>
            </a:r>
            <a:b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Basin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81800" y="4876800"/>
            <a:ext cx="1143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Scituate Ave </a:t>
            </a:r>
            <a:b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Basin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1427584" y="9331"/>
            <a:ext cx="7445828" cy="5038530"/>
          </a:xfrm>
          <a:custGeom>
            <a:avLst/>
            <a:gdLst>
              <a:gd name="connsiteX0" fmla="*/ 7445828 w 7445828"/>
              <a:gd name="connsiteY0" fmla="*/ 5038530 h 5038530"/>
              <a:gd name="connsiteX1" fmla="*/ 7221894 w 7445828"/>
              <a:gd name="connsiteY1" fmla="*/ 5001208 h 5038530"/>
              <a:gd name="connsiteX2" fmla="*/ 7063273 w 7445828"/>
              <a:gd name="connsiteY2" fmla="*/ 4917232 h 5038530"/>
              <a:gd name="connsiteX3" fmla="*/ 6858000 w 7445828"/>
              <a:gd name="connsiteY3" fmla="*/ 4777273 h 5038530"/>
              <a:gd name="connsiteX4" fmla="*/ 6578081 w 7445828"/>
              <a:gd name="connsiteY4" fmla="*/ 4618653 h 5038530"/>
              <a:gd name="connsiteX5" fmla="*/ 6382138 w 7445828"/>
              <a:gd name="connsiteY5" fmla="*/ 4469363 h 5038530"/>
              <a:gd name="connsiteX6" fmla="*/ 6130212 w 7445828"/>
              <a:gd name="connsiteY6" fmla="*/ 4217436 h 5038530"/>
              <a:gd name="connsiteX7" fmla="*/ 5943600 w 7445828"/>
              <a:gd name="connsiteY7" fmla="*/ 4068147 h 5038530"/>
              <a:gd name="connsiteX8" fmla="*/ 5784979 w 7445828"/>
              <a:gd name="connsiteY8" fmla="*/ 3937518 h 5038530"/>
              <a:gd name="connsiteX9" fmla="*/ 5626359 w 7445828"/>
              <a:gd name="connsiteY9" fmla="*/ 3853542 h 5038530"/>
              <a:gd name="connsiteX10" fmla="*/ 5421085 w 7445828"/>
              <a:gd name="connsiteY10" fmla="*/ 3769567 h 5038530"/>
              <a:gd name="connsiteX11" fmla="*/ 5215812 w 7445828"/>
              <a:gd name="connsiteY11" fmla="*/ 3694922 h 5038530"/>
              <a:gd name="connsiteX12" fmla="*/ 4963885 w 7445828"/>
              <a:gd name="connsiteY12" fmla="*/ 3601616 h 5038530"/>
              <a:gd name="connsiteX13" fmla="*/ 4730620 w 7445828"/>
              <a:gd name="connsiteY13" fmla="*/ 3517640 h 5038530"/>
              <a:gd name="connsiteX14" fmla="*/ 4404049 w 7445828"/>
              <a:gd name="connsiteY14" fmla="*/ 3405673 h 5038530"/>
              <a:gd name="connsiteX15" fmla="*/ 3135085 w 7445828"/>
              <a:gd name="connsiteY15" fmla="*/ 2883159 h 5038530"/>
              <a:gd name="connsiteX16" fmla="*/ 2985796 w 7445828"/>
              <a:gd name="connsiteY16" fmla="*/ 2817845 h 5038530"/>
              <a:gd name="connsiteX17" fmla="*/ 2808514 w 7445828"/>
              <a:gd name="connsiteY17" fmla="*/ 2687216 h 5038530"/>
              <a:gd name="connsiteX18" fmla="*/ 2565918 w 7445828"/>
              <a:gd name="connsiteY18" fmla="*/ 2509934 h 5038530"/>
              <a:gd name="connsiteX19" fmla="*/ 2360645 w 7445828"/>
              <a:gd name="connsiteY19" fmla="*/ 2332653 h 5038530"/>
              <a:gd name="connsiteX20" fmla="*/ 2164702 w 7445828"/>
              <a:gd name="connsiteY20" fmla="*/ 2202024 h 5038530"/>
              <a:gd name="connsiteX21" fmla="*/ 2024743 w 7445828"/>
              <a:gd name="connsiteY21" fmla="*/ 2043404 h 5038530"/>
              <a:gd name="connsiteX22" fmla="*/ 1632857 w 7445828"/>
              <a:gd name="connsiteY22" fmla="*/ 1670179 h 5038530"/>
              <a:gd name="connsiteX23" fmla="*/ 1446245 w 7445828"/>
              <a:gd name="connsiteY23" fmla="*/ 1483567 h 5038530"/>
              <a:gd name="connsiteX24" fmla="*/ 1240971 w 7445828"/>
              <a:gd name="connsiteY24" fmla="*/ 1250302 h 5038530"/>
              <a:gd name="connsiteX25" fmla="*/ 1110343 w 7445828"/>
              <a:gd name="connsiteY25" fmla="*/ 1082351 h 5038530"/>
              <a:gd name="connsiteX26" fmla="*/ 998375 w 7445828"/>
              <a:gd name="connsiteY26" fmla="*/ 923730 h 5038530"/>
              <a:gd name="connsiteX27" fmla="*/ 886408 w 7445828"/>
              <a:gd name="connsiteY27" fmla="*/ 802432 h 5038530"/>
              <a:gd name="connsiteX28" fmla="*/ 774440 w 7445828"/>
              <a:gd name="connsiteY28" fmla="*/ 671804 h 5038530"/>
              <a:gd name="connsiteX29" fmla="*/ 587828 w 7445828"/>
              <a:gd name="connsiteY29" fmla="*/ 513183 h 5038530"/>
              <a:gd name="connsiteX30" fmla="*/ 429208 w 7445828"/>
              <a:gd name="connsiteY30" fmla="*/ 410547 h 5038530"/>
              <a:gd name="connsiteX31" fmla="*/ 261257 w 7445828"/>
              <a:gd name="connsiteY31" fmla="*/ 251926 h 5038530"/>
              <a:gd name="connsiteX32" fmla="*/ 139959 w 7445828"/>
              <a:gd name="connsiteY32" fmla="*/ 139959 h 5038530"/>
              <a:gd name="connsiteX33" fmla="*/ 0 w 7445828"/>
              <a:gd name="connsiteY33" fmla="*/ 0 h 5038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7445828" h="5038530">
                <a:moveTo>
                  <a:pt x="7445828" y="5038530"/>
                </a:moveTo>
                <a:lnTo>
                  <a:pt x="7221894" y="5001208"/>
                </a:lnTo>
                <a:lnTo>
                  <a:pt x="7063273" y="4917232"/>
                </a:lnTo>
                <a:lnTo>
                  <a:pt x="6858000" y="4777273"/>
                </a:lnTo>
                <a:lnTo>
                  <a:pt x="6578081" y="4618653"/>
                </a:lnTo>
                <a:lnTo>
                  <a:pt x="6382138" y="4469363"/>
                </a:lnTo>
                <a:lnTo>
                  <a:pt x="6130212" y="4217436"/>
                </a:lnTo>
                <a:lnTo>
                  <a:pt x="5943600" y="4068147"/>
                </a:lnTo>
                <a:lnTo>
                  <a:pt x="5784979" y="3937518"/>
                </a:lnTo>
                <a:lnTo>
                  <a:pt x="5626359" y="3853542"/>
                </a:lnTo>
                <a:lnTo>
                  <a:pt x="5421085" y="3769567"/>
                </a:lnTo>
                <a:lnTo>
                  <a:pt x="5215812" y="3694922"/>
                </a:lnTo>
                <a:lnTo>
                  <a:pt x="4963885" y="3601616"/>
                </a:lnTo>
                <a:lnTo>
                  <a:pt x="4730620" y="3517640"/>
                </a:lnTo>
                <a:lnTo>
                  <a:pt x="4404049" y="3405673"/>
                </a:lnTo>
                <a:lnTo>
                  <a:pt x="3135085" y="2883159"/>
                </a:lnTo>
                <a:lnTo>
                  <a:pt x="2985796" y="2817845"/>
                </a:lnTo>
                <a:lnTo>
                  <a:pt x="2808514" y="2687216"/>
                </a:lnTo>
                <a:lnTo>
                  <a:pt x="2565918" y="2509934"/>
                </a:lnTo>
                <a:lnTo>
                  <a:pt x="2360645" y="2332653"/>
                </a:lnTo>
                <a:lnTo>
                  <a:pt x="2164702" y="2202024"/>
                </a:lnTo>
                <a:lnTo>
                  <a:pt x="2024743" y="2043404"/>
                </a:lnTo>
                <a:lnTo>
                  <a:pt x="1632857" y="1670179"/>
                </a:lnTo>
                <a:lnTo>
                  <a:pt x="1446245" y="1483567"/>
                </a:lnTo>
                <a:lnTo>
                  <a:pt x="1240971" y="1250302"/>
                </a:lnTo>
                <a:lnTo>
                  <a:pt x="1110343" y="1082351"/>
                </a:lnTo>
                <a:lnTo>
                  <a:pt x="998375" y="923730"/>
                </a:lnTo>
                <a:lnTo>
                  <a:pt x="886408" y="802432"/>
                </a:lnTo>
                <a:lnTo>
                  <a:pt x="774440" y="671804"/>
                </a:lnTo>
                <a:lnTo>
                  <a:pt x="587828" y="513183"/>
                </a:lnTo>
                <a:lnTo>
                  <a:pt x="429208" y="410547"/>
                </a:lnTo>
                <a:lnTo>
                  <a:pt x="261257" y="251926"/>
                </a:lnTo>
                <a:lnTo>
                  <a:pt x="139959" y="139959"/>
                </a:lnTo>
                <a:lnTo>
                  <a:pt x="0" y="0"/>
                </a:lnTo>
              </a:path>
            </a:pathLst>
          </a:cu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53000" y="2895600"/>
            <a:ext cx="838200" cy="276999"/>
          </a:xfrm>
          <a:prstGeom prst="rect">
            <a:avLst/>
          </a:prstGeom>
          <a:noFill/>
          <a:scene3d>
            <a:camera prst="orthographicFront">
              <a:rot lat="0" lon="0" rev="20399999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Seawall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15200" y="4038600"/>
            <a:ext cx="838200" cy="276999"/>
          </a:xfrm>
          <a:prstGeom prst="rect">
            <a:avLst/>
          </a:prstGeom>
          <a:noFill/>
          <a:scene3d>
            <a:camera prst="orthographicFront">
              <a:rot lat="0" lon="0" rev="19499999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Seawall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19400" y="1524000"/>
            <a:ext cx="838200" cy="276999"/>
          </a:xfrm>
          <a:prstGeom prst="rect">
            <a:avLst/>
          </a:prstGeom>
          <a:noFill/>
          <a:scene3d>
            <a:camera prst="orthographicFront">
              <a:rot lat="0" lon="0" rev="189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Seawall</a:t>
            </a:r>
          </a:p>
        </p:txBody>
      </p:sp>
      <p:sp>
        <p:nvSpPr>
          <p:cNvPr id="17" name="5-Point Star 16"/>
          <p:cNvSpPr/>
          <p:nvPr/>
        </p:nvSpPr>
        <p:spPr>
          <a:xfrm>
            <a:off x="2286000" y="1524000"/>
            <a:ext cx="228600" cy="228600"/>
          </a:xfrm>
          <a:prstGeom prst="star5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33600" y="1752600"/>
            <a:ext cx="762000" cy="461665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Staff Gauge</a:t>
            </a:r>
          </a:p>
        </p:txBody>
      </p:sp>
      <p:sp>
        <p:nvSpPr>
          <p:cNvPr id="20" name="5-Point Star 19"/>
          <p:cNvSpPr/>
          <p:nvPr/>
        </p:nvSpPr>
        <p:spPr>
          <a:xfrm>
            <a:off x="6781800" y="4648200"/>
            <a:ext cx="228600" cy="228600"/>
          </a:xfrm>
          <a:prstGeom prst="star5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24600" y="4267200"/>
            <a:ext cx="762000" cy="461665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Staff Gauge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895599" y="0"/>
            <a:ext cx="6248400" cy="5232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Validation of the parameterization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267200" y="914400"/>
            <a:ext cx="1676400" cy="73866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Length of seawall used for calculations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2514600" y="838200"/>
            <a:ext cx="1752600" cy="457200"/>
          </a:xfrm>
          <a:prstGeom prst="straightConnector1">
            <a:avLst/>
          </a:prstGeom>
          <a:ln w="34925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22" idx="2"/>
          </p:cNvCxnSpPr>
          <p:nvPr/>
        </p:nvCxnSpPr>
        <p:spPr>
          <a:xfrm flipH="1">
            <a:off x="4572000" y="1653064"/>
            <a:ext cx="533400" cy="1090136"/>
          </a:xfrm>
          <a:prstGeom prst="straightConnector1">
            <a:avLst/>
          </a:prstGeom>
          <a:ln w="34925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" descr="U:\Tonys Projects\BOX Area\Scituate Seawall\Basins\Avenues Basin\Data Logger Events\2015.01.27 Event\7th Avenue. Jan 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4191000"/>
            <a:ext cx="2400300" cy="3200400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</p:pic>
      <p:cxnSp>
        <p:nvCxnSpPr>
          <p:cNvPr id="29" name="Straight Arrow Connector 28"/>
          <p:cNvCxnSpPr/>
          <p:nvPr/>
        </p:nvCxnSpPr>
        <p:spPr>
          <a:xfrm flipH="1">
            <a:off x="1524000" y="2133600"/>
            <a:ext cx="685800" cy="2590800"/>
          </a:xfrm>
          <a:prstGeom prst="straightConnector1">
            <a:avLst/>
          </a:prstGeom>
          <a:ln w="34925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28600" y="3124200"/>
            <a:ext cx="762000" cy="461665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Data Logger</a:t>
            </a:r>
          </a:p>
        </p:txBody>
      </p:sp>
      <p:cxnSp>
        <p:nvCxnSpPr>
          <p:cNvPr id="26" name="Straight Arrow Connector 25"/>
          <p:cNvCxnSpPr>
            <a:stCxn id="24" idx="2"/>
          </p:cNvCxnSpPr>
          <p:nvPr/>
        </p:nvCxnSpPr>
        <p:spPr>
          <a:xfrm>
            <a:off x="609600" y="3585865"/>
            <a:ext cx="533400" cy="3043535"/>
          </a:xfrm>
          <a:prstGeom prst="straightConnector1">
            <a:avLst/>
          </a:prstGeom>
          <a:ln w="34925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1132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U:\Tonys Projects\BOX Area\Scituate Seawall\Basins\Avenues Basin\LiDAR for Avenues Bas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763487"/>
            <a:ext cx="7391400" cy="580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LiDAR Elevations plotted in 1 foot intervals</a:t>
            </a:r>
            <a:endParaRPr lang="en-US" sz="28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400109"/>
            <a:ext cx="739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GIS used to compute volume of basin from LiDAR</a:t>
            </a:r>
            <a:r>
              <a:rPr lang="en-US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30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:\Tonys Projects\BOX Area\Scituate Seawall\Basins\Avenues Basin\Photos\2014-06-12_15-53-44_1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609600"/>
            <a:ext cx="3352800" cy="5960533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4191000" y="152400"/>
            <a:ext cx="4953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Test Events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Deploy </a:t>
            </a:r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Data Logger prior to event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Records water level every 6 min.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Volume determined from water level</a:t>
            </a: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2590800"/>
            <a:ext cx="4552950" cy="401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>
          <a:xfrm flipH="1">
            <a:off x="2743200" y="4495800"/>
            <a:ext cx="3429000" cy="838200"/>
          </a:xfrm>
          <a:prstGeom prst="straightConnector1">
            <a:avLst/>
          </a:prstGeom>
          <a:ln w="31750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6644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8" y="0"/>
            <a:ext cx="9115425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2200275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438275"/>
            <a:ext cx="2200275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62000" y="1557337"/>
            <a:ext cx="2286000" cy="143351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81050" y="1846688"/>
            <a:ext cx="2285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Wave Height</a:t>
            </a:r>
          </a:p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Period</a:t>
            </a:r>
          </a:p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Water level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3233737" y="1981200"/>
            <a:ext cx="957263" cy="457200"/>
          </a:xfrm>
          <a:prstGeom prst="rightArrow">
            <a:avLst/>
          </a:prstGeom>
          <a:solidFill>
            <a:srgbClr val="180CB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33399" y="3619500"/>
            <a:ext cx="2700337" cy="954107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Volume of Basin can be determined every 6 minutes by comparing water going in to water going out</a:t>
            </a:r>
            <a:endParaRPr lang="en-US" sz="1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85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" y="304800"/>
            <a:ext cx="7143750" cy="6288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35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85800"/>
            <a:ext cx="8305800" cy="5644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826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U:\Tonys Projects\BOX Area\Hull\P10100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36250" y="228600"/>
            <a:ext cx="91440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Introduce Tools to forecast Wave runup and overtopping</a:t>
            </a:r>
          </a:p>
          <a:p>
            <a:pPr lvl="0" algn="ctr"/>
            <a:endParaRPr lang="en-US" sz="28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Runup on Sandy Beaches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Dune Erosion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Overtopping of Seawalls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Overtopping of Stone Armored Revetments	</a:t>
            </a:r>
          </a:p>
          <a:p>
            <a:pPr lvl="0" algn="ctr"/>
            <a:r>
              <a:rPr lang="en-US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en-US" sz="4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039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38100" y="1533525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Overtopping A Stone Armored Revetment</a:t>
            </a:r>
            <a:endParaRPr 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38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11334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609600" y="1143000"/>
                <a:ext cx="8001000" cy="5181600"/>
              </a:xfrm>
              <a:prstGeom prst="rect">
                <a:avLst/>
              </a:prstGeom>
              <a:blipFill>
                <a:blip r:embed="rId3"/>
                <a:tile tx="0" ty="0" sx="100000" sy="100000" flip="none" algn="tl"/>
              </a:blip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/>
                          </a:rPr>
                          <m:t>𝑸</m:t>
                        </m:r>
                      </m:e>
                      <m:sub>
                        <m:r>
                          <a:rPr lang="en-US" b="1" i="1">
                            <a:latin typeface="Cambria Math"/>
                          </a:rPr>
                          <m:t>𝒃</m:t>
                        </m:r>
                      </m:sub>
                    </m:sSub>
                  </m:oMath>
                </a14:m>
                <a:r>
                  <a:rPr lang="en-US" b="1" dirty="0"/>
                  <a:t> = 0.06*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/>
                          </a:rPr>
                          <m:t>𝒆</m:t>
                        </m:r>
                      </m:e>
                      <m:sup>
                        <m:r>
                          <a:rPr lang="en-US" b="1" i="1">
                            <a:latin typeface="Cambria Math"/>
                          </a:rPr>
                          <m:t>−</m:t>
                        </m:r>
                        <m:r>
                          <a:rPr lang="en-US" b="1" i="1">
                            <a:latin typeface="Cambria Math"/>
                          </a:rPr>
                          <m:t>𝟓</m:t>
                        </m:r>
                        <m:r>
                          <a:rPr lang="en-US" b="1" i="1">
                            <a:latin typeface="Cambria Math"/>
                          </a:rPr>
                          <m:t>.</m:t>
                        </m:r>
                        <m:r>
                          <a:rPr lang="en-US" b="1" i="1">
                            <a:latin typeface="Cambria Math"/>
                          </a:rPr>
                          <m:t>𝟐</m:t>
                        </m:r>
                        <m:sSub>
                          <m:sSubPr>
                            <m:ctrlPr>
                              <a:rPr lang="en-US" b="1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/>
                              </a:rPr>
                              <m:t>𝑹</m:t>
                            </m:r>
                          </m:e>
                          <m:sub>
                            <m:r>
                              <a:rPr lang="en-US" b="1" i="1">
                                <a:latin typeface="Cambria Math"/>
                              </a:rPr>
                              <m:t>𝒃</m:t>
                            </m:r>
                          </m:sub>
                        </m:sSub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143000"/>
                <a:ext cx="8001000" cy="518160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00800" y="1371600"/>
            <a:ext cx="1876425" cy="1095375"/>
          </a:xfrm>
          <a:prstGeom prst="rect">
            <a:avLst/>
          </a:prstGeom>
          <a:noFill/>
        </p:spPr>
      </p:pic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0" y="179457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</a:pP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Overtopping 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Parameterization for Stone Armored Revetments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</a:pPr>
            <a:r>
              <a:rPr lang="en-US" sz="1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Jansen</a:t>
            </a:r>
            <a:r>
              <a:rPr lang="en-US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1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and </a:t>
            </a:r>
            <a:r>
              <a:rPr lang="en-US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van der </a:t>
            </a:r>
            <a:r>
              <a:rPr lang="en-US" sz="1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Meer</a:t>
            </a:r>
            <a:endParaRPr lang="en-US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39" name="Rectangle 1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40" name="Rectangle 16"/>
          <p:cNvSpPr>
            <a:spLocks noChangeArrowheads="1"/>
          </p:cNvSpPr>
          <p:nvPr/>
        </p:nvSpPr>
        <p:spPr bwMode="auto">
          <a:xfrm>
            <a:off x="0" y="8001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black"/>
                </a:solidFill>
                <a:ea typeface="Times New Roman" pitchFamily="18" charset="0"/>
                <a:cs typeface="Times New Roman" pitchFamily="18" charset="0"/>
              </a:rPr>
              <a:t> </a:t>
            </a: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42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86400" y="3505200"/>
            <a:ext cx="2857500" cy="790575"/>
          </a:xfrm>
          <a:prstGeom prst="rect">
            <a:avLst/>
          </a:prstGeom>
          <a:noFill/>
        </p:spPr>
      </p:pic>
      <p:sp>
        <p:nvSpPr>
          <p:cNvPr id="1044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81800" y="2667000"/>
            <a:ext cx="1390650" cy="704850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>
            <a:off x="685800" y="2819400"/>
            <a:ext cx="274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Off shore wave steepness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3352800" y="2971800"/>
            <a:ext cx="3048000" cy="16878"/>
          </a:xfrm>
          <a:prstGeom prst="straightConnector1">
            <a:avLst/>
          </a:prstGeom>
          <a:ln w="22225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3505200" y="3886200"/>
            <a:ext cx="1752600" cy="0"/>
          </a:xfrm>
          <a:prstGeom prst="straightConnector1">
            <a:avLst/>
          </a:prstGeom>
          <a:ln w="22225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62000" y="3581400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Dimensionless Freeboard for slopes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52475" y="4857914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Plunging wave dimensionless discharge 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3733800" y="5029200"/>
            <a:ext cx="2362200" cy="0"/>
          </a:xfrm>
          <a:prstGeom prst="straightConnector1">
            <a:avLst/>
          </a:prstGeom>
          <a:ln w="22225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762000" y="1524000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Mean overtopping discharge</a:t>
            </a:r>
          </a:p>
          <a:p>
            <a:r>
              <a:rPr lang="en-US" sz="1600" b="1" dirty="0">
                <a:solidFill>
                  <a:prstClr val="black"/>
                </a:solidFill>
                <a:cs typeface="Arial" pitchFamily="34" charset="0"/>
              </a:rPr>
              <a:t>m³/s per meter of structure length</a:t>
            </a:r>
            <a:endParaRPr lang="en-US" sz="16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4038600" y="1828800"/>
            <a:ext cx="2057400" cy="0"/>
          </a:xfrm>
          <a:prstGeom prst="straightConnector1">
            <a:avLst/>
          </a:prstGeom>
          <a:ln w="22225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/>
        </p:nvSpPr>
        <p:spPr>
          <a:xfrm>
            <a:off x="6172200" y="1587787"/>
            <a:ext cx="533400" cy="482025"/>
          </a:xfrm>
          <a:prstGeom prst="ellipse">
            <a:avLst/>
          </a:prstGeom>
          <a:solidFill>
            <a:srgbClr val="FFFF00">
              <a:alpha val="28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/>
          <p:cNvSpPr/>
          <p:nvPr/>
        </p:nvSpPr>
        <p:spPr>
          <a:xfrm>
            <a:off x="7905750" y="1371600"/>
            <a:ext cx="533400" cy="482025"/>
          </a:xfrm>
          <a:prstGeom prst="ellipse">
            <a:avLst/>
          </a:prstGeom>
          <a:solidFill>
            <a:srgbClr val="FFFF00">
              <a:alpha val="28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/>
          <p:cNvSpPr/>
          <p:nvPr/>
        </p:nvSpPr>
        <p:spPr>
          <a:xfrm>
            <a:off x="7743825" y="2916941"/>
            <a:ext cx="533400" cy="482025"/>
          </a:xfrm>
          <a:prstGeom prst="ellipse">
            <a:avLst/>
          </a:prstGeom>
          <a:solidFill>
            <a:srgbClr val="FFFF00">
              <a:alpha val="28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Oval 36"/>
          <p:cNvSpPr/>
          <p:nvPr/>
        </p:nvSpPr>
        <p:spPr>
          <a:xfrm>
            <a:off x="6057900" y="3440425"/>
            <a:ext cx="533400" cy="482025"/>
          </a:xfrm>
          <a:prstGeom prst="ellipse">
            <a:avLst/>
          </a:prstGeom>
          <a:solidFill>
            <a:srgbClr val="FFFF00">
              <a:alpha val="28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Oval 37"/>
          <p:cNvSpPr/>
          <p:nvPr/>
        </p:nvSpPr>
        <p:spPr>
          <a:xfrm>
            <a:off x="6400800" y="3922449"/>
            <a:ext cx="804909" cy="373326"/>
          </a:xfrm>
          <a:prstGeom prst="ellipse">
            <a:avLst/>
          </a:prstGeom>
          <a:solidFill>
            <a:srgbClr val="FFFF00">
              <a:alpha val="28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Oval 40"/>
          <p:cNvSpPr/>
          <p:nvPr/>
        </p:nvSpPr>
        <p:spPr>
          <a:xfrm>
            <a:off x="7241220" y="3900487"/>
            <a:ext cx="1295400" cy="395288"/>
          </a:xfrm>
          <a:prstGeom prst="ellipse">
            <a:avLst/>
          </a:prstGeom>
          <a:solidFill>
            <a:srgbClr val="FFFF00">
              <a:alpha val="28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6283178" y="4857914"/>
                <a:ext cx="2111668" cy="4255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1" i="1">
                            <a:latin typeface="Cambria Math"/>
                          </a:rPr>
                          <m:t>𝑸</m:t>
                        </m:r>
                      </m:e>
                      <m:sub>
                        <m:r>
                          <a:rPr lang="en-US" sz="2000" b="1" i="1">
                            <a:latin typeface="Cambria Math"/>
                          </a:rPr>
                          <m:t>𝒃</m:t>
                        </m:r>
                      </m:sub>
                    </m:sSub>
                  </m:oMath>
                </a14:m>
                <a:r>
                  <a:rPr lang="en-US" sz="2000" b="1" dirty="0"/>
                  <a:t> = 0.06*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1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000" b="1" i="1">
                            <a:latin typeface="Cambria Math"/>
                          </a:rPr>
                          <m:t>𝒆</m:t>
                        </m:r>
                      </m:e>
                      <m:sup>
                        <m:r>
                          <a:rPr lang="en-US" sz="2000" b="1" i="1">
                            <a:latin typeface="Cambria Math"/>
                          </a:rPr>
                          <m:t>−</m:t>
                        </m:r>
                        <m:r>
                          <a:rPr lang="en-US" sz="2000" b="1" i="1">
                            <a:latin typeface="Cambria Math"/>
                          </a:rPr>
                          <m:t>𝟓</m:t>
                        </m:r>
                        <m:r>
                          <a:rPr lang="en-US" sz="2000" b="1" i="1">
                            <a:latin typeface="Cambria Math"/>
                          </a:rPr>
                          <m:t>.</m:t>
                        </m:r>
                        <m:r>
                          <a:rPr lang="en-US" sz="2000" b="1" i="1">
                            <a:latin typeface="Cambria Math"/>
                          </a:rPr>
                          <m:t>𝟐</m:t>
                        </m:r>
                        <m:sSub>
                          <m:sSubPr>
                            <m:ctrlPr>
                              <a:rPr lang="en-US" sz="2000" b="1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latin typeface="Cambria Math"/>
                              </a:rPr>
                              <m:t>𝑹</m:t>
                            </m:r>
                          </m:e>
                          <m:sub>
                            <m:r>
                              <a:rPr lang="en-US" sz="2000" b="1" i="1">
                                <a:latin typeface="Cambria Math"/>
                              </a:rPr>
                              <m:t>𝒃</m:t>
                            </m:r>
                          </m:sub>
                        </m:sSub>
                      </m:sup>
                    </m:sSup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3178" y="4857914"/>
                <a:ext cx="2111668" cy="425501"/>
              </a:xfrm>
              <a:prstGeom prst="rect">
                <a:avLst/>
              </a:prstGeom>
              <a:blipFill rotWithShape="1">
                <a:blip r:embed="rId8"/>
                <a:stretch>
                  <a:fillRect l="-1156" t="-5714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3448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095375"/>
            <a:ext cx="7315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264932"/>
            <a:ext cx="30480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694076" y="3145393"/>
                <a:ext cx="7088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</a:rPr>
                      <m:t>𝒕𝒂𝒏</m:t>
                    </m:r>
                  </m:oMath>
                </a14:m>
                <a:r>
                  <a:rPr lang="el-GR" b="1" dirty="0" smtClean="0"/>
                  <a:t>α</a:t>
                </a:r>
                <a:endParaRPr lang="en-US" b="1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4076" y="3145393"/>
                <a:ext cx="708848" cy="369332"/>
              </a:xfrm>
              <a:prstGeom prst="rect">
                <a:avLst/>
              </a:prstGeom>
              <a:blipFill rotWithShape="1">
                <a:blip r:embed="rId4"/>
                <a:stretch>
                  <a:fillRect t="-8197" r="-68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/>
          <p:cNvSpPr/>
          <p:nvPr/>
        </p:nvSpPr>
        <p:spPr>
          <a:xfrm>
            <a:off x="6598015" y="3172117"/>
            <a:ext cx="804909" cy="373326"/>
          </a:xfrm>
          <a:prstGeom prst="ellipse">
            <a:avLst/>
          </a:prstGeom>
          <a:solidFill>
            <a:srgbClr val="FFFF00">
              <a:alpha val="28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1981200" y="3810000"/>
            <a:ext cx="533400" cy="482025"/>
          </a:xfrm>
          <a:prstGeom prst="ellipse">
            <a:avLst/>
          </a:prstGeom>
          <a:solidFill>
            <a:srgbClr val="FFFF00">
              <a:alpha val="28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5240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Input </a:t>
            </a:r>
            <a:r>
              <a:rPr lang="en-US" sz="3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Parameters</a:t>
            </a:r>
          </a:p>
          <a:p>
            <a:pPr algn="ctr"/>
            <a:r>
              <a:rPr lang="en-US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Freeboard &amp; Slope</a:t>
            </a:r>
          </a:p>
        </p:txBody>
      </p:sp>
    </p:spTree>
    <p:extLst>
      <p:ext uri="{BB962C8B-B14F-4D97-AF65-F5344CB8AC3E}">
        <p14:creationId xmlns:p14="http://schemas.microsoft.com/office/powerpoint/2010/main" val="143092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U:\Tonys Projects\CAR Area\Seawall Road\Seawall Motel\Lidar Elevatio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762000"/>
            <a:ext cx="7005639" cy="577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3506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Arial" pitchFamily="34" charset="0"/>
                <a:cs typeface="Arial" pitchFamily="34" charset="0"/>
              </a:rPr>
              <a:t>Seawall Road LiDAR Elevations</a:t>
            </a:r>
            <a:endParaRPr lang="en-US" sz="4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51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5064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Arial" pitchFamily="34" charset="0"/>
                <a:cs typeface="Arial" pitchFamily="34" charset="0"/>
              </a:rPr>
              <a:t>Forecast Matrices for Overtopping Discharge Volume</a:t>
            </a:r>
            <a:endParaRPr lang="en-US" sz="4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438400"/>
            <a:ext cx="6276975" cy="3971925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295399" y="6019800"/>
            <a:ext cx="6248399" cy="152400"/>
          </a:xfrm>
          <a:prstGeom prst="rect">
            <a:avLst/>
          </a:prstGeom>
          <a:solidFill>
            <a:srgbClr val="FFFF00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124200" y="5029200"/>
            <a:ext cx="990600" cy="990600"/>
          </a:xfrm>
          <a:prstGeom prst="rect">
            <a:avLst/>
          </a:prstGeom>
          <a:solidFill>
            <a:srgbClr val="FFFF00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295400" y="1576626"/>
            <a:ext cx="624839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Seawall Road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Test Site</a:t>
            </a:r>
          </a:p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Matrices for April 7-8, 2016 Storm</a:t>
            </a:r>
          </a:p>
        </p:txBody>
      </p:sp>
    </p:spTree>
    <p:extLst>
      <p:ext uri="{BB962C8B-B14F-4D97-AF65-F5344CB8AC3E}">
        <p14:creationId xmlns:p14="http://schemas.microsoft.com/office/powerpoint/2010/main" val="1387700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488" y="914400"/>
            <a:ext cx="6677025" cy="5019675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3506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Arial" pitchFamily="34" charset="0"/>
                <a:cs typeface="Arial" pitchFamily="34" charset="0"/>
              </a:rPr>
              <a:t>Impact Index Scale</a:t>
            </a:r>
            <a:endParaRPr lang="en-US" sz="4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24474" y="4572000"/>
            <a:ext cx="2295525" cy="1077218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7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Currently predicted volume is treated as an index with correlated impacts</a:t>
            </a:r>
            <a:endParaRPr lang="en-US" sz="1600" b="1" dirty="0">
              <a:solidFill>
                <a:srgbClr val="74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71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U:\Tonys Projects\CAR Area\OVERTOPPING EVENTS\Event 2016.02.08\Rocks on Seawall Road 2016.02.09 IMG_47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85800"/>
            <a:ext cx="772160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3946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February 8, 2016</a:t>
            </a:r>
            <a:endParaRPr lang="en-US" sz="36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62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38100" y="1533525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Attempt to </a:t>
            </a:r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Validate predicted volume</a:t>
            </a:r>
            <a:endParaRPr 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660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U:\Tonys Projects\CAR Area\Seawall Road\Seawall Motel\Blank 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7" y="0"/>
            <a:ext cx="90920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-12561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Pond and Marsh Area Behind Sea Road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978" y="5105400"/>
            <a:ext cx="3631622" cy="120032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Pond behind road sometimes floods from overtopping water and can be used as collection area to validate predictions</a:t>
            </a:r>
            <a:endParaRPr lang="en-US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0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U:\Tonys Projects\CAR Area\Seawall Road\Seawall Motel\Blank Image with 11 ft contou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9" y="0"/>
            <a:ext cx="90777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 1"/>
          <p:cNvSpPr/>
          <p:nvPr/>
        </p:nvSpPr>
        <p:spPr>
          <a:xfrm>
            <a:off x="2505075" y="493537"/>
            <a:ext cx="4981911" cy="5602463"/>
          </a:xfrm>
          <a:custGeom>
            <a:avLst/>
            <a:gdLst>
              <a:gd name="connsiteX0" fmla="*/ 866775 w 4981911"/>
              <a:gd name="connsiteY0" fmla="*/ 1763 h 5602463"/>
              <a:gd name="connsiteX1" fmla="*/ 866775 w 4981911"/>
              <a:gd name="connsiteY1" fmla="*/ 1763 h 5602463"/>
              <a:gd name="connsiteX2" fmla="*/ 800100 w 4981911"/>
              <a:gd name="connsiteY2" fmla="*/ 58913 h 5602463"/>
              <a:gd name="connsiteX3" fmla="*/ 762000 w 4981911"/>
              <a:gd name="connsiteY3" fmla="*/ 68438 h 5602463"/>
              <a:gd name="connsiteX4" fmla="*/ 733425 w 4981911"/>
              <a:gd name="connsiteY4" fmla="*/ 87488 h 5602463"/>
              <a:gd name="connsiteX5" fmla="*/ 685800 w 4981911"/>
              <a:gd name="connsiteY5" fmla="*/ 106538 h 5602463"/>
              <a:gd name="connsiteX6" fmla="*/ 657225 w 4981911"/>
              <a:gd name="connsiteY6" fmla="*/ 125588 h 5602463"/>
              <a:gd name="connsiteX7" fmla="*/ 581025 w 4981911"/>
              <a:gd name="connsiteY7" fmla="*/ 144638 h 5602463"/>
              <a:gd name="connsiteX8" fmla="*/ 590550 w 4981911"/>
              <a:gd name="connsiteY8" fmla="*/ 220838 h 5602463"/>
              <a:gd name="connsiteX9" fmla="*/ 600075 w 4981911"/>
              <a:gd name="connsiteY9" fmla="*/ 249413 h 5602463"/>
              <a:gd name="connsiteX10" fmla="*/ 561975 w 4981911"/>
              <a:gd name="connsiteY10" fmla="*/ 306563 h 5602463"/>
              <a:gd name="connsiteX11" fmla="*/ 485775 w 4981911"/>
              <a:gd name="connsiteY11" fmla="*/ 325613 h 5602463"/>
              <a:gd name="connsiteX12" fmla="*/ 457200 w 4981911"/>
              <a:gd name="connsiteY12" fmla="*/ 335138 h 5602463"/>
              <a:gd name="connsiteX13" fmla="*/ 447675 w 4981911"/>
              <a:gd name="connsiteY13" fmla="*/ 420863 h 5602463"/>
              <a:gd name="connsiteX14" fmla="*/ 428625 w 4981911"/>
              <a:gd name="connsiteY14" fmla="*/ 449438 h 5602463"/>
              <a:gd name="connsiteX15" fmla="*/ 409575 w 4981911"/>
              <a:gd name="connsiteY15" fmla="*/ 554213 h 5602463"/>
              <a:gd name="connsiteX16" fmla="*/ 390525 w 4981911"/>
              <a:gd name="connsiteY16" fmla="*/ 582788 h 5602463"/>
              <a:gd name="connsiteX17" fmla="*/ 400050 w 4981911"/>
              <a:gd name="connsiteY17" fmla="*/ 611363 h 5602463"/>
              <a:gd name="connsiteX18" fmla="*/ 428625 w 4981911"/>
              <a:gd name="connsiteY18" fmla="*/ 639938 h 5602463"/>
              <a:gd name="connsiteX19" fmla="*/ 419100 w 4981911"/>
              <a:gd name="connsiteY19" fmla="*/ 754238 h 5602463"/>
              <a:gd name="connsiteX20" fmla="*/ 295275 w 4981911"/>
              <a:gd name="connsiteY20" fmla="*/ 782813 h 5602463"/>
              <a:gd name="connsiteX21" fmla="*/ 304800 w 4981911"/>
              <a:gd name="connsiteY21" fmla="*/ 716138 h 5602463"/>
              <a:gd name="connsiteX22" fmla="*/ 323850 w 4981911"/>
              <a:gd name="connsiteY22" fmla="*/ 687563 h 5602463"/>
              <a:gd name="connsiteX23" fmla="*/ 333375 w 4981911"/>
              <a:gd name="connsiteY23" fmla="*/ 658988 h 5602463"/>
              <a:gd name="connsiteX24" fmla="*/ 304800 w 4981911"/>
              <a:gd name="connsiteY24" fmla="*/ 639938 h 5602463"/>
              <a:gd name="connsiteX25" fmla="*/ 266700 w 4981911"/>
              <a:gd name="connsiteY25" fmla="*/ 658988 h 5602463"/>
              <a:gd name="connsiteX26" fmla="*/ 219075 w 4981911"/>
              <a:gd name="connsiteY26" fmla="*/ 668513 h 5602463"/>
              <a:gd name="connsiteX27" fmla="*/ 209550 w 4981911"/>
              <a:gd name="connsiteY27" fmla="*/ 706613 h 5602463"/>
              <a:gd name="connsiteX28" fmla="*/ 190500 w 4981911"/>
              <a:gd name="connsiteY28" fmla="*/ 792338 h 5602463"/>
              <a:gd name="connsiteX29" fmla="*/ 171450 w 4981911"/>
              <a:gd name="connsiteY29" fmla="*/ 830438 h 5602463"/>
              <a:gd name="connsiteX30" fmla="*/ 142875 w 4981911"/>
              <a:gd name="connsiteY30" fmla="*/ 849488 h 5602463"/>
              <a:gd name="connsiteX31" fmla="*/ 152400 w 4981911"/>
              <a:gd name="connsiteY31" fmla="*/ 878063 h 5602463"/>
              <a:gd name="connsiteX32" fmla="*/ 171450 w 4981911"/>
              <a:gd name="connsiteY32" fmla="*/ 906638 h 5602463"/>
              <a:gd name="connsiteX33" fmla="*/ 180975 w 4981911"/>
              <a:gd name="connsiteY33" fmla="*/ 1001888 h 5602463"/>
              <a:gd name="connsiteX34" fmla="*/ 171450 w 4981911"/>
              <a:gd name="connsiteY34" fmla="*/ 1135238 h 5602463"/>
              <a:gd name="connsiteX35" fmla="*/ 171450 w 4981911"/>
              <a:gd name="connsiteY35" fmla="*/ 1192388 h 5602463"/>
              <a:gd name="connsiteX36" fmla="*/ 266700 w 4981911"/>
              <a:gd name="connsiteY36" fmla="*/ 1201913 h 5602463"/>
              <a:gd name="connsiteX37" fmla="*/ 276225 w 4981911"/>
              <a:gd name="connsiteY37" fmla="*/ 1240013 h 5602463"/>
              <a:gd name="connsiteX38" fmla="*/ 295275 w 4981911"/>
              <a:gd name="connsiteY38" fmla="*/ 1297163 h 5602463"/>
              <a:gd name="connsiteX39" fmla="*/ 304800 w 4981911"/>
              <a:gd name="connsiteY39" fmla="*/ 1373363 h 5602463"/>
              <a:gd name="connsiteX40" fmla="*/ 352425 w 4981911"/>
              <a:gd name="connsiteY40" fmla="*/ 1430513 h 5602463"/>
              <a:gd name="connsiteX41" fmla="*/ 361950 w 4981911"/>
              <a:gd name="connsiteY41" fmla="*/ 1487663 h 5602463"/>
              <a:gd name="connsiteX42" fmla="*/ 400050 w 4981911"/>
              <a:gd name="connsiteY42" fmla="*/ 1544813 h 5602463"/>
              <a:gd name="connsiteX43" fmla="*/ 361950 w 4981911"/>
              <a:gd name="connsiteY43" fmla="*/ 1554338 h 5602463"/>
              <a:gd name="connsiteX44" fmla="*/ 295275 w 4981911"/>
              <a:gd name="connsiteY44" fmla="*/ 1544813 h 5602463"/>
              <a:gd name="connsiteX45" fmla="*/ 285750 w 4981911"/>
              <a:gd name="connsiteY45" fmla="*/ 1573388 h 5602463"/>
              <a:gd name="connsiteX46" fmla="*/ 266700 w 4981911"/>
              <a:gd name="connsiteY46" fmla="*/ 1601963 h 5602463"/>
              <a:gd name="connsiteX47" fmla="*/ 276225 w 4981911"/>
              <a:gd name="connsiteY47" fmla="*/ 1659113 h 5602463"/>
              <a:gd name="connsiteX48" fmla="*/ 295275 w 4981911"/>
              <a:gd name="connsiteY48" fmla="*/ 1716263 h 5602463"/>
              <a:gd name="connsiteX49" fmla="*/ 285750 w 4981911"/>
              <a:gd name="connsiteY49" fmla="*/ 1754363 h 5602463"/>
              <a:gd name="connsiteX50" fmla="*/ 200025 w 4981911"/>
              <a:gd name="connsiteY50" fmla="*/ 1792463 h 5602463"/>
              <a:gd name="connsiteX51" fmla="*/ 209550 w 4981911"/>
              <a:gd name="connsiteY51" fmla="*/ 1849613 h 5602463"/>
              <a:gd name="connsiteX52" fmla="*/ 266700 w 4981911"/>
              <a:gd name="connsiteY52" fmla="*/ 1868663 h 5602463"/>
              <a:gd name="connsiteX53" fmla="*/ 276225 w 4981911"/>
              <a:gd name="connsiteY53" fmla="*/ 1897238 h 5602463"/>
              <a:gd name="connsiteX54" fmla="*/ 247650 w 4981911"/>
              <a:gd name="connsiteY54" fmla="*/ 1973438 h 5602463"/>
              <a:gd name="connsiteX55" fmla="*/ 190500 w 4981911"/>
              <a:gd name="connsiteY55" fmla="*/ 2030588 h 5602463"/>
              <a:gd name="connsiteX56" fmla="*/ 180975 w 4981911"/>
              <a:gd name="connsiteY56" fmla="*/ 2059163 h 5602463"/>
              <a:gd name="connsiteX57" fmla="*/ 161925 w 4981911"/>
              <a:gd name="connsiteY57" fmla="*/ 2087738 h 5602463"/>
              <a:gd name="connsiteX58" fmla="*/ 190500 w 4981911"/>
              <a:gd name="connsiteY58" fmla="*/ 2297288 h 5602463"/>
              <a:gd name="connsiteX59" fmla="*/ 171450 w 4981911"/>
              <a:gd name="connsiteY59" fmla="*/ 2363963 h 5602463"/>
              <a:gd name="connsiteX60" fmla="*/ 114300 w 4981911"/>
              <a:gd name="connsiteY60" fmla="*/ 2392538 h 5602463"/>
              <a:gd name="connsiteX61" fmla="*/ 85725 w 4981911"/>
              <a:gd name="connsiteY61" fmla="*/ 2421113 h 5602463"/>
              <a:gd name="connsiteX62" fmla="*/ 57150 w 4981911"/>
              <a:gd name="connsiteY62" fmla="*/ 2440163 h 5602463"/>
              <a:gd name="connsiteX63" fmla="*/ 38100 w 4981911"/>
              <a:gd name="connsiteY63" fmla="*/ 2468738 h 5602463"/>
              <a:gd name="connsiteX64" fmla="*/ 47625 w 4981911"/>
              <a:gd name="connsiteY64" fmla="*/ 2516363 h 5602463"/>
              <a:gd name="connsiteX65" fmla="*/ 85725 w 4981911"/>
              <a:gd name="connsiteY65" fmla="*/ 2573513 h 5602463"/>
              <a:gd name="connsiteX66" fmla="*/ 76200 w 4981911"/>
              <a:gd name="connsiteY66" fmla="*/ 2630663 h 5602463"/>
              <a:gd name="connsiteX67" fmla="*/ 66675 w 4981911"/>
              <a:gd name="connsiteY67" fmla="*/ 2668763 h 5602463"/>
              <a:gd name="connsiteX68" fmla="*/ 85725 w 4981911"/>
              <a:gd name="connsiteY68" fmla="*/ 2792588 h 5602463"/>
              <a:gd name="connsiteX69" fmla="*/ 57150 w 4981911"/>
              <a:gd name="connsiteY69" fmla="*/ 2859263 h 5602463"/>
              <a:gd name="connsiteX70" fmla="*/ 28575 w 4981911"/>
              <a:gd name="connsiteY70" fmla="*/ 2916413 h 5602463"/>
              <a:gd name="connsiteX71" fmla="*/ 0 w 4981911"/>
              <a:gd name="connsiteY71" fmla="*/ 2925938 h 5602463"/>
              <a:gd name="connsiteX72" fmla="*/ 9525 w 4981911"/>
              <a:gd name="connsiteY72" fmla="*/ 2973563 h 5602463"/>
              <a:gd name="connsiteX73" fmla="*/ 19050 w 4981911"/>
              <a:gd name="connsiteY73" fmla="*/ 3030713 h 5602463"/>
              <a:gd name="connsiteX74" fmla="*/ 38100 w 4981911"/>
              <a:gd name="connsiteY74" fmla="*/ 3097388 h 5602463"/>
              <a:gd name="connsiteX75" fmla="*/ 57150 w 4981911"/>
              <a:gd name="connsiteY75" fmla="*/ 3125963 h 5602463"/>
              <a:gd name="connsiteX76" fmla="*/ 66675 w 4981911"/>
              <a:gd name="connsiteY76" fmla="*/ 3154538 h 5602463"/>
              <a:gd name="connsiteX77" fmla="*/ 76200 w 4981911"/>
              <a:gd name="connsiteY77" fmla="*/ 3202163 h 5602463"/>
              <a:gd name="connsiteX78" fmla="*/ 123825 w 4981911"/>
              <a:gd name="connsiteY78" fmla="*/ 3211688 h 5602463"/>
              <a:gd name="connsiteX79" fmla="*/ 152400 w 4981911"/>
              <a:gd name="connsiteY79" fmla="*/ 3249788 h 5602463"/>
              <a:gd name="connsiteX80" fmla="*/ 161925 w 4981911"/>
              <a:gd name="connsiteY80" fmla="*/ 3278363 h 5602463"/>
              <a:gd name="connsiteX81" fmla="*/ 190500 w 4981911"/>
              <a:gd name="connsiteY81" fmla="*/ 3287888 h 5602463"/>
              <a:gd name="connsiteX82" fmla="*/ 238125 w 4981911"/>
              <a:gd name="connsiteY82" fmla="*/ 3297413 h 5602463"/>
              <a:gd name="connsiteX83" fmla="*/ 228600 w 4981911"/>
              <a:gd name="connsiteY83" fmla="*/ 3335513 h 5602463"/>
              <a:gd name="connsiteX84" fmla="*/ 161925 w 4981911"/>
              <a:gd name="connsiteY84" fmla="*/ 3421238 h 5602463"/>
              <a:gd name="connsiteX85" fmla="*/ 152400 w 4981911"/>
              <a:gd name="connsiteY85" fmla="*/ 3459338 h 5602463"/>
              <a:gd name="connsiteX86" fmla="*/ 190500 w 4981911"/>
              <a:gd name="connsiteY86" fmla="*/ 3497438 h 5602463"/>
              <a:gd name="connsiteX87" fmla="*/ 257175 w 4981911"/>
              <a:gd name="connsiteY87" fmla="*/ 3535538 h 5602463"/>
              <a:gd name="connsiteX88" fmla="*/ 276225 w 4981911"/>
              <a:gd name="connsiteY88" fmla="*/ 3602213 h 5602463"/>
              <a:gd name="connsiteX89" fmla="*/ 333375 w 4981911"/>
              <a:gd name="connsiteY89" fmla="*/ 3640313 h 5602463"/>
              <a:gd name="connsiteX90" fmla="*/ 381000 w 4981911"/>
              <a:gd name="connsiteY90" fmla="*/ 3583163 h 5602463"/>
              <a:gd name="connsiteX91" fmla="*/ 390525 w 4981911"/>
              <a:gd name="connsiteY91" fmla="*/ 3640313 h 5602463"/>
              <a:gd name="connsiteX92" fmla="*/ 447675 w 4981911"/>
              <a:gd name="connsiteY92" fmla="*/ 3687938 h 5602463"/>
              <a:gd name="connsiteX93" fmla="*/ 542925 w 4981911"/>
              <a:gd name="connsiteY93" fmla="*/ 3659363 h 5602463"/>
              <a:gd name="connsiteX94" fmla="*/ 657225 w 4981911"/>
              <a:gd name="connsiteY94" fmla="*/ 3649838 h 5602463"/>
              <a:gd name="connsiteX95" fmla="*/ 685800 w 4981911"/>
              <a:gd name="connsiteY95" fmla="*/ 3687938 h 5602463"/>
              <a:gd name="connsiteX96" fmla="*/ 695325 w 4981911"/>
              <a:gd name="connsiteY96" fmla="*/ 3716513 h 5602463"/>
              <a:gd name="connsiteX97" fmla="*/ 762000 w 4981911"/>
              <a:gd name="connsiteY97" fmla="*/ 3745088 h 5602463"/>
              <a:gd name="connsiteX98" fmla="*/ 771525 w 4981911"/>
              <a:gd name="connsiteY98" fmla="*/ 3773663 h 5602463"/>
              <a:gd name="connsiteX99" fmla="*/ 762000 w 4981911"/>
              <a:gd name="connsiteY99" fmla="*/ 3811763 h 5602463"/>
              <a:gd name="connsiteX100" fmla="*/ 704850 w 4981911"/>
              <a:gd name="connsiteY100" fmla="*/ 3840338 h 5602463"/>
              <a:gd name="connsiteX101" fmla="*/ 666750 w 4981911"/>
              <a:gd name="connsiteY101" fmla="*/ 3897488 h 5602463"/>
              <a:gd name="connsiteX102" fmla="*/ 685800 w 4981911"/>
              <a:gd name="connsiteY102" fmla="*/ 3964163 h 5602463"/>
              <a:gd name="connsiteX103" fmla="*/ 723900 w 4981911"/>
              <a:gd name="connsiteY103" fmla="*/ 4021313 h 5602463"/>
              <a:gd name="connsiteX104" fmla="*/ 752475 w 4981911"/>
              <a:gd name="connsiteY104" fmla="*/ 4030838 h 5602463"/>
              <a:gd name="connsiteX105" fmla="*/ 781050 w 4981911"/>
              <a:gd name="connsiteY105" fmla="*/ 4221338 h 5602463"/>
              <a:gd name="connsiteX106" fmla="*/ 809625 w 4981911"/>
              <a:gd name="connsiteY106" fmla="*/ 4249913 h 5602463"/>
              <a:gd name="connsiteX107" fmla="*/ 866775 w 4981911"/>
              <a:gd name="connsiteY107" fmla="*/ 4268963 h 5602463"/>
              <a:gd name="connsiteX108" fmla="*/ 885825 w 4981911"/>
              <a:gd name="connsiteY108" fmla="*/ 4297538 h 5602463"/>
              <a:gd name="connsiteX109" fmla="*/ 914400 w 4981911"/>
              <a:gd name="connsiteY109" fmla="*/ 4364213 h 5602463"/>
              <a:gd name="connsiteX110" fmla="*/ 971550 w 4981911"/>
              <a:gd name="connsiteY110" fmla="*/ 4335638 h 5602463"/>
              <a:gd name="connsiteX111" fmla="*/ 990600 w 4981911"/>
              <a:gd name="connsiteY111" fmla="*/ 4307063 h 5602463"/>
              <a:gd name="connsiteX112" fmla="*/ 1000125 w 4981911"/>
              <a:gd name="connsiteY112" fmla="*/ 4421363 h 5602463"/>
              <a:gd name="connsiteX113" fmla="*/ 1009650 w 4981911"/>
              <a:gd name="connsiteY113" fmla="*/ 4449938 h 5602463"/>
              <a:gd name="connsiteX114" fmla="*/ 1038225 w 4981911"/>
              <a:gd name="connsiteY114" fmla="*/ 4440413 h 5602463"/>
              <a:gd name="connsiteX115" fmla="*/ 1066800 w 4981911"/>
              <a:gd name="connsiteY115" fmla="*/ 4411838 h 5602463"/>
              <a:gd name="connsiteX116" fmla="*/ 1095375 w 4981911"/>
              <a:gd name="connsiteY116" fmla="*/ 4392788 h 5602463"/>
              <a:gd name="connsiteX117" fmla="*/ 1114425 w 4981911"/>
              <a:gd name="connsiteY117" fmla="*/ 4449938 h 5602463"/>
              <a:gd name="connsiteX118" fmla="*/ 1143000 w 4981911"/>
              <a:gd name="connsiteY118" fmla="*/ 4459463 h 5602463"/>
              <a:gd name="connsiteX119" fmla="*/ 1200150 w 4981911"/>
              <a:gd name="connsiteY119" fmla="*/ 4497563 h 5602463"/>
              <a:gd name="connsiteX120" fmla="*/ 1285875 w 4981911"/>
              <a:gd name="connsiteY120" fmla="*/ 4516613 h 5602463"/>
              <a:gd name="connsiteX121" fmla="*/ 1314450 w 4981911"/>
              <a:gd name="connsiteY121" fmla="*/ 4526138 h 5602463"/>
              <a:gd name="connsiteX122" fmla="*/ 1352550 w 4981911"/>
              <a:gd name="connsiteY122" fmla="*/ 4516613 h 5602463"/>
              <a:gd name="connsiteX123" fmla="*/ 1381125 w 4981911"/>
              <a:gd name="connsiteY123" fmla="*/ 4497563 h 5602463"/>
              <a:gd name="connsiteX124" fmla="*/ 1409700 w 4981911"/>
              <a:gd name="connsiteY124" fmla="*/ 4516613 h 5602463"/>
              <a:gd name="connsiteX125" fmla="*/ 1447800 w 4981911"/>
              <a:gd name="connsiteY125" fmla="*/ 4564238 h 5602463"/>
              <a:gd name="connsiteX126" fmla="*/ 1495425 w 4981911"/>
              <a:gd name="connsiteY126" fmla="*/ 4611863 h 5602463"/>
              <a:gd name="connsiteX127" fmla="*/ 1619250 w 4981911"/>
              <a:gd name="connsiteY127" fmla="*/ 4602338 h 5602463"/>
              <a:gd name="connsiteX128" fmla="*/ 1657350 w 4981911"/>
              <a:gd name="connsiteY128" fmla="*/ 4688063 h 5602463"/>
              <a:gd name="connsiteX129" fmla="*/ 1695450 w 4981911"/>
              <a:gd name="connsiteY129" fmla="*/ 4697588 h 5602463"/>
              <a:gd name="connsiteX130" fmla="*/ 1724025 w 4981911"/>
              <a:gd name="connsiteY130" fmla="*/ 4726163 h 5602463"/>
              <a:gd name="connsiteX131" fmla="*/ 1790700 w 4981911"/>
              <a:gd name="connsiteY131" fmla="*/ 4754738 h 5602463"/>
              <a:gd name="connsiteX132" fmla="*/ 1819275 w 4981911"/>
              <a:gd name="connsiteY132" fmla="*/ 4773788 h 5602463"/>
              <a:gd name="connsiteX133" fmla="*/ 1885950 w 4981911"/>
              <a:gd name="connsiteY133" fmla="*/ 4754738 h 5602463"/>
              <a:gd name="connsiteX134" fmla="*/ 1943100 w 4981911"/>
              <a:gd name="connsiteY134" fmla="*/ 4716638 h 5602463"/>
              <a:gd name="connsiteX135" fmla="*/ 2047875 w 4981911"/>
              <a:gd name="connsiteY135" fmla="*/ 4726163 h 5602463"/>
              <a:gd name="connsiteX136" fmla="*/ 2076450 w 4981911"/>
              <a:gd name="connsiteY136" fmla="*/ 4745213 h 5602463"/>
              <a:gd name="connsiteX137" fmla="*/ 2133600 w 4981911"/>
              <a:gd name="connsiteY137" fmla="*/ 4764263 h 5602463"/>
              <a:gd name="connsiteX138" fmla="*/ 2143125 w 4981911"/>
              <a:gd name="connsiteY138" fmla="*/ 4792838 h 5602463"/>
              <a:gd name="connsiteX139" fmla="*/ 2171700 w 4981911"/>
              <a:gd name="connsiteY139" fmla="*/ 4811888 h 5602463"/>
              <a:gd name="connsiteX140" fmla="*/ 2228850 w 4981911"/>
              <a:gd name="connsiteY140" fmla="*/ 4849988 h 5602463"/>
              <a:gd name="connsiteX141" fmla="*/ 2257425 w 4981911"/>
              <a:gd name="connsiteY141" fmla="*/ 4897613 h 5602463"/>
              <a:gd name="connsiteX142" fmla="*/ 2295525 w 4981911"/>
              <a:gd name="connsiteY142" fmla="*/ 4954763 h 5602463"/>
              <a:gd name="connsiteX143" fmla="*/ 2314575 w 4981911"/>
              <a:gd name="connsiteY143" fmla="*/ 5050013 h 5602463"/>
              <a:gd name="connsiteX144" fmla="*/ 2333625 w 4981911"/>
              <a:gd name="connsiteY144" fmla="*/ 5078588 h 5602463"/>
              <a:gd name="connsiteX145" fmla="*/ 2371725 w 4981911"/>
              <a:gd name="connsiteY145" fmla="*/ 5145263 h 5602463"/>
              <a:gd name="connsiteX146" fmla="*/ 2400300 w 4981911"/>
              <a:gd name="connsiteY146" fmla="*/ 5164313 h 5602463"/>
              <a:gd name="connsiteX147" fmla="*/ 2438400 w 4981911"/>
              <a:gd name="connsiteY147" fmla="*/ 5230988 h 5602463"/>
              <a:gd name="connsiteX148" fmla="*/ 2457450 w 4981911"/>
              <a:gd name="connsiteY148" fmla="*/ 5259563 h 5602463"/>
              <a:gd name="connsiteX149" fmla="*/ 2495550 w 4981911"/>
              <a:gd name="connsiteY149" fmla="*/ 5192888 h 5602463"/>
              <a:gd name="connsiteX150" fmla="*/ 2514600 w 4981911"/>
              <a:gd name="connsiteY150" fmla="*/ 5135738 h 5602463"/>
              <a:gd name="connsiteX151" fmla="*/ 2571750 w 4981911"/>
              <a:gd name="connsiteY151" fmla="*/ 5116688 h 5602463"/>
              <a:gd name="connsiteX152" fmla="*/ 2619375 w 4981911"/>
              <a:gd name="connsiteY152" fmla="*/ 5126213 h 5602463"/>
              <a:gd name="connsiteX153" fmla="*/ 2638425 w 4981911"/>
              <a:gd name="connsiteY153" fmla="*/ 5154788 h 5602463"/>
              <a:gd name="connsiteX154" fmla="*/ 2657475 w 4981911"/>
              <a:gd name="connsiteY154" fmla="*/ 5211938 h 5602463"/>
              <a:gd name="connsiteX155" fmla="*/ 2686050 w 4981911"/>
              <a:gd name="connsiteY155" fmla="*/ 5278613 h 5602463"/>
              <a:gd name="connsiteX156" fmla="*/ 2667000 w 4981911"/>
              <a:gd name="connsiteY156" fmla="*/ 5307188 h 5602463"/>
              <a:gd name="connsiteX157" fmla="*/ 2628900 w 4981911"/>
              <a:gd name="connsiteY157" fmla="*/ 5326238 h 5602463"/>
              <a:gd name="connsiteX158" fmla="*/ 2571750 w 4981911"/>
              <a:gd name="connsiteY158" fmla="*/ 5354813 h 5602463"/>
              <a:gd name="connsiteX159" fmla="*/ 2571750 w 4981911"/>
              <a:gd name="connsiteY159" fmla="*/ 5459588 h 5602463"/>
              <a:gd name="connsiteX160" fmla="*/ 2590800 w 4981911"/>
              <a:gd name="connsiteY160" fmla="*/ 5516738 h 5602463"/>
              <a:gd name="connsiteX161" fmla="*/ 2628900 w 4981911"/>
              <a:gd name="connsiteY161" fmla="*/ 5573888 h 5602463"/>
              <a:gd name="connsiteX162" fmla="*/ 2647950 w 4981911"/>
              <a:gd name="connsiteY162" fmla="*/ 5602463 h 5602463"/>
              <a:gd name="connsiteX163" fmla="*/ 2724150 w 4981911"/>
              <a:gd name="connsiteY163" fmla="*/ 5592938 h 5602463"/>
              <a:gd name="connsiteX164" fmla="*/ 2771775 w 4981911"/>
              <a:gd name="connsiteY164" fmla="*/ 5545313 h 5602463"/>
              <a:gd name="connsiteX165" fmla="*/ 2790825 w 4981911"/>
              <a:gd name="connsiteY165" fmla="*/ 5488163 h 5602463"/>
              <a:gd name="connsiteX166" fmla="*/ 2838450 w 4981911"/>
              <a:gd name="connsiteY166" fmla="*/ 5421488 h 5602463"/>
              <a:gd name="connsiteX167" fmla="*/ 2847975 w 4981911"/>
              <a:gd name="connsiteY167" fmla="*/ 5383388 h 5602463"/>
              <a:gd name="connsiteX168" fmla="*/ 2800350 w 4981911"/>
              <a:gd name="connsiteY168" fmla="*/ 5307188 h 5602463"/>
              <a:gd name="connsiteX169" fmla="*/ 2781300 w 4981911"/>
              <a:gd name="connsiteY169" fmla="*/ 5250038 h 5602463"/>
              <a:gd name="connsiteX170" fmla="*/ 2771775 w 4981911"/>
              <a:gd name="connsiteY170" fmla="*/ 5221463 h 5602463"/>
              <a:gd name="connsiteX171" fmla="*/ 2762250 w 4981911"/>
              <a:gd name="connsiteY171" fmla="*/ 5183363 h 5602463"/>
              <a:gd name="connsiteX172" fmla="*/ 2771775 w 4981911"/>
              <a:gd name="connsiteY172" fmla="*/ 5126213 h 5602463"/>
              <a:gd name="connsiteX173" fmla="*/ 2781300 w 4981911"/>
              <a:gd name="connsiteY173" fmla="*/ 5097638 h 5602463"/>
              <a:gd name="connsiteX174" fmla="*/ 2790825 w 4981911"/>
              <a:gd name="connsiteY174" fmla="*/ 5030963 h 5602463"/>
              <a:gd name="connsiteX175" fmla="*/ 2819400 w 4981911"/>
              <a:gd name="connsiteY175" fmla="*/ 5002388 h 5602463"/>
              <a:gd name="connsiteX176" fmla="*/ 2838450 w 4981911"/>
              <a:gd name="connsiteY176" fmla="*/ 4973813 h 5602463"/>
              <a:gd name="connsiteX177" fmla="*/ 2838450 w 4981911"/>
              <a:gd name="connsiteY177" fmla="*/ 4869038 h 5602463"/>
              <a:gd name="connsiteX178" fmla="*/ 2819400 w 4981911"/>
              <a:gd name="connsiteY178" fmla="*/ 4840463 h 5602463"/>
              <a:gd name="connsiteX179" fmla="*/ 2790825 w 4981911"/>
              <a:gd name="connsiteY179" fmla="*/ 4830938 h 5602463"/>
              <a:gd name="connsiteX180" fmla="*/ 2781300 w 4981911"/>
              <a:gd name="connsiteY180" fmla="*/ 4783313 h 5602463"/>
              <a:gd name="connsiteX181" fmla="*/ 2809875 w 4981911"/>
              <a:gd name="connsiteY181" fmla="*/ 4764263 h 5602463"/>
              <a:gd name="connsiteX182" fmla="*/ 2914650 w 4981911"/>
              <a:gd name="connsiteY182" fmla="*/ 4745213 h 5602463"/>
              <a:gd name="connsiteX183" fmla="*/ 2981325 w 4981911"/>
              <a:gd name="connsiteY183" fmla="*/ 4716638 h 5602463"/>
              <a:gd name="connsiteX184" fmla="*/ 2990850 w 4981911"/>
              <a:gd name="connsiteY184" fmla="*/ 4707113 h 5602463"/>
              <a:gd name="connsiteX185" fmla="*/ 3086100 w 4981911"/>
              <a:gd name="connsiteY185" fmla="*/ 4526138 h 5602463"/>
              <a:gd name="connsiteX186" fmla="*/ 3171825 w 4981911"/>
              <a:gd name="connsiteY186" fmla="*/ 4326113 h 5602463"/>
              <a:gd name="connsiteX187" fmla="*/ 3267075 w 4981911"/>
              <a:gd name="connsiteY187" fmla="*/ 4192763 h 5602463"/>
              <a:gd name="connsiteX188" fmla="*/ 3381375 w 4981911"/>
              <a:gd name="connsiteY188" fmla="*/ 4068938 h 5602463"/>
              <a:gd name="connsiteX189" fmla="*/ 3486150 w 4981911"/>
              <a:gd name="connsiteY189" fmla="*/ 4059413 h 5602463"/>
              <a:gd name="connsiteX190" fmla="*/ 3514725 w 4981911"/>
              <a:gd name="connsiteY190" fmla="*/ 4030838 h 5602463"/>
              <a:gd name="connsiteX191" fmla="*/ 3543300 w 4981911"/>
              <a:gd name="connsiteY191" fmla="*/ 4011788 h 5602463"/>
              <a:gd name="connsiteX192" fmla="*/ 3609975 w 4981911"/>
              <a:gd name="connsiteY192" fmla="*/ 3935588 h 5602463"/>
              <a:gd name="connsiteX193" fmla="*/ 3600450 w 4981911"/>
              <a:gd name="connsiteY193" fmla="*/ 3859388 h 5602463"/>
              <a:gd name="connsiteX194" fmla="*/ 3571875 w 4981911"/>
              <a:gd name="connsiteY194" fmla="*/ 3849863 h 5602463"/>
              <a:gd name="connsiteX195" fmla="*/ 3600450 w 4981911"/>
              <a:gd name="connsiteY195" fmla="*/ 3821288 h 5602463"/>
              <a:gd name="connsiteX196" fmla="*/ 3629025 w 4981911"/>
              <a:gd name="connsiteY196" fmla="*/ 3811763 h 5602463"/>
              <a:gd name="connsiteX197" fmla="*/ 3657600 w 4981911"/>
              <a:gd name="connsiteY197" fmla="*/ 3792713 h 5602463"/>
              <a:gd name="connsiteX198" fmla="*/ 3629025 w 4981911"/>
              <a:gd name="connsiteY198" fmla="*/ 3783188 h 5602463"/>
              <a:gd name="connsiteX199" fmla="*/ 3619500 w 4981911"/>
              <a:gd name="connsiteY199" fmla="*/ 3726038 h 5602463"/>
              <a:gd name="connsiteX200" fmla="*/ 3609975 w 4981911"/>
              <a:gd name="connsiteY200" fmla="*/ 3697463 h 5602463"/>
              <a:gd name="connsiteX201" fmla="*/ 3590925 w 4981911"/>
              <a:gd name="connsiteY201" fmla="*/ 3621263 h 5602463"/>
              <a:gd name="connsiteX202" fmla="*/ 3571875 w 4981911"/>
              <a:gd name="connsiteY202" fmla="*/ 3516488 h 5602463"/>
              <a:gd name="connsiteX203" fmla="*/ 3543300 w 4981911"/>
              <a:gd name="connsiteY203" fmla="*/ 3478388 h 5602463"/>
              <a:gd name="connsiteX204" fmla="*/ 3533775 w 4981911"/>
              <a:gd name="connsiteY204" fmla="*/ 3364088 h 5602463"/>
              <a:gd name="connsiteX205" fmla="*/ 3524250 w 4981911"/>
              <a:gd name="connsiteY205" fmla="*/ 3316463 h 5602463"/>
              <a:gd name="connsiteX206" fmla="*/ 3486150 w 4981911"/>
              <a:gd name="connsiteY206" fmla="*/ 3297413 h 5602463"/>
              <a:gd name="connsiteX207" fmla="*/ 3457575 w 4981911"/>
              <a:gd name="connsiteY207" fmla="*/ 3278363 h 5602463"/>
              <a:gd name="connsiteX208" fmla="*/ 3457575 w 4981911"/>
              <a:gd name="connsiteY208" fmla="*/ 3059288 h 5602463"/>
              <a:gd name="connsiteX209" fmla="*/ 3476625 w 4981911"/>
              <a:gd name="connsiteY209" fmla="*/ 3030713 h 5602463"/>
              <a:gd name="connsiteX210" fmla="*/ 3486150 w 4981911"/>
              <a:gd name="connsiteY210" fmla="*/ 3002138 h 5602463"/>
              <a:gd name="connsiteX211" fmla="*/ 3476625 w 4981911"/>
              <a:gd name="connsiteY211" fmla="*/ 2973563 h 5602463"/>
              <a:gd name="connsiteX212" fmla="*/ 3448050 w 4981911"/>
              <a:gd name="connsiteY212" fmla="*/ 2964038 h 5602463"/>
              <a:gd name="connsiteX213" fmla="*/ 3381375 w 4981911"/>
              <a:gd name="connsiteY213" fmla="*/ 2925938 h 5602463"/>
              <a:gd name="connsiteX214" fmla="*/ 3381375 w 4981911"/>
              <a:gd name="connsiteY214" fmla="*/ 2868788 h 5602463"/>
              <a:gd name="connsiteX215" fmla="*/ 3419475 w 4981911"/>
              <a:gd name="connsiteY215" fmla="*/ 2859263 h 5602463"/>
              <a:gd name="connsiteX216" fmla="*/ 3476625 w 4981911"/>
              <a:gd name="connsiteY216" fmla="*/ 2821163 h 5602463"/>
              <a:gd name="connsiteX217" fmla="*/ 3505200 w 4981911"/>
              <a:gd name="connsiteY217" fmla="*/ 2802113 h 5602463"/>
              <a:gd name="connsiteX218" fmla="*/ 3514725 w 4981911"/>
              <a:gd name="connsiteY218" fmla="*/ 2773538 h 5602463"/>
              <a:gd name="connsiteX219" fmla="*/ 3533775 w 4981911"/>
              <a:gd name="connsiteY219" fmla="*/ 2744963 h 5602463"/>
              <a:gd name="connsiteX220" fmla="*/ 3543300 w 4981911"/>
              <a:gd name="connsiteY220" fmla="*/ 2697338 h 5602463"/>
              <a:gd name="connsiteX221" fmla="*/ 3562350 w 4981911"/>
              <a:gd name="connsiteY221" fmla="*/ 2668763 h 5602463"/>
              <a:gd name="connsiteX222" fmla="*/ 3571875 w 4981911"/>
              <a:gd name="connsiteY222" fmla="*/ 2640188 h 5602463"/>
              <a:gd name="connsiteX223" fmla="*/ 3609975 w 4981911"/>
              <a:gd name="connsiteY223" fmla="*/ 2440163 h 5602463"/>
              <a:gd name="connsiteX224" fmla="*/ 3657600 w 4981911"/>
              <a:gd name="connsiteY224" fmla="*/ 2430638 h 5602463"/>
              <a:gd name="connsiteX225" fmla="*/ 3695700 w 4981911"/>
              <a:gd name="connsiteY225" fmla="*/ 2411588 h 5602463"/>
              <a:gd name="connsiteX226" fmla="*/ 3724275 w 4981911"/>
              <a:gd name="connsiteY226" fmla="*/ 2402063 h 5602463"/>
              <a:gd name="connsiteX227" fmla="*/ 3733800 w 4981911"/>
              <a:gd name="connsiteY227" fmla="*/ 2373488 h 5602463"/>
              <a:gd name="connsiteX228" fmla="*/ 3743325 w 4981911"/>
              <a:gd name="connsiteY228" fmla="*/ 2125838 h 5602463"/>
              <a:gd name="connsiteX229" fmla="*/ 3762375 w 4981911"/>
              <a:gd name="connsiteY229" fmla="*/ 2202038 h 5602463"/>
              <a:gd name="connsiteX230" fmla="*/ 3771900 w 4981911"/>
              <a:gd name="connsiteY230" fmla="*/ 2230613 h 5602463"/>
              <a:gd name="connsiteX231" fmla="*/ 3790950 w 4981911"/>
              <a:gd name="connsiteY231" fmla="*/ 2154413 h 5602463"/>
              <a:gd name="connsiteX232" fmla="*/ 3819525 w 4981911"/>
              <a:gd name="connsiteY232" fmla="*/ 2125838 h 5602463"/>
              <a:gd name="connsiteX233" fmla="*/ 3876675 w 4981911"/>
              <a:gd name="connsiteY233" fmla="*/ 2106788 h 5602463"/>
              <a:gd name="connsiteX234" fmla="*/ 3905250 w 4981911"/>
              <a:gd name="connsiteY234" fmla="*/ 2097263 h 5602463"/>
              <a:gd name="connsiteX235" fmla="*/ 3943350 w 4981911"/>
              <a:gd name="connsiteY235" fmla="*/ 2078213 h 5602463"/>
              <a:gd name="connsiteX236" fmla="*/ 4000500 w 4981911"/>
              <a:gd name="connsiteY236" fmla="*/ 2068688 h 5602463"/>
              <a:gd name="connsiteX237" fmla="*/ 4038600 w 4981911"/>
              <a:gd name="connsiteY237" fmla="*/ 2021063 h 5602463"/>
              <a:gd name="connsiteX238" fmla="*/ 4095750 w 4981911"/>
              <a:gd name="connsiteY238" fmla="*/ 1963913 h 5602463"/>
              <a:gd name="connsiteX239" fmla="*/ 4152900 w 4981911"/>
              <a:gd name="connsiteY239" fmla="*/ 1925813 h 5602463"/>
              <a:gd name="connsiteX240" fmla="*/ 4210050 w 4981911"/>
              <a:gd name="connsiteY240" fmla="*/ 1916288 h 5602463"/>
              <a:gd name="connsiteX241" fmla="*/ 4238625 w 4981911"/>
              <a:gd name="connsiteY241" fmla="*/ 1897238 h 5602463"/>
              <a:gd name="connsiteX242" fmla="*/ 4267200 w 4981911"/>
              <a:gd name="connsiteY242" fmla="*/ 1887713 h 5602463"/>
              <a:gd name="connsiteX243" fmla="*/ 4324350 w 4981911"/>
              <a:gd name="connsiteY243" fmla="*/ 1849613 h 5602463"/>
              <a:gd name="connsiteX244" fmla="*/ 4352925 w 4981911"/>
              <a:gd name="connsiteY244" fmla="*/ 1830563 h 5602463"/>
              <a:gd name="connsiteX245" fmla="*/ 4371975 w 4981911"/>
              <a:gd name="connsiteY245" fmla="*/ 1801988 h 5602463"/>
              <a:gd name="connsiteX246" fmla="*/ 4429125 w 4981911"/>
              <a:gd name="connsiteY246" fmla="*/ 1773413 h 5602463"/>
              <a:gd name="connsiteX247" fmla="*/ 4448175 w 4981911"/>
              <a:gd name="connsiteY247" fmla="*/ 1744838 h 5602463"/>
              <a:gd name="connsiteX248" fmla="*/ 4514850 w 4981911"/>
              <a:gd name="connsiteY248" fmla="*/ 1716263 h 5602463"/>
              <a:gd name="connsiteX249" fmla="*/ 4572000 w 4981911"/>
              <a:gd name="connsiteY249" fmla="*/ 1668638 h 5602463"/>
              <a:gd name="connsiteX250" fmla="*/ 4638675 w 4981911"/>
              <a:gd name="connsiteY250" fmla="*/ 1659113 h 5602463"/>
              <a:gd name="connsiteX251" fmla="*/ 4686300 w 4981911"/>
              <a:gd name="connsiteY251" fmla="*/ 1649588 h 5602463"/>
              <a:gd name="connsiteX252" fmla="*/ 4743450 w 4981911"/>
              <a:gd name="connsiteY252" fmla="*/ 1621013 h 5602463"/>
              <a:gd name="connsiteX253" fmla="*/ 4772025 w 4981911"/>
              <a:gd name="connsiteY253" fmla="*/ 1611488 h 5602463"/>
              <a:gd name="connsiteX254" fmla="*/ 4800600 w 4981911"/>
              <a:gd name="connsiteY254" fmla="*/ 1582913 h 5602463"/>
              <a:gd name="connsiteX255" fmla="*/ 4857750 w 4981911"/>
              <a:gd name="connsiteY255" fmla="*/ 1563863 h 5602463"/>
              <a:gd name="connsiteX256" fmla="*/ 4895850 w 4981911"/>
              <a:gd name="connsiteY256" fmla="*/ 1544813 h 5602463"/>
              <a:gd name="connsiteX257" fmla="*/ 4933950 w 4981911"/>
              <a:gd name="connsiteY257" fmla="*/ 1497188 h 5602463"/>
              <a:gd name="connsiteX258" fmla="*/ 4981575 w 4981911"/>
              <a:gd name="connsiteY258" fmla="*/ 1430513 h 5602463"/>
              <a:gd name="connsiteX259" fmla="*/ 4886325 w 4981911"/>
              <a:gd name="connsiteY259" fmla="*/ 1278113 h 5602463"/>
              <a:gd name="connsiteX260" fmla="*/ 4791075 w 4981911"/>
              <a:gd name="connsiteY260" fmla="*/ 1287638 h 5602463"/>
              <a:gd name="connsiteX261" fmla="*/ 4762500 w 4981911"/>
              <a:gd name="connsiteY261" fmla="*/ 1297163 h 5602463"/>
              <a:gd name="connsiteX262" fmla="*/ 4752975 w 4981911"/>
              <a:gd name="connsiteY262" fmla="*/ 1325738 h 5602463"/>
              <a:gd name="connsiteX263" fmla="*/ 4705350 w 4981911"/>
              <a:gd name="connsiteY263" fmla="*/ 1363838 h 5602463"/>
              <a:gd name="connsiteX264" fmla="*/ 4648200 w 4981911"/>
              <a:gd name="connsiteY264" fmla="*/ 1411463 h 5602463"/>
              <a:gd name="connsiteX265" fmla="*/ 4619625 w 4981911"/>
              <a:gd name="connsiteY265" fmla="*/ 1401938 h 5602463"/>
              <a:gd name="connsiteX266" fmla="*/ 4629150 w 4981911"/>
              <a:gd name="connsiteY266" fmla="*/ 1125713 h 5602463"/>
              <a:gd name="connsiteX267" fmla="*/ 4638675 w 4981911"/>
              <a:gd name="connsiteY267" fmla="*/ 1097138 h 5602463"/>
              <a:gd name="connsiteX268" fmla="*/ 4667250 w 4981911"/>
              <a:gd name="connsiteY268" fmla="*/ 1078088 h 5602463"/>
              <a:gd name="connsiteX269" fmla="*/ 4686300 w 4981911"/>
              <a:gd name="connsiteY269" fmla="*/ 1049513 h 5602463"/>
              <a:gd name="connsiteX270" fmla="*/ 4714875 w 4981911"/>
              <a:gd name="connsiteY270" fmla="*/ 1030463 h 5602463"/>
              <a:gd name="connsiteX271" fmla="*/ 4724400 w 4981911"/>
              <a:gd name="connsiteY271" fmla="*/ 1001888 h 5602463"/>
              <a:gd name="connsiteX272" fmla="*/ 4714875 w 4981911"/>
              <a:gd name="connsiteY272" fmla="*/ 954263 h 5602463"/>
              <a:gd name="connsiteX273" fmla="*/ 4686300 w 4981911"/>
              <a:gd name="connsiteY273" fmla="*/ 944738 h 5602463"/>
              <a:gd name="connsiteX274" fmla="*/ 4657725 w 4981911"/>
              <a:gd name="connsiteY274" fmla="*/ 925688 h 5602463"/>
              <a:gd name="connsiteX275" fmla="*/ 4619625 w 4981911"/>
              <a:gd name="connsiteY275" fmla="*/ 906638 h 5602463"/>
              <a:gd name="connsiteX276" fmla="*/ 4514850 w 4981911"/>
              <a:gd name="connsiteY276" fmla="*/ 916163 h 5602463"/>
              <a:gd name="connsiteX277" fmla="*/ 4486275 w 4981911"/>
              <a:gd name="connsiteY277" fmla="*/ 935213 h 5602463"/>
              <a:gd name="connsiteX278" fmla="*/ 4448175 w 4981911"/>
              <a:gd name="connsiteY278" fmla="*/ 944738 h 5602463"/>
              <a:gd name="connsiteX279" fmla="*/ 4410075 w 4981911"/>
              <a:gd name="connsiteY279" fmla="*/ 973313 h 5602463"/>
              <a:gd name="connsiteX280" fmla="*/ 4381500 w 4981911"/>
              <a:gd name="connsiteY280" fmla="*/ 982838 h 5602463"/>
              <a:gd name="connsiteX281" fmla="*/ 4371975 w 4981911"/>
              <a:gd name="connsiteY281" fmla="*/ 1011413 h 5602463"/>
              <a:gd name="connsiteX282" fmla="*/ 4410075 w 4981911"/>
              <a:gd name="connsiteY282" fmla="*/ 1049513 h 5602463"/>
              <a:gd name="connsiteX283" fmla="*/ 4381500 w 4981911"/>
              <a:gd name="connsiteY283" fmla="*/ 1078088 h 5602463"/>
              <a:gd name="connsiteX284" fmla="*/ 4314825 w 4981911"/>
              <a:gd name="connsiteY284" fmla="*/ 1068563 h 5602463"/>
              <a:gd name="connsiteX285" fmla="*/ 4286250 w 4981911"/>
              <a:gd name="connsiteY285" fmla="*/ 1059038 h 5602463"/>
              <a:gd name="connsiteX286" fmla="*/ 4191000 w 4981911"/>
              <a:gd name="connsiteY286" fmla="*/ 1068563 h 5602463"/>
              <a:gd name="connsiteX287" fmla="*/ 4171950 w 4981911"/>
              <a:gd name="connsiteY287" fmla="*/ 1106663 h 5602463"/>
              <a:gd name="connsiteX288" fmla="*/ 4133850 w 4981911"/>
              <a:gd name="connsiteY288" fmla="*/ 1163813 h 5602463"/>
              <a:gd name="connsiteX289" fmla="*/ 4000500 w 4981911"/>
              <a:gd name="connsiteY289" fmla="*/ 1173338 h 5602463"/>
              <a:gd name="connsiteX290" fmla="*/ 3981450 w 4981911"/>
              <a:gd name="connsiteY290" fmla="*/ 1201913 h 5602463"/>
              <a:gd name="connsiteX291" fmla="*/ 3952875 w 4981911"/>
              <a:gd name="connsiteY291" fmla="*/ 1211438 h 5602463"/>
              <a:gd name="connsiteX292" fmla="*/ 3857625 w 4981911"/>
              <a:gd name="connsiteY292" fmla="*/ 1240013 h 5602463"/>
              <a:gd name="connsiteX293" fmla="*/ 3800475 w 4981911"/>
              <a:gd name="connsiteY293" fmla="*/ 1268588 h 5602463"/>
              <a:gd name="connsiteX294" fmla="*/ 3781425 w 4981911"/>
              <a:gd name="connsiteY294" fmla="*/ 1240013 h 5602463"/>
              <a:gd name="connsiteX295" fmla="*/ 3762375 w 4981911"/>
              <a:gd name="connsiteY295" fmla="*/ 1163813 h 5602463"/>
              <a:gd name="connsiteX296" fmla="*/ 3676650 w 4981911"/>
              <a:gd name="connsiteY296" fmla="*/ 1125713 h 5602463"/>
              <a:gd name="connsiteX297" fmla="*/ 3619500 w 4981911"/>
              <a:gd name="connsiteY297" fmla="*/ 1116188 h 5602463"/>
              <a:gd name="connsiteX298" fmla="*/ 3562350 w 4981911"/>
              <a:gd name="connsiteY298" fmla="*/ 1097138 h 5602463"/>
              <a:gd name="connsiteX299" fmla="*/ 3486150 w 4981911"/>
              <a:gd name="connsiteY299" fmla="*/ 1106663 h 5602463"/>
              <a:gd name="connsiteX300" fmla="*/ 3457575 w 4981911"/>
              <a:gd name="connsiteY300" fmla="*/ 1116188 h 5602463"/>
              <a:gd name="connsiteX301" fmla="*/ 3209925 w 4981911"/>
              <a:gd name="connsiteY301" fmla="*/ 1125713 h 5602463"/>
              <a:gd name="connsiteX302" fmla="*/ 3162300 w 4981911"/>
              <a:gd name="connsiteY302" fmla="*/ 1020938 h 5602463"/>
              <a:gd name="connsiteX303" fmla="*/ 3200400 w 4981911"/>
              <a:gd name="connsiteY303" fmla="*/ 1001888 h 5602463"/>
              <a:gd name="connsiteX304" fmla="*/ 3228975 w 4981911"/>
              <a:gd name="connsiteY304" fmla="*/ 973313 h 5602463"/>
              <a:gd name="connsiteX305" fmla="*/ 3219450 w 4981911"/>
              <a:gd name="connsiteY305" fmla="*/ 906638 h 5602463"/>
              <a:gd name="connsiteX306" fmla="*/ 3114675 w 4981911"/>
              <a:gd name="connsiteY306" fmla="*/ 916163 h 5602463"/>
              <a:gd name="connsiteX307" fmla="*/ 3057525 w 4981911"/>
              <a:gd name="connsiteY307" fmla="*/ 935213 h 5602463"/>
              <a:gd name="connsiteX308" fmla="*/ 2990850 w 4981911"/>
              <a:gd name="connsiteY308" fmla="*/ 954263 h 5602463"/>
              <a:gd name="connsiteX309" fmla="*/ 2886075 w 4981911"/>
              <a:gd name="connsiteY309" fmla="*/ 982838 h 5602463"/>
              <a:gd name="connsiteX310" fmla="*/ 2828925 w 4981911"/>
              <a:gd name="connsiteY310" fmla="*/ 1001888 h 5602463"/>
              <a:gd name="connsiteX311" fmla="*/ 2800350 w 4981911"/>
              <a:gd name="connsiteY311" fmla="*/ 1011413 h 5602463"/>
              <a:gd name="connsiteX312" fmla="*/ 2676525 w 4981911"/>
              <a:gd name="connsiteY312" fmla="*/ 1001888 h 5602463"/>
              <a:gd name="connsiteX313" fmla="*/ 2647950 w 4981911"/>
              <a:gd name="connsiteY313" fmla="*/ 935213 h 5602463"/>
              <a:gd name="connsiteX314" fmla="*/ 2619375 w 4981911"/>
              <a:gd name="connsiteY314" fmla="*/ 916163 h 5602463"/>
              <a:gd name="connsiteX315" fmla="*/ 2552700 w 4981911"/>
              <a:gd name="connsiteY315" fmla="*/ 839963 h 5602463"/>
              <a:gd name="connsiteX316" fmla="*/ 2524125 w 4981911"/>
              <a:gd name="connsiteY316" fmla="*/ 830438 h 5602463"/>
              <a:gd name="connsiteX317" fmla="*/ 2486025 w 4981911"/>
              <a:gd name="connsiteY317" fmla="*/ 773288 h 5602463"/>
              <a:gd name="connsiteX318" fmla="*/ 2390775 w 4981911"/>
              <a:gd name="connsiteY318" fmla="*/ 725663 h 5602463"/>
              <a:gd name="connsiteX319" fmla="*/ 2362200 w 4981911"/>
              <a:gd name="connsiteY319" fmla="*/ 611363 h 5602463"/>
              <a:gd name="connsiteX320" fmla="*/ 2324100 w 4981911"/>
              <a:gd name="connsiteY320" fmla="*/ 601838 h 5602463"/>
              <a:gd name="connsiteX321" fmla="*/ 2295525 w 4981911"/>
              <a:gd name="connsiteY321" fmla="*/ 582788 h 5602463"/>
              <a:gd name="connsiteX322" fmla="*/ 2238375 w 4981911"/>
              <a:gd name="connsiteY322" fmla="*/ 573263 h 5602463"/>
              <a:gd name="connsiteX323" fmla="*/ 2219325 w 4981911"/>
              <a:gd name="connsiteY323" fmla="*/ 535163 h 5602463"/>
              <a:gd name="connsiteX324" fmla="*/ 2105025 w 4981911"/>
              <a:gd name="connsiteY324" fmla="*/ 487538 h 5602463"/>
              <a:gd name="connsiteX325" fmla="*/ 2076450 w 4981911"/>
              <a:gd name="connsiteY325" fmla="*/ 458963 h 5602463"/>
              <a:gd name="connsiteX326" fmla="*/ 2066925 w 4981911"/>
              <a:gd name="connsiteY326" fmla="*/ 420863 h 5602463"/>
              <a:gd name="connsiteX327" fmla="*/ 1981200 w 4981911"/>
              <a:gd name="connsiteY327" fmla="*/ 430388 h 5602463"/>
              <a:gd name="connsiteX328" fmla="*/ 1905000 w 4981911"/>
              <a:gd name="connsiteY328" fmla="*/ 449438 h 5602463"/>
              <a:gd name="connsiteX329" fmla="*/ 1857375 w 4981911"/>
              <a:gd name="connsiteY329" fmla="*/ 458963 h 5602463"/>
              <a:gd name="connsiteX330" fmla="*/ 1857375 w 4981911"/>
              <a:gd name="connsiteY330" fmla="*/ 373238 h 5602463"/>
              <a:gd name="connsiteX331" fmla="*/ 1885950 w 4981911"/>
              <a:gd name="connsiteY331" fmla="*/ 344663 h 5602463"/>
              <a:gd name="connsiteX332" fmla="*/ 1857375 w 4981911"/>
              <a:gd name="connsiteY332" fmla="*/ 354188 h 5602463"/>
              <a:gd name="connsiteX333" fmla="*/ 1781175 w 4981911"/>
              <a:gd name="connsiteY333" fmla="*/ 411338 h 5602463"/>
              <a:gd name="connsiteX334" fmla="*/ 1752600 w 4981911"/>
              <a:gd name="connsiteY334" fmla="*/ 468488 h 5602463"/>
              <a:gd name="connsiteX335" fmla="*/ 1724025 w 4981911"/>
              <a:gd name="connsiteY335" fmla="*/ 478013 h 5602463"/>
              <a:gd name="connsiteX336" fmla="*/ 1695450 w 4981911"/>
              <a:gd name="connsiteY336" fmla="*/ 497063 h 5602463"/>
              <a:gd name="connsiteX337" fmla="*/ 1647825 w 4981911"/>
              <a:gd name="connsiteY337" fmla="*/ 430388 h 5602463"/>
              <a:gd name="connsiteX338" fmla="*/ 1638300 w 4981911"/>
              <a:gd name="connsiteY338" fmla="*/ 401813 h 5602463"/>
              <a:gd name="connsiteX339" fmla="*/ 1628775 w 4981911"/>
              <a:gd name="connsiteY339" fmla="*/ 354188 h 5602463"/>
              <a:gd name="connsiteX340" fmla="*/ 1581150 w 4981911"/>
              <a:gd name="connsiteY340" fmla="*/ 344663 h 5602463"/>
              <a:gd name="connsiteX341" fmla="*/ 1543050 w 4981911"/>
              <a:gd name="connsiteY341" fmla="*/ 325613 h 5602463"/>
              <a:gd name="connsiteX342" fmla="*/ 1514475 w 4981911"/>
              <a:gd name="connsiteY342" fmla="*/ 316088 h 5602463"/>
              <a:gd name="connsiteX343" fmla="*/ 1485900 w 4981911"/>
              <a:gd name="connsiteY343" fmla="*/ 287513 h 5602463"/>
              <a:gd name="connsiteX344" fmla="*/ 1466850 w 4981911"/>
              <a:gd name="connsiteY344" fmla="*/ 258938 h 5602463"/>
              <a:gd name="connsiteX345" fmla="*/ 1409700 w 4981911"/>
              <a:gd name="connsiteY345" fmla="*/ 249413 h 5602463"/>
              <a:gd name="connsiteX346" fmla="*/ 1400175 w 4981911"/>
              <a:gd name="connsiteY346" fmla="*/ 154163 h 5602463"/>
              <a:gd name="connsiteX347" fmla="*/ 1371600 w 4981911"/>
              <a:gd name="connsiteY347" fmla="*/ 144638 h 5602463"/>
              <a:gd name="connsiteX348" fmla="*/ 1228725 w 4981911"/>
              <a:gd name="connsiteY348" fmla="*/ 154163 h 5602463"/>
              <a:gd name="connsiteX349" fmla="*/ 1162050 w 4981911"/>
              <a:gd name="connsiteY349" fmla="*/ 144638 h 5602463"/>
              <a:gd name="connsiteX350" fmla="*/ 1133475 w 4981911"/>
              <a:gd name="connsiteY350" fmla="*/ 125588 h 5602463"/>
              <a:gd name="connsiteX351" fmla="*/ 1028700 w 4981911"/>
              <a:gd name="connsiteY351" fmla="*/ 135113 h 5602463"/>
              <a:gd name="connsiteX352" fmla="*/ 962025 w 4981911"/>
              <a:gd name="connsiteY352" fmla="*/ 154163 h 5602463"/>
              <a:gd name="connsiteX353" fmla="*/ 923925 w 4981911"/>
              <a:gd name="connsiteY353" fmla="*/ 144638 h 5602463"/>
              <a:gd name="connsiteX354" fmla="*/ 895350 w 4981911"/>
              <a:gd name="connsiteY354" fmla="*/ 125588 h 5602463"/>
              <a:gd name="connsiteX355" fmla="*/ 857250 w 4981911"/>
              <a:gd name="connsiteY355" fmla="*/ 1763 h 5602463"/>
              <a:gd name="connsiteX356" fmla="*/ 866775 w 4981911"/>
              <a:gd name="connsiteY356" fmla="*/ 1763 h 560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</a:cxnLst>
            <a:rect l="l" t="t" r="r" b="b"/>
            <a:pathLst>
              <a:path w="4981911" h="5602463">
                <a:moveTo>
                  <a:pt x="866775" y="1763"/>
                </a:moveTo>
                <a:lnTo>
                  <a:pt x="866775" y="1763"/>
                </a:lnTo>
                <a:cubicBezTo>
                  <a:pt x="844550" y="20813"/>
                  <a:pt x="824796" y="43198"/>
                  <a:pt x="800100" y="58913"/>
                </a:cubicBezTo>
                <a:cubicBezTo>
                  <a:pt x="789056" y="65941"/>
                  <a:pt x="774032" y="63281"/>
                  <a:pt x="762000" y="68438"/>
                </a:cubicBezTo>
                <a:cubicBezTo>
                  <a:pt x="751478" y="72947"/>
                  <a:pt x="743664" y="82368"/>
                  <a:pt x="733425" y="87488"/>
                </a:cubicBezTo>
                <a:cubicBezTo>
                  <a:pt x="718132" y="95134"/>
                  <a:pt x="701093" y="98892"/>
                  <a:pt x="685800" y="106538"/>
                </a:cubicBezTo>
                <a:cubicBezTo>
                  <a:pt x="675561" y="111658"/>
                  <a:pt x="667464" y="120468"/>
                  <a:pt x="657225" y="125588"/>
                </a:cubicBezTo>
                <a:cubicBezTo>
                  <a:pt x="637699" y="135351"/>
                  <a:pt x="599139" y="141015"/>
                  <a:pt x="581025" y="144638"/>
                </a:cubicBezTo>
                <a:cubicBezTo>
                  <a:pt x="584200" y="170038"/>
                  <a:pt x="585971" y="195653"/>
                  <a:pt x="590550" y="220838"/>
                </a:cubicBezTo>
                <a:cubicBezTo>
                  <a:pt x="592346" y="230716"/>
                  <a:pt x="600075" y="239373"/>
                  <a:pt x="600075" y="249413"/>
                </a:cubicBezTo>
                <a:cubicBezTo>
                  <a:pt x="600075" y="269998"/>
                  <a:pt x="579155" y="298754"/>
                  <a:pt x="561975" y="306563"/>
                </a:cubicBezTo>
                <a:cubicBezTo>
                  <a:pt x="538140" y="317397"/>
                  <a:pt x="510613" y="317334"/>
                  <a:pt x="485775" y="325613"/>
                </a:cubicBezTo>
                <a:lnTo>
                  <a:pt x="457200" y="335138"/>
                </a:lnTo>
                <a:cubicBezTo>
                  <a:pt x="454025" y="363713"/>
                  <a:pt x="454648" y="392971"/>
                  <a:pt x="447675" y="420863"/>
                </a:cubicBezTo>
                <a:cubicBezTo>
                  <a:pt x="444899" y="431969"/>
                  <a:pt x="432645" y="438719"/>
                  <a:pt x="428625" y="449438"/>
                </a:cubicBezTo>
                <a:cubicBezTo>
                  <a:pt x="416560" y="481613"/>
                  <a:pt x="420274" y="522116"/>
                  <a:pt x="409575" y="554213"/>
                </a:cubicBezTo>
                <a:cubicBezTo>
                  <a:pt x="405955" y="565073"/>
                  <a:pt x="396875" y="573263"/>
                  <a:pt x="390525" y="582788"/>
                </a:cubicBezTo>
                <a:cubicBezTo>
                  <a:pt x="393700" y="592313"/>
                  <a:pt x="394481" y="603009"/>
                  <a:pt x="400050" y="611363"/>
                </a:cubicBezTo>
                <a:cubicBezTo>
                  <a:pt x="407522" y="622571"/>
                  <a:pt x="426845" y="626586"/>
                  <a:pt x="428625" y="639938"/>
                </a:cubicBezTo>
                <a:cubicBezTo>
                  <a:pt x="433678" y="677835"/>
                  <a:pt x="439774" y="722078"/>
                  <a:pt x="419100" y="754238"/>
                </a:cubicBezTo>
                <a:cubicBezTo>
                  <a:pt x="415710" y="759511"/>
                  <a:pt x="313840" y="779100"/>
                  <a:pt x="295275" y="782813"/>
                </a:cubicBezTo>
                <a:cubicBezTo>
                  <a:pt x="298450" y="760588"/>
                  <a:pt x="298349" y="737642"/>
                  <a:pt x="304800" y="716138"/>
                </a:cubicBezTo>
                <a:cubicBezTo>
                  <a:pt x="308089" y="705173"/>
                  <a:pt x="318730" y="697802"/>
                  <a:pt x="323850" y="687563"/>
                </a:cubicBezTo>
                <a:cubicBezTo>
                  <a:pt x="328340" y="678583"/>
                  <a:pt x="330200" y="668513"/>
                  <a:pt x="333375" y="658988"/>
                </a:cubicBezTo>
                <a:cubicBezTo>
                  <a:pt x="323850" y="652638"/>
                  <a:pt x="316248" y="639938"/>
                  <a:pt x="304800" y="639938"/>
                </a:cubicBezTo>
                <a:cubicBezTo>
                  <a:pt x="290601" y="639938"/>
                  <a:pt x="280170" y="654498"/>
                  <a:pt x="266700" y="658988"/>
                </a:cubicBezTo>
                <a:cubicBezTo>
                  <a:pt x="251341" y="664108"/>
                  <a:pt x="234950" y="665338"/>
                  <a:pt x="219075" y="668513"/>
                </a:cubicBezTo>
                <a:cubicBezTo>
                  <a:pt x="215900" y="681213"/>
                  <a:pt x="212117" y="693776"/>
                  <a:pt x="209550" y="706613"/>
                </a:cubicBezTo>
                <a:cubicBezTo>
                  <a:pt x="201701" y="745859"/>
                  <a:pt x="204403" y="759898"/>
                  <a:pt x="190500" y="792338"/>
                </a:cubicBezTo>
                <a:cubicBezTo>
                  <a:pt x="184907" y="805389"/>
                  <a:pt x="180540" y="819530"/>
                  <a:pt x="171450" y="830438"/>
                </a:cubicBezTo>
                <a:cubicBezTo>
                  <a:pt x="164121" y="839232"/>
                  <a:pt x="152400" y="843138"/>
                  <a:pt x="142875" y="849488"/>
                </a:cubicBezTo>
                <a:cubicBezTo>
                  <a:pt x="146050" y="859013"/>
                  <a:pt x="147910" y="869083"/>
                  <a:pt x="152400" y="878063"/>
                </a:cubicBezTo>
                <a:cubicBezTo>
                  <a:pt x="157520" y="888302"/>
                  <a:pt x="168876" y="895484"/>
                  <a:pt x="171450" y="906638"/>
                </a:cubicBezTo>
                <a:cubicBezTo>
                  <a:pt x="178625" y="937729"/>
                  <a:pt x="177800" y="970138"/>
                  <a:pt x="180975" y="1001888"/>
                </a:cubicBezTo>
                <a:cubicBezTo>
                  <a:pt x="177800" y="1046338"/>
                  <a:pt x="176657" y="1090980"/>
                  <a:pt x="171450" y="1135238"/>
                </a:cubicBezTo>
                <a:cubicBezTo>
                  <a:pt x="170408" y="1144095"/>
                  <a:pt x="147092" y="1183531"/>
                  <a:pt x="171450" y="1192388"/>
                </a:cubicBezTo>
                <a:cubicBezTo>
                  <a:pt x="201437" y="1203292"/>
                  <a:pt x="234950" y="1198738"/>
                  <a:pt x="266700" y="1201913"/>
                </a:cubicBezTo>
                <a:cubicBezTo>
                  <a:pt x="269875" y="1214613"/>
                  <a:pt x="272463" y="1227474"/>
                  <a:pt x="276225" y="1240013"/>
                </a:cubicBezTo>
                <a:cubicBezTo>
                  <a:pt x="281995" y="1259247"/>
                  <a:pt x="295275" y="1297163"/>
                  <a:pt x="295275" y="1297163"/>
                </a:cubicBezTo>
                <a:cubicBezTo>
                  <a:pt x="298450" y="1322563"/>
                  <a:pt x="298065" y="1348667"/>
                  <a:pt x="304800" y="1373363"/>
                </a:cubicBezTo>
                <a:cubicBezTo>
                  <a:pt x="309773" y="1391597"/>
                  <a:pt x="341112" y="1419200"/>
                  <a:pt x="352425" y="1430513"/>
                </a:cubicBezTo>
                <a:cubicBezTo>
                  <a:pt x="355600" y="1449563"/>
                  <a:pt x="354522" y="1469836"/>
                  <a:pt x="361950" y="1487663"/>
                </a:cubicBezTo>
                <a:cubicBezTo>
                  <a:pt x="370756" y="1508797"/>
                  <a:pt x="400050" y="1544813"/>
                  <a:pt x="400050" y="1544813"/>
                </a:cubicBezTo>
                <a:cubicBezTo>
                  <a:pt x="387350" y="1547988"/>
                  <a:pt x="374909" y="1556189"/>
                  <a:pt x="361950" y="1554338"/>
                </a:cubicBezTo>
                <a:cubicBezTo>
                  <a:pt x="269860" y="1541182"/>
                  <a:pt x="404658" y="1517467"/>
                  <a:pt x="295275" y="1544813"/>
                </a:cubicBezTo>
                <a:cubicBezTo>
                  <a:pt x="292100" y="1554338"/>
                  <a:pt x="290240" y="1564408"/>
                  <a:pt x="285750" y="1573388"/>
                </a:cubicBezTo>
                <a:cubicBezTo>
                  <a:pt x="280630" y="1583627"/>
                  <a:pt x="267964" y="1590585"/>
                  <a:pt x="266700" y="1601963"/>
                </a:cubicBezTo>
                <a:cubicBezTo>
                  <a:pt x="264567" y="1621158"/>
                  <a:pt x="271541" y="1640377"/>
                  <a:pt x="276225" y="1659113"/>
                </a:cubicBezTo>
                <a:cubicBezTo>
                  <a:pt x="281095" y="1678594"/>
                  <a:pt x="295275" y="1716263"/>
                  <a:pt x="295275" y="1716263"/>
                </a:cubicBezTo>
                <a:cubicBezTo>
                  <a:pt x="292100" y="1728963"/>
                  <a:pt x="297193" y="1748006"/>
                  <a:pt x="285750" y="1754363"/>
                </a:cubicBezTo>
                <a:cubicBezTo>
                  <a:pt x="184411" y="1810662"/>
                  <a:pt x="223597" y="1721746"/>
                  <a:pt x="200025" y="1792463"/>
                </a:cubicBezTo>
                <a:cubicBezTo>
                  <a:pt x="203200" y="1811513"/>
                  <a:pt x="196832" y="1835079"/>
                  <a:pt x="209550" y="1849613"/>
                </a:cubicBezTo>
                <a:cubicBezTo>
                  <a:pt x="222773" y="1864725"/>
                  <a:pt x="266700" y="1868663"/>
                  <a:pt x="266700" y="1868663"/>
                </a:cubicBezTo>
                <a:cubicBezTo>
                  <a:pt x="269875" y="1878188"/>
                  <a:pt x="276225" y="1887198"/>
                  <a:pt x="276225" y="1897238"/>
                </a:cubicBezTo>
                <a:cubicBezTo>
                  <a:pt x="276225" y="1927982"/>
                  <a:pt x="267358" y="1951267"/>
                  <a:pt x="247650" y="1973438"/>
                </a:cubicBezTo>
                <a:cubicBezTo>
                  <a:pt x="229752" y="1993574"/>
                  <a:pt x="190500" y="2030588"/>
                  <a:pt x="190500" y="2030588"/>
                </a:cubicBezTo>
                <a:cubicBezTo>
                  <a:pt x="187325" y="2040113"/>
                  <a:pt x="185465" y="2050183"/>
                  <a:pt x="180975" y="2059163"/>
                </a:cubicBezTo>
                <a:cubicBezTo>
                  <a:pt x="175855" y="2069402"/>
                  <a:pt x="162445" y="2076302"/>
                  <a:pt x="161925" y="2087738"/>
                </a:cubicBezTo>
                <a:cubicBezTo>
                  <a:pt x="154384" y="2253643"/>
                  <a:pt x="141290" y="2223472"/>
                  <a:pt x="190500" y="2297288"/>
                </a:cubicBezTo>
                <a:cubicBezTo>
                  <a:pt x="189878" y="2299777"/>
                  <a:pt x="176419" y="2357752"/>
                  <a:pt x="171450" y="2363963"/>
                </a:cubicBezTo>
                <a:cubicBezTo>
                  <a:pt x="158021" y="2380749"/>
                  <a:pt x="133124" y="2386263"/>
                  <a:pt x="114300" y="2392538"/>
                </a:cubicBezTo>
                <a:cubicBezTo>
                  <a:pt x="104775" y="2402063"/>
                  <a:pt x="96073" y="2412489"/>
                  <a:pt x="85725" y="2421113"/>
                </a:cubicBezTo>
                <a:cubicBezTo>
                  <a:pt x="76931" y="2428442"/>
                  <a:pt x="65245" y="2432068"/>
                  <a:pt x="57150" y="2440163"/>
                </a:cubicBezTo>
                <a:cubicBezTo>
                  <a:pt x="49055" y="2448258"/>
                  <a:pt x="44450" y="2459213"/>
                  <a:pt x="38100" y="2468738"/>
                </a:cubicBezTo>
                <a:cubicBezTo>
                  <a:pt x="41275" y="2484613"/>
                  <a:pt x="40926" y="2501625"/>
                  <a:pt x="47625" y="2516363"/>
                </a:cubicBezTo>
                <a:cubicBezTo>
                  <a:pt x="57099" y="2537206"/>
                  <a:pt x="85725" y="2573513"/>
                  <a:pt x="85725" y="2573513"/>
                </a:cubicBezTo>
                <a:cubicBezTo>
                  <a:pt x="82550" y="2592563"/>
                  <a:pt x="79988" y="2611725"/>
                  <a:pt x="76200" y="2630663"/>
                </a:cubicBezTo>
                <a:cubicBezTo>
                  <a:pt x="73633" y="2643500"/>
                  <a:pt x="66675" y="2655672"/>
                  <a:pt x="66675" y="2668763"/>
                </a:cubicBezTo>
                <a:cubicBezTo>
                  <a:pt x="66675" y="2742431"/>
                  <a:pt x="69421" y="2743677"/>
                  <a:pt x="85725" y="2792588"/>
                </a:cubicBezTo>
                <a:cubicBezTo>
                  <a:pt x="65901" y="2871882"/>
                  <a:pt x="90039" y="2793484"/>
                  <a:pt x="57150" y="2859263"/>
                </a:cubicBezTo>
                <a:cubicBezTo>
                  <a:pt x="45646" y="2882270"/>
                  <a:pt x="51323" y="2898215"/>
                  <a:pt x="28575" y="2916413"/>
                </a:cubicBezTo>
                <a:cubicBezTo>
                  <a:pt x="20735" y="2922685"/>
                  <a:pt x="9525" y="2922763"/>
                  <a:pt x="0" y="2925938"/>
                </a:cubicBezTo>
                <a:cubicBezTo>
                  <a:pt x="3175" y="2941813"/>
                  <a:pt x="6629" y="2957635"/>
                  <a:pt x="9525" y="2973563"/>
                </a:cubicBezTo>
                <a:cubicBezTo>
                  <a:pt x="12980" y="2992564"/>
                  <a:pt x="15262" y="3011775"/>
                  <a:pt x="19050" y="3030713"/>
                </a:cubicBezTo>
                <a:cubicBezTo>
                  <a:pt x="21085" y="3040886"/>
                  <a:pt x="32048" y="3085284"/>
                  <a:pt x="38100" y="3097388"/>
                </a:cubicBezTo>
                <a:cubicBezTo>
                  <a:pt x="43220" y="3107627"/>
                  <a:pt x="52030" y="3115724"/>
                  <a:pt x="57150" y="3125963"/>
                </a:cubicBezTo>
                <a:cubicBezTo>
                  <a:pt x="61640" y="3134943"/>
                  <a:pt x="64240" y="3144798"/>
                  <a:pt x="66675" y="3154538"/>
                </a:cubicBezTo>
                <a:cubicBezTo>
                  <a:pt x="70602" y="3170244"/>
                  <a:pt x="64752" y="3190715"/>
                  <a:pt x="76200" y="3202163"/>
                </a:cubicBezTo>
                <a:cubicBezTo>
                  <a:pt x="87648" y="3213611"/>
                  <a:pt x="107950" y="3208513"/>
                  <a:pt x="123825" y="3211688"/>
                </a:cubicBezTo>
                <a:cubicBezTo>
                  <a:pt x="133350" y="3224388"/>
                  <a:pt x="144524" y="3236005"/>
                  <a:pt x="152400" y="3249788"/>
                </a:cubicBezTo>
                <a:cubicBezTo>
                  <a:pt x="157381" y="3258505"/>
                  <a:pt x="154825" y="3271263"/>
                  <a:pt x="161925" y="3278363"/>
                </a:cubicBezTo>
                <a:cubicBezTo>
                  <a:pt x="169025" y="3285463"/>
                  <a:pt x="180760" y="3285453"/>
                  <a:pt x="190500" y="3287888"/>
                </a:cubicBezTo>
                <a:cubicBezTo>
                  <a:pt x="206206" y="3291815"/>
                  <a:pt x="222250" y="3294238"/>
                  <a:pt x="238125" y="3297413"/>
                </a:cubicBezTo>
                <a:cubicBezTo>
                  <a:pt x="234950" y="3310113"/>
                  <a:pt x="234454" y="3323804"/>
                  <a:pt x="228600" y="3335513"/>
                </a:cubicBezTo>
                <a:cubicBezTo>
                  <a:pt x="205814" y="3381085"/>
                  <a:pt x="193283" y="3389880"/>
                  <a:pt x="161925" y="3421238"/>
                </a:cubicBezTo>
                <a:cubicBezTo>
                  <a:pt x="158750" y="3433938"/>
                  <a:pt x="152400" y="3446247"/>
                  <a:pt x="152400" y="3459338"/>
                </a:cubicBezTo>
                <a:cubicBezTo>
                  <a:pt x="152400" y="3495624"/>
                  <a:pt x="165100" y="3486552"/>
                  <a:pt x="190500" y="3497438"/>
                </a:cubicBezTo>
                <a:cubicBezTo>
                  <a:pt x="224337" y="3511940"/>
                  <a:pt x="228477" y="3516406"/>
                  <a:pt x="257175" y="3535538"/>
                </a:cubicBezTo>
                <a:cubicBezTo>
                  <a:pt x="257257" y="3535868"/>
                  <a:pt x="271670" y="3597658"/>
                  <a:pt x="276225" y="3602213"/>
                </a:cubicBezTo>
                <a:cubicBezTo>
                  <a:pt x="292414" y="3618402"/>
                  <a:pt x="333375" y="3640313"/>
                  <a:pt x="333375" y="3640313"/>
                </a:cubicBezTo>
                <a:cubicBezTo>
                  <a:pt x="335659" y="3636887"/>
                  <a:pt x="372851" y="3577051"/>
                  <a:pt x="381000" y="3583163"/>
                </a:cubicBezTo>
                <a:cubicBezTo>
                  <a:pt x="396450" y="3594751"/>
                  <a:pt x="384976" y="3621815"/>
                  <a:pt x="390525" y="3640313"/>
                </a:cubicBezTo>
                <a:cubicBezTo>
                  <a:pt x="404660" y="3687429"/>
                  <a:pt x="405729" y="3677451"/>
                  <a:pt x="447675" y="3687938"/>
                </a:cubicBezTo>
                <a:cubicBezTo>
                  <a:pt x="464249" y="3682413"/>
                  <a:pt x="519893" y="3662242"/>
                  <a:pt x="542925" y="3659363"/>
                </a:cubicBezTo>
                <a:cubicBezTo>
                  <a:pt x="580862" y="3654621"/>
                  <a:pt x="619125" y="3653013"/>
                  <a:pt x="657225" y="3649838"/>
                </a:cubicBezTo>
                <a:cubicBezTo>
                  <a:pt x="666750" y="3662538"/>
                  <a:pt x="677924" y="3674155"/>
                  <a:pt x="685800" y="3687938"/>
                </a:cubicBezTo>
                <a:cubicBezTo>
                  <a:pt x="690781" y="3696655"/>
                  <a:pt x="688225" y="3709413"/>
                  <a:pt x="695325" y="3716513"/>
                </a:cubicBezTo>
                <a:cubicBezTo>
                  <a:pt x="707095" y="3728283"/>
                  <a:pt x="744923" y="3739396"/>
                  <a:pt x="762000" y="3745088"/>
                </a:cubicBezTo>
                <a:cubicBezTo>
                  <a:pt x="765175" y="3754613"/>
                  <a:pt x="771525" y="3763623"/>
                  <a:pt x="771525" y="3773663"/>
                </a:cubicBezTo>
                <a:cubicBezTo>
                  <a:pt x="771525" y="3786754"/>
                  <a:pt x="769262" y="3800871"/>
                  <a:pt x="762000" y="3811763"/>
                </a:cubicBezTo>
                <a:cubicBezTo>
                  <a:pt x="751449" y="3827590"/>
                  <a:pt x="721150" y="3834905"/>
                  <a:pt x="704850" y="3840338"/>
                </a:cubicBezTo>
                <a:cubicBezTo>
                  <a:pt x="692150" y="3859388"/>
                  <a:pt x="661197" y="3875276"/>
                  <a:pt x="666750" y="3897488"/>
                </a:cubicBezTo>
                <a:cubicBezTo>
                  <a:pt x="668992" y="3906456"/>
                  <a:pt x="679589" y="3952983"/>
                  <a:pt x="685800" y="3964163"/>
                </a:cubicBezTo>
                <a:cubicBezTo>
                  <a:pt x="696919" y="3984177"/>
                  <a:pt x="702180" y="4014073"/>
                  <a:pt x="723900" y="4021313"/>
                </a:cubicBezTo>
                <a:lnTo>
                  <a:pt x="752475" y="4030838"/>
                </a:lnTo>
                <a:cubicBezTo>
                  <a:pt x="808919" y="4115504"/>
                  <a:pt x="735891" y="3995542"/>
                  <a:pt x="781050" y="4221338"/>
                </a:cubicBezTo>
                <a:cubicBezTo>
                  <a:pt x="783692" y="4234547"/>
                  <a:pt x="797850" y="4243371"/>
                  <a:pt x="809625" y="4249913"/>
                </a:cubicBezTo>
                <a:cubicBezTo>
                  <a:pt x="827178" y="4259665"/>
                  <a:pt x="866775" y="4268963"/>
                  <a:pt x="866775" y="4268963"/>
                </a:cubicBezTo>
                <a:cubicBezTo>
                  <a:pt x="873125" y="4278488"/>
                  <a:pt x="881316" y="4287016"/>
                  <a:pt x="885825" y="4297538"/>
                </a:cubicBezTo>
                <a:cubicBezTo>
                  <a:pt x="922729" y="4383648"/>
                  <a:pt x="866574" y="4292474"/>
                  <a:pt x="914400" y="4364213"/>
                </a:cubicBezTo>
                <a:cubicBezTo>
                  <a:pt x="937641" y="4356466"/>
                  <a:pt x="953086" y="4354102"/>
                  <a:pt x="971550" y="4335638"/>
                </a:cubicBezTo>
                <a:cubicBezTo>
                  <a:pt x="979645" y="4327543"/>
                  <a:pt x="984250" y="4316588"/>
                  <a:pt x="990600" y="4307063"/>
                </a:cubicBezTo>
                <a:cubicBezTo>
                  <a:pt x="993775" y="4345163"/>
                  <a:pt x="995072" y="4383466"/>
                  <a:pt x="1000125" y="4421363"/>
                </a:cubicBezTo>
                <a:cubicBezTo>
                  <a:pt x="1001452" y="4431315"/>
                  <a:pt x="1000670" y="4445448"/>
                  <a:pt x="1009650" y="4449938"/>
                </a:cubicBezTo>
                <a:cubicBezTo>
                  <a:pt x="1018630" y="4454428"/>
                  <a:pt x="1028700" y="4443588"/>
                  <a:pt x="1038225" y="4440413"/>
                </a:cubicBezTo>
                <a:cubicBezTo>
                  <a:pt x="1047750" y="4430888"/>
                  <a:pt x="1056452" y="4420462"/>
                  <a:pt x="1066800" y="4411838"/>
                </a:cubicBezTo>
                <a:cubicBezTo>
                  <a:pt x="1075594" y="4404509"/>
                  <a:pt x="1086436" y="4385637"/>
                  <a:pt x="1095375" y="4392788"/>
                </a:cubicBezTo>
                <a:cubicBezTo>
                  <a:pt x="1111055" y="4405332"/>
                  <a:pt x="1095375" y="4443588"/>
                  <a:pt x="1114425" y="4449938"/>
                </a:cubicBezTo>
                <a:cubicBezTo>
                  <a:pt x="1123950" y="4453113"/>
                  <a:pt x="1134223" y="4454587"/>
                  <a:pt x="1143000" y="4459463"/>
                </a:cubicBezTo>
                <a:cubicBezTo>
                  <a:pt x="1163014" y="4470582"/>
                  <a:pt x="1178430" y="4490323"/>
                  <a:pt x="1200150" y="4497563"/>
                </a:cubicBezTo>
                <a:cubicBezTo>
                  <a:pt x="1264476" y="4519005"/>
                  <a:pt x="1185295" y="4494262"/>
                  <a:pt x="1285875" y="4516613"/>
                </a:cubicBezTo>
                <a:cubicBezTo>
                  <a:pt x="1295676" y="4518791"/>
                  <a:pt x="1304925" y="4522963"/>
                  <a:pt x="1314450" y="4526138"/>
                </a:cubicBezTo>
                <a:cubicBezTo>
                  <a:pt x="1327150" y="4522963"/>
                  <a:pt x="1340518" y="4521770"/>
                  <a:pt x="1352550" y="4516613"/>
                </a:cubicBezTo>
                <a:cubicBezTo>
                  <a:pt x="1363072" y="4512104"/>
                  <a:pt x="1369677" y="4497563"/>
                  <a:pt x="1381125" y="4497563"/>
                </a:cubicBezTo>
                <a:cubicBezTo>
                  <a:pt x="1392573" y="4497563"/>
                  <a:pt x="1400175" y="4510263"/>
                  <a:pt x="1409700" y="4516613"/>
                </a:cubicBezTo>
                <a:cubicBezTo>
                  <a:pt x="1428243" y="4572243"/>
                  <a:pt x="1404716" y="4521154"/>
                  <a:pt x="1447800" y="4564238"/>
                </a:cubicBezTo>
                <a:cubicBezTo>
                  <a:pt x="1511300" y="4627738"/>
                  <a:pt x="1419225" y="4561063"/>
                  <a:pt x="1495425" y="4611863"/>
                </a:cubicBezTo>
                <a:cubicBezTo>
                  <a:pt x="1536700" y="4608688"/>
                  <a:pt x="1577934" y="4599756"/>
                  <a:pt x="1619250" y="4602338"/>
                </a:cubicBezTo>
                <a:cubicBezTo>
                  <a:pt x="1667893" y="4605378"/>
                  <a:pt x="1643483" y="4665876"/>
                  <a:pt x="1657350" y="4688063"/>
                </a:cubicBezTo>
                <a:cubicBezTo>
                  <a:pt x="1664288" y="4699164"/>
                  <a:pt x="1682750" y="4694413"/>
                  <a:pt x="1695450" y="4697588"/>
                </a:cubicBezTo>
                <a:cubicBezTo>
                  <a:pt x="1704975" y="4707113"/>
                  <a:pt x="1713064" y="4718333"/>
                  <a:pt x="1724025" y="4726163"/>
                </a:cubicBezTo>
                <a:cubicBezTo>
                  <a:pt x="1770273" y="4759197"/>
                  <a:pt x="1749243" y="4734010"/>
                  <a:pt x="1790700" y="4754738"/>
                </a:cubicBezTo>
                <a:cubicBezTo>
                  <a:pt x="1800939" y="4759858"/>
                  <a:pt x="1809750" y="4767438"/>
                  <a:pt x="1819275" y="4773788"/>
                </a:cubicBezTo>
                <a:cubicBezTo>
                  <a:pt x="1824356" y="4772518"/>
                  <a:pt x="1877751" y="4760204"/>
                  <a:pt x="1885950" y="4754738"/>
                </a:cubicBezTo>
                <a:cubicBezTo>
                  <a:pt x="1957299" y="4707172"/>
                  <a:pt x="1875156" y="4739286"/>
                  <a:pt x="1943100" y="4716638"/>
                </a:cubicBezTo>
                <a:cubicBezTo>
                  <a:pt x="1978025" y="4719813"/>
                  <a:pt x="2013584" y="4718815"/>
                  <a:pt x="2047875" y="4726163"/>
                </a:cubicBezTo>
                <a:cubicBezTo>
                  <a:pt x="2059069" y="4728562"/>
                  <a:pt x="2065989" y="4740564"/>
                  <a:pt x="2076450" y="4745213"/>
                </a:cubicBezTo>
                <a:cubicBezTo>
                  <a:pt x="2094800" y="4753368"/>
                  <a:pt x="2133600" y="4764263"/>
                  <a:pt x="2133600" y="4764263"/>
                </a:cubicBezTo>
                <a:cubicBezTo>
                  <a:pt x="2136775" y="4773788"/>
                  <a:pt x="2136853" y="4784998"/>
                  <a:pt x="2143125" y="4792838"/>
                </a:cubicBezTo>
                <a:cubicBezTo>
                  <a:pt x="2150276" y="4801777"/>
                  <a:pt x="2162906" y="4804559"/>
                  <a:pt x="2171700" y="4811888"/>
                </a:cubicBezTo>
                <a:cubicBezTo>
                  <a:pt x="2219266" y="4851526"/>
                  <a:pt x="2178632" y="4833249"/>
                  <a:pt x="2228850" y="4849988"/>
                </a:cubicBezTo>
                <a:cubicBezTo>
                  <a:pt x="2238375" y="4865863"/>
                  <a:pt x="2247486" y="4881994"/>
                  <a:pt x="2257425" y="4897613"/>
                </a:cubicBezTo>
                <a:cubicBezTo>
                  <a:pt x="2269717" y="4916929"/>
                  <a:pt x="2295525" y="4954763"/>
                  <a:pt x="2295525" y="4954763"/>
                </a:cubicBezTo>
                <a:cubicBezTo>
                  <a:pt x="2299035" y="4979334"/>
                  <a:pt x="2301275" y="5023414"/>
                  <a:pt x="2314575" y="5050013"/>
                </a:cubicBezTo>
                <a:cubicBezTo>
                  <a:pt x="2319695" y="5060252"/>
                  <a:pt x="2327945" y="5068649"/>
                  <a:pt x="2333625" y="5078588"/>
                </a:cubicBezTo>
                <a:cubicBezTo>
                  <a:pt x="2343586" y="5096019"/>
                  <a:pt x="2356254" y="5129792"/>
                  <a:pt x="2371725" y="5145263"/>
                </a:cubicBezTo>
                <a:cubicBezTo>
                  <a:pt x="2379820" y="5153358"/>
                  <a:pt x="2390775" y="5157963"/>
                  <a:pt x="2400300" y="5164313"/>
                </a:cubicBezTo>
                <a:cubicBezTo>
                  <a:pt x="2446712" y="5233931"/>
                  <a:pt x="2390061" y="5146395"/>
                  <a:pt x="2438400" y="5230988"/>
                </a:cubicBezTo>
                <a:cubicBezTo>
                  <a:pt x="2444080" y="5240927"/>
                  <a:pt x="2451100" y="5250038"/>
                  <a:pt x="2457450" y="5259563"/>
                </a:cubicBezTo>
                <a:cubicBezTo>
                  <a:pt x="2474633" y="5233788"/>
                  <a:pt x="2483465" y="5223100"/>
                  <a:pt x="2495550" y="5192888"/>
                </a:cubicBezTo>
                <a:cubicBezTo>
                  <a:pt x="2503008" y="5174244"/>
                  <a:pt x="2495550" y="5142088"/>
                  <a:pt x="2514600" y="5135738"/>
                </a:cubicBezTo>
                <a:lnTo>
                  <a:pt x="2571750" y="5116688"/>
                </a:lnTo>
                <a:cubicBezTo>
                  <a:pt x="2587625" y="5119863"/>
                  <a:pt x="2605319" y="5118181"/>
                  <a:pt x="2619375" y="5126213"/>
                </a:cubicBezTo>
                <a:cubicBezTo>
                  <a:pt x="2629314" y="5131893"/>
                  <a:pt x="2633776" y="5144327"/>
                  <a:pt x="2638425" y="5154788"/>
                </a:cubicBezTo>
                <a:cubicBezTo>
                  <a:pt x="2646580" y="5173138"/>
                  <a:pt x="2648495" y="5193977"/>
                  <a:pt x="2657475" y="5211938"/>
                </a:cubicBezTo>
                <a:cubicBezTo>
                  <a:pt x="2681015" y="5259018"/>
                  <a:pt x="2672035" y="5236568"/>
                  <a:pt x="2686050" y="5278613"/>
                </a:cubicBezTo>
                <a:cubicBezTo>
                  <a:pt x="2679700" y="5288138"/>
                  <a:pt x="2675794" y="5299859"/>
                  <a:pt x="2667000" y="5307188"/>
                </a:cubicBezTo>
                <a:cubicBezTo>
                  <a:pt x="2656092" y="5316278"/>
                  <a:pt x="2641228" y="5319193"/>
                  <a:pt x="2628900" y="5326238"/>
                </a:cubicBezTo>
                <a:cubicBezTo>
                  <a:pt x="2577199" y="5355781"/>
                  <a:pt x="2624141" y="5337349"/>
                  <a:pt x="2571750" y="5354813"/>
                </a:cubicBezTo>
                <a:cubicBezTo>
                  <a:pt x="2555967" y="5402162"/>
                  <a:pt x="2556297" y="5387474"/>
                  <a:pt x="2571750" y="5459588"/>
                </a:cubicBezTo>
                <a:cubicBezTo>
                  <a:pt x="2575957" y="5479223"/>
                  <a:pt x="2579661" y="5500030"/>
                  <a:pt x="2590800" y="5516738"/>
                </a:cubicBezTo>
                <a:lnTo>
                  <a:pt x="2628900" y="5573888"/>
                </a:lnTo>
                <a:lnTo>
                  <a:pt x="2647950" y="5602463"/>
                </a:lnTo>
                <a:cubicBezTo>
                  <a:pt x="2673350" y="5599288"/>
                  <a:pt x="2699454" y="5599673"/>
                  <a:pt x="2724150" y="5592938"/>
                </a:cubicBezTo>
                <a:cubicBezTo>
                  <a:pt x="2745025" y="5587245"/>
                  <a:pt x="2763600" y="5563706"/>
                  <a:pt x="2771775" y="5545313"/>
                </a:cubicBezTo>
                <a:cubicBezTo>
                  <a:pt x="2779930" y="5526963"/>
                  <a:pt x="2778777" y="5504227"/>
                  <a:pt x="2790825" y="5488163"/>
                </a:cubicBezTo>
                <a:cubicBezTo>
                  <a:pt x="2826269" y="5440905"/>
                  <a:pt x="2810594" y="5463272"/>
                  <a:pt x="2838450" y="5421488"/>
                </a:cubicBezTo>
                <a:cubicBezTo>
                  <a:pt x="2841625" y="5408788"/>
                  <a:pt x="2849278" y="5396414"/>
                  <a:pt x="2847975" y="5383388"/>
                </a:cubicBezTo>
                <a:cubicBezTo>
                  <a:pt x="2842307" y="5326713"/>
                  <a:pt x="2835940" y="5330915"/>
                  <a:pt x="2800350" y="5307188"/>
                </a:cubicBezTo>
                <a:lnTo>
                  <a:pt x="2781300" y="5250038"/>
                </a:lnTo>
                <a:cubicBezTo>
                  <a:pt x="2778125" y="5240513"/>
                  <a:pt x="2774210" y="5231203"/>
                  <a:pt x="2771775" y="5221463"/>
                </a:cubicBezTo>
                <a:lnTo>
                  <a:pt x="2762250" y="5183363"/>
                </a:lnTo>
                <a:cubicBezTo>
                  <a:pt x="2765425" y="5164313"/>
                  <a:pt x="2767585" y="5145066"/>
                  <a:pt x="2771775" y="5126213"/>
                </a:cubicBezTo>
                <a:cubicBezTo>
                  <a:pt x="2773953" y="5116412"/>
                  <a:pt x="2779331" y="5107483"/>
                  <a:pt x="2781300" y="5097638"/>
                </a:cubicBezTo>
                <a:cubicBezTo>
                  <a:pt x="2785703" y="5075623"/>
                  <a:pt x="2782487" y="5051808"/>
                  <a:pt x="2790825" y="5030963"/>
                </a:cubicBezTo>
                <a:cubicBezTo>
                  <a:pt x="2795828" y="5018456"/>
                  <a:pt x="2810776" y="5012736"/>
                  <a:pt x="2819400" y="5002388"/>
                </a:cubicBezTo>
                <a:cubicBezTo>
                  <a:pt x="2826729" y="4993594"/>
                  <a:pt x="2832100" y="4983338"/>
                  <a:pt x="2838450" y="4973813"/>
                </a:cubicBezTo>
                <a:cubicBezTo>
                  <a:pt x="2850103" y="4927200"/>
                  <a:pt x="2855514" y="4925920"/>
                  <a:pt x="2838450" y="4869038"/>
                </a:cubicBezTo>
                <a:cubicBezTo>
                  <a:pt x="2835161" y="4858073"/>
                  <a:pt x="2828339" y="4847614"/>
                  <a:pt x="2819400" y="4840463"/>
                </a:cubicBezTo>
                <a:cubicBezTo>
                  <a:pt x="2811560" y="4834191"/>
                  <a:pt x="2800350" y="4834113"/>
                  <a:pt x="2790825" y="4830938"/>
                </a:cubicBezTo>
                <a:cubicBezTo>
                  <a:pt x="2787650" y="4815063"/>
                  <a:pt x="2776852" y="4798879"/>
                  <a:pt x="2781300" y="4783313"/>
                </a:cubicBezTo>
                <a:cubicBezTo>
                  <a:pt x="2784445" y="4772306"/>
                  <a:pt x="2799636" y="4769383"/>
                  <a:pt x="2809875" y="4764263"/>
                </a:cubicBezTo>
                <a:cubicBezTo>
                  <a:pt x="2839241" y="4749580"/>
                  <a:pt x="2888383" y="4748496"/>
                  <a:pt x="2914650" y="4745213"/>
                </a:cubicBezTo>
                <a:cubicBezTo>
                  <a:pt x="2944211" y="4735359"/>
                  <a:pt x="2951900" y="4734293"/>
                  <a:pt x="2981325" y="4716638"/>
                </a:cubicBezTo>
                <a:cubicBezTo>
                  <a:pt x="2985175" y="4714328"/>
                  <a:pt x="2987675" y="4710288"/>
                  <a:pt x="2990850" y="4707113"/>
                </a:cubicBezTo>
                <a:lnTo>
                  <a:pt x="3086100" y="4526138"/>
                </a:lnTo>
                <a:lnTo>
                  <a:pt x="3171825" y="4326113"/>
                </a:lnTo>
                <a:lnTo>
                  <a:pt x="3267075" y="4192763"/>
                </a:lnTo>
                <a:lnTo>
                  <a:pt x="3381375" y="4068938"/>
                </a:lnTo>
                <a:cubicBezTo>
                  <a:pt x="3416300" y="4065763"/>
                  <a:pt x="3452430" y="4069047"/>
                  <a:pt x="3486150" y="4059413"/>
                </a:cubicBezTo>
                <a:cubicBezTo>
                  <a:pt x="3499102" y="4055712"/>
                  <a:pt x="3504377" y="4039462"/>
                  <a:pt x="3514725" y="4030838"/>
                </a:cubicBezTo>
                <a:cubicBezTo>
                  <a:pt x="3523519" y="4023509"/>
                  <a:pt x="3534506" y="4019117"/>
                  <a:pt x="3543300" y="4011788"/>
                </a:cubicBezTo>
                <a:cubicBezTo>
                  <a:pt x="3569070" y="3990313"/>
                  <a:pt x="3589389" y="3961321"/>
                  <a:pt x="3609975" y="3935588"/>
                </a:cubicBezTo>
                <a:cubicBezTo>
                  <a:pt x="3628863" y="3878925"/>
                  <a:pt x="3647889" y="3883108"/>
                  <a:pt x="3600450" y="3859388"/>
                </a:cubicBezTo>
                <a:cubicBezTo>
                  <a:pt x="3591470" y="3854898"/>
                  <a:pt x="3581400" y="3853038"/>
                  <a:pt x="3571875" y="3849863"/>
                </a:cubicBezTo>
                <a:cubicBezTo>
                  <a:pt x="3581400" y="3840338"/>
                  <a:pt x="3589242" y="3828760"/>
                  <a:pt x="3600450" y="3821288"/>
                </a:cubicBezTo>
                <a:cubicBezTo>
                  <a:pt x="3608804" y="3815719"/>
                  <a:pt x="3620045" y="3816253"/>
                  <a:pt x="3629025" y="3811763"/>
                </a:cubicBezTo>
                <a:cubicBezTo>
                  <a:pt x="3639264" y="3806643"/>
                  <a:pt x="3648075" y="3799063"/>
                  <a:pt x="3657600" y="3792713"/>
                </a:cubicBezTo>
                <a:cubicBezTo>
                  <a:pt x="3648075" y="3789538"/>
                  <a:pt x="3634006" y="3791905"/>
                  <a:pt x="3629025" y="3783188"/>
                </a:cubicBezTo>
                <a:cubicBezTo>
                  <a:pt x="3619443" y="3766420"/>
                  <a:pt x="3623690" y="3744891"/>
                  <a:pt x="3619500" y="3726038"/>
                </a:cubicBezTo>
                <a:cubicBezTo>
                  <a:pt x="3617322" y="3716237"/>
                  <a:pt x="3612617" y="3707149"/>
                  <a:pt x="3609975" y="3697463"/>
                </a:cubicBezTo>
                <a:cubicBezTo>
                  <a:pt x="3603086" y="3672204"/>
                  <a:pt x="3594172" y="3647243"/>
                  <a:pt x="3590925" y="3621263"/>
                </a:cubicBezTo>
                <a:cubicBezTo>
                  <a:pt x="3589139" y="3606975"/>
                  <a:pt x="3585971" y="3541156"/>
                  <a:pt x="3571875" y="3516488"/>
                </a:cubicBezTo>
                <a:cubicBezTo>
                  <a:pt x="3563999" y="3502705"/>
                  <a:pt x="3552825" y="3491088"/>
                  <a:pt x="3543300" y="3478388"/>
                </a:cubicBezTo>
                <a:cubicBezTo>
                  <a:pt x="3540125" y="3440288"/>
                  <a:pt x="3538242" y="3402058"/>
                  <a:pt x="3533775" y="3364088"/>
                </a:cubicBezTo>
                <a:cubicBezTo>
                  <a:pt x="3531883" y="3348010"/>
                  <a:pt x="3533660" y="3329637"/>
                  <a:pt x="3524250" y="3316463"/>
                </a:cubicBezTo>
                <a:cubicBezTo>
                  <a:pt x="3515997" y="3304909"/>
                  <a:pt x="3498478" y="3304458"/>
                  <a:pt x="3486150" y="3297413"/>
                </a:cubicBezTo>
                <a:cubicBezTo>
                  <a:pt x="3476211" y="3291733"/>
                  <a:pt x="3467100" y="3284713"/>
                  <a:pt x="3457575" y="3278363"/>
                </a:cubicBezTo>
                <a:cubicBezTo>
                  <a:pt x="3429775" y="3194964"/>
                  <a:pt x="3435956" y="3225037"/>
                  <a:pt x="3457575" y="3059288"/>
                </a:cubicBezTo>
                <a:cubicBezTo>
                  <a:pt x="3459056" y="3047937"/>
                  <a:pt x="3471505" y="3040952"/>
                  <a:pt x="3476625" y="3030713"/>
                </a:cubicBezTo>
                <a:cubicBezTo>
                  <a:pt x="3481115" y="3021733"/>
                  <a:pt x="3482975" y="3011663"/>
                  <a:pt x="3486150" y="3002138"/>
                </a:cubicBezTo>
                <a:cubicBezTo>
                  <a:pt x="3482975" y="2992613"/>
                  <a:pt x="3483725" y="2980663"/>
                  <a:pt x="3476625" y="2973563"/>
                </a:cubicBezTo>
                <a:cubicBezTo>
                  <a:pt x="3469525" y="2966463"/>
                  <a:pt x="3457278" y="2967993"/>
                  <a:pt x="3448050" y="2964038"/>
                </a:cubicBezTo>
                <a:cubicBezTo>
                  <a:pt x="3414213" y="2949536"/>
                  <a:pt x="3410073" y="2945070"/>
                  <a:pt x="3381375" y="2925938"/>
                </a:cubicBezTo>
                <a:cubicBezTo>
                  <a:pt x="3376028" y="2909896"/>
                  <a:pt x="3361322" y="2884830"/>
                  <a:pt x="3381375" y="2868788"/>
                </a:cubicBezTo>
                <a:cubicBezTo>
                  <a:pt x="3391597" y="2860610"/>
                  <a:pt x="3406775" y="2862438"/>
                  <a:pt x="3419475" y="2859263"/>
                </a:cubicBezTo>
                <a:lnTo>
                  <a:pt x="3476625" y="2821163"/>
                </a:lnTo>
                <a:lnTo>
                  <a:pt x="3505200" y="2802113"/>
                </a:lnTo>
                <a:cubicBezTo>
                  <a:pt x="3508375" y="2792588"/>
                  <a:pt x="3510235" y="2782518"/>
                  <a:pt x="3514725" y="2773538"/>
                </a:cubicBezTo>
                <a:cubicBezTo>
                  <a:pt x="3519845" y="2763299"/>
                  <a:pt x="3529755" y="2755682"/>
                  <a:pt x="3533775" y="2744963"/>
                </a:cubicBezTo>
                <a:cubicBezTo>
                  <a:pt x="3539459" y="2729804"/>
                  <a:pt x="3537616" y="2712497"/>
                  <a:pt x="3543300" y="2697338"/>
                </a:cubicBezTo>
                <a:cubicBezTo>
                  <a:pt x="3547320" y="2686619"/>
                  <a:pt x="3557230" y="2679002"/>
                  <a:pt x="3562350" y="2668763"/>
                </a:cubicBezTo>
                <a:cubicBezTo>
                  <a:pt x="3566840" y="2659783"/>
                  <a:pt x="3568700" y="2649713"/>
                  <a:pt x="3571875" y="2640188"/>
                </a:cubicBezTo>
                <a:cubicBezTo>
                  <a:pt x="3575487" y="2571564"/>
                  <a:pt x="3532372" y="2469264"/>
                  <a:pt x="3609975" y="2440163"/>
                </a:cubicBezTo>
                <a:cubicBezTo>
                  <a:pt x="3625134" y="2434479"/>
                  <a:pt x="3641725" y="2433813"/>
                  <a:pt x="3657600" y="2430638"/>
                </a:cubicBezTo>
                <a:cubicBezTo>
                  <a:pt x="3670300" y="2424288"/>
                  <a:pt x="3682649" y="2417181"/>
                  <a:pt x="3695700" y="2411588"/>
                </a:cubicBezTo>
                <a:cubicBezTo>
                  <a:pt x="3704928" y="2407633"/>
                  <a:pt x="3717175" y="2409163"/>
                  <a:pt x="3724275" y="2402063"/>
                </a:cubicBezTo>
                <a:cubicBezTo>
                  <a:pt x="3731375" y="2394963"/>
                  <a:pt x="3730625" y="2383013"/>
                  <a:pt x="3733800" y="2373488"/>
                </a:cubicBezTo>
                <a:cubicBezTo>
                  <a:pt x="3736975" y="2290938"/>
                  <a:pt x="3729744" y="2207325"/>
                  <a:pt x="3743325" y="2125838"/>
                </a:cubicBezTo>
                <a:cubicBezTo>
                  <a:pt x="3747629" y="2100013"/>
                  <a:pt x="3754096" y="2177200"/>
                  <a:pt x="3762375" y="2202038"/>
                </a:cubicBezTo>
                <a:lnTo>
                  <a:pt x="3771900" y="2230613"/>
                </a:lnTo>
                <a:cubicBezTo>
                  <a:pt x="3778250" y="2205213"/>
                  <a:pt x="3772437" y="2172926"/>
                  <a:pt x="3790950" y="2154413"/>
                </a:cubicBezTo>
                <a:cubicBezTo>
                  <a:pt x="3800475" y="2144888"/>
                  <a:pt x="3807750" y="2132380"/>
                  <a:pt x="3819525" y="2125838"/>
                </a:cubicBezTo>
                <a:cubicBezTo>
                  <a:pt x="3837078" y="2116086"/>
                  <a:pt x="3857625" y="2113138"/>
                  <a:pt x="3876675" y="2106788"/>
                </a:cubicBezTo>
                <a:cubicBezTo>
                  <a:pt x="3886200" y="2103613"/>
                  <a:pt x="3896270" y="2101753"/>
                  <a:pt x="3905250" y="2097263"/>
                </a:cubicBezTo>
                <a:cubicBezTo>
                  <a:pt x="3917950" y="2090913"/>
                  <a:pt x="3929750" y="2082293"/>
                  <a:pt x="3943350" y="2078213"/>
                </a:cubicBezTo>
                <a:cubicBezTo>
                  <a:pt x="3961848" y="2072664"/>
                  <a:pt x="3981450" y="2071863"/>
                  <a:pt x="4000500" y="2068688"/>
                </a:cubicBezTo>
                <a:cubicBezTo>
                  <a:pt x="4019832" y="1991358"/>
                  <a:pt x="3991952" y="2057345"/>
                  <a:pt x="4038600" y="2021063"/>
                </a:cubicBezTo>
                <a:cubicBezTo>
                  <a:pt x="4059866" y="2004523"/>
                  <a:pt x="4076700" y="1982963"/>
                  <a:pt x="4095750" y="1963913"/>
                </a:cubicBezTo>
                <a:cubicBezTo>
                  <a:pt x="4123498" y="1936165"/>
                  <a:pt x="4117454" y="1933690"/>
                  <a:pt x="4152900" y="1925813"/>
                </a:cubicBezTo>
                <a:cubicBezTo>
                  <a:pt x="4171753" y="1921623"/>
                  <a:pt x="4191000" y="1919463"/>
                  <a:pt x="4210050" y="1916288"/>
                </a:cubicBezTo>
                <a:cubicBezTo>
                  <a:pt x="4219575" y="1909938"/>
                  <a:pt x="4228386" y="1902358"/>
                  <a:pt x="4238625" y="1897238"/>
                </a:cubicBezTo>
                <a:cubicBezTo>
                  <a:pt x="4247605" y="1892748"/>
                  <a:pt x="4258423" y="1892589"/>
                  <a:pt x="4267200" y="1887713"/>
                </a:cubicBezTo>
                <a:cubicBezTo>
                  <a:pt x="4287214" y="1876594"/>
                  <a:pt x="4305300" y="1862313"/>
                  <a:pt x="4324350" y="1849613"/>
                </a:cubicBezTo>
                <a:lnTo>
                  <a:pt x="4352925" y="1830563"/>
                </a:lnTo>
                <a:cubicBezTo>
                  <a:pt x="4359275" y="1821038"/>
                  <a:pt x="4363880" y="1810083"/>
                  <a:pt x="4371975" y="1801988"/>
                </a:cubicBezTo>
                <a:cubicBezTo>
                  <a:pt x="4390439" y="1783524"/>
                  <a:pt x="4405884" y="1781160"/>
                  <a:pt x="4429125" y="1773413"/>
                </a:cubicBezTo>
                <a:cubicBezTo>
                  <a:pt x="4435475" y="1763888"/>
                  <a:pt x="4440080" y="1752933"/>
                  <a:pt x="4448175" y="1744838"/>
                </a:cubicBezTo>
                <a:cubicBezTo>
                  <a:pt x="4470101" y="1722912"/>
                  <a:pt x="4485703" y="1723550"/>
                  <a:pt x="4514850" y="1716263"/>
                </a:cubicBezTo>
                <a:cubicBezTo>
                  <a:pt x="4526999" y="1704114"/>
                  <a:pt x="4553056" y="1674321"/>
                  <a:pt x="4572000" y="1668638"/>
                </a:cubicBezTo>
                <a:cubicBezTo>
                  <a:pt x="4593504" y="1662187"/>
                  <a:pt x="4616530" y="1662804"/>
                  <a:pt x="4638675" y="1659113"/>
                </a:cubicBezTo>
                <a:cubicBezTo>
                  <a:pt x="4654644" y="1656451"/>
                  <a:pt x="4670594" y="1653515"/>
                  <a:pt x="4686300" y="1649588"/>
                </a:cubicBezTo>
                <a:cubicBezTo>
                  <a:pt x="4734183" y="1637617"/>
                  <a:pt x="4696889" y="1644293"/>
                  <a:pt x="4743450" y="1621013"/>
                </a:cubicBezTo>
                <a:cubicBezTo>
                  <a:pt x="4752430" y="1616523"/>
                  <a:pt x="4762500" y="1614663"/>
                  <a:pt x="4772025" y="1611488"/>
                </a:cubicBezTo>
                <a:cubicBezTo>
                  <a:pt x="4781550" y="1601963"/>
                  <a:pt x="4788825" y="1589455"/>
                  <a:pt x="4800600" y="1582913"/>
                </a:cubicBezTo>
                <a:cubicBezTo>
                  <a:pt x="4818153" y="1573161"/>
                  <a:pt x="4839789" y="1572843"/>
                  <a:pt x="4857750" y="1563863"/>
                </a:cubicBezTo>
                <a:lnTo>
                  <a:pt x="4895850" y="1544813"/>
                </a:lnTo>
                <a:cubicBezTo>
                  <a:pt x="4908550" y="1528938"/>
                  <a:pt x="4919575" y="1511563"/>
                  <a:pt x="4933950" y="1497188"/>
                </a:cubicBezTo>
                <a:cubicBezTo>
                  <a:pt x="4989013" y="1442125"/>
                  <a:pt x="4981575" y="1484578"/>
                  <a:pt x="4981575" y="1430513"/>
                </a:cubicBezTo>
                <a:lnTo>
                  <a:pt x="4886325" y="1278113"/>
                </a:lnTo>
                <a:cubicBezTo>
                  <a:pt x="4854575" y="1281288"/>
                  <a:pt x="4822612" y="1282786"/>
                  <a:pt x="4791075" y="1287638"/>
                </a:cubicBezTo>
                <a:cubicBezTo>
                  <a:pt x="4781152" y="1289165"/>
                  <a:pt x="4769600" y="1290063"/>
                  <a:pt x="4762500" y="1297163"/>
                </a:cubicBezTo>
                <a:cubicBezTo>
                  <a:pt x="4755400" y="1304263"/>
                  <a:pt x="4757465" y="1316758"/>
                  <a:pt x="4752975" y="1325738"/>
                </a:cubicBezTo>
                <a:cubicBezTo>
                  <a:pt x="4735741" y="1360205"/>
                  <a:pt x="4738307" y="1352852"/>
                  <a:pt x="4705350" y="1363838"/>
                </a:cubicBezTo>
                <a:cubicBezTo>
                  <a:pt x="4687999" y="1386972"/>
                  <a:pt x="4680927" y="1411463"/>
                  <a:pt x="4648200" y="1411463"/>
                </a:cubicBezTo>
                <a:cubicBezTo>
                  <a:pt x="4638160" y="1411463"/>
                  <a:pt x="4629150" y="1405113"/>
                  <a:pt x="4619625" y="1401938"/>
                </a:cubicBezTo>
                <a:cubicBezTo>
                  <a:pt x="4622800" y="1309863"/>
                  <a:pt x="4623403" y="1217663"/>
                  <a:pt x="4629150" y="1125713"/>
                </a:cubicBezTo>
                <a:cubicBezTo>
                  <a:pt x="4629776" y="1115692"/>
                  <a:pt x="4632403" y="1104978"/>
                  <a:pt x="4638675" y="1097138"/>
                </a:cubicBezTo>
                <a:cubicBezTo>
                  <a:pt x="4645826" y="1088199"/>
                  <a:pt x="4657725" y="1084438"/>
                  <a:pt x="4667250" y="1078088"/>
                </a:cubicBezTo>
                <a:cubicBezTo>
                  <a:pt x="4673600" y="1068563"/>
                  <a:pt x="4678205" y="1057608"/>
                  <a:pt x="4686300" y="1049513"/>
                </a:cubicBezTo>
                <a:cubicBezTo>
                  <a:pt x="4694395" y="1041418"/>
                  <a:pt x="4707724" y="1039402"/>
                  <a:pt x="4714875" y="1030463"/>
                </a:cubicBezTo>
                <a:cubicBezTo>
                  <a:pt x="4721147" y="1022623"/>
                  <a:pt x="4721225" y="1011413"/>
                  <a:pt x="4724400" y="1001888"/>
                </a:cubicBezTo>
                <a:cubicBezTo>
                  <a:pt x="4721225" y="986013"/>
                  <a:pt x="4723855" y="967733"/>
                  <a:pt x="4714875" y="954263"/>
                </a:cubicBezTo>
                <a:cubicBezTo>
                  <a:pt x="4709306" y="945909"/>
                  <a:pt x="4695280" y="949228"/>
                  <a:pt x="4686300" y="944738"/>
                </a:cubicBezTo>
                <a:cubicBezTo>
                  <a:pt x="4676061" y="939618"/>
                  <a:pt x="4667664" y="931368"/>
                  <a:pt x="4657725" y="925688"/>
                </a:cubicBezTo>
                <a:cubicBezTo>
                  <a:pt x="4645397" y="918643"/>
                  <a:pt x="4632325" y="912988"/>
                  <a:pt x="4619625" y="906638"/>
                </a:cubicBezTo>
                <a:cubicBezTo>
                  <a:pt x="4584700" y="909813"/>
                  <a:pt x="4549141" y="908815"/>
                  <a:pt x="4514850" y="916163"/>
                </a:cubicBezTo>
                <a:cubicBezTo>
                  <a:pt x="4503656" y="918562"/>
                  <a:pt x="4496797" y="930704"/>
                  <a:pt x="4486275" y="935213"/>
                </a:cubicBezTo>
                <a:cubicBezTo>
                  <a:pt x="4474243" y="940370"/>
                  <a:pt x="4460875" y="941563"/>
                  <a:pt x="4448175" y="944738"/>
                </a:cubicBezTo>
                <a:cubicBezTo>
                  <a:pt x="4435475" y="954263"/>
                  <a:pt x="4423858" y="965437"/>
                  <a:pt x="4410075" y="973313"/>
                </a:cubicBezTo>
                <a:cubicBezTo>
                  <a:pt x="4401358" y="978294"/>
                  <a:pt x="4388600" y="975738"/>
                  <a:pt x="4381500" y="982838"/>
                </a:cubicBezTo>
                <a:cubicBezTo>
                  <a:pt x="4374400" y="989938"/>
                  <a:pt x="4375150" y="1001888"/>
                  <a:pt x="4371975" y="1011413"/>
                </a:cubicBezTo>
                <a:cubicBezTo>
                  <a:pt x="4387215" y="1016493"/>
                  <a:pt x="4420235" y="1019033"/>
                  <a:pt x="4410075" y="1049513"/>
                </a:cubicBezTo>
                <a:cubicBezTo>
                  <a:pt x="4405815" y="1062292"/>
                  <a:pt x="4391025" y="1068563"/>
                  <a:pt x="4381500" y="1078088"/>
                </a:cubicBezTo>
                <a:cubicBezTo>
                  <a:pt x="4359275" y="1074913"/>
                  <a:pt x="4336840" y="1072966"/>
                  <a:pt x="4314825" y="1068563"/>
                </a:cubicBezTo>
                <a:cubicBezTo>
                  <a:pt x="4304980" y="1066594"/>
                  <a:pt x="4296290" y="1059038"/>
                  <a:pt x="4286250" y="1059038"/>
                </a:cubicBezTo>
                <a:cubicBezTo>
                  <a:pt x="4254342" y="1059038"/>
                  <a:pt x="4222750" y="1065388"/>
                  <a:pt x="4191000" y="1068563"/>
                </a:cubicBezTo>
                <a:cubicBezTo>
                  <a:pt x="4184650" y="1081263"/>
                  <a:pt x="4177543" y="1093612"/>
                  <a:pt x="4171950" y="1106663"/>
                </a:cubicBezTo>
                <a:cubicBezTo>
                  <a:pt x="4163477" y="1126434"/>
                  <a:pt x="4162398" y="1157096"/>
                  <a:pt x="4133850" y="1163813"/>
                </a:cubicBezTo>
                <a:cubicBezTo>
                  <a:pt x="4090471" y="1174020"/>
                  <a:pt x="4044950" y="1170163"/>
                  <a:pt x="4000500" y="1173338"/>
                </a:cubicBezTo>
                <a:cubicBezTo>
                  <a:pt x="3994150" y="1182863"/>
                  <a:pt x="3990389" y="1194762"/>
                  <a:pt x="3981450" y="1201913"/>
                </a:cubicBezTo>
                <a:cubicBezTo>
                  <a:pt x="3973610" y="1208185"/>
                  <a:pt x="3961855" y="1206948"/>
                  <a:pt x="3952875" y="1211438"/>
                </a:cubicBezTo>
                <a:cubicBezTo>
                  <a:pt x="3883568" y="1246092"/>
                  <a:pt x="3978881" y="1222691"/>
                  <a:pt x="3857625" y="1240013"/>
                </a:cubicBezTo>
                <a:cubicBezTo>
                  <a:pt x="3851608" y="1244024"/>
                  <a:pt x="3812798" y="1273517"/>
                  <a:pt x="3800475" y="1268588"/>
                </a:cubicBezTo>
                <a:cubicBezTo>
                  <a:pt x="3789846" y="1264336"/>
                  <a:pt x="3787775" y="1249538"/>
                  <a:pt x="3781425" y="1240013"/>
                </a:cubicBezTo>
                <a:cubicBezTo>
                  <a:pt x="3780951" y="1237641"/>
                  <a:pt x="3770185" y="1173576"/>
                  <a:pt x="3762375" y="1163813"/>
                </a:cubicBezTo>
                <a:cubicBezTo>
                  <a:pt x="3747440" y="1145144"/>
                  <a:pt x="3691426" y="1128176"/>
                  <a:pt x="3676650" y="1125713"/>
                </a:cubicBezTo>
                <a:cubicBezTo>
                  <a:pt x="3657600" y="1122538"/>
                  <a:pt x="3638236" y="1120872"/>
                  <a:pt x="3619500" y="1116188"/>
                </a:cubicBezTo>
                <a:cubicBezTo>
                  <a:pt x="3600019" y="1111318"/>
                  <a:pt x="3562350" y="1097138"/>
                  <a:pt x="3562350" y="1097138"/>
                </a:cubicBezTo>
                <a:cubicBezTo>
                  <a:pt x="3536950" y="1100313"/>
                  <a:pt x="3511335" y="1102084"/>
                  <a:pt x="3486150" y="1106663"/>
                </a:cubicBezTo>
                <a:cubicBezTo>
                  <a:pt x="3476272" y="1108459"/>
                  <a:pt x="3467591" y="1115497"/>
                  <a:pt x="3457575" y="1116188"/>
                </a:cubicBezTo>
                <a:cubicBezTo>
                  <a:pt x="3375160" y="1121872"/>
                  <a:pt x="3292475" y="1122538"/>
                  <a:pt x="3209925" y="1125713"/>
                </a:cubicBezTo>
                <a:cubicBezTo>
                  <a:pt x="3134703" y="1138250"/>
                  <a:pt x="3112291" y="1160964"/>
                  <a:pt x="3162300" y="1020938"/>
                </a:cubicBezTo>
                <a:cubicBezTo>
                  <a:pt x="3167076" y="1007566"/>
                  <a:pt x="3188846" y="1010141"/>
                  <a:pt x="3200400" y="1001888"/>
                </a:cubicBezTo>
                <a:cubicBezTo>
                  <a:pt x="3211361" y="994058"/>
                  <a:pt x="3219450" y="982838"/>
                  <a:pt x="3228975" y="973313"/>
                </a:cubicBezTo>
                <a:cubicBezTo>
                  <a:pt x="3225800" y="951088"/>
                  <a:pt x="3239530" y="916678"/>
                  <a:pt x="3219450" y="906638"/>
                </a:cubicBezTo>
                <a:cubicBezTo>
                  <a:pt x="3188083" y="890955"/>
                  <a:pt x="3149210" y="910069"/>
                  <a:pt x="3114675" y="916163"/>
                </a:cubicBezTo>
                <a:cubicBezTo>
                  <a:pt x="3094900" y="919653"/>
                  <a:pt x="3076575" y="928863"/>
                  <a:pt x="3057525" y="935213"/>
                </a:cubicBezTo>
                <a:cubicBezTo>
                  <a:pt x="3016531" y="948878"/>
                  <a:pt x="3038690" y="942303"/>
                  <a:pt x="2990850" y="954263"/>
                </a:cubicBezTo>
                <a:cubicBezTo>
                  <a:pt x="2933248" y="992664"/>
                  <a:pt x="2990916" y="960372"/>
                  <a:pt x="2886075" y="982838"/>
                </a:cubicBezTo>
                <a:cubicBezTo>
                  <a:pt x="2866440" y="987045"/>
                  <a:pt x="2847975" y="995538"/>
                  <a:pt x="2828925" y="1001888"/>
                </a:cubicBezTo>
                <a:lnTo>
                  <a:pt x="2800350" y="1011413"/>
                </a:lnTo>
                <a:cubicBezTo>
                  <a:pt x="2759075" y="1008238"/>
                  <a:pt x="2716524" y="1012554"/>
                  <a:pt x="2676525" y="1001888"/>
                </a:cubicBezTo>
                <a:cubicBezTo>
                  <a:pt x="2654720" y="996073"/>
                  <a:pt x="2655098" y="945936"/>
                  <a:pt x="2647950" y="935213"/>
                </a:cubicBezTo>
                <a:cubicBezTo>
                  <a:pt x="2641600" y="925688"/>
                  <a:pt x="2627470" y="924258"/>
                  <a:pt x="2619375" y="916163"/>
                </a:cubicBezTo>
                <a:cubicBezTo>
                  <a:pt x="2577712" y="874500"/>
                  <a:pt x="2604641" y="877064"/>
                  <a:pt x="2552700" y="839963"/>
                </a:cubicBezTo>
                <a:cubicBezTo>
                  <a:pt x="2544530" y="834127"/>
                  <a:pt x="2533650" y="833613"/>
                  <a:pt x="2524125" y="830438"/>
                </a:cubicBezTo>
                <a:cubicBezTo>
                  <a:pt x="2511425" y="811388"/>
                  <a:pt x="2505075" y="785988"/>
                  <a:pt x="2486025" y="773288"/>
                </a:cubicBezTo>
                <a:cubicBezTo>
                  <a:pt x="2417983" y="727926"/>
                  <a:pt x="2451087" y="740741"/>
                  <a:pt x="2390775" y="725663"/>
                </a:cubicBezTo>
                <a:cubicBezTo>
                  <a:pt x="2388776" y="707669"/>
                  <a:pt x="2393698" y="632362"/>
                  <a:pt x="2362200" y="611363"/>
                </a:cubicBezTo>
                <a:cubicBezTo>
                  <a:pt x="2351308" y="604101"/>
                  <a:pt x="2336800" y="605013"/>
                  <a:pt x="2324100" y="601838"/>
                </a:cubicBezTo>
                <a:cubicBezTo>
                  <a:pt x="2314575" y="595488"/>
                  <a:pt x="2306385" y="586408"/>
                  <a:pt x="2295525" y="582788"/>
                </a:cubicBezTo>
                <a:cubicBezTo>
                  <a:pt x="2277203" y="576681"/>
                  <a:pt x="2254752" y="583499"/>
                  <a:pt x="2238375" y="573263"/>
                </a:cubicBezTo>
                <a:cubicBezTo>
                  <a:pt x="2226334" y="565738"/>
                  <a:pt x="2229365" y="545203"/>
                  <a:pt x="2219325" y="535163"/>
                </a:cubicBezTo>
                <a:cubicBezTo>
                  <a:pt x="2175393" y="491231"/>
                  <a:pt x="2160054" y="496709"/>
                  <a:pt x="2105025" y="487538"/>
                </a:cubicBezTo>
                <a:cubicBezTo>
                  <a:pt x="2095500" y="478013"/>
                  <a:pt x="2083133" y="470659"/>
                  <a:pt x="2076450" y="458963"/>
                </a:cubicBezTo>
                <a:cubicBezTo>
                  <a:pt x="2069955" y="447597"/>
                  <a:pt x="2079464" y="424625"/>
                  <a:pt x="2066925" y="420863"/>
                </a:cubicBezTo>
                <a:cubicBezTo>
                  <a:pt x="2039387" y="412602"/>
                  <a:pt x="2009662" y="426322"/>
                  <a:pt x="1981200" y="430388"/>
                </a:cubicBezTo>
                <a:cubicBezTo>
                  <a:pt x="1899282" y="442091"/>
                  <a:pt x="1964095" y="434664"/>
                  <a:pt x="1905000" y="449438"/>
                </a:cubicBezTo>
                <a:cubicBezTo>
                  <a:pt x="1889294" y="453365"/>
                  <a:pt x="1873250" y="455788"/>
                  <a:pt x="1857375" y="458963"/>
                </a:cubicBezTo>
                <a:cubicBezTo>
                  <a:pt x="1837525" y="429189"/>
                  <a:pt x="1816569" y="414044"/>
                  <a:pt x="1857375" y="373238"/>
                </a:cubicBezTo>
                <a:cubicBezTo>
                  <a:pt x="1866900" y="363713"/>
                  <a:pt x="1885950" y="358133"/>
                  <a:pt x="1885950" y="344663"/>
                </a:cubicBezTo>
                <a:cubicBezTo>
                  <a:pt x="1885950" y="334623"/>
                  <a:pt x="1866900" y="351013"/>
                  <a:pt x="1857375" y="354188"/>
                </a:cubicBezTo>
                <a:cubicBezTo>
                  <a:pt x="1831975" y="373238"/>
                  <a:pt x="1791215" y="381217"/>
                  <a:pt x="1781175" y="411338"/>
                </a:cubicBezTo>
                <a:cubicBezTo>
                  <a:pt x="1774900" y="430162"/>
                  <a:pt x="1769386" y="455059"/>
                  <a:pt x="1752600" y="468488"/>
                </a:cubicBezTo>
                <a:cubicBezTo>
                  <a:pt x="1744760" y="474760"/>
                  <a:pt x="1733005" y="473523"/>
                  <a:pt x="1724025" y="478013"/>
                </a:cubicBezTo>
                <a:cubicBezTo>
                  <a:pt x="1713786" y="483133"/>
                  <a:pt x="1704975" y="490713"/>
                  <a:pt x="1695450" y="497063"/>
                </a:cubicBezTo>
                <a:cubicBezTo>
                  <a:pt x="1688978" y="488434"/>
                  <a:pt x="1654789" y="444316"/>
                  <a:pt x="1647825" y="430388"/>
                </a:cubicBezTo>
                <a:cubicBezTo>
                  <a:pt x="1643335" y="421408"/>
                  <a:pt x="1640735" y="411553"/>
                  <a:pt x="1638300" y="401813"/>
                </a:cubicBezTo>
                <a:cubicBezTo>
                  <a:pt x="1634373" y="386107"/>
                  <a:pt x="1640223" y="365636"/>
                  <a:pt x="1628775" y="354188"/>
                </a:cubicBezTo>
                <a:cubicBezTo>
                  <a:pt x="1617327" y="342740"/>
                  <a:pt x="1597025" y="347838"/>
                  <a:pt x="1581150" y="344663"/>
                </a:cubicBezTo>
                <a:cubicBezTo>
                  <a:pt x="1568450" y="338313"/>
                  <a:pt x="1556101" y="331206"/>
                  <a:pt x="1543050" y="325613"/>
                </a:cubicBezTo>
                <a:cubicBezTo>
                  <a:pt x="1533822" y="321658"/>
                  <a:pt x="1522829" y="321657"/>
                  <a:pt x="1514475" y="316088"/>
                </a:cubicBezTo>
                <a:cubicBezTo>
                  <a:pt x="1503267" y="308616"/>
                  <a:pt x="1494524" y="297861"/>
                  <a:pt x="1485900" y="287513"/>
                </a:cubicBezTo>
                <a:cubicBezTo>
                  <a:pt x="1478571" y="278719"/>
                  <a:pt x="1477089" y="264058"/>
                  <a:pt x="1466850" y="258938"/>
                </a:cubicBezTo>
                <a:cubicBezTo>
                  <a:pt x="1449576" y="250301"/>
                  <a:pt x="1428750" y="252588"/>
                  <a:pt x="1409700" y="249413"/>
                </a:cubicBezTo>
                <a:cubicBezTo>
                  <a:pt x="1406525" y="217663"/>
                  <a:pt x="1411079" y="184150"/>
                  <a:pt x="1400175" y="154163"/>
                </a:cubicBezTo>
                <a:cubicBezTo>
                  <a:pt x="1396744" y="144727"/>
                  <a:pt x="1381640" y="144638"/>
                  <a:pt x="1371600" y="144638"/>
                </a:cubicBezTo>
                <a:cubicBezTo>
                  <a:pt x="1323869" y="144638"/>
                  <a:pt x="1276350" y="150988"/>
                  <a:pt x="1228725" y="154163"/>
                </a:cubicBezTo>
                <a:cubicBezTo>
                  <a:pt x="1206500" y="150988"/>
                  <a:pt x="1183554" y="151089"/>
                  <a:pt x="1162050" y="144638"/>
                </a:cubicBezTo>
                <a:cubicBezTo>
                  <a:pt x="1151085" y="141349"/>
                  <a:pt x="1144894" y="126404"/>
                  <a:pt x="1133475" y="125588"/>
                </a:cubicBezTo>
                <a:cubicBezTo>
                  <a:pt x="1098495" y="123089"/>
                  <a:pt x="1063625" y="131938"/>
                  <a:pt x="1028700" y="135113"/>
                </a:cubicBezTo>
                <a:cubicBezTo>
                  <a:pt x="1015225" y="139605"/>
                  <a:pt x="973985" y="154163"/>
                  <a:pt x="962025" y="154163"/>
                </a:cubicBezTo>
                <a:cubicBezTo>
                  <a:pt x="948934" y="154163"/>
                  <a:pt x="936625" y="147813"/>
                  <a:pt x="923925" y="144638"/>
                </a:cubicBezTo>
                <a:cubicBezTo>
                  <a:pt x="914400" y="138288"/>
                  <a:pt x="899262" y="136346"/>
                  <a:pt x="895350" y="125588"/>
                </a:cubicBezTo>
                <a:cubicBezTo>
                  <a:pt x="870623" y="57589"/>
                  <a:pt x="910501" y="44364"/>
                  <a:pt x="857250" y="1763"/>
                </a:cubicBezTo>
                <a:cubicBezTo>
                  <a:pt x="852291" y="-2204"/>
                  <a:pt x="865188" y="1763"/>
                  <a:pt x="866775" y="1763"/>
                </a:cubicBezTo>
                <a:close/>
              </a:path>
            </a:pathLst>
          </a:custGeom>
          <a:solidFill>
            <a:schemeClr val="accent1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-12561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Pond and Marsh Area Behind Sea Road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28575" y="2286000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Area at 11 Feet NAVD88 = 20.6 Acres</a:t>
            </a:r>
            <a:endParaRPr lang="en-US" sz="16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191000"/>
            <a:ext cx="297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Volume at 11 Feet NAVD88 = 50,000 Cubic Meters </a:t>
            </a:r>
          </a:p>
          <a:p>
            <a:pPr algn="ctr"/>
            <a:r>
              <a:rPr lang="en-US" sz="1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(From GIS)</a:t>
            </a:r>
            <a:endParaRPr lang="en-US" sz="16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90950" y="3606225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Culvert Outlet Pipe</a:t>
            </a:r>
            <a:endParaRPr lang="en-US" sz="16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486400" y="3810000"/>
            <a:ext cx="609600" cy="0"/>
          </a:xfrm>
          <a:prstGeom prst="straightConnector1">
            <a:avLst/>
          </a:prstGeom>
          <a:ln w="34925">
            <a:solidFill>
              <a:srgbClr val="FFFF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816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38100" y="1533525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Runup on a Sandy Beach</a:t>
            </a:r>
            <a:endParaRPr 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99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U:\Tonys Projects\CAR Area\Seawall Road\Seawall Motel\Graphics from 2015.11.30 Survey\Ocean Sid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3" y="23337"/>
            <a:ext cx="9078593" cy="681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592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905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Manning Equation</a:t>
            </a:r>
          </a:p>
        </p:txBody>
      </p:sp>
      <p:sp>
        <p:nvSpPr>
          <p:cNvPr id="3" name="Oval 2"/>
          <p:cNvSpPr/>
          <p:nvPr/>
        </p:nvSpPr>
        <p:spPr>
          <a:xfrm>
            <a:off x="609600" y="1066800"/>
            <a:ext cx="2743200" cy="2590800"/>
          </a:xfrm>
          <a:prstGeom prst="ellipse">
            <a:avLst/>
          </a:prstGeom>
          <a:solidFill>
            <a:srgbClr val="00B0F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562600" y="1066800"/>
            <a:ext cx="2743200" cy="25908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771525" y="1076325"/>
            <a:ext cx="2409825" cy="647700"/>
          </a:xfrm>
          <a:custGeom>
            <a:avLst/>
            <a:gdLst>
              <a:gd name="connsiteX0" fmla="*/ 0 w 2409825"/>
              <a:gd name="connsiteY0" fmla="*/ 647700 h 647700"/>
              <a:gd name="connsiteX1" fmla="*/ 2409825 w 2409825"/>
              <a:gd name="connsiteY1" fmla="*/ 628650 h 647700"/>
              <a:gd name="connsiteX2" fmla="*/ 2324100 w 2409825"/>
              <a:gd name="connsiteY2" fmla="*/ 542925 h 647700"/>
              <a:gd name="connsiteX3" fmla="*/ 2152650 w 2409825"/>
              <a:gd name="connsiteY3" fmla="*/ 352425 h 647700"/>
              <a:gd name="connsiteX4" fmla="*/ 1866900 w 2409825"/>
              <a:gd name="connsiteY4" fmla="*/ 152400 h 647700"/>
              <a:gd name="connsiteX5" fmla="*/ 1647825 w 2409825"/>
              <a:gd name="connsiteY5" fmla="*/ 66675 h 647700"/>
              <a:gd name="connsiteX6" fmla="*/ 1419225 w 2409825"/>
              <a:gd name="connsiteY6" fmla="*/ 19050 h 647700"/>
              <a:gd name="connsiteX7" fmla="*/ 1171575 w 2409825"/>
              <a:gd name="connsiteY7" fmla="*/ 0 h 647700"/>
              <a:gd name="connsiteX8" fmla="*/ 866775 w 2409825"/>
              <a:gd name="connsiteY8" fmla="*/ 28575 h 647700"/>
              <a:gd name="connsiteX9" fmla="*/ 590550 w 2409825"/>
              <a:gd name="connsiteY9" fmla="*/ 133350 h 647700"/>
              <a:gd name="connsiteX10" fmla="*/ 285750 w 2409825"/>
              <a:gd name="connsiteY10" fmla="*/ 342900 h 647700"/>
              <a:gd name="connsiteX11" fmla="*/ 123825 w 2409825"/>
              <a:gd name="connsiteY11" fmla="*/ 523875 h 647700"/>
              <a:gd name="connsiteX12" fmla="*/ 0 w 2409825"/>
              <a:gd name="connsiteY12" fmla="*/ 647700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09825" h="647700">
                <a:moveTo>
                  <a:pt x="0" y="647700"/>
                </a:moveTo>
                <a:lnTo>
                  <a:pt x="2409825" y="628650"/>
                </a:lnTo>
                <a:lnTo>
                  <a:pt x="2324100" y="542925"/>
                </a:lnTo>
                <a:lnTo>
                  <a:pt x="2152650" y="352425"/>
                </a:lnTo>
                <a:lnTo>
                  <a:pt x="1866900" y="152400"/>
                </a:lnTo>
                <a:lnTo>
                  <a:pt x="1647825" y="66675"/>
                </a:lnTo>
                <a:lnTo>
                  <a:pt x="1419225" y="19050"/>
                </a:lnTo>
                <a:lnTo>
                  <a:pt x="1171575" y="0"/>
                </a:lnTo>
                <a:lnTo>
                  <a:pt x="866775" y="28575"/>
                </a:lnTo>
                <a:lnTo>
                  <a:pt x="590550" y="133350"/>
                </a:lnTo>
                <a:lnTo>
                  <a:pt x="285750" y="342900"/>
                </a:lnTo>
                <a:lnTo>
                  <a:pt x="123825" y="523875"/>
                </a:lnTo>
                <a:lnTo>
                  <a:pt x="0" y="6477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5729287" y="3009900"/>
            <a:ext cx="2409825" cy="647700"/>
          </a:xfrm>
          <a:custGeom>
            <a:avLst/>
            <a:gdLst>
              <a:gd name="connsiteX0" fmla="*/ 0 w 2409825"/>
              <a:gd name="connsiteY0" fmla="*/ 647700 h 647700"/>
              <a:gd name="connsiteX1" fmla="*/ 2409825 w 2409825"/>
              <a:gd name="connsiteY1" fmla="*/ 628650 h 647700"/>
              <a:gd name="connsiteX2" fmla="*/ 2324100 w 2409825"/>
              <a:gd name="connsiteY2" fmla="*/ 542925 h 647700"/>
              <a:gd name="connsiteX3" fmla="*/ 2152650 w 2409825"/>
              <a:gd name="connsiteY3" fmla="*/ 352425 h 647700"/>
              <a:gd name="connsiteX4" fmla="*/ 1866900 w 2409825"/>
              <a:gd name="connsiteY4" fmla="*/ 152400 h 647700"/>
              <a:gd name="connsiteX5" fmla="*/ 1647825 w 2409825"/>
              <a:gd name="connsiteY5" fmla="*/ 66675 h 647700"/>
              <a:gd name="connsiteX6" fmla="*/ 1419225 w 2409825"/>
              <a:gd name="connsiteY6" fmla="*/ 19050 h 647700"/>
              <a:gd name="connsiteX7" fmla="*/ 1171575 w 2409825"/>
              <a:gd name="connsiteY7" fmla="*/ 0 h 647700"/>
              <a:gd name="connsiteX8" fmla="*/ 866775 w 2409825"/>
              <a:gd name="connsiteY8" fmla="*/ 28575 h 647700"/>
              <a:gd name="connsiteX9" fmla="*/ 590550 w 2409825"/>
              <a:gd name="connsiteY9" fmla="*/ 133350 h 647700"/>
              <a:gd name="connsiteX10" fmla="*/ 285750 w 2409825"/>
              <a:gd name="connsiteY10" fmla="*/ 342900 h 647700"/>
              <a:gd name="connsiteX11" fmla="*/ 123825 w 2409825"/>
              <a:gd name="connsiteY11" fmla="*/ 523875 h 647700"/>
              <a:gd name="connsiteX12" fmla="*/ 0 w 2409825"/>
              <a:gd name="connsiteY12" fmla="*/ 647700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09825" h="647700">
                <a:moveTo>
                  <a:pt x="0" y="647700"/>
                </a:moveTo>
                <a:lnTo>
                  <a:pt x="2409825" y="628650"/>
                </a:lnTo>
                <a:lnTo>
                  <a:pt x="2324100" y="542925"/>
                </a:lnTo>
                <a:lnTo>
                  <a:pt x="2152650" y="352425"/>
                </a:lnTo>
                <a:lnTo>
                  <a:pt x="1866900" y="152400"/>
                </a:lnTo>
                <a:lnTo>
                  <a:pt x="1647825" y="66675"/>
                </a:lnTo>
                <a:lnTo>
                  <a:pt x="1419225" y="19050"/>
                </a:lnTo>
                <a:lnTo>
                  <a:pt x="1171575" y="0"/>
                </a:lnTo>
                <a:lnTo>
                  <a:pt x="866775" y="28575"/>
                </a:lnTo>
                <a:lnTo>
                  <a:pt x="590550" y="133350"/>
                </a:lnTo>
                <a:lnTo>
                  <a:pt x="285750" y="342900"/>
                </a:lnTo>
                <a:lnTo>
                  <a:pt x="123825" y="523875"/>
                </a:lnTo>
                <a:lnTo>
                  <a:pt x="0" y="64770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09600" y="1076325"/>
            <a:ext cx="2743200" cy="2590800"/>
          </a:xfrm>
          <a:prstGeom prst="ellipse">
            <a:avLst/>
          </a:pr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562599" y="1066800"/>
            <a:ext cx="2743200" cy="2590800"/>
          </a:xfrm>
          <a:prstGeom prst="ellipse">
            <a:avLst/>
          </a:prstGeom>
          <a:noFill/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71525" y="3851791"/>
            <a:ext cx="22764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More than half full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860829" y="3851791"/>
            <a:ext cx="21467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Less than half full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781050" y="4221123"/>
                <a:ext cx="2230482" cy="17779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</a:rPr>
                      <m:t>𝒓</m:t>
                    </m:r>
                    <m:r>
                      <a:rPr lang="en-US" b="1" i="1" smtClean="0">
                        <a:latin typeface="Cambria Math"/>
                      </a:rPr>
                      <m:t>= </m:t>
                    </m:r>
                    <m:f>
                      <m:fPr>
                        <m:type m:val="skw"/>
                        <m:ctrlPr>
                          <a:rPr lang="en-US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1" i="1" smtClean="0">
                            <a:latin typeface="Cambria Math"/>
                          </a:rPr>
                          <m:t>𝑫</m:t>
                        </m:r>
                      </m:num>
                      <m:den>
                        <m:r>
                          <a:rPr lang="en-US" b="1" i="1" smtClean="0">
                            <a:latin typeface="Cambria Math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b="1" dirty="0" smtClean="0"/>
                  <a:t>        h = 2r - y</a:t>
                </a:r>
              </a:p>
              <a:p>
                <a:r>
                  <a:rPr lang="el-GR" b="1" dirty="0" smtClean="0"/>
                  <a:t>θ</a:t>
                </a:r>
                <a:r>
                  <a:rPr lang="en-US" b="1" dirty="0" smtClean="0"/>
                  <a:t> = 2 arc cos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1" i="1" smtClean="0"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1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b="1" i="1" smtClean="0">
                                <a:latin typeface="Cambria Math"/>
                              </a:rPr>
                              <m:t>𝒓</m:t>
                            </m:r>
                            <m:r>
                              <a:rPr lang="en-US" b="1" i="1" smtClean="0">
                                <a:latin typeface="Cambria Math"/>
                              </a:rPr>
                              <m:t> −</m:t>
                            </m:r>
                            <m:r>
                              <a:rPr lang="en-US" b="1" i="1" smtClean="0">
                                <a:latin typeface="Cambria Math"/>
                              </a:rPr>
                              <m:t>𝒉</m:t>
                            </m:r>
                          </m:num>
                          <m:den>
                            <m:r>
                              <a:rPr lang="en-US" b="1" i="1" smtClean="0">
                                <a:latin typeface="Cambria Math"/>
                              </a:rPr>
                              <m:t>𝒓</m:t>
                            </m:r>
                          </m:den>
                        </m:f>
                      </m:e>
                    </m:d>
                  </m:oMath>
                </a14:m>
                <a:endParaRPr lang="en-US" b="1" dirty="0" smtClean="0"/>
              </a:p>
              <a:p>
                <a:r>
                  <a:rPr lang="en-US" b="1" dirty="0" smtClean="0"/>
                  <a:t>A =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</a:rPr>
                      <m:t>𝝅</m:t>
                    </m:r>
                    <m:sSup>
                      <m:sSupPr>
                        <m:ctrlPr>
                          <a:rPr lang="en-US" b="1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/>
                          </a:rPr>
                          <m:t>𝒓</m:t>
                        </m:r>
                      </m:e>
                      <m:sup>
                        <m:r>
                          <a:rPr lang="en-US" b="1" i="1" smtClean="0"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b="1" dirty="0" smtClean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 smtClean="0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1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latin typeface="Cambria Math"/>
                              </a:rPr>
                              <m:t>𝒓</m:t>
                            </m:r>
                          </m:e>
                          <m:sup>
                            <m:r>
                              <a:rPr lang="en-US" b="1" i="1" smtClean="0">
                                <a:latin typeface="Cambria Math"/>
                              </a:rPr>
                              <m:t>𝟐</m:t>
                            </m:r>
                          </m:sup>
                        </m:sSup>
                        <m:d>
                          <m:dPr>
                            <m:ctrlPr>
                              <a:rPr lang="en-US" b="1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l-GR" b="1" i="1" smtClean="0">
                                <a:latin typeface="Cambria Math"/>
                              </a:rPr>
                              <m:t>𝜽</m:t>
                            </m:r>
                            <m:r>
                              <a:rPr lang="en-US" b="1" i="1" smtClean="0">
                                <a:latin typeface="Cambria Math"/>
                              </a:rPr>
                              <m:t>−</m:t>
                            </m:r>
                            <m:r>
                              <a:rPr lang="en-US" b="1" i="1" smtClean="0">
                                <a:latin typeface="Cambria Math"/>
                              </a:rPr>
                              <m:t>𝒔𝒊𝒏</m:t>
                            </m:r>
                            <m:r>
                              <a:rPr lang="el-GR" b="1" i="1" smtClean="0">
                                <a:latin typeface="Cambria Math"/>
                              </a:rPr>
                              <m:t>𝜽</m:t>
                            </m:r>
                          </m:e>
                        </m:d>
                      </m:num>
                      <m:den>
                        <m:r>
                          <a:rPr lang="en-US" b="1" i="1" smtClean="0">
                            <a:latin typeface="Cambria Math"/>
                          </a:rPr>
                          <m:t>𝟐</m:t>
                        </m:r>
                      </m:den>
                    </m:f>
                  </m:oMath>
                </a14:m>
                <a:endParaRPr lang="en-US" b="1" dirty="0" smtClean="0"/>
              </a:p>
              <a:p>
                <a:r>
                  <a:rPr lang="en-US" b="1" dirty="0" smtClean="0"/>
                  <a:t>P = 2</a:t>
                </a:r>
                <a:r>
                  <a:rPr lang="en-US" b="1" dirty="0" smtClean="0">
                    <a:latin typeface="Cambria Math"/>
                    <a:ea typeface="Cambria Math"/>
                  </a:rPr>
                  <a:t>𝝅r – r</a:t>
                </a:r>
                <a:r>
                  <a:rPr lang="el-GR" b="1" dirty="0" smtClean="0">
                    <a:latin typeface="Cambria Math"/>
                    <a:ea typeface="Cambria Math"/>
                  </a:rPr>
                  <a:t>θ</a:t>
                </a:r>
                <a:endParaRPr lang="en-US" b="1" dirty="0" smtClean="0">
                  <a:latin typeface="Cambria Math"/>
                  <a:ea typeface="Cambria Math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/>
                          </a:rPr>
                          <m:t>𝑹</m:t>
                        </m:r>
                      </m:e>
                      <m:sub>
                        <m:r>
                          <a:rPr lang="en-US" b="1" i="1" smtClean="0">
                            <a:latin typeface="Cambria Math"/>
                          </a:rPr>
                          <m:t>𝒉</m:t>
                        </m:r>
                      </m:sub>
                    </m:sSub>
                  </m:oMath>
                </a14:m>
                <a:r>
                  <a:rPr lang="en-US" b="1" dirty="0" smtClean="0"/>
                  <a:t> = A/P</a:t>
                </a:r>
                <a:endParaRPr lang="en-US" b="1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050" y="4221123"/>
                <a:ext cx="2230482" cy="1777923"/>
              </a:xfrm>
              <a:prstGeom prst="rect">
                <a:avLst/>
              </a:prstGeom>
              <a:blipFill rotWithShape="1">
                <a:blip r:embed="rId3"/>
                <a:stretch>
                  <a:fillRect l="-2186" t="-24315" r="-1639" b="-4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/>
          <p:cNvCxnSpPr/>
          <p:nvPr/>
        </p:nvCxnSpPr>
        <p:spPr>
          <a:xfrm>
            <a:off x="1981200" y="1114425"/>
            <a:ext cx="0" cy="609600"/>
          </a:xfrm>
          <a:prstGeom prst="straightConnector1">
            <a:avLst/>
          </a:prstGeom>
          <a:ln w="31750">
            <a:solidFill>
              <a:srgbClr val="C0000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990725" y="1234559"/>
            <a:ext cx="308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h</a:t>
            </a:r>
            <a:endParaRPr lang="en-US" dirty="0"/>
          </a:p>
        </p:txBody>
      </p:sp>
      <p:cxnSp>
        <p:nvCxnSpPr>
          <p:cNvPr id="21" name="Straight Connector 20"/>
          <p:cNvCxnSpPr>
            <a:endCxn id="6" idx="3"/>
          </p:cNvCxnSpPr>
          <p:nvPr/>
        </p:nvCxnSpPr>
        <p:spPr>
          <a:xfrm flipV="1">
            <a:off x="1976437" y="1428750"/>
            <a:ext cx="947738" cy="94297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endCxn id="6" idx="10"/>
          </p:cNvCxnSpPr>
          <p:nvPr/>
        </p:nvCxnSpPr>
        <p:spPr>
          <a:xfrm flipH="1" flipV="1">
            <a:off x="1057275" y="1419225"/>
            <a:ext cx="933450" cy="95250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Block Arc 27"/>
          <p:cNvSpPr/>
          <p:nvPr/>
        </p:nvSpPr>
        <p:spPr>
          <a:xfrm>
            <a:off x="1524000" y="1895475"/>
            <a:ext cx="926305" cy="533400"/>
          </a:xfrm>
          <a:prstGeom prst="blockArc">
            <a:avLst>
              <a:gd name="adj1" fmla="val 12361282"/>
              <a:gd name="adj2" fmla="val 20122619"/>
              <a:gd name="adj3" fmla="val 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1793395" y="1890712"/>
                <a:ext cx="39465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000" b="1" i="0" smtClean="0">
                          <a:latin typeface="Cambria Math"/>
                        </a:rPr>
                        <m:t>𝛉</m:t>
                      </m:r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3395" y="1890712"/>
                <a:ext cx="394659" cy="40011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Connector 19"/>
          <p:cNvCxnSpPr/>
          <p:nvPr/>
        </p:nvCxnSpPr>
        <p:spPr>
          <a:xfrm flipH="1">
            <a:off x="5729288" y="2290822"/>
            <a:ext cx="1204912" cy="71907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 flipV="1">
            <a:off x="6934200" y="2290822"/>
            <a:ext cx="1204912" cy="71907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rc 14"/>
          <p:cNvSpPr/>
          <p:nvPr/>
        </p:nvSpPr>
        <p:spPr>
          <a:xfrm>
            <a:off x="6629398" y="2112704"/>
            <a:ext cx="685801" cy="537657"/>
          </a:xfrm>
          <a:prstGeom prst="arc">
            <a:avLst>
              <a:gd name="adj1" fmla="val 1079962"/>
              <a:gd name="adj2" fmla="val 10075835"/>
            </a:avLst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6774967" y="2290822"/>
                <a:ext cx="39465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000" b="1" i="0" smtClean="0">
                          <a:latin typeface="Cambria Math"/>
                        </a:rPr>
                        <m:t>𝛉</m:t>
                      </m:r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4967" y="2290822"/>
                <a:ext cx="394659" cy="40011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/>
          <p:cNvCxnSpPr/>
          <p:nvPr/>
        </p:nvCxnSpPr>
        <p:spPr>
          <a:xfrm>
            <a:off x="6934200" y="3009900"/>
            <a:ext cx="0" cy="609600"/>
          </a:xfrm>
          <a:prstGeom prst="straightConnector1">
            <a:avLst/>
          </a:prstGeom>
          <a:ln w="31750">
            <a:solidFill>
              <a:srgbClr val="C0000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6934199" y="3130034"/>
            <a:ext cx="308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h</a:t>
            </a:r>
            <a:endParaRPr lang="en-US" dirty="0"/>
          </a:p>
        </p:txBody>
      </p:sp>
      <p:cxnSp>
        <p:nvCxnSpPr>
          <p:cNvPr id="30" name="Straight Arrow Connector 29"/>
          <p:cNvCxnSpPr>
            <a:endCxn id="3" idx="2"/>
          </p:cNvCxnSpPr>
          <p:nvPr/>
        </p:nvCxnSpPr>
        <p:spPr>
          <a:xfrm flipH="1">
            <a:off x="609600" y="2362200"/>
            <a:ext cx="1381125" cy="0"/>
          </a:xfrm>
          <a:prstGeom prst="straightConnector1">
            <a:avLst/>
          </a:prstGeom>
          <a:ln w="31750">
            <a:solidFill>
              <a:srgbClr val="C0000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1105296" y="1967210"/>
                <a:ext cx="39946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smtClean="0">
                          <a:latin typeface="Cambria Math"/>
                        </a:rPr>
                        <m:t>𝐫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5296" y="1967210"/>
                <a:ext cx="399468" cy="46166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Arrow Connector 32"/>
          <p:cNvCxnSpPr/>
          <p:nvPr/>
        </p:nvCxnSpPr>
        <p:spPr>
          <a:xfrm flipH="1">
            <a:off x="5553074" y="2290822"/>
            <a:ext cx="1381125" cy="0"/>
          </a:xfrm>
          <a:prstGeom prst="straightConnector1">
            <a:avLst/>
          </a:prstGeom>
          <a:ln w="31750">
            <a:solidFill>
              <a:srgbClr val="C0000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6043902" y="1938917"/>
                <a:ext cx="39946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smtClean="0">
                          <a:latin typeface="Cambria Math"/>
                        </a:rPr>
                        <m:t>𝐫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3902" y="1938917"/>
                <a:ext cx="399468" cy="46166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5960160" y="4221122"/>
                <a:ext cx="2024272" cy="17779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</a:rPr>
                      <m:t>𝒓</m:t>
                    </m:r>
                    <m:r>
                      <a:rPr lang="en-US" b="1" i="1" smtClean="0">
                        <a:latin typeface="Cambria Math"/>
                      </a:rPr>
                      <m:t>= </m:t>
                    </m:r>
                    <m:f>
                      <m:fPr>
                        <m:type m:val="skw"/>
                        <m:ctrlPr>
                          <a:rPr lang="en-US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1" i="1" smtClean="0">
                            <a:latin typeface="Cambria Math"/>
                          </a:rPr>
                          <m:t>𝑫</m:t>
                        </m:r>
                      </m:num>
                      <m:den>
                        <m:r>
                          <a:rPr lang="en-US" b="1" i="1" smtClean="0">
                            <a:latin typeface="Cambria Math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b="1" dirty="0" smtClean="0"/>
                  <a:t>        h = y</a:t>
                </a:r>
              </a:p>
              <a:p>
                <a:r>
                  <a:rPr lang="el-GR" b="1" dirty="0" smtClean="0"/>
                  <a:t>θ</a:t>
                </a:r>
                <a:r>
                  <a:rPr lang="en-US" b="1" dirty="0" smtClean="0"/>
                  <a:t> = 2 arc cos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1" i="1" smtClean="0"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1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b="1" i="1" smtClean="0">
                                <a:latin typeface="Cambria Math"/>
                              </a:rPr>
                              <m:t>𝒓</m:t>
                            </m:r>
                            <m:r>
                              <a:rPr lang="en-US" b="1" i="1" smtClean="0">
                                <a:latin typeface="Cambria Math"/>
                              </a:rPr>
                              <m:t> −</m:t>
                            </m:r>
                            <m:r>
                              <a:rPr lang="en-US" b="1" i="1" smtClean="0">
                                <a:latin typeface="Cambria Math"/>
                              </a:rPr>
                              <m:t>𝒉</m:t>
                            </m:r>
                          </m:num>
                          <m:den>
                            <m:r>
                              <a:rPr lang="en-US" b="1" i="1" smtClean="0">
                                <a:latin typeface="Cambria Math"/>
                              </a:rPr>
                              <m:t>𝒓</m:t>
                            </m:r>
                          </m:den>
                        </m:f>
                      </m:e>
                    </m:d>
                  </m:oMath>
                </a14:m>
                <a:endParaRPr lang="en-US" b="1" dirty="0" smtClean="0"/>
              </a:p>
              <a:p>
                <a:r>
                  <a:rPr lang="en-US" b="1" dirty="0" smtClean="0"/>
                  <a:t>A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 smtClean="0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1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latin typeface="Cambria Math"/>
                              </a:rPr>
                              <m:t>𝒓</m:t>
                            </m:r>
                          </m:e>
                          <m:sup>
                            <m:r>
                              <a:rPr lang="en-US" b="1" i="1" smtClean="0">
                                <a:latin typeface="Cambria Math"/>
                              </a:rPr>
                              <m:t>𝟐</m:t>
                            </m:r>
                          </m:sup>
                        </m:sSup>
                        <m:d>
                          <m:dPr>
                            <m:ctrlPr>
                              <a:rPr lang="en-US" b="1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l-GR" b="1" i="1" smtClean="0">
                                <a:latin typeface="Cambria Math"/>
                              </a:rPr>
                              <m:t>𝜽</m:t>
                            </m:r>
                            <m:r>
                              <a:rPr lang="en-US" b="1" i="1" smtClean="0">
                                <a:latin typeface="Cambria Math"/>
                              </a:rPr>
                              <m:t>−</m:t>
                            </m:r>
                            <m:r>
                              <a:rPr lang="en-US" b="1" i="1" smtClean="0">
                                <a:latin typeface="Cambria Math"/>
                              </a:rPr>
                              <m:t>𝒔𝒊𝒏</m:t>
                            </m:r>
                            <m:r>
                              <a:rPr lang="el-GR" b="1" i="1" smtClean="0">
                                <a:latin typeface="Cambria Math"/>
                              </a:rPr>
                              <m:t>𝜽</m:t>
                            </m:r>
                          </m:e>
                        </m:d>
                      </m:num>
                      <m:den>
                        <m:r>
                          <a:rPr lang="en-US" b="1" i="1" smtClean="0">
                            <a:latin typeface="Cambria Math"/>
                          </a:rPr>
                          <m:t>𝟐</m:t>
                        </m:r>
                      </m:den>
                    </m:f>
                  </m:oMath>
                </a14:m>
                <a:endParaRPr lang="en-US" b="1" dirty="0" smtClean="0"/>
              </a:p>
              <a:p>
                <a:r>
                  <a:rPr lang="en-US" b="1" dirty="0" smtClean="0"/>
                  <a:t>P = </a:t>
                </a:r>
                <a:r>
                  <a:rPr lang="en-US" b="1" dirty="0" smtClean="0">
                    <a:latin typeface="Cambria Math"/>
                    <a:ea typeface="Cambria Math"/>
                  </a:rPr>
                  <a:t>r</a:t>
                </a:r>
                <a:r>
                  <a:rPr lang="el-GR" b="1" dirty="0" smtClean="0">
                    <a:latin typeface="Cambria Math"/>
                    <a:ea typeface="Cambria Math"/>
                  </a:rPr>
                  <a:t>θ</a:t>
                </a:r>
                <a:endParaRPr lang="en-US" b="1" dirty="0" smtClean="0">
                  <a:latin typeface="Cambria Math"/>
                  <a:ea typeface="Cambria Math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/>
                          </a:rPr>
                          <m:t>𝑹</m:t>
                        </m:r>
                      </m:e>
                      <m:sub>
                        <m:r>
                          <a:rPr lang="en-US" b="1" i="1" smtClean="0">
                            <a:latin typeface="Cambria Math"/>
                          </a:rPr>
                          <m:t>𝒉</m:t>
                        </m:r>
                      </m:sub>
                    </m:sSub>
                  </m:oMath>
                </a14:m>
                <a:r>
                  <a:rPr lang="en-US" b="1" dirty="0" smtClean="0"/>
                  <a:t> = A/P</a:t>
                </a:r>
                <a:endParaRPr lang="en-US" b="1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0160" y="4221122"/>
                <a:ext cx="2024272" cy="1777923"/>
              </a:xfrm>
              <a:prstGeom prst="rect">
                <a:avLst/>
              </a:prstGeom>
              <a:blipFill rotWithShape="1">
                <a:blip r:embed="rId8"/>
                <a:stretch>
                  <a:fillRect l="-2711" t="-24315" b="-4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2685309" y="5486400"/>
                <a:ext cx="2898422" cy="1267591"/>
              </a:xfrm>
              <a:prstGeom prst="rect">
                <a:avLst/>
              </a:prstGeom>
              <a:noFill/>
              <a:ln w="15875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Q 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1" i="1" smtClean="0"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type m:val="lin"/>
                            <m:ctrlPr>
                              <a:rPr lang="en-US" b="1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b="1" i="1" smtClean="0">
                                <a:latin typeface="Cambria Math"/>
                              </a:rPr>
                              <m:t>𝟏</m:t>
                            </m:r>
                            <m:r>
                              <a:rPr lang="en-US" b="1" i="1" smtClean="0">
                                <a:latin typeface="Cambria Math"/>
                              </a:rPr>
                              <m:t>.</m:t>
                            </m:r>
                            <m:r>
                              <a:rPr lang="en-US" b="1" i="1" smtClean="0">
                                <a:latin typeface="Cambria Math"/>
                              </a:rPr>
                              <m:t>𝟒𝟗</m:t>
                            </m:r>
                          </m:num>
                          <m:den>
                            <m:r>
                              <a:rPr lang="en-US" b="1" i="1" smtClean="0">
                                <a:latin typeface="Cambria Math"/>
                              </a:rPr>
                              <m:t>𝒏</m:t>
                            </m:r>
                          </m:den>
                        </m:f>
                      </m:e>
                    </m:d>
                  </m:oMath>
                </a14:m>
                <a:r>
                  <a:rPr lang="en-US" b="1" dirty="0" smtClean="0"/>
                  <a:t>A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1" i="1" dirty="0" smtClean="0">
                            <a:latin typeface="Cambria Math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1" i="1" dirty="0" smtClean="0">
                                <a:latin typeface="Cambria Math"/>
                              </a:rPr>
                            </m:ctrlPr>
                          </m:sSubSupPr>
                          <m:e>
                            <m:sSub>
                              <m:sSubPr>
                                <m:ctrlPr>
                                  <a:rPr lang="en-US" b="1" i="1" dirty="0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b="1" i="1" dirty="0" smtClean="0">
                                    <a:latin typeface="Cambria Math"/>
                                  </a:rPr>
                                  <m:t>𝑹</m:t>
                                </m:r>
                              </m:e>
                              <m:sub>
                                <m:r>
                                  <a:rPr lang="en-US" b="1" i="1" dirty="0" smtClean="0">
                                    <a:latin typeface="Cambria Math"/>
                                  </a:rPr>
                                  <m:t>𝒉</m:t>
                                </m:r>
                              </m:sub>
                            </m:sSub>
                          </m:e>
                          <m:sub/>
                          <m:sup>
                            <m:r>
                              <a:rPr lang="en-US" b="1" i="1" dirty="0" smtClean="0">
                                <a:latin typeface="Cambria Math"/>
                              </a:rPr>
                              <m:t>𝟐</m:t>
                            </m:r>
                            <m:r>
                              <a:rPr lang="en-US" b="1" i="1" dirty="0" smtClean="0">
                                <a:latin typeface="Cambria Math"/>
                              </a:rPr>
                              <m:t>/</m:t>
                            </m:r>
                            <m:r>
                              <a:rPr lang="en-US" b="1" i="1" dirty="0" smtClean="0">
                                <a:latin typeface="Cambria Math"/>
                              </a:rPr>
                              <m:t>𝟑</m:t>
                            </m:r>
                          </m:sup>
                        </m:sSubSup>
                      </m:e>
                    </m:d>
                    <m:sSup>
                      <m:sSupPr>
                        <m:ctrlPr>
                          <a:rPr lang="en-US" b="1" i="1" dirty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1" i="1" dirty="0" smtClean="0">
                            <a:latin typeface="Cambria Math"/>
                          </a:rPr>
                          <m:t>𝑺</m:t>
                        </m:r>
                      </m:e>
                      <m:sup>
                        <m:f>
                          <m:fPr>
                            <m:type m:val="lin"/>
                            <m:ctrlPr>
                              <a:rPr lang="en-US" b="1" i="1" dirty="0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b="1" i="1" dirty="0" smtClean="0">
                                <a:latin typeface="Cambria Math"/>
                              </a:rPr>
                              <m:t>𝟏</m:t>
                            </m:r>
                          </m:num>
                          <m:den>
                            <m:r>
                              <a:rPr lang="en-US" b="1" i="1" dirty="0" smtClean="0">
                                <a:latin typeface="Cambria Math"/>
                              </a:rPr>
                              <m:t>𝟐</m:t>
                            </m:r>
                          </m:den>
                        </m:f>
                      </m:sup>
                    </m:sSup>
                  </m:oMath>
                </a14:m>
                <a:endParaRPr lang="en-US" b="1" dirty="0" smtClean="0"/>
              </a:p>
              <a:p>
                <a:r>
                  <a:rPr lang="en-US" b="1" dirty="0" smtClean="0"/>
                  <a:t>Q =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b="1" i="1" smtClean="0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1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1" i="0" smtClean="0">
                                <a:latin typeface="Cambria Math"/>
                              </a:rPr>
                              <m:t> </m:t>
                            </m:r>
                            <m:r>
                              <a:rPr lang="en-US" b="1" i="0" smtClean="0">
                                <a:latin typeface="Cambria Math"/>
                              </a:rPr>
                              <m:t>𝐟𝐭</m:t>
                            </m:r>
                            <m:r>
                              <a:rPr lang="en-US" b="1" i="1" smtClean="0">
                                <a:latin typeface="Cambria Math"/>
                              </a:rPr>
                              <m:t>.</m:t>
                            </m:r>
                          </m:e>
                          <m:sup>
                            <m:r>
                              <a:rPr lang="en-US" b="1" i="1" smtClean="0">
                                <a:latin typeface="Cambria Math"/>
                              </a:rPr>
                              <m:t>𝟑</m:t>
                            </m:r>
                          </m:sup>
                        </m:sSup>
                      </m:num>
                      <m:den>
                        <m:r>
                          <a:rPr lang="en-US" b="1" i="0" smtClean="0">
                            <a:latin typeface="Cambria Math"/>
                          </a:rPr>
                          <m:t>𝐬𝐞𝐜𝐨𝐧𝐝</m:t>
                        </m:r>
                      </m:den>
                    </m:f>
                  </m:oMath>
                </a14:m>
                <a:endParaRPr lang="en-US" b="1" dirty="0" smtClean="0"/>
              </a:p>
              <a:p>
                <a:r>
                  <a:rPr lang="en-US" b="1" dirty="0" smtClean="0"/>
                  <a:t> S = bottom slope of channel</a:t>
                </a:r>
              </a:p>
              <a:p>
                <a:r>
                  <a:rPr lang="en-US" b="1" dirty="0"/>
                  <a:t> </a:t>
                </a:r>
                <a:r>
                  <a:rPr lang="en-US" b="1" dirty="0" smtClean="0"/>
                  <a:t>n = Roughness Coefficient</a:t>
                </a:r>
                <a:endParaRPr lang="en-US" b="1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5309" y="5486400"/>
                <a:ext cx="2898422" cy="1267591"/>
              </a:xfrm>
              <a:prstGeom prst="rect">
                <a:avLst/>
              </a:prstGeom>
              <a:blipFill rotWithShape="1">
                <a:blip r:embed="rId9"/>
                <a:stretch>
                  <a:fillRect l="-1674" t="-30332" r="-10460" b="-6635"/>
                </a:stretch>
              </a:blipFill>
              <a:ln w="158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/>
          <p:cNvSpPr/>
          <p:nvPr/>
        </p:nvSpPr>
        <p:spPr>
          <a:xfrm>
            <a:off x="3307257" y="652760"/>
            <a:ext cx="22553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Used to Compute </a:t>
            </a: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volume flowing through pipe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31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63004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050" y="3506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Arial" pitchFamily="34" charset="0"/>
                <a:cs typeface="Arial" pitchFamily="34" charset="0"/>
              </a:rPr>
              <a:t>Seawall Road Webcam</a:t>
            </a:r>
            <a:endParaRPr lang="en-US" sz="4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0" y="5486400"/>
            <a:ext cx="3048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Can deploy data logger or install staff rod that can be read from webcam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71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8" y="4763"/>
            <a:ext cx="9115425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2200275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438275"/>
            <a:ext cx="2200275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62000" y="1557337"/>
            <a:ext cx="2286000" cy="143351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81050" y="1846688"/>
            <a:ext cx="2285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Wave Height</a:t>
            </a:r>
          </a:p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Period</a:t>
            </a:r>
          </a:p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Water level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3233737" y="1981200"/>
            <a:ext cx="957263" cy="457200"/>
          </a:xfrm>
          <a:prstGeom prst="rightArrow">
            <a:avLst/>
          </a:prstGeom>
          <a:solidFill>
            <a:srgbClr val="180CB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" y="19050"/>
            <a:ext cx="9123363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-42862" y="105816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Modeling Seawall Road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138" y="4232964"/>
            <a:ext cx="1947862" cy="491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12369" y="4232964"/>
            <a:ext cx="3602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Flooded Pond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1605" y="4829175"/>
            <a:ext cx="35607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</a:t>
            </a: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ill allow volume validation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Results can be compared with other sites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41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286000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Questions ??</a:t>
            </a:r>
          </a:p>
        </p:txBody>
      </p:sp>
    </p:spTree>
    <p:extLst>
      <p:ext uri="{BB962C8B-B14F-4D97-AF65-F5344CB8AC3E}">
        <p14:creationId xmlns:p14="http://schemas.microsoft.com/office/powerpoint/2010/main" val="174606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561975"/>
            <a:ext cx="7886700" cy="576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276600"/>
            <a:ext cx="16383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276599"/>
            <a:ext cx="16383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276599"/>
            <a:ext cx="59055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5" y="4457700"/>
            <a:ext cx="457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25" y="3895725"/>
            <a:ext cx="6477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8166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2059" name="Rectangle 11"/>
          <p:cNvSpPr>
            <a:spLocks noChangeArrowheads="1"/>
          </p:cNvSpPr>
          <p:nvPr/>
        </p:nvSpPr>
        <p:spPr bwMode="auto">
          <a:xfrm>
            <a:off x="0" y="800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60" name="Rectangle 12"/>
          <p:cNvSpPr>
            <a:spLocks noChangeArrowheads="1"/>
          </p:cNvSpPr>
          <p:nvPr/>
        </p:nvSpPr>
        <p:spPr bwMode="auto">
          <a:xfrm>
            <a:off x="0" y="13049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62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2063" name="Rectangle 15"/>
          <p:cNvSpPr>
            <a:spLocks noChangeArrowheads="1"/>
          </p:cNvSpPr>
          <p:nvPr/>
        </p:nvSpPr>
        <p:spPr bwMode="auto">
          <a:xfrm>
            <a:off x="0" y="1485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66" name="Rectangle 18"/>
          <p:cNvSpPr>
            <a:spLocks noChangeArrowheads="1"/>
          </p:cNvSpPr>
          <p:nvPr/>
        </p:nvSpPr>
        <p:spPr bwMode="auto">
          <a:xfrm>
            <a:off x="0" y="13049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067" name="Picture 19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6400" y="2819400"/>
            <a:ext cx="6600825" cy="1095375"/>
          </a:xfrm>
          <a:prstGeom prst="rect">
            <a:avLst/>
          </a:prstGeom>
          <a:noFill/>
        </p:spPr>
      </p:pic>
      <p:sp>
        <p:nvSpPr>
          <p:cNvPr id="2069" name="Rectangle 21"/>
          <p:cNvSpPr>
            <a:spLocks noChangeArrowheads="1"/>
          </p:cNvSpPr>
          <p:nvPr/>
        </p:nvSpPr>
        <p:spPr bwMode="auto">
          <a:xfrm>
            <a:off x="0" y="15525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71" name="Rectangle 2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2070" name="Picture 2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0" y="3124200"/>
            <a:ext cx="771525" cy="447675"/>
          </a:xfrm>
          <a:prstGeom prst="rect">
            <a:avLst/>
          </a:prstGeom>
          <a:noFill/>
        </p:spPr>
      </p:pic>
      <p:sp>
        <p:nvSpPr>
          <p:cNvPr id="2072" name="Rectangle 24"/>
          <p:cNvSpPr>
            <a:spLocks noChangeArrowheads="1"/>
          </p:cNvSpPr>
          <p:nvPr/>
        </p:nvSpPr>
        <p:spPr bwMode="auto">
          <a:xfrm>
            <a:off x="0" y="9048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52400" y="762000"/>
            <a:ext cx="876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Parameterization for Runup Elevation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48000" y="1524000"/>
            <a:ext cx="30226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Dr. Hilary Stockdon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85800" y="4114800"/>
            <a:ext cx="772198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Ground truthed extensively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Tested in Hurricanes Bonnie, Floyd, Ike, and Ivan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Real time forecasts done every season since  Hurricane Ivan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2059" name="Rectangle 11"/>
          <p:cNvSpPr>
            <a:spLocks noChangeArrowheads="1"/>
          </p:cNvSpPr>
          <p:nvPr/>
        </p:nvSpPr>
        <p:spPr bwMode="auto">
          <a:xfrm>
            <a:off x="0" y="800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60" name="Rectangle 12"/>
          <p:cNvSpPr>
            <a:spLocks noChangeArrowheads="1"/>
          </p:cNvSpPr>
          <p:nvPr/>
        </p:nvSpPr>
        <p:spPr bwMode="auto">
          <a:xfrm>
            <a:off x="0" y="13049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62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2063" name="Rectangle 15"/>
          <p:cNvSpPr>
            <a:spLocks noChangeArrowheads="1"/>
          </p:cNvSpPr>
          <p:nvPr/>
        </p:nvSpPr>
        <p:spPr bwMode="auto">
          <a:xfrm>
            <a:off x="0" y="1485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66" name="Rectangle 18"/>
          <p:cNvSpPr>
            <a:spLocks noChangeArrowheads="1"/>
          </p:cNvSpPr>
          <p:nvPr/>
        </p:nvSpPr>
        <p:spPr bwMode="auto">
          <a:xfrm>
            <a:off x="0" y="13049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067" name="Picture 19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6400" y="2819400"/>
            <a:ext cx="6600825" cy="1095375"/>
          </a:xfrm>
          <a:prstGeom prst="rect">
            <a:avLst/>
          </a:prstGeom>
          <a:noFill/>
        </p:spPr>
      </p:pic>
      <p:sp>
        <p:nvSpPr>
          <p:cNvPr id="2069" name="Rectangle 21"/>
          <p:cNvSpPr>
            <a:spLocks noChangeArrowheads="1"/>
          </p:cNvSpPr>
          <p:nvPr/>
        </p:nvSpPr>
        <p:spPr bwMode="auto">
          <a:xfrm>
            <a:off x="0" y="15525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71" name="Rectangle 2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2070" name="Picture 2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0" y="3124200"/>
            <a:ext cx="771525" cy="447675"/>
          </a:xfrm>
          <a:prstGeom prst="rect">
            <a:avLst/>
          </a:prstGeom>
          <a:noFill/>
        </p:spPr>
      </p:pic>
      <p:sp>
        <p:nvSpPr>
          <p:cNvPr id="2072" name="Rectangle 24"/>
          <p:cNvSpPr>
            <a:spLocks noChangeArrowheads="1"/>
          </p:cNvSpPr>
          <p:nvPr/>
        </p:nvSpPr>
        <p:spPr bwMode="auto">
          <a:xfrm>
            <a:off x="0" y="9048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52400" y="762000"/>
            <a:ext cx="876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Input Parameters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2590800" y="3048000"/>
            <a:ext cx="457200" cy="685800"/>
          </a:xfrm>
          <a:prstGeom prst="ellipse">
            <a:avLst/>
          </a:prstGeom>
          <a:solidFill>
            <a:schemeClr val="accent1">
              <a:alpha val="37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1828800" y="3733800"/>
            <a:ext cx="838200" cy="9906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57200" y="4648200"/>
            <a:ext cx="350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oreshore Beach Slope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3429000" y="2438400"/>
            <a:ext cx="533400" cy="6096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3124200" y="3048000"/>
            <a:ext cx="457200" cy="685800"/>
          </a:xfrm>
          <a:prstGeom prst="ellipse">
            <a:avLst/>
          </a:prstGeom>
          <a:solidFill>
            <a:schemeClr val="accent1">
              <a:alpha val="37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2971800" y="2133600"/>
            <a:ext cx="3276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Deepwater Wave Height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3581400" y="3048000"/>
            <a:ext cx="457200" cy="685800"/>
          </a:xfrm>
          <a:prstGeom prst="ellipse">
            <a:avLst/>
          </a:prstGeom>
          <a:solidFill>
            <a:schemeClr val="accent1">
              <a:alpha val="37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>
          <a:xfrm flipH="1" flipV="1">
            <a:off x="3962400" y="3657600"/>
            <a:ext cx="533400" cy="9144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3886200" y="4495800"/>
            <a:ext cx="3733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Wave Length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2059" name="Rectangle 11"/>
          <p:cNvSpPr>
            <a:spLocks noChangeArrowheads="1"/>
          </p:cNvSpPr>
          <p:nvPr/>
        </p:nvSpPr>
        <p:spPr bwMode="auto">
          <a:xfrm>
            <a:off x="0" y="800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60" name="Rectangle 12"/>
          <p:cNvSpPr>
            <a:spLocks noChangeArrowheads="1"/>
          </p:cNvSpPr>
          <p:nvPr/>
        </p:nvSpPr>
        <p:spPr bwMode="auto">
          <a:xfrm>
            <a:off x="0" y="13049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62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2063" name="Rectangle 15"/>
          <p:cNvSpPr>
            <a:spLocks noChangeArrowheads="1"/>
          </p:cNvSpPr>
          <p:nvPr/>
        </p:nvSpPr>
        <p:spPr bwMode="auto">
          <a:xfrm>
            <a:off x="0" y="1485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66" name="Rectangle 18"/>
          <p:cNvSpPr>
            <a:spLocks noChangeArrowheads="1"/>
          </p:cNvSpPr>
          <p:nvPr/>
        </p:nvSpPr>
        <p:spPr bwMode="auto">
          <a:xfrm>
            <a:off x="0" y="13049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067" name="Picture 19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6400" y="2819400"/>
            <a:ext cx="6600825" cy="1095375"/>
          </a:xfrm>
          <a:prstGeom prst="rect">
            <a:avLst/>
          </a:prstGeom>
          <a:noFill/>
        </p:spPr>
      </p:pic>
      <p:sp>
        <p:nvSpPr>
          <p:cNvPr id="2069" name="Rectangle 21"/>
          <p:cNvSpPr>
            <a:spLocks noChangeArrowheads="1"/>
          </p:cNvSpPr>
          <p:nvPr/>
        </p:nvSpPr>
        <p:spPr bwMode="auto">
          <a:xfrm>
            <a:off x="0" y="15525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71" name="Rectangle 2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2070" name="Picture 2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0" y="3124200"/>
            <a:ext cx="771525" cy="447675"/>
          </a:xfrm>
          <a:prstGeom prst="rect">
            <a:avLst/>
          </a:prstGeom>
          <a:noFill/>
        </p:spPr>
      </p:pic>
      <p:sp>
        <p:nvSpPr>
          <p:cNvPr id="2072" name="Rectangle 24"/>
          <p:cNvSpPr>
            <a:spLocks noChangeArrowheads="1"/>
          </p:cNvSpPr>
          <p:nvPr/>
        </p:nvSpPr>
        <p:spPr bwMode="auto">
          <a:xfrm>
            <a:off x="0" y="9048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52400" y="762000"/>
            <a:ext cx="876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Computing Wave Setup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1752600" y="2819400"/>
            <a:ext cx="2819400" cy="914400"/>
          </a:xfrm>
          <a:prstGeom prst="ellipse">
            <a:avLst/>
          </a:prstGeom>
          <a:solidFill>
            <a:schemeClr val="accent1">
              <a:alpha val="37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2057400" y="3733800"/>
            <a:ext cx="838200" cy="9906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295400" y="4648200"/>
            <a:ext cx="6096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Wave Setup</a:t>
            </a:r>
          </a:p>
          <a:p>
            <a:pPr>
              <a:buFont typeface="Arial" pitchFamily="34" charset="0"/>
              <a:buChar char="•"/>
            </a:pP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Super Elevated water level due to wave action</a:t>
            </a:r>
          </a:p>
          <a:p>
            <a:pPr>
              <a:buFont typeface="Arial" pitchFamily="34" charset="0"/>
              <a:buChar char="•"/>
            </a:pP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Time averaged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2819400" y="4495800"/>
                <a:ext cx="56618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/>
                          <a:ea typeface="Cambria Math"/>
                        </a:rPr>
                        <m:t>𝜼</m:t>
                      </m:r>
                    </m:oMath>
                  </m:oMathPara>
                </a14:m>
                <a:endParaRPr lang="en-US" sz="3600" b="1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400" y="4495800"/>
                <a:ext cx="566181" cy="64633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2059" name="Rectangle 11"/>
          <p:cNvSpPr>
            <a:spLocks noChangeArrowheads="1"/>
          </p:cNvSpPr>
          <p:nvPr/>
        </p:nvSpPr>
        <p:spPr bwMode="auto">
          <a:xfrm>
            <a:off x="0" y="800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60" name="Rectangle 12"/>
          <p:cNvSpPr>
            <a:spLocks noChangeArrowheads="1"/>
          </p:cNvSpPr>
          <p:nvPr/>
        </p:nvSpPr>
        <p:spPr bwMode="auto">
          <a:xfrm>
            <a:off x="0" y="13049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62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2063" name="Rectangle 15"/>
          <p:cNvSpPr>
            <a:spLocks noChangeArrowheads="1"/>
          </p:cNvSpPr>
          <p:nvPr/>
        </p:nvSpPr>
        <p:spPr bwMode="auto">
          <a:xfrm>
            <a:off x="0" y="1485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66" name="Rectangle 18"/>
          <p:cNvSpPr>
            <a:spLocks noChangeArrowheads="1"/>
          </p:cNvSpPr>
          <p:nvPr/>
        </p:nvSpPr>
        <p:spPr bwMode="auto">
          <a:xfrm>
            <a:off x="0" y="13049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067" name="Picture 19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6400" y="2819400"/>
            <a:ext cx="6600825" cy="1095375"/>
          </a:xfrm>
          <a:prstGeom prst="rect">
            <a:avLst/>
          </a:prstGeom>
          <a:noFill/>
        </p:spPr>
      </p:pic>
      <p:sp>
        <p:nvSpPr>
          <p:cNvPr id="2069" name="Rectangle 21"/>
          <p:cNvSpPr>
            <a:spLocks noChangeArrowheads="1"/>
          </p:cNvSpPr>
          <p:nvPr/>
        </p:nvSpPr>
        <p:spPr bwMode="auto">
          <a:xfrm>
            <a:off x="0" y="15525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71" name="Rectangle 2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2070" name="Picture 2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0" y="3124200"/>
            <a:ext cx="771525" cy="447675"/>
          </a:xfrm>
          <a:prstGeom prst="rect">
            <a:avLst/>
          </a:prstGeom>
          <a:noFill/>
        </p:spPr>
      </p:pic>
      <p:sp>
        <p:nvSpPr>
          <p:cNvPr id="2072" name="Rectangle 24"/>
          <p:cNvSpPr>
            <a:spLocks noChangeArrowheads="1"/>
          </p:cNvSpPr>
          <p:nvPr/>
        </p:nvSpPr>
        <p:spPr bwMode="auto">
          <a:xfrm>
            <a:off x="0" y="9048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52400" y="762000"/>
            <a:ext cx="876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Arial" pitchFamily="34" charset="0"/>
                <a:cs typeface="Arial" pitchFamily="34" charset="0"/>
              </a:rPr>
              <a:t>Wave Setup + Wave Runup</a:t>
            </a:r>
            <a:endParaRPr lang="en-US" sz="4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1752600" y="2819400"/>
            <a:ext cx="2819400" cy="914400"/>
          </a:xfrm>
          <a:prstGeom prst="ellipse">
            <a:avLst/>
          </a:prstGeom>
          <a:solidFill>
            <a:schemeClr val="accent1">
              <a:alpha val="37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2057400" y="3733800"/>
            <a:ext cx="838200" cy="9906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295400" y="464820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Wave Setup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4876800" y="2438400"/>
            <a:ext cx="3429000" cy="1447800"/>
          </a:xfrm>
          <a:prstGeom prst="ellipse">
            <a:avLst/>
          </a:prstGeom>
          <a:solidFill>
            <a:schemeClr val="accent1">
              <a:alpha val="37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4343400" y="3886200"/>
            <a:ext cx="1981200" cy="11430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3505200" y="4876800"/>
            <a:ext cx="536877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Swash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Time varying water level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 Large waves making incursions up the beach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2138</TotalTime>
  <Words>951</Words>
  <Application>Microsoft Office PowerPoint</Application>
  <PresentationFormat>On-screen Show (4:3)</PresentationFormat>
  <Paragraphs>223</Paragraphs>
  <Slides>44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National Weather Service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anthony.mignone</dc:creator>
  <cp:lastModifiedBy>anthony.mignone</cp:lastModifiedBy>
  <cp:revision>206</cp:revision>
  <dcterms:created xsi:type="dcterms:W3CDTF">2012-01-30T20:04:15Z</dcterms:created>
  <dcterms:modified xsi:type="dcterms:W3CDTF">2016-07-06T15:15:35Z</dcterms:modified>
</cp:coreProperties>
</file>