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7" r:id="rId4"/>
    <p:sldMasterId id="214748367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Lst>
  <p:sldSz cy="5143500" cx="9144000"/>
  <p:notesSz cx="6858000" cy="9144000"/>
  <p:embeddedFontLst>
    <p:embeddedFont>
      <p:font typeface="Oswald Medium"/>
      <p:regular r:id="rId53"/>
      <p:bold r:id="rId54"/>
    </p:embeddedFont>
    <p:embeddedFont>
      <p:font typeface="Roboto Medium"/>
      <p:regular r:id="rId55"/>
      <p:bold r:id="rId56"/>
      <p:italic r:id="rId57"/>
      <p:boldItalic r:id="rId58"/>
    </p:embeddedFont>
    <p:embeddedFont>
      <p:font typeface="Roboto"/>
      <p:regular r:id="rId59"/>
      <p:bold r:id="rId60"/>
      <p:italic r:id="rId61"/>
      <p:boldItalic r:id="rId62"/>
    </p:embeddedFont>
    <p:embeddedFont>
      <p:font typeface="Nunito"/>
      <p:regular r:id="rId63"/>
      <p:bold r:id="rId64"/>
      <p:italic r:id="rId65"/>
      <p:boldItalic r:id="rId66"/>
    </p:embeddedFont>
    <p:embeddedFont>
      <p:font typeface="Ubuntu Medium"/>
      <p:regular r:id="rId67"/>
      <p:bold r:id="rId68"/>
      <p:italic r:id="rId69"/>
      <p:boldItalic r:id="rId70"/>
    </p:embeddedFont>
    <p:embeddedFont>
      <p:font typeface="Lato"/>
      <p:regular r:id="rId71"/>
      <p:bold r:id="rId72"/>
      <p:italic r:id="rId73"/>
      <p:boldItalic r:id="rId74"/>
    </p:embeddedFont>
    <p:embeddedFont>
      <p:font typeface="Roboto Light"/>
      <p:regular r:id="rId75"/>
      <p:bold r:id="rId76"/>
      <p:italic r:id="rId77"/>
      <p:boldItalic r:id="rId78"/>
    </p:embeddedFont>
    <p:embeddedFont>
      <p:font typeface="Helvetica Neue"/>
      <p:regular r:id="rId79"/>
      <p:bold r:id="rId80"/>
      <p:italic r:id="rId81"/>
      <p:boldItalic r:id="rId82"/>
    </p:embeddedFont>
    <p:embeddedFont>
      <p:font typeface="Oswald"/>
      <p:regular r:id="rId83"/>
      <p:bold r:id="rId84"/>
    </p:embeddedFont>
    <p:embeddedFont>
      <p:font typeface="PT Sans"/>
      <p:regular r:id="rId85"/>
      <p:bold r:id="rId86"/>
      <p:italic r:id="rId87"/>
      <p:boldItalic r:id="rId8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84" Type="http://schemas.openxmlformats.org/officeDocument/2006/relationships/font" Target="fonts/Oswald-bold.fntdata"/><Relationship Id="rId83" Type="http://schemas.openxmlformats.org/officeDocument/2006/relationships/font" Target="fonts/Oswald-regular.fntdata"/><Relationship Id="rId42" Type="http://schemas.openxmlformats.org/officeDocument/2006/relationships/slide" Target="slides/slide36.xml"/><Relationship Id="rId86" Type="http://schemas.openxmlformats.org/officeDocument/2006/relationships/font" Target="fonts/PTSans-bold.fntdata"/><Relationship Id="rId41" Type="http://schemas.openxmlformats.org/officeDocument/2006/relationships/slide" Target="slides/slide35.xml"/><Relationship Id="rId85" Type="http://schemas.openxmlformats.org/officeDocument/2006/relationships/font" Target="fonts/PTSans-regular.fntdata"/><Relationship Id="rId44" Type="http://schemas.openxmlformats.org/officeDocument/2006/relationships/slide" Target="slides/slide38.xml"/><Relationship Id="rId88" Type="http://schemas.openxmlformats.org/officeDocument/2006/relationships/font" Target="fonts/PTSans-boldItalic.fntdata"/><Relationship Id="rId43" Type="http://schemas.openxmlformats.org/officeDocument/2006/relationships/slide" Target="slides/slide37.xml"/><Relationship Id="rId87" Type="http://schemas.openxmlformats.org/officeDocument/2006/relationships/font" Target="fonts/PTSans-italic.fntdata"/><Relationship Id="rId46" Type="http://schemas.openxmlformats.org/officeDocument/2006/relationships/slide" Target="slides/slide40.xml"/><Relationship Id="rId45" Type="http://schemas.openxmlformats.org/officeDocument/2006/relationships/slide" Target="slides/slide39.xml"/><Relationship Id="rId80" Type="http://schemas.openxmlformats.org/officeDocument/2006/relationships/font" Target="fonts/HelveticaNeue-bold.fntdata"/><Relationship Id="rId82" Type="http://schemas.openxmlformats.org/officeDocument/2006/relationships/font" Target="fonts/HelveticaNeue-boldItalic.fntdata"/><Relationship Id="rId81" Type="http://schemas.openxmlformats.org/officeDocument/2006/relationships/font" Target="fonts/HelveticaNeue-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font" Target="fonts/Lato-italic.fntdata"/><Relationship Id="rId72" Type="http://schemas.openxmlformats.org/officeDocument/2006/relationships/font" Target="fonts/Lato-bold.fntdata"/><Relationship Id="rId31" Type="http://schemas.openxmlformats.org/officeDocument/2006/relationships/slide" Target="slides/slide25.xml"/><Relationship Id="rId75" Type="http://schemas.openxmlformats.org/officeDocument/2006/relationships/font" Target="fonts/RobotoLight-regular.fntdata"/><Relationship Id="rId30" Type="http://schemas.openxmlformats.org/officeDocument/2006/relationships/slide" Target="slides/slide24.xml"/><Relationship Id="rId74" Type="http://schemas.openxmlformats.org/officeDocument/2006/relationships/font" Target="fonts/Lato-boldItalic.fntdata"/><Relationship Id="rId33" Type="http://schemas.openxmlformats.org/officeDocument/2006/relationships/slide" Target="slides/slide27.xml"/><Relationship Id="rId77" Type="http://schemas.openxmlformats.org/officeDocument/2006/relationships/font" Target="fonts/RobotoLight-italic.fntdata"/><Relationship Id="rId32" Type="http://schemas.openxmlformats.org/officeDocument/2006/relationships/slide" Target="slides/slide26.xml"/><Relationship Id="rId76" Type="http://schemas.openxmlformats.org/officeDocument/2006/relationships/font" Target="fonts/RobotoLight-bold.fntdata"/><Relationship Id="rId35" Type="http://schemas.openxmlformats.org/officeDocument/2006/relationships/slide" Target="slides/slide29.xml"/><Relationship Id="rId79" Type="http://schemas.openxmlformats.org/officeDocument/2006/relationships/font" Target="fonts/HelveticaNeue-regular.fntdata"/><Relationship Id="rId34" Type="http://schemas.openxmlformats.org/officeDocument/2006/relationships/slide" Target="slides/slide28.xml"/><Relationship Id="rId78" Type="http://schemas.openxmlformats.org/officeDocument/2006/relationships/font" Target="fonts/RobotoLight-boldItalic.fntdata"/><Relationship Id="rId71" Type="http://schemas.openxmlformats.org/officeDocument/2006/relationships/font" Target="fonts/Lato-regular.fntdata"/><Relationship Id="rId70" Type="http://schemas.openxmlformats.org/officeDocument/2006/relationships/font" Target="fonts/UbuntuMedium-boldItalic.fntdata"/><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Roboto-boldItalic.fntdata"/><Relationship Id="rId61" Type="http://schemas.openxmlformats.org/officeDocument/2006/relationships/font" Target="fonts/Roboto-italic.fntdata"/><Relationship Id="rId20" Type="http://schemas.openxmlformats.org/officeDocument/2006/relationships/slide" Target="slides/slide14.xml"/><Relationship Id="rId64" Type="http://schemas.openxmlformats.org/officeDocument/2006/relationships/font" Target="fonts/Nunito-bold.fntdata"/><Relationship Id="rId63" Type="http://schemas.openxmlformats.org/officeDocument/2006/relationships/font" Target="fonts/Nunito-regular.fntdata"/><Relationship Id="rId22" Type="http://schemas.openxmlformats.org/officeDocument/2006/relationships/slide" Target="slides/slide16.xml"/><Relationship Id="rId66" Type="http://schemas.openxmlformats.org/officeDocument/2006/relationships/font" Target="fonts/Nunito-boldItalic.fntdata"/><Relationship Id="rId21" Type="http://schemas.openxmlformats.org/officeDocument/2006/relationships/slide" Target="slides/slide15.xml"/><Relationship Id="rId65" Type="http://schemas.openxmlformats.org/officeDocument/2006/relationships/font" Target="fonts/Nunito-italic.fntdata"/><Relationship Id="rId24" Type="http://schemas.openxmlformats.org/officeDocument/2006/relationships/slide" Target="slides/slide18.xml"/><Relationship Id="rId68" Type="http://schemas.openxmlformats.org/officeDocument/2006/relationships/font" Target="fonts/UbuntuMedium-bold.fntdata"/><Relationship Id="rId23" Type="http://schemas.openxmlformats.org/officeDocument/2006/relationships/slide" Target="slides/slide17.xml"/><Relationship Id="rId67" Type="http://schemas.openxmlformats.org/officeDocument/2006/relationships/font" Target="fonts/UbuntuMedium-regular.fntdata"/><Relationship Id="rId60" Type="http://schemas.openxmlformats.org/officeDocument/2006/relationships/font" Target="fonts/Roboto-bold.fntdata"/><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font" Target="fonts/UbuntuMedium-italic.fntdata"/><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font" Target="fonts/OswaldMedium-regular.fntdata"/><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font" Target="fonts/RobotoMedium-regular.fntdata"/><Relationship Id="rId10" Type="http://schemas.openxmlformats.org/officeDocument/2006/relationships/slide" Target="slides/slide4.xml"/><Relationship Id="rId54" Type="http://schemas.openxmlformats.org/officeDocument/2006/relationships/font" Target="fonts/OswaldMedium-bold.fntdata"/><Relationship Id="rId13" Type="http://schemas.openxmlformats.org/officeDocument/2006/relationships/slide" Target="slides/slide7.xml"/><Relationship Id="rId57" Type="http://schemas.openxmlformats.org/officeDocument/2006/relationships/font" Target="fonts/RobotoMedium-italic.fntdata"/><Relationship Id="rId12" Type="http://schemas.openxmlformats.org/officeDocument/2006/relationships/slide" Target="slides/slide6.xml"/><Relationship Id="rId56" Type="http://schemas.openxmlformats.org/officeDocument/2006/relationships/font" Target="fonts/RobotoMedium-bold.fntdata"/><Relationship Id="rId15" Type="http://schemas.openxmlformats.org/officeDocument/2006/relationships/slide" Target="slides/slide9.xml"/><Relationship Id="rId59" Type="http://schemas.openxmlformats.org/officeDocument/2006/relationships/font" Target="fonts/Roboto-regular.fntdata"/><Relationship Id="rId14" Type="http://schemas.openxmlformats.org/officeDocument/2006/relationships/slide" Target="slides/slide8.xml"/><Relationship Id="rId58" Type="http://schemas.openxmlformats.org/officeDocument/2006/relationships/font" Target="fonts/RobotoMedium-boldItalic.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33e18b26b3b_1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33e18b26b3b_1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343845ba36e_0_2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4" name="Google Shape;254;g343845ba36e_0_2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343845ba36e_0_3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343845ba36e_0_3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343845ba36e_0_4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343845ba36e_0_4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33b67096b13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0" name="Google Shape;320;g33b67096b13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https://cimss.ssec.wisc.edu/severe_conv/psv3.html</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33e00712645_3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8" name="Google Shape;348;g33e00712645_3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33e00712645_3_1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1" name="Google Shape;371;g33e00712645_3_1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g33b67096b13_0_1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2" name="Google Shape;392;g33b67096b13_0_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33e00712645_2_1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8" name="Google Shape;428;g33e00712645_2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g33b67096b13_0_3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6" name="Google Shape;436;g33b67096b13_0_3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343845ba36e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343845ba36e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g33df7f8eb1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4" name="Google Shape;444;g33df7f8eb19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g33df7f8eb19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2" name="Google Shape;452;g33df7f8eb19_0_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sz="1200">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g33df7f8eb19_0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2" name="Google Shape;462;g33df7f8eb19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g33df7f8eb19_0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9" name="Google Shape;469;g33df7f8eb19_0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33df7f8eb19_0_1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6" name="Google Shape;476;g33df7f8eb19_0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g33df7f8eb19_0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5" name="Google Shape;485;g33df7f8eb19_0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g33df7f8eb19_0_2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3" name="Google Shape;493;g33df7f8eb19_0_2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g33df7f8eb19_0_3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0" name="Google Shape;500;g33df7f8eb19_0_3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g33df7f8eb19_0_8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150">
                <a:solidFill>
                  <a:srgbClr val="D1D2D3"/>
                </a:solidFill>
                <a:highlight>
                  <a:srgbClr val="222529"/>
                </a:highlight>
              </a:rPr>
              <a:t>Social Media Post] A Severe Thunderstorm Warning is in effect for parts of southwest Oklahoma. A high chance of quarter size hail exists, along with a low chance of a tornado. The tornado threat is expected to increase with time.</a:t>
            </a:r>
            <a:endParaRPr/>
          </a:p>
        </p:txBody>
      </p:sp>
      <p:sp>
        <p:nvSpPr>
          <p:cNvPr id="507" name="Google Shape;507;g33df7f8eb19_0_80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g33df7f8eb19_0_6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150">
                <a:solidFill>
                  <a:srgbClr val="D1D2D3"/>
                </a:solidFill>
                <a:highlight>
                  <a:srgbClr val="222529"/>
                </a:highlight>
              </a:rPr>
              <a:t>[Social media post] The severe weather chance continues to increase through 8:15 pm to the east of the ongoing storms near I-44. Expect damaging wind, hail and tornado chances into the I-35 corridor.</a:t>
            </a:r>
            <a:endParaRPr/>
          </a:p>
        </p:txBody>
      </p:sp>
      <p:sp>
        <p:nvSpPr>
          <p:cNvPr id="531" name="Google Shape;531;g33df7f8eb19_0_63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33b651e184f_1_3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33b651e184f_1_3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g33df7f8eb19_0_6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150">
                <a:solidFill>
                  <a:srgbClr val="D1D2D3"/>
                </a:solidFill>
                <a:highlight>
                  <a:srgbClr val="222529"/>
                </a:highlight>
              </a:rPr>
              <a:t>[Social media post] NO tornado warnings are currently in effect, but a 10-20% chance of tornadoes in the next 30 minutes will exist across much of the OKC metro area. These storms have shown weak low level rotation at times and the environment is supportive of tornadoes. Remain alert for warnings and be prepared to seek shelter quickly if a warning is issued.</a:t>
            </a:r>
            <a:endParaRPr/>
          </a:p>
        </p:txBody>
      </p:sp>
      <p:sp>
        <p:nvSpPr>
          <p:cNvPr id="555" name="Google Shape;555;g33df7f8eb19_0_65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g33df7f8eb19_0_98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79" name="Google Shape;579;g33df7f8eb19_0_98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g33e0071264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g33e00712645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g33e00712645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g33e00712645_1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g33e00712645_2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4" name="Google Shape;604;g33e00712645_2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g33df7f8eb19_0_130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5" name="Google Shape;615;g33df7f8eb19_0_130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1" name="Shape 621"/>
        <p:cNvGrpSpPr/>
        <p:nvPr/>
      </p:nvGrpSpPr>
      <p:grpSpPr>
        <a:xfrm>
          <a:off x="0" y="0"/>
          <a:ext cx="0" cy="0"/>
          <a:chOff x="0" y="0"/>
          <a:chExt cx="0" cy="0"/>
        </a:xfrm>
      </p:grpSpPr>
      <p:sp>
        <p:nvSpPr>
          <p:cNvPr id="622" name="Google Shape;622;g33e00712645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3" name="Google Shape;623;g33e00712645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6" name="Shape 636"/>
        <p:cNvGrpSpPr/>
        <p:nvPr/>
      </p:nvGrpSpPr>
      <p:grpSpPr>
        <a:xfrm>
          <a:off x="0" y="0"/>
          <a:ext cx="0" cy="0"/>
          <a:chOff x="0" y="0"/>
          <a:chExt cx="0" cy="0"/>
        </a:xfrm>
      </p:grpSpPr>
      <p:sp>
        <p:nvSpPr>
          <p:cNvPr id="637" name="Google Shape;637;g33df7f8eb19_0_10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8" name="Google Shape;638;g33df7f8eb19_0_10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5" name="Shape 645"/>
        <p:cNvGrpSpPr/>
        <p:nvPr/>
      </p:nvGrpSpPr>
      <p:grpSpPr>
        <a:xfrm>
          <a:off x="0" y="0"/>
          <a:ext cx="0" cy="0"/>
          <a:chOff x="0" y="0"/>
          <a:chExt cx="0" cy="0"/>
        </a:xfrm>
      </p:grpSpPr>
      <p:sp>
        <p:nvSpPr>
          <p:cNvPr id="646" name="Google Shape;646;g33df7f8eb19_0_10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7" name="Google Shape;647;g33df7f8eb19_0_109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2" name="Shape 652"/>
        <p:cNvGrpSpPr/>
        <p:nvPr/>
      </p:nvGrpSpPr>
      <p:grpSpPr>
        <a:xfrm>
          <a:off x="0" y="0"/>
          <a:ext cx="0" cy="0"/>
          <a:chOff x="0" y="0"/>
          <a:chExt cx="0" cy="0"/>
        </a:xfrm>
      </p:grpSpPr>
      <p:sp>
        <p:nvSpPr>
          <p:cNvPr id="653" name="Google Shape;653;g33df7f8eb19_0_109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4" name="Google Shape;654;g33df7f8eb19_0_109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33b651e184f_1_3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33b651e184f_1_3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3" name="Shape 663"/>
        <p:cNvGrpSpPr/>
        <p:nvPr/>
      </p:nvGrpSpPr>
      <p:grpSpPr>
        <a:xfrm>
          <a:off x="0" y="0"/>
          <a:ext cx="0" cy="0"/>
          <a:chOff x="0" y="0"/>
          <a:chExt cx="0" cy="0"/>
        </a:xfrm>
      </p:grpSpPr>
      <p:sp>
        <p:nvSpPr>
          <p:cNvPr id="664" name="Google Shape;664;g33e00712645_3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5" name="Google Shape;665;g33e00712645_3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9" name="Shape 669"/>
        <p:cNvGrpSpPr/>
        <p:nvPr/>
      </p:nvGrpSpPr>
      <p:grpSpPr>
        <a:xfrm>
          <a:off x="0" y="0"/>
          <a:ext cx="0" cy="0"/>
          <a:chOff x="0" y="0"/>
          <a:chExt cx="0" cy="0"/>
        </a:xfrm>
      </p:grpSpPr>
      <p:sp>
        <p:nvSpPr>
          <p:cNvPr id="670" name="Google Shape;670;g33e00712645_3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1" name="Google Shape;671;g33e00712645_3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1" name="Shape 681"/>
        <p:cNvGrpSpPr/>
        <p:nvPr/>
      </p:nvGrpSpPr>
      <p:grpSpPr>
        <a:xfrm>
          <a:off x="0" y="0"/>
          <a:ext cx="0" cy="0"/>
          <a:chOff x="0" y="0"/>
          <a:chExt cx="0" cy="0"/>
        </a:xfrm>
      </p:grpSpPr>
      <p:sp>
        <p:nvSpPr>
          <p:cNvPr id="682" name="Google Shape;682;g33e00712645_3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3" name="Google Shape;683;g33e00712645_3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8" name="Shape 688"/>
        <p:cNvGrpSpPr/>
        <p:nvPr/>
      </p:nvGrpSpPr>
      <p:grpSpPr>
        <a:xfrm>
          <a:off x="0" y="0"/>
          <a:ext cx="0" cy="0"/>
          <a:chOff x="0" y="0"/>
          <a:chExt cx="0" cy="0"/>
        </a:xfrm>
      </p:grpSpPr>
      <p:sp>
        <p:nvSpPr>
          <p:cNvPr id="689" name="Google Shape;689;g33e00712645_3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0" name="Google Shape;690;g33e00712645_3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6" name="Shape 696"/>
        <p:cNvGrpSpPr/>
        <p:nvPr/>
      </p:nvGrpSpPr>
      <p:grpSpPr>
        <a:xfrm>
          <a:off x="0" y="0"/>
          <a:ext cx="0" cy="0"/>
          <a:chOff x="0" y="0"/>
          <a:chExt cx="0" cy="0"/>
        </a:xfrm>
      </p:grpSpPr>
      <p:sp>
        <p:nvSpPr>
          <p:cNvPr id="697" name="Google Shape;697;g33e00712645_3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8" name="Google Shape;698;g33e00712645_3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7" name="Shape 707"/>
        <p:cNvGrpSpPr/>
        <p:nvPr/>
      </p:nvGrpSpPr>
      <p:grpSpPr>
        <a:xfrm>
          <a:off x="0" y="0"/>
          <a:ext cx="0" cy="0"/>
          <a:chOff x="0" y="0"/>
          <a:chExt cx="0" cy="0"/>
        </a:xfrm>
      </p:grpSpPr>
      <p:sp>
        <p:nvSpPr>
          <p:cNvPr id="708" name="Google Shape;708;g33e00712645_2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9" name="Google Shape;709;g33e00712645_2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5" name="Shape 715"/>
        <p:cNvGrpSpPr/>
        <p:nvPr/>
      </p:nvGrpSpPr>
      <p:grpSpPr>
        <a:xfrm>
          <a:off x="0" y="0"/>
          <a:ext cx="0" cy="0"/>
          <a:chOff x="0" y="0"/>
          <a:chExt cx="0" cy="0"/>
        </a:xfrm>
      </p:grpSpPr>
      <p:sp>
        <p:nvSpPr>
          <p:cNvPr id="716" name="Google Shape;716;g33df7f8eb19_0_12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7" name="Google Shape;717;g33df7f8eb19_0_12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33b651e184f_1_3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33b651e184f_1_3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33b651e184f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33b651e184f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33b651e184f_1_6: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1" name="Google Shape;221;g33b651e184f_1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33b651e184f_1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33b651e184f_1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33b651e184f_1_2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33b651e184f_1_2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7.png"/><Relationship Id="rId4" Type="http://schemas.openxmlformats.org/officeDocument/2006/relationships/image" Target="../media/image4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4.png"/><Relationship Id="rId3" Type="http://schemas.openxmlformats.org/officeDocument/2006/relationships/image" Target="../media/image12.png"/><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7.png"/><Relationship Id="rId4" Type="http://schemas.openxmlformats.org/officeDocument/2006/relationships/image" Target="../media/image4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4.png"/><Relationship Id="rId3" Type="http://schemas.openxmlformats.org/officeDocument/2006/relationships/image" Target="../media/image12.png"/><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4.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7" name="Shape 17"/>
        <p:cNvGrpSpPr/>
        <p:nvPr/>
      </p:nvGrpSpPr>
      <p:grpSpPr>
        <a:xfrm>
          <a:off x="0" y="0"/>
          <a:ext cx="0" cy="0"/>
          <a:chOff x="0" y="0"/>
          <a:chExt cx="0" cy="0"/>
        </a:xfrm>
      </p:grpSpPr>
      <p:sp>
        <p:nvSpPr>
          <p:cNvPr id="18" name="Google Shape;18;p2"/>
          <p:cNvSpPr txBox="1"/>
          <p:nvPr>
            <p:ph type="ctrTitle"/>
          </p:nvPr>
        </p:nvSpPr>
        <p:spPr>
          <a:xfrm>
            <a:off x="1462625" y="253400"/>
            <a:ext cx="7448700" cy="17178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lt1"/>
              </a:buClr>
              <a:buSzPts val="2700"/>
              <a:buFont typeface="Roboto"/>
              <a:buNone/>
              <a:defRPr sz="2700">
                <a:solidFill>
                  <a:schemeClr val="lt1"/>
                </a:solidFill>
                <a:latin typeface="Roboto"/>
                <a:ea typeface="Roboto"/>
                <a:cs typeface="Roboto"/>
                <a:sym typeface="Roboto"/>
              </a:defRPr>
            </a:lvl1pPr>
            <a:lvl2pPr lvl="1">
              <a:spcBef>
                <a:spcPts val="0"/>
              </a:spcBef>
              <a:spcAft>
                <a:spcPts val="0"/>
              </a:spcAft>
              <a:buSzPts val="1100"/>
              <a:buFont typeface="Roboto"/>
              <a:buNone/>
              <a:defRPr>
                <a:latin typeface="Roboto"/>
                <a:ea typeface="Roboto"/>
                <a:cs typeface="Roboto"/>
                <a:sym typeface="Roboto"/>
              </a:defRPr>
            </a:lvl2pPr>
            <a:lvl3pPr lvl="2">
              <a:spcBef>
                <a:spcPts val="0"/>
              </a:spcBef>
              <a:spcAft>
                <a:spcPts val="0"/>
              </a:spcAft>
              <a:buSzPts val="1100"/>
              <a:buFont typeface="Roboto"/>
              <a:buNone/>
              <a:defRPr>
                <a:latin typeface="Roboto"/>
                <a:ea typeface="Roboto"/>
                <a:cs typeface="Roboto"/>
                <a:sym typeface="Roboto"/>
              </a:defRPr>
            </a:lvl3pPr>
            <a:lvl4pPr lvl="3">
              <a:spcBef>
                <a:spcPts val="0"/>
              </a:spcBef>
              <a:spcAft>
                <a:spcPts val="0"/>
              </a:spcAft>
              <a:buSzPts val="1100"/>
              <a:buFont typeface="Roboto"/>
              <a:buNone/>
              <a:defRPr>
                <a:latin typeface="Roboto"/>
                <a:ea typeface="Roboto"/>
                <a:cs typeface="Roboto"/>
                <a:sym typeface="Roboto"/>
              </a:defRPr>
            </a:lvl4pPr>
            <a:lvl5pPr lvl="4">
              <a:spcBef>
                <a:spcPts val="0"/>
              </a:spcBef>
              <a:spcAft>
                <a:spcPts val="0"/>
              </a:spcAft>
              <a:buSzPts val="1100"/>
              <a:buFont typeface="Roboto"/>
              <a:buNone/>
              <a:defRPr>
                <a:latin typeface="Roboto"/>
                <a:ea typeface="Roboto"/>
                <a:cs typeface="Roboto"/>
                <a:sym typeface="Roboto"/>
              </a:defRPr>
            </a:lvl5pPr>
            <a:lvl6pPr lvl="5">
              <a:spcBef>
                <a:spcPts val="0"/>
              </a:spcBef>
              <a:spcAft>
                <a:spcPts val="0"/>
              </a:spcAft>
              <a:buSzPts val="1100"/>
              <a:buFont typeface="Roboto"/>
              <a:buNone/>
              <a:defRPr>
                <a:latin typeface="Roboto"/>
                <a:ea typeface="Roboto"/>
                <a:cs typeface="Roboto"/>
                <a:sym typeface="Roboto"/>
              </a:defRPr>
            </a:lvl6pPr>
            <a:lvl7pPr lvl="6">
              <a:spcBef>
                <a:spcPts val="0"/>
              </a:spcBef>
              <a:spcAft>
                <a:spcPts val="0"/>
              </a:spcAft>
              <a:buSzPts val="1100"/>
              <a:buFont typeface="Roboto"/>
              <a:buNone/>
              <a:defRPr>
                <a:latin typeface="Roboto"/>
                <a:ea typeface="Roboto"/>
                <a:cs typeface="Roboto"/>
                <a:sym typeface="Roboto"/>
              </a:defRPr>
            </a:lvl7pPr>
            <a:lvl8pPr lvl="7">
              <a:spcBef>
                <a:spcPts val="0"/>
              </a:spcBef>
              <a:spcAft>
                <a:spcPts val="0"/>
              </a:spcAft>
              <a:buSzPts val="1100"/>
              <a:buFont typeface="Roboto"/>
              <a:buNone/>
              <a:defRPr>
                <a:latin typeface="Roboto"/>
                <a:ea typeface="Roboto"/>
                <a:cs typeface="Roboto"/>
                <a:sym typeface="Roboto"/>
              </a:defRPr>
            </a:lvl8pPr>
            <a:lvl9pPr lvl="8">
              <a:spcBef>
                <a:spcPts val="0"/>
              </a:spcBef>
              <a:spcAft>
                <a:spcPts val="0"/>
              </a:spcAft>
              <a:buSzPts val="1100"/>
              <a:buFont typeface="Roboto"/>
              <a:buNone/>
              <a:defRPr>
                <a:latin typeface="Roboto"/>
                <a:ea typeface="Roboto"/>
                <a:cs typeface="Roboto"/>
                <a:sym typeface="Roboto"/>
              </a:defRPr>
            </a:lvl9pPr>
          </a:lstStyle>
          <a:p/>
        </p:txBody>
      </p:sp>
      <p:sp>
        <p:nvSpPr>
          <p:cNvPr id="19" name="Google Shape;19;p2"/>
          <p:cNvSpPr txBox="1"/>
          <p:nvPr>
            <p:ph idx="1" type="subTitle"/>
          </p:nvPr>
        </p:nvSpPr>
        <p:spPr>
          <a:xfrm>
            <a:off x="1535997" y="2300550"/>
            <a:ext cx="7448700" cy="542400"/>
          </a:xfrm>
          <a:prstGeom prst="rect">
            <a:avLst/>
          </a:prstGeom>
          <a:noFill/>
          <a:ln>
            <a:noFill/>
          </a:ln>
        </p:spPr>
        <p:txBody>
          <a:bodyPr anchorCtr="0" anchor="t" bIns="34275" lIns="68575" spcFirstLastPara="1" rIns="68575" wrap="square" tIns="34275">
            <a:spAutoFit/>
          </a:bodyPr>
          <a:lstStyle>
            <a:lvl1pPr lvl="0" algn="l">
              <a:lnSpc>
                <a:spcPct val="100000"/>
              </a:lnSpc>
              <a:spcBef>
                <a:spcPts val="800"/>
              </a:spcBef>
              <a:spcAft>
                <a:spcPts val="0"/>
              </a:spcAft>
              <a:buClr>
                <a:schemeClr val="lt1"/>
              </a:buClr>
              <a:buSzPts val="2100"/>
              <a:buFont typeface="Roboto Light"/>
              <a:buNone/>
              <a:defRPr sz="2100">
                <a:latin typeface="Roboto Light"/>
                <a:ea typeface="Roboto Light"/>
                <a:cs typeface="Roboto Light"/>
                <a:sym typeface="Roboto Light"/>
              </a:defRPr>
            </a:lvl1pPr>
            <a:lvl2pPr lvl="1" algn="ctr">
              <a:lnSpc>
                <a:spcPct val="90000"/>
              </a:lnSpc>
              <a:spcBef>
                <a:spcPts val="400"/>
              </a:spcBef>
              <a:spcAft>
                <a:spcPts val="0"/>
              </a:spcAft>
              <a:buClr>
                <a:schemeClr val="lt1"/>
              </a:buClr>
              <a:buSzPts val="1500"/>
              <a:buFont typeface="Roboto Light"/>
              <a:buNone/>
              <a:defRPr sz="1500">
                <a:latin typeface="Roboto Light"/>
                <a:ea typeface="Roboto Light"/>
                <a:cs typeface="Roboto Light"/>
                <a:sym typeface="Roboto Light"/>
              </a:defRPr>
            </a:lvl2pPr>
            <a:lvl3pPr lvl="2" algn="ctr">
              <a:lnSpc>
                <a:spcPct val="90000"/>
              </a:lnSpc>
              <a:spcBef>
                <a:spcPts val="400"/>
              </a:spcBef>
              <a:spcAft>
                <a:spcPts val="0"/>
              </a:spcAft>
              <a:buClr>
                <a:schemeClr val="lt1"/>
              </a:buClr>
              <a:buSzPts val="1400"/>
              <a:buFont typeface="Roboto Light"/>
              <a:buNone/>
              <a:defRPr sz="1400">
                <a:latin typeface="Roboto Light"/>
                <a:ea typeface="Roboto Light"/>
                <a:cs typeface="Roboto Light"/>
                <a:sym typeface="Roboto Light"/>
              </a:defRPr>
            </a:lvl3pPr>
            <a:lvl4pPr lvl="3" algn="ctr">
              <a:lnSpc>
                <a:spcPct val="90000"/>
              </a:lnSpc>
              <a:spcBef>
                <a:spcPts val="400"/>
              </a:spcBef>
              <a:spcAft>
                <a:spcPts val="0"/>
              </a:spcAft>
              <a:buClr>
                <a:schemeClr val="lt1"/>
              </a:buClr>
              <a:buSzPts val="1200"/>
              <a:buFont typeface="Roboto Light"/>
              <a:buNone/>
              <a:defRPr sz="1200">
                <a:latin typeface="Roboto Light"/>
                <a:ea typeface="Roboto Light"/>
                <a:cs typeface="Roboto Light"/>
                <a:sym typeface="Roboto Light"/>
              </a:defRPr>
            </a:lvl4pPr>
            <a:lvl5pPr lvl="4" algn="ctr">
              <a:lnSpc>
                <a:spcPct val="90000"/>
              </a:lnSpc>
              <a:spcBef>
                <a:spcPts val="400"/>
              </a:spcBef>
              <a:spcAft>
                <a:spcPts val="0"/>
              </a:spcAft>
              <a:buClr>
                <a:schemeClr val="lt1"/>
              </a:buClr>
              <a:buSzPts val="1200"/>
              <a:buFont typeface="Roboto Light"/>
              <a:buNone/>
              <a:defRPr sz="1200">
                <a:latin typeface="Roboto Light"/>
                <a:ea typeface="Roboto Light"/>
                <a:cs typeface="Roboto Light"/>
                <a:sym typeface="Roboto Light"/>
              </a:defRPr>
            </a:lvl5pPr>
            <a:lvl6pPr lvl="5" algn="ctr">
              <a:lnSpc>
                <a:spcPct val="90000"/>
              </a:lnSpc>
              <a:spcBef>
                <a:spcPts val="400"/>
              </a:spcBef>
              <a:spcAft>
                <a:spcPts val="0"/>
              </a:spcAft>
              <a:buClr>
                <a:schemeClr val="lt1"/>
              </a:buClr>
              <a:buSzPts val="1200"/>
              <a:buFont typeface="Roboto Light"/>
              <a:buNone/>
              <a:defRPr sz="1200">
                <a:latin typeface="Roboto Light"/>
                <a:ea typeface="Roboto Light"/>
                <a:cs typeface="Roboto Light"/>
                <a:sym typeface="Roboto Light"/>
              </a:defRPr>
            </a:lvl6pPr>
            <a:lvl7pPr lvl="6" algn="ctr">
              <a:lnSpc>
                <a:spcPct val="90000"/>
              </a:lnSpc>
              <a:spcBef>
                <a:spcPts val="400"/>
              </a:spcBef>
              <a:spcAft>
                <a:spcPts val="0"/>
              </a:spcAft>
              <a:buClr>
                <a:schemeClr val="lt1"/>
              </a:buClr>
              <a:buSzPts val="1200"/>
              <a:buFont typeface="Roboto Light"/>
              <a:buNone/>
              <a:defRPr sz="1200">
                <a:latin typeface="Roboto Light"/>
                <a:ea typeface="Roboto Light"/>
                <a:cs typeface="Roboto Light"/>
                <a:sym typeface="Roboto Light"/>
              </a:defRPr>
            </a:lvl7pPr>
            <a:lvl8pPr lvl="7" algn="ctr">
              <a:lnSpc>
                <a:spcPct val="90000"/>
              </a:lnSpc>
              <a:spcBef>
                <a:spcPts val="400"/>
              </a:spcBef>
              <a:spcAft>
                <a:spcPts val="0"/>
              </a:spcAft>
              <a:buClr>
                <a:schemeClr val="lt1"/>
              </a:buClr>
              <a:buSzPts val="1200"/>
              <a:buFont typeface="Roboto Light"/>
              <a:buNone/>
              <a:defRPr sz="1200">
                <a:latin typeface="Roboto Light"/>
                <a:ea typeface="Roboto Light"/>
                <a:cs typeface="Roboto Light"/>
                <a:sym typeface="Roboto Light"/>
              </a:defRPr>
            </a:lvl8pPr>
            <a:lvl9pPr lvl="8" algn="ctr">
              <a:lnSpc>
                <a:spcPct val="90000"/>
              </a:lnSpc>
              <a:spcBef>
                <a:spcPts val="400"/>
              </a:spcBef>
              <a:spcAft>
                <a:spcPts val="0"/>
              </a:spcAft>
              <a:buClr>
                <a:schemeClr val="lt1"/>
              </a:buClr>
              <a:buSzPts val="1200"/>
              <a:buFont typeface="Roboto Light"/>
              <a:buNone/>
              <a:defRPr sz="1200">
                <a:latin typeface="Roboto Light"/>
                <a:ea typeface="Roboto Light"/>
                <a:cs typeface="Roboto Light"/>
                <a:sym typeface="Roboto Light"/>
              </a:defRPr>
            </a:lvl9pPr>
          </a:lstStyle>
          <a:p/>
        </p:txBody>
      </p:sp>
      <p:pic>
        <p:nvPicPr>
          <p:cNvPr descr="A blue circle with white text and a bird&#10;&#10;Description automatically generated" id="20" name="Google Shape;20;p2"/>
          <p:cNvPicPr preferRelativeResize="0"/>
          <p:nvPr/>
        </p:nvPicPr>
        <p:blipFill rotWithShape="1">
          <a:blip r:embed="rId2">
            <a:alphaModFix/>
          </a:blip>
          <a:srcRect b="0" l="0" r="0" t="0"/>
          <a:stretch/>
        </p:blipFill>
        <p:spPr>
          <a:xfrm>
            <a:off x="210908" y="253378"/>
            <a:ext cx="857251" cy="857251"/>
          </a:xfrm>
          <a:prstGeom prst="rect">
            <a:avLst/>
          </a:prstGeom>
          <a:noFill/>
          <a:ln>
            <a:noFill/>
          </a:ln>
        </p:spPr>
      </p:pic>
      <p:pic>
        <p:nvPicPr>
          <p:cNvPr id="21" name="Google Shape;21;p2"/>
          <p:cNvPicPr preferRelativeResize="0"/>
          <p:nvPr/>
        </p:nvPicPr>
        <p:blipFill rotWithShape="1">
          <a:blip r:embed="rId3">
            <a:alphaModFix/>
          </a:blip>
          <a:srcRect b="0" l="0" r="0" t="0"/>
          <a:stretch/>
        </p:blipFill>
        <p:spPr>
          <a:xfrm>
            <a:off x="254780" y="1223028"/>
            <a:ext cx="857250" cy="85725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83" name="Shape 83"/>
        <p:cNvGrpSpPr/>
        <p:nvPr/>
      </p:nvGrpSpPr>
      <p:grpSpPr>
        <a:xfrm>
          <a:off x="0" y="0"/>
          <a:ext cx="0" cy="0"/>
          <a:chOff x="0" y="0"/>
          <a:chExt cx="0" cy="0"/>
        </a:xfrm>
      </p:grpSpPr>
      <p:sp>
        <p:nvSpPr>
          <p:cNvPr id="84" name="Google Shape;84;p11"/>
          <p:cNvSpPr txBox="1"/>
          <p:nvPr>
            <p:ph type="ctrTitle"/>
          </p:nvPr>
        </p:nvSpPr>
        <p:spPr>
          <a:xfrm>
            <a:off x="2787733" y="1643742"/>
            <a:ext cx="5213400" cy="5424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lt1"/>
              </a:buClr>
              <a:buSzPts val="2700"/>
              <a:buFont typeface="Oswald"/>
              <a:buNone/>
              <a:defRPr sz="27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85" name="Google Shape;85;p11"/>
          <p:cNvSpPr txBox="1"/>
          <p:nvPr>
            <p:ph idx="1" type="subTitle"/>
          </p:nvPr>
        </p:nvSpPr>
        <p:spPr>
          <a:xfrm>
            <a:off x="2787732" y="2416806"/>
            <a:ext cx="5213400" cy="5424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800"/>
              </a:spcBef>
              <a:spcAft>
                <a:spcPts val="0"/>
              </a:spcAft>
              <a:buClr>
                <a:schemeClr val="lt1"/>
              </a:buClr>
              <a:buSzPts val="2100"/>
              <a:buNone/>
              <a:defRPr sz="2100"/>
            </a:lvl1pPr>
            <a:lvl2pPr lvl="1" algn="ctr">
              <a:lnSpc>
                <a:spcPct val="90000"/>
              </a:lnSpc>
              <a:spcBef>
                <a:spcPts val="400"/>
              </a:spcBef>
              <a:spcAft>
                <a:spcPts val="0"/>
              </a:spcAft>
              <a:buClr>
                <a:schemeClr val="lt1"/>
              </a:buClr>
              <a:buSzPts val="1500"/>
              <a:buNone/>
              <a:defRPr sz="1500"/>
            </a:lvl2pPr>
            <a:lvl3pPr lvl="2" algn="ctr">
              <a:lnSpc>
                <a:spcPct val="90000"/>
              </a:lnSpc>
              <a:spcBef>
                <a:spcPts val="400"/>
              </a:spcBef>
              <a:spcAft>
                <a:spcPts val="0"/>
              </a:spcAft>
              <a:buClr>
                <a:schemeClr val="lt1"/>
              </a:buClr>
              <a:buSzPts val="1400"/>
              <a:buNone/>
              <a:defRPr sz="1400"/>
            </a:lvl3pPr>
            <a:lvl4pPr lvl="3" algn="ctr">
              <a:lnSpc>
                <a:spcPct val="90000"/>
              </a:lnSpc>
              <a:spcBef>
                <a:spcPts val="400"/>
              </a:spcBef>
              <a:spcAft>
                <a:spcPts val="0"/>
              </a:spcAft>
              <a:buClr>
                <a:schemeClr val="lt1"/>
              </a:buClr>
              <a:buSzPts val="1200"/>
              <a:buNone/>
              <a:defRPr sz="1200"/>
            </a:lvl4pPr>
            <a:lvl5pPr lvl="4" algn="ctr">
              <a:lnSpc>
                <a:spcPct val="90000"/>
              </a:lnSpc>
              <a:spcBef>
                <a:spcPts val="400"/>
              </a:spcBef>
              <a:spcAft>
                <a:spcPts val="0"/>
              </a:spcAft>
              <a:buClr>
                <a:schemeClr val="lt1"/>
              </a:buClr>
              <a:buSzPts val="1200"/>
              <a:buNone/>
              <a:defRPr sz="1200"/>
            </a:lvl5pPr>
            <a:lvl6pPr lvl="5" algn="ctr">
              <a:lnSpc>
                <a:spcPct val="90000"/>
              </a:lnSpc>
              <a:spcBef>
                <a:spcPts val="400"/>
              </a:spcBef>
              <a:spcAft>
                <a:spcPts val="0"/>
              </a:spcAft>
              <a:buClr>
                <a:schemeClr val="lt1"/>
              </a:buClr>
              <a:buSzPts val="1200"/>
              <a:buNone/>
              <a:defRPr sz="1200"/>
            </a:lvl6pPr>
            <a:lvl7pPr lvl="6" algn="ctr">
              <a:lnSpc>
                <a:spcPct val="90000"/>
              </a:lnSpc>
              <a:spcBef>
                <a:spcPts val="400"/>
              </a:spcBef>
              <a:spcAft>
                <a:spcPts val="0"/>
              </a:spcAft>
              <a:buClr>
                <a:schemeClr val="lt1"/>
              </a:buClr>
              <a:buSzPts val="1200"/>
              <a:buNone/>
              <a:defRPr sz="1200"/>
            </a:lvl7pPr>
            <a:lvl8pPr lvl="7" algn="ctr">
              <a:lnSpc>
                <a:spcPct val="90000"/>
              </a:lnSpc>
              <a:spcBef>
                <a:spcPts val="400"/>
              </a:spcBef>
              <a:spcAft>
                <a:spcPts val="0"/>
              </a:spcAft>
              <a:buClr>
                <a:schemeClr val="lt1"/>
              </a:buClr>
              <a:buSzPts val="1200"/>
              <a:buNone/>
              <a:defRPr sz="1200"/>
            </a:lvl8pPr>
            <a:lvl9pPr lvl="8" algn="ctr">
              <a:lnSpc>
                <a:spcPct val="90000"/>
              </a:lnSpc>
              <a:spcBef>
                <a:spcPts val="400"/>
              </a:spcBef>
              <a:spcAft>
                <a:spcPts val="0"/>
              </a:spcAft>
              <a:buClr>
                <a:schemeClr val="lt1"/>
              </a:buClr>
              <a:buSzPts val="1200"/>
              <a:buNone/>
              <a:defRPr sz="1200"/>
            </a:lvl9pPr>
          </a:lstStyle>
          <a:p/>
        </p:txBody>
      </p:sp>
      <p:sp>
        <p:nvSpPr>
          <p:cNvPr id="86" name="Google Shape;86;p11"/>
          <p:cNvSpPr txBox="1"/>
          <p:nvPr>
            <p:ph idx="12" type="sldNum"/>
          </p:nvPr>
        </p:nvSpPr>
        <p:spPr>
          <a:xfrm>
            <a:off x="8238066" y="4767263"/>
            <a:ext cx="2772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87" name="Google Shape;87;p11"/>
          <p:cNvSpPr txBox="1"/>
          <p:nvPr/>
        </p:nvSpPr>
        <p:spPr>
          <a:xfrm>
            <a:off x="2787732" y="569303"/>
            <a:ext cx="5450400" cy="9003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2100" u="none" cap="none" strike="noStrike">
                <a:solidFill>
                  <a:schemeClr val="lt1"/>
                </a:solidFill>
                <a:latin typeface="Oswald Medium"/>
                <a:ea typeface="Oswald Medium"/>
                <a:cs typeface="Oswald Medium"/>
                <a:sym typeface="Oswald Medium"/>
              </a:rPr>
              <a:t>DOC / NOAA / OAR</a:t>
            </a:r>
            <a:endParaRPr sz="1100"/>
          </a:p>
          <a:p>
            <a:pPr indent="0" lvl="0" marL="0" marR="0" rtl="0" algn="l">
              <a:lnSpc>
                <a:spcPct val="100000"/>
              </a:lnSpc>
              <a:spcBef>
                <a:spcPts val="0"/>
              </a:spcBef>
              <a:spcAft>
                <a:spcPts val="0"/>
              </a:spcAft>
              <a:buNone/>
            </a:pPr>
            <a:r>
              <a:rPr b="0" i="0" lang="en" sz="3300" u="none" cap="none" strike="noStrike">
                <a:solidFill>
                  <a:schemeClr val="lt1"/>
                </a:solidFill>
                <a:latin typeface="Oswald"/>
                <a:ea typeface="Oswald"/>
                <a:cs typeface="Oswald"/>
                <a:sym typeface="Oswald"/>
              </a:rPr>
              <a:t>National Severe Storms Laboratory</a:t>
            </a:r>
            <a:endParaRPr sz="1100"/>
          </a:p>
        </p:txBody>
      </p:sp>
      <p:grpSp>
        <p:nvGrpSpPr>
          <p:cNvPr id="88" name="Google Shape;88;p11"/>
          <p:cNvGrpSpPr/>
          <p:nvPr/>
        </p:nvGrpSpPr>
        <p:grpSpPr>
          <a:xfrm>
            <a:off x="612208" y="569302"/>
            <a:ext cx="1831673" cy="857251"/>
            <a:chOff x="665965" y="759070"/>
            <a:chExt cx="2442230" cy="1143001"/>
          </a:xfrm>
        </p:grpSpPr>
        <p:pic>
          <p:nvPicPr>
            <p:cNvPr descr="A blue circle with white text and a bird&#10;&#10;Description automatically generated" id="89" name="Google Shape;89;p11"/>
            <p:cNvPicPr preferRelativeResize="0"/>
            <p:nvPr/>
          </p:nvPicPr>
          <p:blipFill rotWithShape="1">
            <a:blip r:embed="rId2">
              <a:alphaModFix/>
            </a:blip>
            <a:srcRect b="0" l="0" r="0" t="0"/>
            <a:stretch/>
          </p:blipFill>
          <p:spPr>
            <a:xfrm>
              <a:off x="665965" y="759070"/>
              <a:ext cx="1143000" cy="1143000"/>
            </a:xfrm>
            <a:prstGeom prst="rect">
              <a:avLst/>
            </a:prstGeom>
            <a:noFill/>
            <a:ln>
              <a:noFill/>
            </a:ln>
          </p:spPr>
        </p:pic>
        <p:pic>
          <p:nvPicPr>
            <p:cNvPr id="90" name="Google Shape;90;p11"/>
            <p:cNvPicPr preferRelativeResize="0"/>
            <p:nvPr/>
          </p:nvPicPr>
          <p:blipFill rotWithShape="1">
            <a:blip r:embed="rId3">
              <a:alphaModFix/>
            </a:blip>
            <a:srcRect b="0" l="0" r="0" t="0"/>
            <a:stretch/>
          </p:blipFill>
          <p:spPr>
            <a:xfrm>
              <a:off x="1965195" y="759071"/>
              <a:ext cx="1143000" cy="1143000"/>
            </a:xfrm>
            <a:prstGeom prst="rect">
              <a:avLst/>
            </a:prstGeom>
            <a:noFill/>
            <a:ln>
              <a:noFill/>
            </a:ln>
          </p:spPr>
        </p:pic>
      </p:gr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1" name="Shape 91"/>
        <p:cNvGrpSpPr/>
        <p:nvPr/>
      </p:nvGrpSpPr>
      <p:grpSpPr>
        <a:xfrm>
          <a:off x="0" y="0"/>
          <a:ext cx="0" cy="0"/>
          <a:chOff x="0" y="0"/>
          <a:chExt cx="0" cy="0"/>
        </a:xfrm>
      </p:grpSpPr>
      <p:sp>
        <p:nvSpPr>
          <p:cNvPr id="92" name="Google Shape;92;p12"/>
          <p:cNvSpPr txBox="1"/>
          <p:nvPr>
            <p:ph type="ctrTitle"/>
          </p:nvPr>
        </p:nvSpPr>
        <p:spPr>
          <a:xfrm>
            <a:off x="311708" y="744575"/>
            <a:ext cx="8520600" cy="2052600"/>
          </a:xfrm>
          <a:prstGeom prst="rect">
            <a:avLst/>
          </a:prstGeom>
        </p:spPr>
        <p:txBody>
          <a:bodyPr anchorCtr="0" anchor="b" bIns="34275" lIns="68575" spcFirstLastPara="1" rIns="68575" wrap="square" tIns="3427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93" name="Google Shape;93;p12"/>
          <p:cNvSpPr txBox="1"/>
          <p:nvPr>
            <p:ph idx="1" type="subTitle"/>
          </p:nvPr>
        </p:nvSpPr>
        <p:spPr>
          <a:xfrm>
            <a:off x="311700" y="2834125"/>
            <a:ext cx="8520600" cy="792600"/>
          </a:xfrm>
          <a:prstGeom prst="rect">
            <a:avLst/>
          </a:prstGeom>
        </p:spPr>
        <p:txBody>
          <a:bodyPr anchorCtr="0" anchor="t" bIns="34275" lIns="68575" spcFirstLastPara="1" rIns="68575" wrap="square" tIns="34275">
            <a:normAutofit/>
          </a:bodyPr>
          <a:lstStyle>
            <a:lvl1pPr lvl="0" algn="ctr">
              <a:lnSpc>
                <a:spcPct val="100000"/>
              </a:lnSpc>
              <a:spcBef>
                <a:spcPts val="800"/>
              </a:spcBef>
              <a:spcAft>
                <a:spcPts val="0"/>
              </a:spcAft>
              <a:buSzPts val="2800"/>
              <a:buNone/>
              <a:defRPr sz="2800"/>
            </a:lvl1pPr>
            <a:lvl2pPr lvl="1" algn="ctr">
              <a:lnSpc>
                <a:spcPct val="100000"/>
              </a:lnSpc>
              <a:spcBef>
                <a:spcPts val="400"/>
              </a:spcBef>
              <a:spcAft>
                <a:spcPts val="0"/>
              </a:spcAft>
              <a:buSzPts val="2800"/>
              <a:buNone/>
              <a:defRPr sz="2800"/>
            </a:lvl2pPr>
            <a:lvl3pPr lvl="2" algn="ctr">
              <a:lnSpc>
                <a:spcPct val="100000"/>
              </a:lnSpc>
              <a:spcBef>
                <a:spcPts val="400"/>
              </a:spcBef>
              <a:spcAft>
                <a:spcPts val="0"/>
              </a:spcAft>
              <a:buSzPts val="2800"/>
              <a:buNone/>
              <a:defRPr sz="2800"/>
            </a:lvl3pPr>
            <a:lvl4pPr lvl="3" algn="ctr">
              <a:lnSpc>
                <a:spcPct val="100000"/>
              </a:lnSpc>
              <a:spcBef>
                <a:spcPts val="400"/>
              </a:spcBef>
              <a:spcAft>
                <a:spcPts val="0"/>
              </a:spcAft>
              <a:buSzPts val="2800"/>
              <a:buNone/>
              <a:defRPr sz="2800"/>
            </a:lvl4pPr>
            <a:lvl5pPr lvl="4" algn="ctr">
              <a:lnSpc>
                <a:spcPct val="100000"/>
              </a:lnSpc>
              <a:spcBef>
                <a:spcPts val="400"/>
              </a:spcBef>
              <a:spcAft>
                <a:spcPts val="0"/>
              </a:spcAft>
              <a:buSzPts val="2800"/>
              <a:buNone/>
              <a:defRPr sz="2800"/>
            </a:lvl5pPr>
            <a:lvl6pPr lvl="5" algn="ctr">
              <a:lnSpc>
                <a:spcPct val="100000"/>
              </a:lnSpc>
              <a:spcBef>
                <a:spcPts val="400"/>
              </a:spcBef>
              <a:spcAft>
                <a:spcPts val="0"/>
              </a:spcAft>
              <a:buSzPts val="2800"/>
              <a:buNone/>
              <a:defRPr sz="2800"/>
            </a:lvl6pPr>
            <a:lvl7pPr lvl="6" algn="ctr">
              <a:lnSpc>
                <a:spcPct val="100000"/>
              </a:lnSpc>
              <a:spcBef>
                <a:spcPts val="400"/>
              </a:spcBef>
              <a:spcAft>
                <a:spcPts val="0"/>
              </a:spcAft>
              <a:buSzPts val="2800"/>
              <a:buNone/>
              <a:defRPr sz="2800"/>
            </a:lvl7pPr>
            <a:lvl8pPr lvl="7" algn="ctr">
              <a:lnSpc>
                <a:spcPct val="100000"/>
              </a:lnSpc>
              <a:spcBef>
                <a:spcPts val="400"/>
              </a:spcBef>
              <a:spcAft>
                <a:spcPts val="0"/>
              </a:spcAft>
              <a:buSzPts val="2800"/>
              <a:buNone/>
              <a:defRPr sz="2800"/>
            </a:lvl8pPr>
            <a:lvl9pPr lvl="8" algn="ctr">
              <a:lnSpc>
                <a:spcPct val="100000"/>
              </a:lnSpc>
              <a:spcBef>
                <a:spcPts val="400"/>
              </a:spcBef>
              <a:spcAft>
                <a:spcPts val="0"/>
              </a:spcAft>
              <a:buSzPts val="2800"/>
              <a:buNone/>
              <a:defRPr sz="2800"/>
            </a:lvl9pPr>
          </a:lstStyle>
          <a:p/>
        </p:txBody>
      </p:sp>
      <p:sp>
        <p:nvSpPr>
          <p:cNvPr id="94" name="Google Shape;94;p12"/>
          <p:cNvSpPr txBox="1"/>
          <p:nvPr>
            <p:ph idx="12" type="sldNum"/>
          </p:nvPr>
        </p:nvSpPr>
        <p:spPr>
          <a:xfrm>
            <a:off x="8472458" y="4663217"/>
            <a:ext cx="548700" cy="393600"/>
          </a:xfrm>
          <a:prstGeom prst="rect">
            <a:avLst/>
          </a:prstGeom>
        </p:spPr>
        <p:txBody>
          <a:bodyPr anchorCtr="0" anchor="ctr" bIns="34275" lIns="68575" spcFirstLastPara="1" rIns="68575" wrap="square" tIns="342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95" name="Shape 95"/>
        <p:cNvGrpSpPr/>
        <p:nvPr/>
      </p:nvGrpSpPr>
      <p:grpSpPr>
        <a:xfrm>
          <a:off x="0" y="0"/>
          <a:ext cx="0" cy="0"/>
          <a:chOff x="0" y="0"/>
          <a:chExt cx="0" cy="0"/>
        </a:xfrm>
      </p:grpSpPr>
      <p:sp>
        <p:nvSpPr>
          <p:cNvPr id="96" name="Google Shape;96;p13"/>
          <p:cNvSpPr txBox="1"/>
          <p:nvPr>
            <p:ph type="title"/>
          </p:nvPr>
        </p:nvSpPr>
        <p:spPr>
          <a:xfrm>
            <a:off x="311700" y="445025"/>
            <a:ext cx="8520600" cy="572700"/>
          </a:xfrm>
          <a:prstGeom prst="rect">
            <a:avLst/>
          </a:prstGeom>
        </p:spPr>
        <p:txBody>
          <a:bodyPr anchorCtr="0" anchor="ctr" bIns="34275" lIns="68575" spcFirstLastPara="1" rIns="68575" wrap="square" tIns="34275">
            <a:normAutofit/>
          </a:bodyPr>
          <a:lstStyle>
            <a:lvl1pPr lvl="0">
              <a:spcBef>
                <a:spcPts val="0"/>
              </a:spcBef>
              <a:spcAft>
                <a:spcPts val="0"/>
              </a:spcAft>
              <a:buSzPts val="33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97" name="Google Shape;97;p13"/>
          <p:cNvSpPr txBox="1"/>
          <p:nvPr>
            <p:ph idx="1" type="body"/>
          </p:nvPr>
        </p:nvSpPr>
        <p:spPr>
          <a:xfrm>
            <a:off x="311700" y="1152475"/>
            <a:ext cx="8520600" cy="3416400"/>
          </a:xfrm>
          <a:prstGeom prst="rect">
            <a:avLst/>
          </a:prstGeom>
        </p:spPr>
        <p:txBody>
          <a:bodyPr anchorCtr="0" anchor="t" bIns="34275" lIns="68575" spcFirstLastPara="1" rIns="68575" wrap="square" tIns="34275">
            <a:normAutofit/>
          </a:bodyPr>
          <a:lstStyle>
            <a:lvl1pPr indent="-361950" lvl="0" marL="457200">
              <a:spcBef>
                <a:spcPts val="800"/>
              </a:spcBef>
              <a:spcAft>
                <a:spcPts val="0"/>
              </a:spcAft>
              <a:buSzPts val="2100"/>
              <a:buChar char="•"/>
              <a:defRPr/>
            </a:lvl1pPr>
            <a:lvl2pPr indent="-342900" lvl="1" marL="914400">
              <a:spcBef>
                <a:spcPts val="400"/>
              </a:spcBef>
              <a:spcAft>
                <a:spcPts val="0"/>
              </a:spcAft>
              <a:buSzPts val="1800"/>
              <a:buChar char="•"/>
              <a:defRPr/>
            </a:lvl2pPr>
            <a:lvl3pPr indent="-323850" lvl="2" marL="1371600">
              <a:spcBef>
                <a:spcPts val="400"/>
              </a:spcBef>
              <a:spcAft>
                <a:spcPts val="0"/>
              </a:spcAft>
              <a:buSzPts val="1500"/>
              <a:buChar char="•"/>
              <a:defRPr/>
            </a:lvl3pPr>
            <a:lvl4pPr indent="-317500" lvl="3" marL="1828800">
              <a:spcBef>
                <a:spcPts val="400"/>
              </a:spcBef>
              <a:spcAft>
                <a:spcPts val="0"/>
              </a:spcAft>
              <a:buSzPts val="1400"/>
              <a:buChar char="•"/>
              <a:defRPr/>
            </a:lvl4pPr>
            <a:lvl5pPr indent="-317500" lvl="4" marL="2286000">
              <a:spcBef>
                <a:spcPts val="400"/>
              </a:spcBef>
              <a:spcAft>
                <a:spcPts val="0"/>
              </a:spcAft>
              <a:buSzPts val="1400"/>
              <a:buChar char="•"/>
              <a:defRPr/>
            </a:lvl5pPr>
            <a:lvl6pPr indent="-317500" lvl="5" marL="2743200">
              <a:spcBef>
                <a:spcPts val="400"/>
              </a:spcBef>
              <a:spcAft>
                <a:spcPts val="0"/>
              </a:spcAft>
              <a:buSzPts val="1400"/>
              <a:buChar char="•"/>
              <a:defRPr/>
            </a:lvl6pPr>
            <a:lvl7pPr indent="-317500" lvl="6" marL="3200400">
              <a:spcBef>
                <a:spcPts val="400"/>
              </a:spcBef>
              <a:spcAft>
                <a:spcPts val="0"/>
              </a:spcAft>
              <a:buSzPts val="1400"/>
              <a:buChar char="•"/>
              <a:defRPr/>
            </a:lvl7pPr>
            <a:lvl8pPr indent="-317500" lvl="7" marL="3657600">
              <a:spcBef>
                <a:spcPts val="400"/>
              </a:spcBef>
              <a:spcAft>
                <a:spcPts val="0"/>
              </a:spcAft>
              <a:buSzPts val="1400"/>
              <a:buChar char="•"/>
              <a:defRPr/>
            </a:lvl8pPr>
            <a:lvl9pPr indent="-317500" lvl="8" marL="4114800">
              <a:spcBef>
                <a:spcPts val="400"/>
              </a:spcBef>
              <a:spcAft>
                <a:spcPts val="0"/>
              </a:spcAft>
              <a:buSzPts val="1400"/>
              <a:buChar char="•"/>
              <a:defRPr/>
            </a:lvl9pPr>
          </a:lstStyle>
          <a:p/>
        </p:txBody>
      </p:sp>
      <p:sp>
        <p:nvSpPr>
          <p:cNvPr id="98" name="Google Shape;98;p13"/>
          <p:cNvSpPr txBox="1"/>
          <p:nvPr>
            <p:ph idx="12" type="sldNum"/>
          </p:nvPr>
        </p:nvSpPr>
        <p:spPr>
          <a:xfrm>
            <a:off x="8472458" y="4663217"/>
            <a:ext cx="548700" cy="393600"/>
          </a:xfrm>
          <a:prstGeom prst="rect">
            <a:avLst/>
          </a:prstGeom>
        </p:spPr>
        <p:txBody>
          <a:bodyPr anchorCtr="0" anchor="ctr" bIns="34275" lIns="68575" spcFirstLastPara="1" rIns="68575" wrap="square" tIns="342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cSld name="TITLE_1">
    <p:spTree>
      <p:nvGrpSpPr>
        <p:cNvPr id="99" name="Shape 99"/>
        <p:cNvGrpSpPr/>
        <p:nvPr/>
      </p:nvGrpSpPr>
      <p:grpSpPr>
        <a:xfrm>
          <a:off x="0" y="0"/>
          <a:ext cx="0" cy="0"/>
          <a:chOff x="0" y="0"/>
          <a:chExt cx="0" cy="0"/>
        </a:xfrm>
      </p:grpSpPr>
      <p:sp>
        <p:nvSpPr>
          <p:cNvPr id="100" name="Google Shape;100;p14"/>
          <p:cNvSpPr txBox="1"/>
          <p:nvPr>
            <p:ph idx="1" type="body"/>
          </p:nvPr>
        </p:nvSpPr>
        <p:spPr>
          <a:xfrm>
            <a:off x="450503" y="4447448"/>
            <a:ext cx="8239200" cy="238800"/>
          </a:xfrm>
          <a:prstGeom prst="rect">
            <a:avLst/>
          </a:prstGeom>
          <a:noFill/>
          <a:ln>
            <a:noFill/>
          </a:ln>
        </p:spPr>
        <p:txBody>
          <a:bodyPr anchorCtr="0" anchor="t" bIns="17150" lIns="17150" spcFirstLastPara="1" rIns="17150" wrap="square" tIns="17150">
            <a:normAutofit/>
          </a:bodyPr>
          <a:lstStyle>
            <a:lvl1pPr indent="-228600" lvl="0" marL="457200" algn="l">
              <a:lnSpc>
                <a:spcPct val="100000"/>
              </a:lnSpc>
              <a:spcBef>
                <a:spcPts val="0"/>
              </a:spcBef>
              <a:spcAft>
                <a:spcPts val="0"/>
              </a:spcAft>
              <a:buClr>
                <a:srgbClr val="000000"/>
              </a:buClr>
              <a:buSzPts val="1400"/>
              <a:buFont typeface="Helvetica Neue"/>
              <a:buNone/>
              <a:defRPr b="1" sz="1400"/>
            </a:lvl1pPr>
            <a:lvl2pPr indent="-279400" lvl="1" marL="914400" algn="l">
              <a:lnSpc>
                <a:spcPct val="90000"/>
              </a:lnSpc>
              <a:spcBef>
                <a:spcPts val="1700"/>
              </a:spcBef>
              <a:spcAft>
                <a:spcPts val="0"/>
              </a:spcAft>
              <a:buClr>
                <a:srgbClr val="000000"/>
              </a:buClr>
              <a:buSzPts val="800"/>
              <a:buChar char="•"/>
              <a:defRPr/>
            </a:lvl2pPr>
            <a:lvl3pPr indent="-279400" lvl="2" marL="1371600" algn="l">
              <a:lnSpc>
                <a:spcPct val="90000"/>
              </a:lnSpc>
              <a:spcBef>
                <a:spcPts val="1700"/>
              </a:spcBef>
              <a:spcAft>
                <a:spcPts val="0"/>
              </a:spcAft>
              <a:buClr>
                <a:srgbClr val="000000"/>
              </a:buClr>
              <a:buSzPts val="800"/>
              <a:buChar char="•"/>
              <a:defRPr/>
            </a:lvl3pPr>
            <a:lvl4pPr indent="-279400" lvl="3" marL="1828800" algn="l">
              <a:lnSpc>
                <a:spcPct val="90000"/>
              </a:lnSpc>
              <a:spcBef>
                <a:spcPts val="1700"/>
              </a:spcBef>
              <a:spcAft>
                <a:spcPts val="0"/>
              </a:spcAft>
              <a:buClr>
                <a:srgbClr val="000000"/>
              </a:buClr>
              <a:buSzPts val="800"/>
              <a:buChar char="•"/>
              <a:defRPr/>
            </a:lvl4pPr>
            <a:lvl5pPr indent="-279400" lvl="4" marL="2286000" algn="l">
              <a:lnSpc>
                <a:spcPct val="90000"/>
              </a:lnSpc>
              <a:spcBef>
                <a:spcPts val="1700"/>
              </a:spcBef>
              <a:spcAft>
                <a:spcPts val="0"/>
              </a:spcAft>
              <a:buClr>
                <a:srgbClr val="000000"/>
              </a:buClr>
              <a:buSzPts val="800"/>
              <a:buChar char="•"/>
              <a:defRPr/>
            </a:lvl5pPr>
            <a:lvl6pPr indent="-279400" lvl="5" marL="2743200" algn="l">
              <a:lnSpc>
                <a:spcPct val="90000"/>
              </a:lnSpc>
              <a:spcBef>
                <a:spcPts val="1700"/>
              </a:spcBef>
              <a:spcAft>
                <a:spcPts val="0"/>
              </a:spcAft>
              <a:buClr>
                <a:srgbClr val="000000"/>
              </a:buClr>
              <a:buSzPts val="800"/>
              <a:buChar char="•"/>
              <a:defRPr/>
            </a:lvl6pPr>
            <a:lvl7pPr indent="-279400" lvl="6" marL="3200400" algn="l">
              <a:lnSpc>
                <a:spcPct val="90000"/>
              </a:lnSpc>
              <a:spcBef>
                <a:spcPts val="1700"/>
              </a:spcBef>
              <a:spcAft>
                <a:spcPts val="0"/>
              </a:spcAft>
              <a:buClr>
                <a:srgbClr val="000000"/>
              </a:buClr>
              <a:buSzPts val="800"/>
              <a:buChar char="•"/>
              <a:defRPr/>
            </a:lvl7pPr>
            <a:lvl8pPr indent="-279400" lvl="7" marL="3657600" algn="l">
              <a:lnSpc>
                <a:spcPct val="90000"/>
              </a:lnSpc>
              <a:spcBef>
                <a:spcPts val="1700"/>
              </a:spcBef>
              <a:spcAft>
                <a:spcPts val="0"/>
              </a:spcAft>
              <a:buClr>
                <a:srgbClr val="000000"/>
              </a:buClr>
              <a:buSzPts val="800"/>
              <a:buChar char="•"/>
              <a:defRPr/>
            </a:lvl8pPr>
            <a:lvl9pPr indent="-279400" lvl="8" marL="4114800" algn="l">
              <a:lnSpc>
                <a:spcPct val="90000"/>
              </a:lnSpc>
              <a:spcBef>
                <a:spcPts val="1700"/>
              </a:spcBef>
              <a:spcAft>
                <a:spcPts val="0"/>
              </a:spcAft>
              <a:buClr>
                <a:srgbClr val="000000"/>
              </a:buClr>
              <a:buSzPts val="800"/>
              <a:buChar char="•"/>
              <a:defRPr/>
            </a:lvl9pPr>
          </a:lstStyle>
          <a:p/>
        </p:txBody>
      </p:sp>
      <p:sp>
        <p:nvSpPr>
          <p:cNvPr id="101" name="Google Shape;101;p14"/>
          <p:cNvSpPr txBox="1"/>
          <p:nvPr>
            <p:ph type="title"/>
          </p:nvPr>
        </p:nvSpPr>
        <p:spPr>
          <a:xfrm>
            <a:off x="452436" y="965622"/>
            <a:ext cx="8239200" cy="1743000"/>
          </a:xfrm>
          <a:prstGeom prst="rect">
            <a:avLst/>
          </a:prstGeom>
          <a:noFill/>
          <a:ln>
            <a:noFill/>
          </a:ln>
        </p:spPr>
        <p:txBody>
          <a:bodyPr anchorCtr="0" anchor="b" bIns="19050" lIns="19050" spcFirstLastPara="1" rIns="19050" wrap="square" tIns="19050">
            <a:normAutofit/>
          </a:bodyPr>
          <a:lstStyle>
            <a:lvl1pPr lvl="0" algn="l">
              <a:lnSpc>
                <a:spcPct val="80000"/>
              </a:lnSpc>
              <a:spcBef>
                <a:spcPts val="0"/>
              </a:spcBef>
              <a:spcAft>
                <a:spcPts val="0"/>
              </a:spcAft>
              <a:buClr>
                <a:srgbClr val="000000"/>
              </a:buClr>
              <a:buSzPts val="4400"/>
              <a:buFont typeface="Helvetica Neue"/>
              <a:buNone/>
              <a:defRPr sz="4400"/>
            </a:lvl1pPr>
            <a:lvl2pPr lvl="1" algn="l">
              <a:lnSpc>
                <a:spcPct val="80000"/>
              </a:lnSpc>
              <a:spcBef>
                <a:spcPts val="0"/>
              </a:spcBef>
              <a:spcAft>
                <a:spcPts val="0"/>
              </a:spcAft>
              <a:buClr>
                <a:srgbClr val="000000"/>
              </a:buClr>
              <a:buSzPts val="700"/>
              <a:buNone/>
              <a:defRPr/>
            </a:lvl2pPr>
            <a:lvl3pPr lvl="2" algn="l">
              <a:lnSpc>
                <a:spcPct val="80000"/>
              </a:lnSpc>
              <a:spcBef>
                <a:spcPts val="0"/>
              </a:spcBef>
              <a:spcAft>
                <a:spcPts val="0"/>
              </a:spcAft>
              <a:buClr>
                <a:srgbClr val="000000"/>
              </a:buClr>
              <a:buSzPts val="700"/>
              <a:buNone/>
              <a:defRPr/>
            </a:lvl3pPr>
            <a:lvl4pPr lvl="3" algn="l">
              <a:lnSpc>
                <a:spcPct val="80000"/>
              </a:lnSpc>
              <a:spcBef>
                <a:spcPts val="0"/>
              </a:spcBef>
              <a:spcAft>
                <a:spcPts val="0"/>
              </a:spcAft>
              <a:buClr>
                <a:srgbClr val="000000"/>
              </a:buClr>
              <a:buSzPts val="700"/>
              <a:buNone/>
              <a:defRPr/>
            </a:lvl4pPr>
            <a:lvl5pPr lvl="4" algn="l">
              <a:lnSpc>
                <a:spcPct val="80000"/>
              </a:lnSpc>
              <a:spcBef>
                <a:spcPts val="0"/>
              </a:spcBef>
              <a:spcAft>
                <a:spcPts val="0"/>
              </a:spcAft>
              <a:buClr>
                <a:srgbClr val="000000"/>
              </a:buClr>
              <a:buSzPts val="700"/>
              <a:buNone/>
              <a:defRPr/>
            </a:lvl5pPr>
            <a:lvl6pPr lvl="5" algn="l">
              <a:lnSpc>
                <a:spcPct val="80000"/>
              </a:lnSpc>
              <a:spcBef>
                <a:spcPts val="0"/>
              </a:spcBef>
              <a:spcAft>
                <a:spcPts val="0"/>
              </a:spcAft>
              <a:buClr>
                <a:srgbClr val="000000"/>
              </a:buClr>
              <a:buSzPts val="700"/>
              <a:buNone/>
              <a:defRPr/>
            </a:lvl6pPr>
            <a:lvl7pPr lvl="6" algn="l">
              <a:lnSpc>
                <a:spcPct val="80000"/>
              </a:lnSpc>
              <a:spcBef>
                <a:spcPts val="0"/>
              </a:spcBef>
              <a:spcAft>
                <a:spcPts val="0"/>
              </a:spcAft>
              <a:buClr>
                <a:srgbClr val="000000"/>
              </a:buClr>
              <a:buSzPts val="700"/>
              <a:buNone/>
              <a:defRPr/>
            </a:lvl7pPr>
            <a:lvl8pPr lvl="7" algn="l">
              <a:lnSpc>
                <a:spcPct val="80000"/>
              </a:lnSpc>
              <a:spcBef>
                <a:spcPts val="0"/>
              </a:spcBef>
              <a:spcAft>
                <a:spcPts val="0"/>
              </a:spcAft>
              <a:buClr>
                <a:srgbClr val="000000"/>
              </a:buClr>
              <a:buSzPts val="700"/>
              <a:buNone/>
              <a:defRPr/>
            </a:lvl8pPr>
            <a:lvl9pPr lvl="8" algn="l">
              <a:lnSpc>
                <a:spcPct val="80000"/>
              </a:lnSpc>
              <a:spcBef>
                <a:spcPts val="0"/>
              </a:spcBef>
              <a:spcAft>
                <a:spcPts val="0"/>
              </a:spcAft>
              <a:buClr>
                <a:srgbClr val="000000"/>
              </a:buClr>
              <a:buSzPts val="700"/>
              <a:buNone/>
              <a:defRPr/>
            </a:lvl9pPr>
          </a:lstStyle>
          <a:p/>
        </p:txBody>
      </p:sp>
      <p:sp>
        <p:nvSpPr>
          <p:cNvPr id="102" name="Google Shape;102;p14"/>
          <p:cNvSpPr txBox="1"/>
          <p:nvPr>
            <p:ph idx="2" type="body"/>
          </p:nvPr>
        </p:nvSpPr>
        <p:spPr>
          <a:xfrm>
            <a:off x="450503" y="2708696"/>
            <a:ext cx="8239200" cy="714300"/>
          </a:xfrm>
          <a:prstGeom prst="rect">
            <a:avLst/>
          </a:prstGeom>
          <a:noFill/>
          <a:ln>
            <a:noFill/>
          </a:ln>
        </p:spPr>
        <p:txBody>
          <a:bodyPr anchorCtr="0" anchor="t" bIns="19050" lIns="19050" spcFirstLastPara="1" rIns="19050" wrap="square" tIns="19050">
            <a:normAutofit/>
          </a:bodyPr>
          <a:lstStyle>
            <a:lvl1pPr indent="-228600" lvl="0" marL="457200" algn="l">
              <a:lnSpc>
                <a:spcPct val="100000"/>
              </a:lnSpc>
              <a:spcBef>
                <a:spcPts val="0"/>
              </a:spcBef>
              <a:spcAft>
                <a:spcPts val="0"/>
              </a:spcAft>
              <a:buClr>
                <a:srgbClr val="000000"/>
              </a:buClr>
              <a:buSzPts val="2100"/>
              <a:buFont typeface="Helvetica Neue"/>
              <a:buNone/>
              <a:defRPr b="1" sz="2100"/>
            </a:lvl1pPr>
            <a:lvl2pPr indent="-228600" lvl="1" marL="914400" algn="l">
              <a:lnSpc>
                <a:spcPct val="100000"/>
              </a:lnSpc>
              <a:spcBef>
                <a:spcPts val="0"/>
              </a:spcBef>
              <a:spcAft>
                <a:spcPts val="0"/>
              </a:spcAft>
              <a:buClr>
                <a:srgbClr val="000000"/>
              </a:buClr>
              <a:buSzPts val="2100"/>
              <a:buFont typeface="Helvetica Neue"/>
              <a:buNone/>
              <a:defRPr b="1" sz="2100"/>
            </a:lvl2pPr>
            <a:lvl3pPr indent="-228600" lvl="2" marL="1371600" algn="l">
              <a:lnSpc>
                <a:spcPct val="100000"/>
              </a:lnSpc>
              <a:spcBef>
                <a:spcPts val="0"/>
              </a:spcBef>
              <a:spcAft>
                <a:spcPts val="0"/>
              </a:spcAft>
              <a:buClr>
                <a:srgbClr val="000000"/>
              </a:buClr>
              <a:buSzPts val="2100"/>
              <a:buFont typeface="Helvetica Neue"/>
              <a:buNone/>
              <a:defRPr b="1" sz="2100"/>
            </a:lvl3pPr>
            <a:lvl4pPr indent="-228600" lvl="3" marL="1828800" algn="l">
              <a:lnSpc>
                <a:spcPct val="100000"/>
              </a:lnSpc>
              <a:spcBef>
                <a:spcPts val="0"/>
              </a:spcBef>
              <a:spcAft>
                <a:spcPts val="0"/>
              </a:spcAft>
              <a:buClr>
                <a:srgbClr val="000000"/>
              </a:buClr>
              <a:buSzPts val="2100"/>
              <a:buFont typeface="Helvetica Neue"/>
              <a:buNone/>
              <a:defRPr b="1" sz="2100"/>
            </a:lvl4pPr>
            <a:lvl5pPr indent="-228600" lvl="4" marL="2286000" algn="l">
              <a:lnSpc>
                <a:spcPct val="100000"/>
              </a:lnSpc>
              <a:spcBef>
                <a:spcPts val="0"/>
              </a:spcBef>
              <a:spcAft>
                <a:spcPts val="0"/>
              </a:spcAft>
              <a:buClr>
                <a:srgbClr val="000000"/>
              </a:buClr>
              <a:buSzPts val="2100"/>
              <a:buFont typeface="Helvetica Neue"/>
              <a:buNone/>
              <a:defRPr b="1" sz="2100"/>
            </a:lvl5pPr>
            <a:lvl6pPr indent="-279400" lvl="5" marL="2743200" algn="l">
              <a:lnSpc>
                <a:spcPct val="90000"/>
              </a:lnSpc>
              <a:spcBef>
                <a:spcPts val="1700"/>
              </a:spcBef>
              <a:spcAft>
                <a:spcPts val="0"/>
              </a:spcAft>
              <a:buClr>
                <a:srgbClr val="000000"/>
              </a:buClr>
              <a:buSzPts val="800"/>
              <a:buChar char="•"/>
              <a:defRPr/>
            </a:lvl6pPr>
            <a:lvl7pPr indent="-279400" lvl="6" marL="3200400" algn="l">
              <a:lnSpc>
                <a:spcPct val="90000"/>
              </a:lnSpc>
              <a:spcBef>
                <a:spcPts val="1700"/>
              </a:spcBef>
              <a:spcAft>
                <a:spcPts val="0"/>
              </a:spcAft>
              <a:buClr>
                <a:srgbClr val="000000"/>
              </a:buClr>
              <a:buSzPts val="800"/>
              <a:buChar char="•"/>
              <a:defRPr/>
            </a:lvl7pPr>
            <a:lvl8pPr indent="-279400" lvl="7" marL="3657600" algn="l">
              <a:lnSpc>
                <a:spcPct val="90000"/>
              </a:lnSpc>
              <a:spcBef>
                <a:spcPts val="1700"/>
              </a:spcBef>
              <a:spcAft>
                <a:spcPts val="0"/>
              </a:spcAft>
              <a:buClr>
                <a:srgbClr val="000000"/>
              </a:buClr>
              <a:buSzPts val="800"/>
              <a:buChar char="•"/>
              <a:defRPr/>
            </a:lvl8pPr>
            <a:lvl9pPr indent="-279400" lvl="8" marL="4114800" algn="l">
              <a:lnSpc>
                <a:spcPct val="90000"/>
              </a:lnSpc>
              <a:spcBef>
                <a:spcPts val="1700"/>
              </a:spcBef>
              <a:spcAft>
                <a:spcPts val="0"/>
              </a:spcAft>
              <a:buClr>
                <a:srgbClr val="000000"/>
              </a:buClr>
              <a:buSzPts val="800"/>
              <a:buChar char="•"/>
              <a:defRPr/>
            </a:lvl9pPr>
          </a:lstStyle>
          <a:p/>
        </p:txBody>
      </p:sp>
      <p:sp>
        <p:nvSpPr>
          <p:cNvPr id="103" name="Google Shape;103;p14"/>
          <p:cNvSpPr txBox="1"/>
          <p:nvPr>
            <p:ph idx="12" type="sldNum"/>
          </p:nvPr>
        </p:nvSpPr>
        <p:spPr>
          <a:xfrm>
            <a:off x="4500562" y="4905375"/>
            <a:ext cx="138300" cy="146100"/>
          </a:xfrm>
          <a:prstGeom prst="rect">
            <a:avLst/>
          </a:prstGeom>
          <a:noFill/>
          <a:ln>
            <a:noFill/>
          </a:ln>
        </p:spPr>
        <p:txBody>
          <a:bodyPr anchorCtr="0" anchor="b" bIns="19050" lIns="19050" spcFirstLastPara="1" rIns="19050" wrap="square" tIns="19050">
            <a:spAutoFit/>
          </a:bodyPr>
          <a:lstStyle>
            <a:lvl1pPr indent="0" lvl="0" marL="0" algn="ctr">
              <a:lnSpc>
                <a:spcPct val="100000"/>
              </a:lnSpc>
              <a:spcBef>
                <a:spcPts val="0"/>
              </a:spcBef>
              <a:spcAft>
                <a:spcPts val="0"/>
              </a:spcAft>
              <a:buClr>
                <a:srgbClr val="000000"/>
              </a:buClr>
              <a:buSzPts val="700"/>
              <a:buFont typeface="Helvetica Neue"/>
              <a:buNone/>
              <a:defRPr sz="700">
                <a:solidFill>
                  <a:srgbClr val="000000"/>
                </a:solidFill>
              </a:defRPr>
            </a:lvl1pPr>
            <a:lvl2pPr indent="0" lvl="1" marL="0" algn="ctr">
              <a:lnSpc>
                <a:spcPct val="100000"/>
              </a:lnSpc>
              <a:spcBef>
                <a:spcPts val="0"/>
              </a:spcBef>
              <a:spcAft>
                <a:spcPts val="0"/>
              </a:spcAft>
              <a:buClr>
                <a:srgbClr val="000000"/>
              </a:buClr>
              <a:buSzPts val="700"/>
              <a:buFont typeface="Helvetica Neue"/>
              <a:buNone/>
              <a:defRPr sz="700">
                <a:solidFill>
                  <a:srgbClr val="000000"/>
                </a:solidFill>
              </a:defRPr>
            </a:lvl2pPr>
            <a:lvl3pPr indent="0" lvl="2" marL="0" algn="ctr">
              <a:lnSpc>
                <a:spcPct val="100000"/>
              </a:lnSpc>
              <a:spcBef>
                <a:spcPts val="0"/>
              </a:spcBef>
              <a:spcAft>
                <a:spcPts val="0"/>
              </a:spcAft>
              <a:buClr>
                <a:srgbClr val="000000"/>
              </a:buClr>
              <a:buSzPts val="700"/>
              <a:buFont typeface="Helvetica Neue"/>
              <a:buNone/>
              <a:defRPr sz="700">
                <a:solidFill>
                  <a:srgbClr val="000000"/>
                </a:solidFill>
              </a:defRPr>
            </a:lvl3pPr>
            <a:lvl4pPr indent="0" lvl="3" marL="0" algn="ctr">
              <a:lnSpc>
                <a:spcPct val="100000"/>
              </a:lnSpc>
              <a:spcBef>
                <a:spcPts val="0"/>
              </a:spcBef>
              <a:spcAft>
                <a:spcPts val="0"/>
              </a:spcAft>
              <a:buClr>
                <a:srgbClr val="000000"/>
              </a:buClr>
              <a:buSzPts val="700"/>
              <a:buFont typeface="Helvetica Neue"/>
              <a:buNone/>
              <a:defRPr sz="700">
                <a:solidFill>
                  <a:srgbClr val="000000"/>
                </a:solidFill>
              </a:defRPr>
            </a:lvl4pPr>
            <a:lvl5pPr indent="0" lvl="4" marL="0" algn="ctr">
              <a:lnSpc>
                <a:spcPct val="100000"/>
              </a:lnSpc>
              <a:spcBef>
                <a:spcPts val="0"/>
              </a:spcBef>
              <a:spcAft>
                <a:spcPts val="0"/>
              </a:spcAft>
              <a:buClr>
                <a:srgbClr val="000000"/>
              </a:buClr>
              <a:buSzPts val="700"/>
              <a:buFont typeface="Helvetica Neue"/>
              <a:buNone/>
              <a:defRPr sz="700">
                <a:solidFill>
                  <a:srgbClr val="000000"/>
                </a:solidFill>
              </a:defRPr>
            </a:lvl5pPr>
            <a:lvl6pPr indent="0" lvl="5" marL="0" algn="ctr">
              <a:lnSpc>
                <a:spcPct val="100000"/>
              </a:lnSpc>
              <a:spcBef>
                <a:spcPts val="0"/>
              </a:spcBef>
              <a:spcAft>
                <a:spcPts val="0"/>
              </a:spcAft>
              <a:buClr>
                <a:srgbClr val="000000"/>
              </a:buClr>
              <a:buSzPts val="700"/>
              <a:buFont typeface="Helvetica Neue"/>
              <a:buNone/>
              <a:defRPr sz="700">
                <a:solidFill>
                  <a:srgbClr val="000000"/>
                </a:solidFill>
              </a:defRPr>
            </a:lvl6pPr>
            <a:lvl7pPr indent="0" lvl="6" marL="0" algn="ctr">
              <a:lnSpc>
                <a:spcPct val="100000"/>
              </a:lnSpc>
              <a:spcBef>
                <a:spcPts val="0"/>
              </a:spcBef>
              <a:spcAft>
                <a:spcPts val="0"/>
              </a:spcAft>
              <a:buClr>
                <a:srgbClr val="000000"/>
              </a:buClr>
              <a:buSzPts val="700"/>
              <a:buFont typeface="Helvetica Neue"/>
              <a:buNone/>
              <a:defRPr sz="700">
                <a:solidFill>
                  <a:srgbClr val="000000"/>
                </a:solidFill>
              </a:defRPr>
            </a:lvl7pPr>
            <a:lvl8pPr indent="0" lvl="7" marL="0" algn="ctr">
              <a:lnSpc>
                <a:spcPct val="100000"/>
              </a:lnSpc>
              <a:spcBef>
                <a:spcPts val="0"/>
              </a:spcBef>
              <a:spcAft>
                <a:spcPts val="0"/>
              </a:spcAft>
              <a:buClr>
                <a:srgbClr val="000000"/>
              </a:buClr>
              <a:buSzPts val="700"/>
              <a:buFont typeface="Helvetica Neue"/>
              <a:buNone/>
              <a:defRPr sz="700">
                <a:solidFill>
                  <a:srgbClr val="000000"/>
                </a:solidFill>
              </a:defRPr>
            </a:lvl8pPr>
            <a:lvl9pPr indent="0" lvl="8" marL="0" algn="ctr">
              <a:lnSpc>
                <a:spcPct val="100000"/>
              </a:lnSpc>
              <a:spcBef>
                <a:spcPts val="0"/>
              </a:spcBef>
              <a:spcAft>
                <a:spcPts val="0"/>
              </a:spcAft>
              <a:buClr>
                <a:srgbClr val="000000"/>
              </a:buClr>
              <a:buSzPts val="700"/>
              <a:buFont typeface="Helvetica Neue"/>
              <a:buNone/>
              <a:defRPr sz="700">
                <a:solidFill>
                  <a:srgbClr val="000000"/>
                </a:solidFill>
              </a:defRPr>
            </a:lvl9pPr>
          </a:lstStyle>
          <a:p>
            <a:pPr indent="0" lvl="0" marL="0" rtl="0" algn="ctr">
              <a:spcBef>
                <a:spcPts val="0"/>
              </a:spcBef>
              <a:spcAft>
                <a:spcPts val="0"/>
              </a:spcAft>
              <a:buNone/>
            </a:pPr>
            <a:fld id="{00000000-1234-1234-1234-123412341234}" type="slidenum">
              <a:rPr lang="en"/>
              <a:t>‹#›</a:t>
            </a:fld>
            <a:endParaRPr sz="900">
              <a:solidFill>
                <a:schemeClr val="dk1"/>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1">
  <p:cSld name="TITLE_2">
    <p:spTree>
      <p:nvGrpSpPr>
        <p:cNvPr id="104" name="Shape 104"/>
        <p:cNvGrpSpPr/>
        <p:nvPr/>
      </p:nvGrpSpPr>
      <p:grpSpPr>
        <a:xfrm>
          <a:off x="0" y="0"/>
          <a:ext cx="0" cy="0"/>
          <a:chOff x="0" y="0"/>
          <a:chExt cx="0" cy="0"/>
        </a:xfrm>
      </p:grpSpPr>
      <p:sp>
        <p:nvSpPr>
          <p:cNvPr id="105" name="Google Shape;105;p15"/>
          <p:cNvSpPr txBox="1"/>
          <p:nvPr>
            <p:ph idx="1" type="body"/>
          </p:nvPr>
        </p:nvSpPr>
        <p:spPr>
          <a:xfrm>
            <a:off x="450503" y="4447448"/>
            <a:ext cx="8239200" cy="238800"/>
          </a:xfrm>
          <a:prstGeom prst="rect">
            <a:avLst/>
          </a:prstGeom>
          <a:noFill/>
          <a:ln>
            <a:noFill/>
          </a:ln>
        </p:spPr>
        <p:txBody>
          <a:bodyPr anchorCtr="0" anchor="t" bIns="17150" lIns="17150" spcFirstLastPara="1" rIns="17150" wrap="square" tIns="17150">
            <a:normAutofit/>
          </a:bodyPr>
          <a:lstStyle>
            <a:lvl1pPr indent="-228600" lvl="0" marL="457200" algn="l">
              <a:lnSpc>
                <a:spcPct val="100000"/>
              </a:lnSpc>
              <a:spcBef>
                <a:spcPts val="0"/>
              </a:spcBef>
              <a:spcAft>
                <a:spcPts val="0"/>
              </a:spcAft>
              <a:buClr>
                <a:srgbClr val="000000"/>
              </a:buClr>
              <a:buSzPts val="1400"/>
              <a:buFont typeface="Helvetica Neue"/>
              <a:buNone/>
              <a:defRPr b="1" sz="1400"/>
            </a:lvl1pPr>
            <a:lvl2pPr indent="-279400" lvl="1" marL="914400" algn="l">
              <a:lnSpc>
                <a:spcPct val="90000"/>
              </a:lnSpc>
              <a:spcBef>
                <a:spcPts val="1700"/>
              </a:spcBef>
              <a:spcAft>
                <a:spcPts val="0"/>
              </a:spcAft>
              <a:buClr>
                <a:srgbClr val="000000"/>
              </a:buClr>
              <a:buSzPts val="800"/>
              <a:buChar char="•"/>
              <a:defRPr/>
            </a:lvl2pPr>
            <a:lvl3pPr indent="-279400" lvl="2" marL="1371600" algn="l">
              <a:lnSpc>
                <a:spcPct val="90000"/>
              </a:lnSpc>
              <a:spcBef>
                <a:spcPts val="1700"/>
              </a:spcBef>
              <a:spcAft>
                <a:spcPts val="0"/>
              </a:spcAft>
              <a:buClr>
                <a:srgbClr val="000000"/>
              </a:buClr>
              <a:buSzPts val="800"/>
              <a:buChar char="•"/>
              <a:defRPr/>
            </a:lvl3pPr>
            <a:lvl4pPr indent="-279400" lvl="3" marL="1828800" algn="l">
              <a:lnSpc>
                <a:spcPct val="90000"/>
              </a:lnSpc>
              <a:spcBef>
                <a:spcPts val="1700"/>
              </a:spcBef>
              <a:spcAft>
                <a:spcPts val="0"/>
              </a:spcAft>
              <a:buClr>
                <a:srgbClr val="000000"/>
              </a:buClr>
              <a:buSzPts val="800"/>
              <a:buChar char="•"/>
              <a:defRPr/>
            </a:lvl4pPr>
            <a:lvl5pPr indent="-279400" lvl="4" marL="2286000" algn="l">
              <a:lnSpc>
                <a:spcPct val="90000"/>
              </a:lnSpc>
              <a:spcBef>
                <a:spcPts val="1700"/>
              </a:spcBef>
              <a:spcAft>
                <a:spcPts val="0"/>
              </a:spcAft>
              <a:buClr>
                <a:srgbClr val="000000"/>
              </a:buClr>
              <a:buSzPts val="800"/>
              <a:buChar char="•"/>
              <a:defRPr/>
            </a:lvl5pPr>
            <a:lvl6pPr indent="-279400" lvl="5" marL="2743200" algn="l">
              <a:lnSpc>
                <a:spcPct val="90000"/>
              </a:lnSpc>
              <a:spcBef>
                <a:spcPts val="1700"/>
              </a:spcBef>
              <a:spcAft>
                <a:spcPts val="0"/>
              </a:spcAft>
              <a:buClr>
                <a:srgbClr val="000000"/>
              </a:buClr>
              <a:buSzPts val="800"/>
              <a:buChar char="•"/>
              <a:defRPr/>
            </a:lvl6pPr>
            <a:lvl7pPr indent="-279400" lvl="6" marL="3200400" algn="l">
              <a:lnSpc>
                <a:spcPct val="90000"/>
              </a:lnSpc>
              <a:spcBef>
                <a:spcPts val="1700"/>
              </a:spcBef>
              <a:spcAft>
                <a:spcPts val="0"/>
              </a:spcAft>
              <a:buClr>
                <a:srgbClr val="000000"/>
              </a:buClr>
              <a:buSzPts val="800"/>
              <a:buChar char="•"/>
              <a:defRPr/>
            </a:lvl7pPr>
            <a:lvl8pPr indent="-279400" lvl="7" marL="3657600" algn="l">
              <a:lnSpc>
                <a:spcPct val="90000"/>
              </a:lnSpc>
              <a:spcBef>
                <a:spcPts val="1700"/>
              </a:spcBef>
              <a:spcAft>
                <a:spcPts val="0"/>
              </a:spcAft>
              <a:buClr>
                <a:srgbClr val="000000"/>
              </a:buClr>
              <a:buSzPts val="800"/>
              <a:buChar char="•"/>
              <a:defRPr/>
            </a:lvl8pPr>
            <a:lvl9pPr indent="-279400" lvl="8" marL="4114800" algn="l">
              <a:lnSpc>
                <a:spcPct val="90000"/>
              </a:lnSpc>
              <a:spcBef>
                <a:spcPts val="1700"/>
              </a:spcBef>
              <a:spcAft>
                <a:spcPts val="0"/>
              </a:spcAft>
              <a:buClr>
                <a:srgbClr val="000000"/>
              </a:buClr>
              <a:buSzPts val="800"/>
              <a:buChar char="•"/>
              <a:defRPr/>
            </a:lvl9pPr>
          </a:lstStyle>
          <a:p/>
        </p:txBody>
      </p:sp>
      <p:sp>
        <p:nvSpPr>
          <p:cNvPr id="106" name="Google Shape;106;p15"/>
          <p:cNvSpPr txBox="1"/>
          <p:nvPr>
            <p:ph type="title"/>
          </p:nvPr>
        </p:nvSpPr>
        <p:spPr>
          <a:xfrm>
            <a:off x="452436" y="965622"/>
            <a:ext cx="8239200" cy="1743000"/>
          </a:xfrm>
          <a:prstGeom prst="rect">
            <a:avLst/>
          </a:prstGeom>
          <a:noFill/>
          <a:ln>
            <a:noFill/>
          </a:ln>
        </p:spPr>
        <p:txBody>
          <a:bodyPr anchorCtr="0" anchor="b" bIns="19050" lIns="19050" spcFirstLastPara="1" rIns="19050" wrap="square" tIns="19050">
            <a:normAutofit/>
          </a:bodyPr>
          <a:lstStyle>
            <a:lvl1pPr lvl="0" algn="l">
              <a:lnSpc>
                <a:spcPct val="80000"/>
              </a:lnSpc>
              <a:spcBef>
                <a:spcPts val="0"/>
              </a:spcBef>
              <a:spcAft>
                <a:spcPts val="0"/>
              </a:spcAft>
              <a:buClr>
                <a:srgbClr val="000000"/>
              </a:buClr>
              <a:buSzPts val="4400"/>
              <a:buFont typeface="Helvetica Neue"/>
              <a:buNone/>
              <a:defRPr sz="4400"/>
            </a:lvl1pPr>
            <a:lvl2pPr lvl="1" algn="l">
              <a:lnSpc>
                <a:spcPct val="80000"/>
              </a:lnSpc>
              <a:spcBef>
                <a:spcPts val="0"/>
              </a:spcBef>
              <a:spcAft>
                <a:spcPts val="0"/>
              </a:spcAft>
              <a:buClr>
                <a:srgbClr val="000000"/>
              </a:buClr>
              <a:buSzPts val="700"/>
              <a:buNone/>
              <a:defRPr/>
            </a:lvl2pPr>
            <a:lvl3pPr lvl="2" algn="l">
              <a:lnSpc>
                <a:spcPct val="80000"/>
              </a:lnSpc>
              <a:spcBef>
                <a:spcPts val="0"/>
              </a:spcBef>
              <a:spcAft>
                <a:spcPts val="0"/>
              </a:spcAft>
              <a:buClr>
                <a:srgbClr val="000000"/>
              </a:buClr>
              <a:buSzPts val="700"/>
              <a:buNone/>
              <a:defRPr/>
            </a:lvl3pPr>
            <a:lvl4pPr lvl="3" algn="l">
              <a:lnSpc>
                <a:spcPct val="80000"/>
              </a:lnSpc>
              <a:spcBef>
                <a:spcPts val="0"/>
              </a:spcBef>
              <a:spcAft>
                <a:spcPts val="0"/>
              </a:spcAft>
              <a:buClr>
                <a:srgbClr val="000000"/>
              </a:buClr>
              <a:buSzPts val="700"/>
              <a:buNone/>
              <a:defRPr/>
            </a:lvl4pPr>
            <a:lvl5pPr lvl="4" algn="l">
              <a:lnSpc>
                <a:spcPct val="80000"/>
              </a:lnSpc>
              <a:spcBef>
                <a:spcPts val="0"/>
              </a:spcBef>
              <a:spcAft>
                <a:spcPts val="0"/>
              </a:spcAft>
              <a:buClr>
                <a:srgbClr val="000000"/>
              </a:buClr>
              <a:buSzPts val="700"/>
              <a:buNone/>
              <a:defRPr/>
            </a:lvl5pPr>
            <a:lvl6pPr lvl="5" algn="l">
              <a:lnSpc>
                <a:spcPct val="80000"/>
              </a:lnSpc>
              <a:spcBef>
                <a:spcPts val="0"/>
              </a:spcBef>
              <a:spcAft>
                <a:spcPts val="0"/>
              </a:spcAft>
              <a:buClr>
                <a:srgbClr val="000000"/>
              </a:buClr>
              <a:buSzPts val="700"/>
              <a:buNone/>
              <a:defRPr/>
            </a:lvl6pPr>
            <a:lvl7pPr lvl="6" algn="l">
              <a:lnSpc>
                <a:spcPct val="80000"/>
              </a:lnSpc>
              <a:spcBef>
                <a:spcPts val="0"/>
              </a:spcBef>
              <a:spcAft>
                <a:spcPts val="0"/>
              </a:spcAft>
              <a:buClr>
                <a:srgbClr val="000000"/>
              </a:buClr>
              <a:buSzPts val="700"/>
              <a:buNone/>
              <a:defRPr/>
            </a:lvl7pPr>
            <a:lvl8pPr lvl="7" algn="l">
              <a:lnSpc>
                <a:spcPct val="80000"/>
              </a:lnSpc>
              <a:spcBef>
                <a:spcPts val="0"/>
              </a:spcBef>
              <a:spcAft>
                <a:spcPts val="0"/>
              </a:spcAft>
              <a:buClr>
                <a:srgbClr val="000000"/>
              </a:buClr>
              <a:buSzPts val="700"/>
              <a:buNone/>
              <a:defRPr/>
            </a:lvl8pPr>
            <a:lvl9pPr lvl="8" algn="l">
              <a:lnSpc>
                <a:spcPct val="80000"/>
              </a:lnSpc>
              <a:spcBef>
                <a:spcPts val="0"/>
              </a:spcBef>
              <a:spcAft>
                <a:spcPts val="0"/>
              </a:spcAft>
              <a:buClr>
                <a:srgbClr val="000000"/>
              </a:buClr>
              <a:buSzPts val="700"/>
              <a:buNone/>
              <a:defRPr/>
            </a:lvl9pPr>
          </a:lstStyle>
          <a:p/>
        </p:txBody>
      </p:sp>
      <p:sp>
        <p:nvSpPr>
          <p:cNvPr id="107" name="Google Shape;107;p15"/>
          <p:cNvSpPr txBox="1"/>
          <p:nvPr>
            <p:ph idx="2" type="body"/>
          </p:nvPr>
        </p:nvSpPr>
        <p:spPr>
          <a:xfrm>
            <a:off x="450503" y="2708696"/>
            <a:ext cx="8239200" cy="714300"/>
          </a:xfrm>
          <a:prstGeom prst="rect">
            <a:avLst/>
          </a:prstGeom>
          <a:noFill/>
          <a:ln>
            <a:noFill/>
          </a:ln>
        </p:spPr>
        <p:txBody>
          <a:bodyPr anchorCtr="0" anchor="t" bIns="19050" lIns="19050" spcFirstLastPara="1" rIns="19050" wrap="square" tIns="19050">
            <a:normAutofit/>
          </a:bodyPr>
          <a:lstStyle>
            <a:lvl1pPr indent="-228600" lvl="0" marL="457200" algn="l">
              <a:lnSpc>
                <a:spcPct val="100000"/>
              </a:lnSpc>
              <a:spcBef>
                <a:spcPts val="0"/>
              </a:spcBef>
              <a:spcAft>
                <a:spcPts val="0"/>
              </a:spcAft>
              <a:buClr>
                <a:srgbClr val="000000"/>
              </a:buClr>
              <a:buSzPts val="2100"/>
              <a:buFont typeface="Helvetica Neue"/>
              <a:buNone/>
              <a:defRPr b="1" sz="2100"/>
            </a:lvl1pPr>
            <a:lvl2pPr indent="-228600" lvl="1" marL="914400" algn="l">
              <a:lnSpc>
                <a:spcPct val="100000"/>
              </a:lnSpc>
              <a:spcBef>
                <a:spcPts val="0"/>
              </a:spcBef>
              <a:spcAft>
                <a:spcPts val="0"/>
              </a:spcAft>
              <a:buClr>
                <a:srgbClr val="000000"/>
              </a:buClr>
              <a:buSzPts val="2100"/>
              <a:buFont typeface="Helvetica Neue"/>
              <a:buNone/>
              <a:defRPr b="1" sz="2100"/>
            </a:lvl2pPr>
            <a:lvl3pPr indent="-228600" lvl="2" marL="1371600" algn="l">
              <a:lnSpc>
                <a:spcPct val="100000"/>
              </a:lnSpc>
              <a:spcBef>
                <a:spcPts val="0"/>
              </a:spcBef>
              <a:spcAft>
                <a:spcPts val="0"/>
              </a:spcAft>
              <a:buClr>
                <a:srgbClr val="000000"/>
              </a:buClr>
              <a:buSzPts val="2100"/>
              <a:buFont typeface="Helvetica Neue"/>
              <a:buNone/>
              <a:defRPr b="1" sz="2100"/>
            </a:lvl3pPr>
            <a:lvl4pPr indent="-228600" lvl="3" marL="1828800" algn="l">
              <a:lnSpc>
                <a:spcPct val="100000"/>
              </a:lnSpc>
              <a:spcBef>
                <a:spcPts val="0"/>
              </a:spcBef>
              <a:spcAft>
                <a:spcPts val="0"/>
              </a:spcAft>
              <a:buClr>
                <a:srgbClr val="000000"/>
              </a:buClr>
              <a:buSzPts val="2100"/>
              <a:buFont typeface="Helvetica Neue"/>
              <a:buNone/>
              <a:defRPr b="1" sz="2100"/>
            </a:lvl4pPr>
            <a:lvl5pPr indent="-228600" lvl="4" marL="2286000" algn="l">
              <a:lnSpc>
                <a:spcPct val="100000"/>
              </a:lnSpc>
              <a:spcBef>
                <a:spcPts val="0"/>
              </a:spcBef>
              <a:spcAft>
                <a:spcPts val="0"/>
              </a:spcAft>
              <a:buClr>
                <a:srgbClr val="000000"/>
              </a:buClr>
              <a:buSzPts val="2100"/>
              <a:buFont typeface="Helvetica Neue"/>
              <a:buNone/>
              <a:defRPr b="1" sz="2100"/>
            </a:lvl5pPr>
            <a:lvl6pPr indent="-279400" lvl="5" marL="2743200" algn="l">
              <a:lnSpc>
                <a:spcPct val="90000"/>
              </a:lnSpc>
              <a:spcBef>
                <a:spcPts val="1700"/>
              </a:spcBef>
              <a:spcAft>
                <a:spcPts val="0"/>
              </a:spcAft>
              <a:buClr>
                <a:srgbClr val="000000"/>
              </a:buClr>
              <a:buSzPts val="800"/>
              <a:buChar char="•"/>
              <a:defRPr/>
            </a:lvl6pPr>
            <a:lvl7pPr indent="-279400" lvl="6" marL="3200400" algn="l">
              <a:lnSpc>
                <a:spcPct val="90000"/>
              </a:lnSpc>
              <a:spcBef>
                <a:spcPts val="1700"/>
              </a:spcBef>
              <a:spcAft>
                <a:spcPts val="0"/>
              </a:spcAft>
              <a:buClr>
                <a:srgbClr val="000000"/>
              </a:buClr>
              <a:buSzPts val="800"/>
              <a:buChar char="•"/>
              <a:defRPr/>
            </a:lvl7pPr>
            <a:lvl8pPr indent="-279400" lvl="7" marL="3657600" algn="l">
              <a:lnSpc>
                <a:spcPct val="90000"/>
              </a:lnSpc>
              <a:spcBef>
                <a:spcPts val="1700"/>
              </a:spcBef>
              <a:spcAft>
                <a:spcPts val="0"/>
              </a:spcAft>
              <a:buClr>
                <a:srgbClr val="000000"/>
              </a:buClr>
              <a:buSzPts val="800"/>
              <a:buChar char="•"/>
              <a:defRPr/>
            </a:lvl8pPr>
            <a:lvl9pPr indent="-279400" lvl="8" marL="4114800" algn="l">
              <a:lnSpc>
                <a:spcPct val="90000"/>
              </a:lnSpc>
              <a:spcBef>
                <a:spcPts val="1700"/>
              </a:spcBef>
              <a:spcAft>
                <a:spcPts val="0"/>
              </a:spcAft>
              <a:buClr>
                <a:srgbClr val="000000"/>
              </a:buClr>
              <a:buSzPts val="800"/>
              <a:buChar char="•"/>
              <a:defRPr/>
            </a:lvl9pPr>
          </a:lstStyle>
          <a:p/>
        </p:txBody>
      </p:sp>
      <p:sp>
        <p:nvSpPr>
          <p:cNvPr id="108" name="Google Shape;108;p15"/>
          <p:cNvSpPr txBox="1"/>
          <p:nvPr>
            <p:ph idx="12" type="sldNum"/>
          </p:nvPr>
        </p:nvSpPr>
        <p:spPr>
          <a:xfrm>
            <a:off x="4500562" y="4905375"/>
            <a:ext cx="138300" cy="146100"/>
          </a:xfrm>
          <a:prstGeom prst="rect">
            <a:avLst/>
          </a:prstGeom>
          <a:noFill/>
          <a:ln>
            <a:noFill/>
          </a:ln>
        </p:spPr>
        <p:txBody>
          <a:bodyPr anchorCtr="0" anchor="b" bIns="19050" lIns="19050" spcFirstLastPara="1" rIns="19050" wrap="square" tIns="19050">
            <a:spAutoFit/>
          </a:bodyPr>
          <a:lstStyle>
            <a:lvl1pPr indent="0" lvl="0" marL="0" algn="ctr">
              <a:lnSpc>
                <a:spcPct val="100000"/>
              </a:lnSpc>
              <a:spcBef>
                <a:spcPts val="0"/>
              </a:spcBef>
              <a:spcAft>
                <a:spcPts val="0"/>
              </a:spcAft>
              <a:buClr>
                <a:srgbClr val="000000"/>
              </a:buClr>
              <a:buSzPts val="700"/>
              <a:buFont typeface="Helvetica Neue"/>
              <a:buNone/>
              <a:defRPr sz="700">
                <a:solidFill>
                  <a:srgbClr val="000000"/>
                </a:solidFill>
              </a:defRPr>
            </a:lvl1pPr>
            <a:lvl2pPr indent="0" lvl="1" marL="0" algn="ctr">
              <a:lnSpc>
                <a:spcPct val="100000"/>
              </a:lnSpc>
              <a:spcBef>
                <a:spcPts val="0"/>
              </a:spcBef>
              <a:spcAft>
                <a:spcPts val="0"/>
              </a:spcAft>
              <a:buClr>
                <a:srgbClr val="000000"/>
              </a:buClr>
              <a:buSzPts val="700"/>
              <a:buFont typeface="Helvetica Neue"/>
              <a:buNone/>
              <a:defRPr sz="700">
                <a:solidFill>
                  <a:srgbClr val="000000"/>
                </a:solidFill>
              </a:defRPr>
            </a:lvl2pPr>
            <a:lvl3pPr indent="0" lvl="2" marL="0" algn="ctr">
              <a:lnSpc>
                <a:spcPct val="100000"/>
              </a:lnSpc>
              <a:spcBef>
                <a:spcPts val="0"/>
              </a:spcBef>
              <a:spcAft>
                <a:spcPts val="0"/>
              </a:spcAft>
              <a:buClr>
                <a:srgbClr val="000000"/>
              </a:buClr>
              <a:buSzPts val="700"/>
              <a:buFont typeface="Helvetica Neue"/>
              <a:buNone/>
              <a:defRPr sz="700">
                <a:solidFill>
                  <a:srgbClr val="000000"/>
                </a:solidFill>
              </a:defRPr>
            </a:lvl3pPr>
            <a:lvl4pPr indent="0" lvl="3" marL="0" algn="ctr">
              <a:lnSpc>
                <a:spcPct val="100000"/>
              </a:lnSpc>
              <a:spcBef>
                <a:spcPts val="0"/>
              </a:spcBef>
              <a:spcAft>
                <a:spcPts val="0"/>
              </a:spcAft>
              <a:buClr>
                <a:srgbClr val="000000"/>
              </a:buClr>
              <a:buSzPts val="700"/>
              <a:buFont typeface="Helvetica Neue"/>
              <a:buNone/>
              <a:defRPr sz="700">
                <a:solidFill>
                  <a:srgbClr val="000000"/>
                </a:solidFill>
              </a:defRPr>
            </a:lvl4pPr>
            <a:lvl5pPr indent="0" lvl="4" marL="0" algn="ctr">
              <a:lnSpc>
                <a:spcPct val="100000"/>
              </a:lnSpc>
              <a:spcBef>
                <a:spcPts val="0"/>
              </a:spcBef>
              <a:spcAft>
                <a:spcPts val="0"/>
              </a:spcAft>
              <a:buClr>
                <a:srgbClr val="000000"/>
              </a:buClr>
              <a:buSzPts val="700"/>
              <a:buFont typeface="Helvetica Neue"/>
              <a:buNone/>
              <a:defRPr sz="700">
                <a:solidFill>
                  <a:srgbClr val="000000"/>
                </a:solidFill>
              </a:defRPr>
            </a:lvl5pPr>
            <a:lvl6pPr indent="0" lvl="5" marL="0" algn="ctr">
              <a:lnSpc>
                <a:spcPct val="100000"/>
              </a:lnSpc>
              <a:spcBef>
                <a:spcPts val="0"/>
              </a:spcBef>
              <a:spcAft>
                <a:spcPts val="0"/>
              </a:spcAft>
              <a:buClr>
                <a:srgbClr val="000000"/>
              </a:buClr>
              <a:buSzPts val="700"/>
              <a:buFont typeface="Helvetica Neue"/>
              <a:buNone/>
              <a:defRPr sz="700">
                <a:solidFill>
                  <a:srgbClr val="000000"/>
                </a:solidFill>
              </a:defRPr>
            </a:lvl6pPr>
            <a:lvl7pPr indent="0" lvl="6" marL="0" algn="ctr">
              <a:lnSpc>
                <a:spcPct val="100000"/>
              </a:lnSpc>
              <a:spcBef>
                <a:spcPts val="0"/>
              </a:spcBef>
              <a:spcAft>
                <a:spcPts val="0"/>
              </a:spcAft>
              <a:buClr>
                <a:srgbClr val="000000"/>
              </a:buClr>
              <a:buSzPts val="700"/>
              <a:buFont typeface="Helvetica Neue"/>
              <a:buNone/>
              <a:defRPr sz="700">
                <a:solidFill>
                  <a:srgbClr val="000000"/>
                </a:solidFill>
              </a:defRPr>
            </a:lvl7pPr>
            <a:lvl8pPr indent="0" lvl="7" marL="0" algn="ctr">
              <a:lnSpc>
                <a:spcPct val="100000"/>
              </a:lnSpc>
              <a:spcBef>
                <a:spcPts val="0"/>
              </a:spcBef>
              <a:spcAft>
                <a:spcPts val="0"/>
              </a:spcAft>
              <a:buClr>
                <a:srgbClr val="000000"/>
              </a:buClr>
              <a:buSzPts val="700"/>
              <a:buFont typeface="Helvetica Neue"/>
              <a:buNone/>
              <a:defRPr sz="700">
                <a:solidFill>
                  <a:srgbClr val="000000"/>
                </a:solidFill>
              </a:defRPr>
            </a:lvl8pPr>
            <a:lvl9pPr indent="0" lvl="8" marL="0" algn="ctr">
              <a:lnSpc>
                <a:spcPct val="100000"/>
              </a:lnSpc>
              <a:spcBef>
                <a:spcPts val="0"/>
              </a:spcBef>
              <a:spcAft>
                <a:spcPts val="0"/>
              </a:spcAft>
              <a:buClr>
                <a:srgbClr val="000000"/>
              </a:buClr>
              <a:buSzPts val="700"/>
              <a:buFont typeface="Helvetica Neue"/>
              <a:buNone/>
              <a:defRPr sz="700">
                <a:solidFill>
                  <a:srgbClr val="000000"/>
                </a:solidFill>
              </a:defRPr>
            </a:lvl9pPr>
          </a:lstStyle>
          <a:p>
            <a:pPr indent="0" lvl="0" marL="0" rtl="0" algn="ctr">
              <a:spcBef>
                <a:spcPts val="0"/>
              </a:spcBef>
              <a:spcAft>
                <a:spcPts val="0"/>
              </a:spcAft>
              <a:buNone/>
            </a:pPr>
            <a:fld id="{00000000-1234-1234-1234-123412341234}" type="slidenum">
              <a:rPr lang="en"/>
              <a:t>‹#›</a:t>
            </a:fld>
            <a:endParaRPr sz="900">
              <a:solidFill>
                <a:schemeClr val="dk1"/>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p:cSld name="TITLE_3">
    <p:spTree>
      <p:nvGrpSpPr>
        <p:cNvPr id="109" name="Shape 109"/>
        <p:cNvGrpSpPr/>
        <p:nvPr/>
      </p:nvGrpSpPr>
      <p:grpSpPr>
        <a:xfrm>
          <a:off x="0" y="0"/>
          <a:ext cx="0" cy="0"/>
          <a:chOff x="0" y="0"/>
          <a:chExt cx="0" cy="0"/>
        </a:xfrm>
      </p:grpSpPr>
      <p:sp>
        <p:nvSpPr>
          <p:cNvPr id="110" name="Google Shape;110;p16"/>
          <p:cNvSpPr txBox="1"/>
          <p:nvPr>
            <p:ph idx="1" type="body"/>
          </p:nvPr>
        </p:nvSpPr>
        <p:spPr>
          <a:xfrm>
            <a:off x="450503" y="4447448"/>
            <a:ext cx="8239200" cy="238800"/>
          </a:xfrm>
          <a:prstGeom prst="rect">
            <a:avLst/>
          </a:prstGeom>
          <a:noFill/>
          <a:ln>
            <a:noFill/>
          </a:ln>
        </p:spPr>
        <p:txBody>
          <a:bodyPr anchorCtr="0" anchor="t" bIns="17150" lIns="17150" spcFirstLastPara="1" rIns="17150" wrap="square" tIns="17150">
            <a:normAutofit/>
          </a:bodyPr>
          <a:lstStyle>
            <a:lvl1pPr indent="-228600" lvl="0" marL="457200" algn="l">
              <a:lnSpc>
                <a:spcPct val="100000"/>
              </a:lnSpc>
              <a:spcBef>
                <a:spcPts val="0"/>
              </a:spcBef>
              <a:spcAft>
                <a:spcPts val="0"/>
              </a:spcAft>
              <a:buClr>
                <a:srgbClr val="000000"/>
              </a:buClr>
              <a:buSzPts val="1400"/>
              <a:buFont typeface="Helvetica Neue"/>
              <a:buNone/>
              <a:defRPr b="1" sz="1400"/>
            </a:lvl1pPr>
            <a:lvl2pPr indent="-279400" lvl="1" marL="914400" algn="l">
              <a:lnSpc>
                <a:spcPct val="90000"/>
              </a:lnSpc>
              <a:spcBef>
                <a:spcPts val="1700"/>
              </a:spcBef>
              <a:spcAft>
                <a:spcPts val="0"/>
              </a:spcAft>
              <a:buClr>
                <a:srgbClr val="000000"/>
              </a:buClr>
              <a:buSzPts val="800"/>
              <a:buChar char="•"/>
              <a:defRPr/>
            </a:lvl2pPr>
            <a:lvl3pPr indent="-279400" lvl="2" marL="1371600" algn="l">
              <a:lnSpc>
                <a:spcPct val="90000"/>
              </a:lnSpc>
              <a:spcBef>
                <a:spcPts val="1700"/>
              </a:spcBef>
              <a:spcAft>
                <a:spcPts val="0"/>
              </a:spcAft>
              <a:buClr>
                <a:srgbClr val="000000"/>
              </a:buClr>
              <a:buSzPts val="800"/>
              <a:buChar char="•"/>
              <a:defRPr/>
            </a:lvl3pPr>
            <a:lvl4pPr indent="-279400" lvl="3" marL="1828800" algn="l">
              <a:lnSpc>
                <a:spcPct val="90000"/>
              </a:lnSpc>
              <a:spcBef>
                <a:spcPts val="1700"/>
              </a:spcBef>
              <a:spcAft>
                <a:spcPts val="0"/>
              </a:spcAft>
              <a:buClr>
                <a:srgbClr val="000000"/>
              </a:buClr>
              <a:buSzPts val="800"/>
              <a:buChar char="•"/>
              <a:defRPr/>
            </a:lvl4pPr>
            <a:lvl5pPr indent="-279400" lvl="4" marL="2286000" algn="l">
              <a:lnSpc>
                <a:spcPct val="90000"/>
              </a:lnSpc>
              <a:spcBef>
                <a:spcPts val="1700"/>
              </a:spcBef>
              <a:spcAft>
                <a:spcPts val="0"/>
              </a:spcAft>
              <a:buClr>
                <a:srgbClr val="000000"/>
              </a:buClr>
              <a:buSzPts val="800"/>
              <a:buChar char="•"/>
              <a:defRPr/>
            </a:lvl5pPr>
            <a:lvl6pPr indent="-279400" lvl="5" marL="2743200" algn="l">
              <a:lnSpc>
                <a:spcPct val="90000"/>
              </a:lnSpc>
              <a:spcBef>
                <a:spcPts val="1700"/>
              </a:spcBef>
              <a:spcAft>
                <a:spcPts val="0"/>
              </a:spcAft>
              <a:buClr>
                <a:srgbClr val="000000"/>
              </a:buClr>
              <a:buSzPts val="800"/>
              <a:buChar char="•"/>
              <a:defRPr/>
            </a:lvl6pPr>
            <a:lvl7pPr indent="-279400" lvl="6" marL="3200400" algn="l">
              <a:lnSpc>
                <a:spcPct val="90000"/>
              </a:lnSpc>
              <a:spcBef>
                <a:spcPts val="1700"/>
              </a:spcBef>
              <a:spcAft>
                <a:spcPts val="0"/>
              </a:spcAft>
              <a:buClr>
                <a:srgbClr val="000000"/>
              </a:buClr>
              <a:buSzPts val="800"/>
              <a:buChar char="•"/>
              <a:defRPr/>
            </a:lvl7pPr>
            <a:lvl8pPr indent="-279400" lvl="7" marL="3657600" algn="l">
              <a:lnSpc>
                <a:spcPct val="90000"/>
              </a:lnSpc>
              <a:spcBef>
                <a:spcPts val="1700"/>
              </a:spcBef>
              <a:spcAft>
                <a:spcPts val="0"/>
              </a:spcAft>
              <a:buClr>
                <a:srgbClr val="000000"/>
              </a:buClr>
              <a:buSzPts val="800"/>
              <a:buChar char="•"/>
              <a:defRPr/>
            </a:lvl8pPr>
            <a:lvl9pPr indent="-279400" lvl="8" marL="4114800" algn="l">
              <a:lnSpc>
                <a:spcPct val="90000"/>
              </a:lnSpc>
              <a:spcBef>
                <a:spcPts val="1700"/>
              </a:spcBef>
              <a:spcAft>
                <a:spcPts val="0"/>
              </a:spcAft>
              <a:buClr>
                <a:srgbClr val="000000"/>
              </a:buClr>
              <a:buSzPts val="800"/>
              <a:buChar char="•"/>
              <a:defRPr/>
            </a:lvl9pPr>
          </a:lstStyle>
          <a:p/>
        </p:txBody>
      </p:sp>
      <p:sp>
        <p:nvSpPr>
          <p:cNvPr id="111" name="Google Shape;111;p16"/>
          <p:cNvSpPr txBox="1"/>
          <p:nvPr>
            <p:ph type="title"/>
          </p:nvPr>
        </p:nvSpPr>
        <p:spPr>
          <a:xfrm>
            <a:off x="452436" y="965622"/>
            <a:ext cx="8239200" cy="1743000"/>
          </a:xfrm>
          <a:prstGeom prst="rect">
            <a:avLst/>
          </a:prstGeom>
          <a:noFill/>
          <a:ln>
            <a:noFill/>
          </a:ln>
        </p:spPr>
        <p:txBody>
          <a:bodyPr anchorCtr="0" anchor="b" bIns="19050" lIns="19050" spcFirstLastPara="1" rIns="19050" wrap="square" tIns="19050">
            <a:normAutofit/>
          </a:bodyPr>
          <a:lstStyle>
            <a:lvl1pPr lvl="0" algn="l">
              <a:lnSpc>
                <a:spcPct val="80000"/>
              </a:lnSpc>
              <a:spcBef>
                <a:spcPts val="0"/>
              </a:spcBef>
              <a:spcAft>
                <a:spcPts val="0"/>
              </a:spcAft>
              <a:buClr>
                <a:srgbClr val="000000"/>
              </a:buClr>
              <a:buSzPts val="4400"/>
              <a:buFont typeface="Helvetica Neue"/>
              <a:buNone/>
              <a:defRPr sz="4400"/>
            </a:lvl1pPr>
            <a:lvl2pPr lvl="1" algn="l">
              <a:lnSpc>
                <a:spcPct val="80000"/>
              </a:lnSpc>
              <a:spcBef>
                <a:spcPts val="0"/>
              </a:spcBef>
              <a:spcAft>
                <a:spcPts val="0"/>
              </a:spcAft>
              <a:buClr>
                <a:srgbClr val="000000"/>
              </a:buClr>
              <a:buSzPts val="700"/>
              <a:buNone/>
              <a:defRPr/>
            </a:lvl2pPr>
            <a:lvl3pPr lvl="2" algn="l">
              <a:lnSpc>
                <a:spcPct val="80000"/>
              </a:lnSpc>
              <a:spcBef>
                <a:spcPts val="0"/>
              </a:spcBef>
              <a:spcAft>
                <a:spcPts val="0"/>
              </a:spcAft>
              <a:buClr>
                <a:srgbClr val="000000"/>
              </a:buClr>
              <a:buSzPts val="700"/>
              <a:buNone/>
              <a:defRPr/>
            </a:lvl3pPr>
            <a:lvl4pPr lvl="3" algn="l">
              <a:lnSpc>
                <a:spcPct val="80000"/>
              </a:lnSpc>
              <a:spcBef>
                <a:spcPts val="0"/>
              </a:spcBef>
              <a:spcAft>
                <a:spcPts val="0"/>
              </a:spcAft>
              <a:buClr>
                <a:srgbClr val="000000"/>
              </a:buClr>
              <a:buSzPts val="700"/>
              <a:buNone/>
              <a:defRPr/>
            </a:lvl4pPr>
            <a:lvl5pPr lvl="4" algn="l">
              <a:lnSpc>
                <a:spcPct val="80000"/>
              </a:lnSpc>
              <a:spcBef>
                <a:spcPts val="0"/>
              </a:spcBef>
              <a:spcAft>
                <a:spcPts val="0"/>
              </a:spcAft>
              <a:buClr>
                <a:srgbClr val="000000"/>
              </a:buClr>
              <a:buSzPts val="700"/>
              <a:buNone/>
              <a:defRPr/>
            </a:lvl5pPr>
            <a:lvl6pPr lvl="5" algn="l">
              <a:lnSpc>
                <a:spcPct val="80000"/>
              </a:lnSpc>
              <a:spcBef>
                <a:spcPts val="0"/>
              </a:spcBef>
              <a:spcAft>
                <a:spcPts val="0"/>
              </a:spcAft>
              <a:buClr>
                <a:srgbClr val="000000"/>
              </a:buClr>
              <a:buSzPts val="700"/>
              <a:buNone/>
              <a:defRPr/>
            </a:lvl6pPr>
            <a:lvl7pPr lvl="6" algn="l">
              <a:lnSpc>
                <a:spcPct val="80000"/>
              </a:lnSpc>
              <a:spcBef>
                <a:spcPts val="0"/>
              </a:spcBef>
              <a:spcAft>
                <a:spcPts val="0"/>
              </a:spcAft>
              <a:buClr>
                <a:srgbClr val="000000"/>
              </a:buClr>
              <a:buSzPts val="700"/>
              <a:buNone/>
              <a:defRPr/>
            </a:lvl7pPr>
            <a:lvl8pPr lvl="7" algn="l">
              <a:lnSpc>
                <a:spcPct val="80000"/>
              </a:lnSpc>
              <a:spcBef>
                <a:spcPts val="0"/>
              </a:spcBef>
              <a:spcAft>
                <a:spcPts val="0"/>
              </a:spcAft>
              <a:buClr>
                <a:srgbClr val="000000"/>
              </a:buClr>
              <a:buSzPts val="700"/>
              <a:buNone/>
              <a:defRPr/>
            </a:lvl8pPr>
            <a:lvl9pPr lvl="8" algn="l">
              <a:lnSpc>
                <a:spcPct val="80000"/>
              </a:lnSpc>
              <a:spcBef>
                <a:spcPts val="0"/>
              </a:spcBef>
              <a:spcAft>
                <a:spcPts val="0"/>
              </a:spcAft>
              <a:buClr>
                <a:srgbClr val="000000"/>
              </a:buClr>
              <a:buSzPts val="700"/>
              <a:buNone/>
              <a:defRPr/>
            </a:lvl9pPr>
          </a:lstStyle>
          <a:p/>
        </p:txBody>
      </p:sp>
      <p:sp>
        <p:nvSpPr>
          <p:cNvPr id="112" name="Google Shape;112;p16"/>
          <p:cNvSpPr txBox="1"/>
          <p:nvPr>
            <p:ph idx="2" type="body"/>
          </p:nvPr>
        </p:nvSpPr>
        <p:spPr>
          <a:xfrm>
            <a:off x="450503" y="2708696"/>
            <a:ext cx="8239200" cy="714300"/>
          </a:xfrm>
          <a:prstGeom prst="rect">
            <a:avLst/>
          </a:prstGeom>
          <a:noFill/>
          <a:ln>
            <a:noFill/>
          </a:ln>
        </p:spPr>
        <p:txBody>
          <a:bodyPr anchorCtr="0" anchor="t" bIns="19050" lIns="19050" spcFirstLastPara="1" rIns="19050" wrap="square" tIns="19050">
            <a:normAutofit/>
          </a:bodyPr>
          <a:lstStyle>
            <a:lvl1pPr indent="-228600" lvl="0" marL="457200" algn="l">
              <a:lnSpc>
                <a:spcPct val="100000"/>
              </a:lnSpc>
              <a:spcBef>
                <a:spcPts val="0"/>
              </a:spcBef>
              <a:spcAft>
                <a:spcPts val="0"/>
              </a:spcAft>
              <a:buClr>
                <a:srgbClr val="000000"/>
              </a:buClr>
              <a:buSzPts val="2100"/>
              <a:buFont typeface="Helvetica Neue"/>
              <a:buNone/>
              <a:defRPr b="1" sz="2100"/>
            </a:lvl1pPr>
            <a:lvl2pPr indent="-228600" lvl="1" marL="914400" algn="l">
              <a:lnSpc>
                <a:spcPct val="100000"/>
              </a:lnSpc>
              <a:spcBef>
                <a:spcPts val="0"/>
              </a:spcBef>
              <a:spcAft>
                <a:spcPts val="0"/>
              </a:spcAft>
              <a:buClr>
                <a:srgbClr val="000000"/>
              </a:buClr>
              <a:buSzPts val="2100"/>
              <a:buFont typeface="Helvetica Neue"/>
              <a:buNone/>
              <a:defRPr b="1" sz="2100"/>
            </a:lvl2pPr>
            <a:lvl3pPr indent="-228600" lvl="2" marL="1371600" algn="l">
              <a:lnSpc>
                <a:spcPct val="100000"/>
              </a:lnSpc>
              <a:spcBef>
                <a:spcPts val="0"/>
              </a:spcBef>
              <a:spcAft>
                <a:spcPts val="0"/>
              </a:spcAft>
              <a:buClr>
                <a:srgbClr val="000000"/>
              </a:buClr>
              <a:buSzPts val="2100"/>
              <a:buFont typeface="Helvetica Neue"/>
              <a:buNone/>
              <a:defRPr b="1" sz="2100"/>
            </a:lvl3pPr>
            <a:lvl4pPr indent="-228600" lvl="3" marL="1828800" algn="l">
              <a:lnSpc>
                <a:spcPct val="100000"/>
              </a:lnSpc>
              <a:spcBef>
                <a:spcPts val="0"/>
              </a:spcBef>
              <a:spcAft>
                <a:spcPts val="0"/>
              </a:spcAft>
              <a:buClr>
                <a:srgbClr val="000000"/>
              </a:buClr>
              <a:buSzPts val="2100"/>
              <a:buFont typeface="Helvetica Neue"/>
              <a:buNone/>
              <a:defRPr b="1" sz="2100"/>
            </a:lvl4pPr>
            <a:lvl5pPr indent="-228600" lvl="4" marL="2286000" algn="l">
              <a:lnSpc>
                <a:spcPct val="100000"/>
              </a:lnSpc>
              <a:spcBef>
                <a:spcPts val="0"/>
              </a:spcBef>
              <a:spcAft>
                <a:spcPts val="0"/>
              </a:spcAft>
              <a:buClr>
                <a:srgbClr val="000000"/>
              </a:buClr>
              <a:buSzPts val="2100"/>
              <a:buFont typeface="Helvetica Neue"/>
              <a:buNone/>
              <a:defRPr b="1" sz="2100"/>
            </a:lvl5pPr>
            <a:lvl6pPr indent="-279400" lvl="5" marL="2743200" algn="l">
              <a:lnSpc>
                <a:spcPct val="90000"/>
              </a:lnSpc>
              <a:spcBef>
                <a:spcPts val="1700"/>
              </a:spcBef>
              <a:spcAft>
                <a:spcPts val="0"/>
              </a:spcAft>
              <a:buClr>
                <a:srgbClr val="000000"/>
              </a:buClr>
              <a:buSzPts val="800"/>
              <a:buChar char="•"/>
              <a:defRPr/>
            </a:lvl6pPr>
            <a:lvl7pPr indent="-279400" lvl="6" marL="3200400" algn="l">
              <a:lnSpc>
                <a:spcPct val="90000"/>
              </a:lnSpc>
              <a:spcBef>
                <a:spcPts val="1700"/>
              </a:spcBef>
              <a:spcAft>
                <a:spcPts val="0"/>
              </a:spcAft>
              <a:buClr>
                <a:srgbClr val="000000"/>
              </a:buClr>
              <a:buSzPts val="800"/>
              <a:buChar char="•"/>
              <a:defRPr/>
            </a:lvl7pPr>
            <a:lvl8pPr indent="-279400" lvl="7" marL="3657600" algn="l">
              <a:lnSpc>
                <a:spcPct val="90000"/>
              </a:lnSpc>
              <a:spcBef>
                <a:spcPts val="1700"/>
              </a:spcBef>
              <a:spcAft>
                <a:spcPts val="0"/>
              </a:spcAft>
              <a:buClr>
                <a:srgbClr val="000000"/>
              </a:buClr>
              <a:buSzPts val="800"/>
              <a:buChar char="•"/>
              <a:defRPr/>
            </a:lvl8pPr>
            <a:lvl9pPr indent="-279400" lvl="8" marL="4114800" algn="l">
              <a:lnSpc>
                <a:spcPct val="90000"/>
              </a:lnSpc>
              <a:spcBef>
                <a:spcPts val="1700"/>
              </a:spcBef>
              <a:spcAft>
                <a:spcPts val="0"/>
              </a:spcAft>
              <a:buClr>
                <a:srgbClr val="000000"/>
              </a:buClr>
              <a:buSzPts val="800"/>
              <a:buChar char="•"/>
              <a:defRPr/>
            </a:lvl9pPr>
          </a:lstStyle>
          <a:p/>
        </p:txBody>
      </p:sp>
      <p:sp>
        <p:nvSpPr>
          <p:cNvPr id="113" name="Google Shape;113;p16"/>
          <p:cNvSpPr txBox="1"/>
          <p:nvPr>
            <p:ph idx="12" type="sldNum"/>
          </p:nvPr>
        </p:nvSpPr>
        <p:spPr>
          <a:xfrm>
            <a:off x="4500562" y="4905375"/>
            <a:ext cx="138300" cy="146100"/>
          </a:xfrm>
          <a:prstGeom prst="rect">
            <a:avLst/>
          </a:prstGeom>
          <a:noFill/>
          <a:ln>
            <a:noFill/>
          </a:ln>
        </p:spPr>
        <p:txBody>
          <a:bodyPr anchorCtr="0" anchor="b" bIns="19050" lIns="19050" spcFirstLastPara="1" rIns="19050" wrap="square" tIns="19050">
            <a:spAutoFit/>
          </a:bodyPr>
          <a:lstStyle>
            <a:lvl1pPr indent="0" lvl="0" marL="0" algn="ctr">
              <a:lnSpc>
                <a:spcPct val="100000"/>
              </a:lnSpc>
              <a:spcBef>
                <a:spcPts val="0"/>
              </a:spcBef>
              <a:spcAft>
                <a:spcPts val="0"/>
              </a:spcAft>
              <a:buClr>
                <a:srgbClr val="000000"/>
              </a:buClr>
              <a:buSzPts val="700"/>
              <a:buFont typeface="Helvetica Neue"/>
              <a:buNone/>
              <a:defRPr sz="700">
                <a:solidFill>
                  <a:srgbClr val="000000"/>
                </a:solidFill>
              </a:defRPr>
            </a:lvl1pPr>
            <a:lvl2pPr indent="0" lvl="1" marL="0" algn="ctr">
              <a:lnSpc>
                <a:spcPct val="100000"/>
              </a:lnSpc>
              <a:spcBef>
                <a:spcPts val="0"/>
              </a:spcBef>
              <a:spcAft>
                <a:spcPts val="0"/>
              </a:spcAft>
              <a:buClr>
                <a:srgbClr val="000000"/>
              </a:buClr>
              <a:buSzPts val="700"/>
              <a:buFont typeface="Helvetica Neue"/>
              <a:buNone/>
              <a:defRPr sz="700">
                <a:solidFill>
                  <a:srgbClr val="000000"/>
                </a:solidFill>
              </a:defRPr>
            </a:lvl2pPr>
            <a:lvl3pPr indent="0" lvl="2" marL="0" algn="ctr">
              <a:lnSpc>
                <a:spcPct val="100000"/>
              </a:lnSpc>
              <a:spcBef>
                <a:spcPts val="0"/>
              </a:spcBef>
              <a:spcAft>
                <a:spcPts val="0"/>
              </a:spcAft>
              <a:buClr>
                <a:srgbClr val="000000"/>
              </a:buClr>
              <a:buSzPts val="700"/>
              <a:buFont typeface="Helvetica Neue"/>
              <a:buNone/>
              <a:defRPr sz="700">
                <a:solidFill>
                  <a:srgbClr val="000000"/>
                </a:solidFill>
              </a:defRPr>
            </a:lvl3pPr>
            <a:lvl4pPr indent="0" lvl="3" marL="0" algn="ctr">
              <a:lnSpc>
                <a:spcPct val="100000"/>
              </a:lnSpc>
              <a:spcBef>
                <a:spcPts val="0"/>
              </a:spcBef>
              <a:spcAft>
                <a:spcPts val="0"/>
              </a:spcAft>
              <a:buClr>
                <a:srgbClr val="000000"/>
              </a:buClr>
              <a:buSzPts val="700"/>
              <a:buFont typeface="Helvetica Neue"/>
              <a:buNone/>
              <a:defRPr sz="700">
                <a:solidFill>
                  <a:srgbClr val="000000"/>
                </a:solidFill>
              </a:defRPr>
            </a:lvl4pPr>
            <a:lvl5pPr indent="0" lvl="4" marL="0" algn="ctr">
              <a:lnSpc>
                <a:spcPct val="100000"/>
              </a:lnSpc>
              <a:spcBef>
                <a:spcPts val="0"/>
              </a:spcBef>
              <a:spcAft>
                <a:spcPts val="0"/>
              </a:spcAft>
              <a:buClr>
                <a:srgbClr val="000000"/>
              </a:buClr>
              <a:buSzPts val="700"/>
              <a:buFont typeface="Helvetica Neue"/>
              <a:buNone/>
              <a:defRPr sz="700">
                <a:solidFill>
                  <a:srgbClr val="000000"/>
                </a:solidFill>
              </a:defRPr>
            </a:lvl5pPr>
            <a:lvl6pPr indent="0" lvl="5" marL="0" algn="ctr">
              <a:lnSpc>
                <a:spcPct val="100000"/>
              </a:lnSpc>
              <a:spcBef>
                <a:spcPts val="0"/>
              </a:spcBef>
              <a:spcAft>
                <a:spcPts val="0"/>
              </a:spcAft>
              <a:buClr>
                <a:srgbClr val="000000"/>
              </a:buClr>
              <a:buSzPts val="700"/>
              <a:buFont typeface="Helvetica Neue"/>
              <a:buNone/>
              <a:defRPr sz="700">
                <a:solidFill>
                  <a:srgbClr val="000000"/>
                </a:solidFill>
              </a:defRPr>
            </a:lvl6pPr>
            <a:lvl7pPr indent="0" lvl="6" marL="0" algn="ctr">
              <a:lnSpc>
                <a:spcPct val="100000"/>
              </a:lnSpc>
              <a:spcBef>
                <a:spcPts val="0"/>
              </a:spcBef>
              <a:spcAft>
                <a:spcPts val="0"/>
              </a:spcAft>
              <a:buClr>
                <a:srgbClr val="000000"/>
              </a:buClr>
              <a:buSzPts val="700"/>
              <a:buFont typeface="Helvetica Neue"/>
              <a:buNone/>
              <a:defRPr sz="700">
                <a:solidFill>
                  <a:srgbClr val="000000"/>
                </a:solidFill>
              </a:defRPr>
            </a:lvl7pPr>
            <a:lvl8pPr indent="0" lvl="7" marL="0" algn="ctr">
              <a:lnSpc>
                <a:spcPct val="100000"/>
              </a:lnSpc>
              <a:spcBef>
                <a:spcPts val="0"/>
              </a:spcBef>
              <a:spcAft>
                <a:spcPts val="0"/>
              </a:spcAft>
              <a:buClr>
                <a:srgbClr val="000000"/>
              </a:buClr>
              <a:buSzPts val="700"/>
              <a:buFont typeface="Helvetica Neue"/>
              <a:buNone/>
              <a:defRPr sz="700">
                <a:solidFill>
                  <a:srgbClr val="000000"/>
                </a:solidFill>
              </a:defRPr>
            </a:lvl8pPr>
            <a:lvl9pPr indent="0" lvl="8" marL="0" algn="ctr">
              <a:lnSpc>
                <a:spcPct val="100000"/>
              </a:lnSpc>
              <a:spcBef>
                <a:spcPts val="0"/>
              </a:spcBef>
              <a:spcAft>
                <a:spcPts val="0"/>
              </a:spcAft>
              <a:buClr>
                <a:srgbClr val="000000"/>
              </a:buClr>
              <a:buSzPts val="700"/>
              <a:buFont typeface="Helvetica Neue"/>
              <a:buNone/>
              <a:defRPr sz="700">
                <a:solidFill>
                  <a:srgbClr val="000000"/>
                </a:solidFill>
              </a:defRPr>
            </a:lvl9pPr>
          </a:lstStyle>
          <a:p>
            <a:pPr indent="0" lvl="0" marL="0" rtl="0" algn="ctr">
              <a:spcBef>
                <a:spcPts val="0"/>
              </a:spcBef>
              <a:spcAft>
                <a:spcPts val="0"/>
              </a:spcAft>
              <a:buNone/>
            </a:pPr>
            <a:fld id="{00000000-1234-1234-1234-123412341234}" type="slidenum">
              <a:rPr lang="en"/>
              <a:t>‹#›</a:t>
            </a:fld>
            <a:endParaRPr sz="900">
              <a:solidFill>
                <a:schemeClr val="dk1"/>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8" name="Shape 118"/>
        <p:cNvGrpSpPr/>
        <p:nvPr/>
      </p:nvGrpSpPr>
      <p:grpSpPr>
        <a:xfrm>
          <a:off x="0" y="0"/>
          <a:ext cx="0" cy="0"/>
          <a:chOff x="0" y="0"/>
          <a:chExt cx="0" cy="0"/>
        </a:xfrm>
      </p:grpSpPr>
      <p:sp>
        <p:nvSpPr>
          <p:cNvPr id="119" name="Google Shape;119;p18"/>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20" name="Google Shape;120;p18"/>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1" name="Google Shape;121;p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22" name="Shape 122"/>
        <p:cNvGrpSpPr/>
        <p:nvPr/>
      </p:nvGrpSpPr>
      <p:grpSpPr>
        <a:xfrm>
          <a:off x="0" y="0"/>
          <a:ext cx="0" cy="0"/>
          <a:chOff x="0" y="0"/>
          <a:chExt cx="0" cy="0"/>
        </a:xfrm>
      </p:grpSpPr>
      <p:sp>
        <p:nvSpPr>
          <p:cNvPr id="123" name="Google Shape;123;p19"/>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24" name="Google Shape;124;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25" name="Shape 125"/>
        <p:cNvGrpSpPr/>
        <p:nvPr/>
      </p:nvGrpSpPr>
      <p:grpSpPr>
        <a:xfrm>
          <a:off x="0" y="0"/>
          <a:ext cx="0" cy="0"/>
          <a:chOff x="0" y="0"/>
          <a:chExt cx="0" cy="0"/>
        </a:xfrm>
      </p:grpSpPr>
      <p:sp>
        <p:nvSpPr>
          <p:cNvPr id="126" name="Google Shape;126;p20"/>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27" name="Google Shape;127;p2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28" name="Google Shape;128;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29" name="Shape 129"/>
        <p:cNvGrpSpPr/>
        <p:nvPr/>
      </p:nvGrpSpPr>
      <p:grpSpPr>
        <a:xfrm>
          <a:off x="0" y="0"/>
          <a:ext cx="0" cy="0"/>
          <a:chOff x="0" y="0"/>
          <a:chExt cx="0" cy="0"/>
        </a:xfrm>
      </p:grpSpPr>
      <p:sp>
        <p:nvSpPr>
          <p:cNvPr id="130" name="Google Shape;130;p21"/>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31" name="Google Shape;131;p21"/>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32" name="Google Shape;132;p21"/>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33" name="Google Shape;133;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2" name="Shape 22"/>
        <p:cNvGrpSpPr/>
        <p:nvPr/>
      </p:nvGrpSpPr>
      <p:grpSpPr>
        <a:xfrm>
          <a:off x="0" y="0"/>
          <a:ext cx="0" cy="0"/>
          <a:chOff x="0" y="0"/>
          <a:chExt cx="0" cy="0"/>
        </a:xfrm>
      </p:grpSpPr>
      <p:sp>
        <p:nvSpPr>
          <p:cNvPr id="23" name="Google Shape;23;p3"/>
          <p:cNvSpPr txBox="1"/>
          <p:nvPr>
            <p:ph type="title"/>
          </p:nvPr>
        </p:nvSpPr>
        <p:spPr>
          <a:xfrm>
            <a:off x="988649" y="273844"/>
            <a:ext cx="7296000" cy="994200"/>
          </a:xfrm>
          <a:prstGeom prst="rect">
            <a:avLst/>
          </a:prstGeom>
          <a:noFill/>
          <a:ln>
            <a:noFill/>
          </a:ln>
        </p:spPr>
        <p:txBody>
          <a:bodyPr anchorCtr="0" anchor="ctr" bIns="34275" lIns="68575" spcFirstLastPara="1" rIns="68575" wrap="square" tIns="34275">
            <a:normAutofit/>
          </a:bodyPr>
          <a:lstStyle>
            <a:lvl1pPr lvl="0" algn="ctr">
              <a:lnSpc>
                <a:spcPct val="90000"/>
              </a:lnSpc>
              <a:spcBef>
                <a:spcPts val="0"/>
              </a:spcBef>
              <a:spcAft>
                <a:spcPts val="0"/>
              </a:spcAft>
              <a:buClr>
                <a:srgbClr val="41C8FF"/>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4" name="Google Shape;24;p3"/>
          <p:cNvSpPr txBox="1"/>
          <p:nvPr>
            <p:ph idx="1" type="body"/>
          </p:nvPr>
        </p:nvSpPr>
        <p:spPr>
          <a:xfrm>
            <a:off x="988649" y="1369219"/>
            <a:ext cx="73383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lt1"/>
              </a:buClr>
              <a:buSzPts val="1400"/>
              <a:buChar char="•"/>
              <a:defRPr/>
            </a:lvl1pPr>
            <a:lvl2pPr indent="-317500" lvl="1" marL="914400" algn="l">
              <a:lnSpc>
                <a:spcPct val="90000"/>
              </a:lnSpc>
              <a:spcBef>
                <a:spcPts val="400"/>
              </a:spcBef>
              <a:spcAft>
                <a:spcPts val="0"/>
              </a:spcAft>
              <a:buClr>
                <a:schemeClr val="lt1"/>
              </a:buClr>
              <a:buSzPts val="1400"/>
              <a:buChar char="•"/>
              <a:defRPr/>
            </a:lvl2pPr>
            <a:lvl3pPr indent="-317500" lvl="2" marL="1371600" algn="l">
              <a:lnSpc>
                <a:spcPct val="90000"/>
              </a:lnSpc>
              <a:spcBef>
                <a:spcPts val="400"/>
              </a:spcBef>
              <a:spcAft>
                <a:spcPts val="0"/>
              </a:spcAft>
              <a:buClr>
                <a:schemeClr val="lt1"/>
              </a:buClr>
              <a:buSzPts val="1400"/>
              <a:buChar char="•"/>
              <a:defRPr/>
            </a:lvl3pPr>
            <a:lvl4pPr indent="-317500" lvl="3" marL="1828800" algn="l">
              <a:lnSpc>
                <a:spcPct val="90000"/>
              </a:lnSpc>
              <a:spcBef>
                <a:spcPts val="400"/>
              </a:spcBef>
              <a:spcAft>
                <a:spcPts val="0"/>
              </a:spcAft>
              <a:buClr>
                <a:schemeClr val="lt1"/>
              </a:buClr>
              <a:buSzPts val="1400"/>
              <a:buChar char="•"/>
              <a:defRPr/>
            </a:lvl4pPr>
            <a:lvl5pPr indent="-317500" lvl="4" marL="2286000" algn="l">
              <a:lnSpc>
                <a:spcPct val="90000"/>
              </a:lnSpc>
              <a:spcBef>
                <a:spcPts val="400"/>
              </a:spcBef>
              <a:spcAft>
                <a:spcPts val="0"/>
              </a:spcAft>
              <a:buClr>
                <a:schemeClr val="lt1"/>
              </a:buClr>
              <a:buSzPts val="1400"/>
              <a:buChar char="•"/>
              <a:defRPr/>
            </a:lvl5pPr>
            <a:lvl6pPr indent="-317500" lvl="5" marL="2743200" algn="l">
              <a:lnSpc>
                <a:spcPct val="90000"/>
              </a:lnSpc>
              <a:spcBef>
                <a:spcPts val="400"/>
              </a:spcBef>
              <a:spcAft>
                <a:spcPts val="0"/>
              </a:spcAft>
              <a:buClr>
                <a:schemeClr val="lt1"/>
              </a:buClr>
              <a:buSzPts val="1400"/>
              <a:buChar char="•"/>
              <a:defRPr/>
            </a:lvl6pPr>
            <a:lvl7pPr indent="-317500" lvl="6" marL="3200400" algn="l">
              <a:lnSpc>
                <a:spcPct val="90000"/>
              </a:lnSpc>
              <a:spcBef>
                <a:spcPts val="400"/>
              </a:spcBef>
              <a:spcAft>
                <a:spcPts val="0"/>
              </a:spcAft>
              <a:buClr>
                <a:schemeClr val="lt1"/>
              </a:buClr>
              <a:buSzPts val="1400"/>
              <a:buChar char="•"/>
              <a:defRPr/>
            </a:lvl7pPr>
            <a:lvl8pPr indent="-317500" lvl="7" marL="3657600" algn="l">
              <a:lnSpc>
                <a:spcPct val="90000"/>
              </a:lnSpc>
              <a:spcBef>
                <a:spcPts val="400"/>
              </a:spcBef>
              <a:spcAft>
                <a:spcPts val="0"/>
              </a:spcAft>
              <a:buClr>
                <a:schemeClr val="lt1"/>
              </a:buClr>
              <a:buSzPts val="1400"/>
              <a:buChar char="•"/>
              <a:defRPr/>
            </a:lvl8pPr>
            <a:lvl9pPr indent="-317500" lvl="8" marL="4114800" algn="l">
              <a:lnSpc>
                <a:spcPct val="90000"/>
              </a:lnSpc>
              <a:spcBef>
                <a:spcPts val="400"/>
              </a:spcBef>
              <a:spcAft>
                <a:spcPts val="0"/>
              </a:spcAft>
              <a:buClr>
                <a:schemeClr val="lt1"/>
              </a:buClr>
              <a:buSzPts val="1400"/>
              <a:buChar char="•"/>
              <a:defRPr/>
            </a:lvl9pPr>
          </a:lstStyle>
          <a:p/>
        </p:txBody>
      </p:sp>
      <p:sp>
        <p:nvSpPr>
          <p:cNvPr id="25" name="Google Shape;25;p3"/>
          <p:cNvSpPr txBox="1"/>
          <p:nvPr>
            <p:ph idx="12" type="sldNum"/>
          </p:nvPr>
        </p:nvSpPr>
        <p:spPr>
          <a:xfrm>
            <a:off x="8238066" y="4767263"/>
            <a:ext cx="2772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pic>
        <p:nvPicPr>
          <p:cNvPr descr="A blue circle with white outline on it&#10;&#10;Description automatically generated" id="26" name="Google Shape;26;p3"/>
          <p:cNvPicPr preferRelativeResize="0"/>
          <p:nvPr/>
        </p:nvPicPr>
        <p:blipFill rotWithShape="1">
          <a:blip r:embed="rId2">
            <a:alphaModFix/>
          </a:blip>
          <a:srcRect b="0" l="0" r="0" t="0"/>
          <a:stretch/>
        </p:blipFill>
        <p:spPr>
          <a:xfrm>
            <a:off x="8393667" y="-19878"/>
            <a:ext cx="847252" cy="4767261"/>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34" name="Shape 134"/>
        <p:cNvGrpSpPr/>
        <p:nvPr/>
      </p:nvGrpSpPr>
      <p:grpSpPr>
        <a:xfrm>
          <a:off x="0" y="0"/>
          <a:ext cx="0" cy="0"/>
          <a:chOff x="0" y="0"/>
          <a:chExt cx="0" cy="0"/>
        </a:xfrm>
      </p:grpSpPr>
      <p:sp>
        <p:nvSpPr>
          <p:cNvPr id="135" name="Google Shape;135;p22"/>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36" name="Google Shape;136;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37" name="Shape 137"/>
        <p:cNvGrpSpPr/>
        <p:nvPr/>
      </p:nvGrpSpPr>
      <p:grpSpPr>
        <a:xfrm>
          <a:off x="0" y="0"/>
          <a:ext cx="0" cy="0"/>
          <a:chOff x="0" y="0"/>
          <a:chExt cx="0" cy="0"/>
        </a:xfrm>
      </p:grpSpPr>
      <p:sp>
        <p:nvSpPr>
          <p:cNvPr id="138" name="Google Shape;138;p23"/>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139" name="Google Shape;139;p23"/>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40" name="Google Shape;140;p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41" name="Shape 141"/>
        <p:cNvGrpSpPr/>
        <p:nvPr/>
      </p:nvGrpSpPr>
      <p:grpSpPr>
        <a:xfrm>
          <a:off x="0" y="0"/>
          <a:ext cx="0" cy="0"/>
          <a:chOff x="0" y="0"/>
          <a:chExt cx="0" cy="0"/>
        </a:xfrm>
      </p:grpSpPr>
      <p:sp>
        <p:nvSpPr>
          <p:cNvPr id="142" name="Google Shape;142;p24"/>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143" name="Google Shape;143;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44" name="Shape 144"/>
        <p:cNvGrpSpPr/>
        <p:nvPr/>
      </p:nvGrpSpPr>
      <p:grpSpPr>
        <a:xfrm>
          <a:off x="0" y="0"/>
          <a:ext cx="0" cy="0"/>
          <a:chOff x="0" y="0"/>
          <a:chExt cx="0" cy="0"/>
        </a:xfrm>
      </p:grpSpPr>
      <p:sp>
        <p:nvSpPr>
          <p:cNvPr id="145" name="Google Shape;145;p25"/>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25"/>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147" name="Google Shape;147;p25"/>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48" name="Google Shape;148;p25"/>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49" name="Google Shape;149;p2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50" name="Shape 150"/>
        <p:cNvGrpSpPr/>
        <p:nvPr/>
      </p:nvGrpSpPr>
      <p:grpSpPr>
        <a:xfrm>
          <a:off x="0" y="0"/>
          <a:ext cx="0" cy="0"/>
          <a:chOff x="0" y="0"/>
          <a:chExt cx="0" cy="0"/>
        </a:xfrm>
      </p:grpSpPr>
      <p:sp>
        <p:nvSpPr>
          <p:cNvPr id="151" name="Google Shape;151;p26"/>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152" name="Google Shape;152;p2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53" name="Shape 153"/>
        <p:cNvGrpSpPr/>
        <p:nvPr/>
      </p:nvGrpSpPr>
      <p:grpSpPr>
        <a:xfrm>
          <a:off x="0" y="0"/>
          <a:ext cx="0" cy="0"/>
          <a:chOff x="0" y="0"/>
          <a:chExt cx="0" cy="0"/>
        </a:xfrm>
      </p:grpSpPr>
      <p:sp>
        <p:nvSpPr>
          <p:cNvPr id="154" name="Google Shape;154;p27"/>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55" name="Google Shape;155;p27"/>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156" name="Google Shape;156;p2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7" name="Shape 157"/>
        <p:cNvGrpSpPr/>
        <p:nvPr/>
      </p:nvGrpSpPr>
      <p:grpSpPr>
        <a:xfrm>
          <a:off x="0" y="0"/>
          <a:ext cx="0" cy="0"/>
          <a:chOff x="0" y="0"/>
          <a:chExt cx="0" cy="0"/>
        </a:xfrm>
      </p:grpSpPr>
      <p:sp>
        <p:nvSpPr>
          <p:cNvPr id="158" name="Google Shape;158;p2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CUSTOM_1">
    <p:bg>
      <p:bgPr>
        <a:solidFill>
          <a:srgbClr val="FFFFFF"/>
        </a:solidFill>
      </p:bgPr>
    </p:bg>
    <p:spTree>
      <p:nvGrpSpPr>
        <p:cNvPr id="159" name="Shape 159"/>
        <p:cNvGrpSpPr/>
        <p:nvPr/>
      </p:nvGrpSpPr>
      <p:grpSpPr>
        <a:xfrm>
          <a:off x="0" y="0"/>
          <a:ext cx="0" cy="0"/>
          <a:chOff x="0" y="0"/>
          <a:chExt cx="0" cy="0"/>
        </a:xfrm>
      </p:grpSpPr>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60" name="Shape 160"/>
        <p:cNvGrpSpPr/>
        <p:nvPr/>
      </p:nvGrpSpPr>
      <p:grpSpPr>
        <a:xfrm>
          <a:off x="0" y="0"/>
          <a:ext cx="0" cy="0"/>
          <a:chOff x="0" y="0"/>
          <a:chExt cx="0" cy="0"/>
        </a:xfrm>
      </p:grpSpPr>
      <p:sp>
        <p:nvSpPr>
          <p:cNvPr id="161" name="Google Shape;161;p30"/>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62" name="Google Shape;162;p30"/>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1200"/>
              </a:spcBef>
              <a:spcAft>
                <a:spcPts val="0"/>
              </a:spcAft>
              <a:buClr>
                <a:schemeClr val="dk1"/>
              </a:buClr>
              <a:buSzPts val="1400"/>
              <a:buChar char="○"/>
              <a:defRPr/>
            </a:lvl2pPr>
            <a:lvl3pPr indent="-317500" lvl="2" marL="1371600" algn="l">
              <a:lnSpc>
                <a:spcPct val="90000"/>
              </a:lnSpc>
              <a:spcBef>
                <a:spcPts val="1200"/>
              </a:spcBef>
              <a:spcAft>
                <a:spcPts val="0"/>
              </a:spcAft>
              <a:buClr>
                <a:schemeClr val="dk1"/>
              </a:buClr>
              <a:buSzPts val="1400"/>
              <a:buChar char="■"/>
              <a:defRPr/>
            </a:lvl3pPr>
            <a:lvl4pPr indent="-317500" lvl="3" marL="1828800" algn="l">
              <a:lnSpc>
                <a:spcPct val="90000"/>
              </a:lnSpc>
              <a:spcBef>
                <a:spcPts val="1200"/>
              </a:spcBef>
              <a:spcAft>
                <a:spcPts val="0"/>
              </a:spcAft>
              <a:buClr>
                <a:schemeClr val="dk1"/>
              </a:buClr>
              <a:buSzPts val="1400"/>
              <a:buChar char="●"/>
              <a:defRPr/>
            </a:lvl4pPr>
            <a:lvl5pPr indent="-317500" lvl="4" marL="2286000" algn="l">
              <a:lnSpc>
                <a:spcPct val="90000"/>
              </a:lnSpc>
              <a:spcBef>
                <a:spcPts val="1200"/>
              </a:spcBef>
              <a:spcAft>
                <a:spcPts val="0"/>
              </a:spcAft>
              <a:buClr>
                <a:schemeClr val="dk1"/>
              </a:buClr>
              <a:buSzPts val="1400"/>
              <a:buChar char="○"/>
              <a:defRPr/>
            </a:lvl5pPr>
            <a:lvl6pPr indent="-317500" lvl="5" marL="2743200" algn="l">
              <a:lnSpc>
                <a:spcPct val="90000"/>
              </a:lnSpc>
              <a:spcBef>
                <a:spcPts val="1200"/>
              </a:spcBef>
              <a:spcAft>
                <a:spcPts val="0"/>
              </a:spcAft>
              <a:buClr>
                <a:schemeClr val="dk1"/>
              </a:buClr>
              <a:buSzPts val="1400"/>
              <a:buChar char="■"/>
              <a:defRPr/>
            </a:lvl6pPr>
            <a:lvl7pPr indent="-317500" lvl="6" marL="3200400" algn="l">
              <a:lnSpc>
                <a:spcPct val="90000"/>
              </a:lnSpc>
              <a:spcBef>
                <a:spcPts val="1200"/>
              </a:spcBef>
              <a:spcAft>
                <a:spcPts val="0"/>
              </a:spcAft>
              <a:buClr>
                <a:schemeClr val="dk1"/>
              </a:buClr>
              <a:buSzPts val="1400"/>
              <a:buChar char="●"/>
              <a:defRPr/>
            </a:lvl7pPr>
            <a:lvl8pPr indent="-317500" lvl="7" marL="3657600" algn="l">
              <a:lnSpc>
                <a:spcPct val="90000"/>
              </a:lnSpc>
              <a:spcBef>
                <a:spcPts val="1200"/>
              </a:spcBef>
              <a:spcAft>
                <a:spcPts val="0"/>
              </a:spcAft>
              <a:buClr>
                <a:schemeClr val="dk1"/>
              </a:buClr>
              <a:buSzPts val="1400"/>
              <a:buChar char="○"/>
              <a:defRPr/>
            </a:lvl8pPr>
            <a:lvl9pPr indent="-317500" lvl="8" marL="4114800" algn="l">
              <a:lnSpc>
                <a:spcPct val="90000"/>
              </a:lnSpc>
              <a:spcBef>
                <a:spcPts val="1200"/>
              </a:spcBef>
              <a:spcAft>
                <a:spcPts val="1200"/>
              </a:spcAft>
              <a:buClr>
                <a:schemeClr val="dk1"/>
              </a:buClr>
              <a:buSzPts val="1400"/>
              <a:buChar char="■"/>
              <a:defRPr/>
            </a:lvl9pPr>
          </a:lstStyle>
          <a:p/>
        </p:txBody>
      </p:sp>
      <p:sp>
        <p:nvSpPr>
          <p:cNvPr id="163" name="Google Shape;163;p3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4" name="Google Shape;164;p3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5" name="Google Shape;165;p3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General Slide">
  <p:cSld name="6_General Slide">
    <p:spTree>
      <p:nvGrpSpPr>
        <p:cNvPr id="166" name="Shape 166"/>
        <p:cNvGrpSpPr/>
        <p:nvPr/>
      </p:nvGrpSpPr>
      <p:grpSpPr>
        <a:xfrm>
          <a:off x="0" y="0"/>
          <a:ext cx="0" cy="0"/>
          <a:chOff x="0" y="0"/>
          <a:chExt cx="0" cy="0"/>
        </a:xfrm>
      </p:grpSpPr>
      <p:sp>
        <p:nvSpPr>
          <p:cNvPr id="167" name="Google Shape;167;p31"/>
          <p:cNvSpPr/>
          <p:nvPr>
            <p:ph idx="2" type="pic"/>
          </p:nvPr>
        </p:nvSpPr>
        <p:spPr>
          <a:xfrm>
            <a:off x="0" y="0"/>
            <a:ext cx="4559100" cy="5143500"/>
          </a:xfrm>
          <a:prstGeom prst="rect">
            <a:avLst/>
          </a:prstGeom>
          <a:noFill/>
          <a:ln>
            <a:noFill/>
          </a:ln>
        </p:spPr>
      </p:sp>
      <p:sp>
        <p:nvSpPr>
          <p:cNvPr id="168" name="Google Shape;168;p31"/>
          <p:cNvSpPr/>
          <p:nvPr/>
        </p:nvSpPr>
        <p:spPr>
          <a:xfrm>
            <a:off x="2944689" y="4716966"/>
            <a:ext cx="3078600" cy="2592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700" u="none" cap="none" strike="noStrike">
              <a:solidFill>
                <a:schemeClr val="lt1"/>
              </a:solidFill>
              <a:latin typeface="Source Sans Pro"/>
              <a:ea typeface="Source Sans Pro"/>
              <a:cs typeface="Source Sans Pro"/>
              <a:sym typeface="Source Sans Pro"/>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7" name="Shape 27"/>
        <p:cNvGrpSpPr/>
        <p:nvPr/>
      </p:nvGrpSpPr>
      <p:grpSpPr>
        <a:xfrm>
          <a:off x="0" y="0"/>
          <a:ext cx="0" cy="0"/>
          <a:chOff x="0" y="0"/>
          <a:chExt cx="0" cy="0"/>
        </a:xfrm>
      </p:grpSpPr>
      <p:sp>
        <p:nvSpPr>
          <p:cNvPr id="28" name="Google Shape;28;p4"/>
          <p:cNvSpPr txBox="1"/>
          <p:nvPr>
            <p:ph type="title"/>
          </p:nvPr>
        </p:nvSpPr>
        <p:spPr>
          <a:xfrm>
            <a:off x="947057" y="273844"/>
            <a:ext cx="7337400" cy="994200"/>
          </a:xfrm>
          <a:prstGeom prst="rect">
            <a:avLst/>
          </a:prstGeom>
          <a:noFill/>
          <a:ln>
            <a:noFill/>
          </a:ln>
        </p:spPr>
        <p:txBody>
          <a:bodyPr anchorCtr="0" anchor="ctr" bIns="34275" lIns="68575" spcFirstLastPara="1" rIns="68575" wrap="square" tIns="34275">
            <a:normAutofit/>
          </a:bodyPr>
          <a:lstStyle>
            <a:lvl1pPr lvl="0" algn="ctr">
              <a:lnSpc>
                <a:spcPct val="90000"/>
              </a:lnSpc>
              <a:spcBef>
                <a:spcPts val="0"/>
              </a:spcBef>
              <a:spcAft>
                <a:spcPts val="0"/>
              </a:spcAft>
              <a:buClr>
                <a:srgbClr val="41C8FF"/>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9" name="Google Shape;29;p4"/>
          <p:cNvSpPr txBox="1"/>
          <p:nvPr>
            <p:ph idx="1" type="body"/>
          </p:nvPr>
        </p:nvSpPr>
        <p:spPr>
          <a:xfrm>
            <a:off x="198081" y="1315719"/>
            <a:ext cx="35679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lt1"/>
              </a:buClr>
              <a:buSzPts val="1400"/>
              <a:buChar char="•"/>
              <a:defRPr/>
            </a:lvl1pPr>
            <a:lvl2pPr indent="-317500" lvl="1" marL="914400" algn="l">
              <a:lnSpc>
                <a:spcPct val="90000"/>
              </a:lnSpc>
              <a:spcBef>
                <a:spcPts val="400"/>
              </a:spcBef>
              <a:spcAft>
                <a:spcPts val="0"/>
              </a:spcAft>
              <a:buClr>
                <a:schemeClr val="lt1"/>
              </a:buClr>
              <a:buSzPts val="1400"/>
              <a:buChar char="•"/>
              <a:defRPr/>
            </a:lvl2pPr>
            <a:lvl3pPr indent="-317500" lvl="2" marL="1371600" algn="l">
              <a:lnSpc>
                <a:spcPct val="90000"/>
              </a:lnSpc>
              <a:spcBef>
                <a:spcPts val="400"/>
              </a:spcBef>
              <a:spcAft>
                <a:spcPts val="0"/>
              </a:spcAft>
              <a:buClr>
                <a:schemeClr val="lt1"/>
              </a:buClr>
              <a:buSzPts val="1400"/>
              <a:buChar char="•"/>
              <a:defRPr/>
            </a:lvl3pPr>
            <a:lvl4pPr indent="-317500" lvl="3" marL="1828800" algn="l">
              <a:lnSpc>
                <a:spcPct val="90000"/>
              </a:lnSpc>
              <a:spcBef>
                <a:spcPts val="400"/>
              </a:spcBef>
              <a:spcAft>
                <a:spcPts val="0"/>
              </a:spcAft>
              <a:buClr>
                <a:schemeClr val="lt1"/>
              </a:buClr>
              <a:buSzPts val="1400"/>
              <a:buChar char="•"/>
              <a:defRPr/>
            </a:lvl4pPr>
            <a:lvl5pPr indent="-317500" lvl="4" marL="2286000" algn="l">
              <a:lnSpc>
                <a:spcPct val="90000"/>
              </a:lnSpc>
              <a:spcBef>
                <a:spcPts val="400"/>
              </a:spcBef>
              <a:spcAft>
                <a:spcPts val="0"/>
              </a:spcAft>
              <a:buClr>
                <a:schemeClr val="lt1"/>
              </a:buClr>
              <a:buSzPts val="1400"/>
              <a:buChar char="•"/>
              <a:defRPr/>
            </a:lvl5pPr>
            <a:lvl6pPr indent="-317500" lvl="5" marL="2743200" algn="l">
              <a:lnSpc>
                <a:spcPct val="90000"/>
              </a:lnSpc>
              <a:spcBef>
                <a:spcPts val="400"/>
              </a:spcBef>
              <a:spcAft>
                <a:spcPts val="0"/>
              </a:spcAft>
              <a:buClr>
                <a:schemeClr val="lt1"/>
              </a:buClr>
              <a:buSzPts val="1400"/>
              <a:buChar char="•"/>
              <a:defRPr/>
            </a:lvl6pPr>
            <a:lvl7pPr indent="-317500" lvl="6" marL="3200400" algn="l">
              <a:lnSpc>
                <a:spcPct val="90000"/>
              </a:lnSpc>
              <a:spcBef>
                <a:spcPts val="400"/>
              </a:spcBef>
              <a:spcAft>
                <a:spcPts val="0"/>
              </a:spcAft>
              <a:buClr>
                <a:schemeClr val="lt1"/>
              </a:buClr>
              <a:buSzPts val="1400"/>
              <a:buChar char="•"/>
              <a:defRPr/>
            </a:lvl7pPr>
            <a:lvl8pPr indent="-317500" lvl="7" marL="3657600" algn="l">
              <a:lnSpc>
                <a:spcPct val="90000"/>
              </a:lnSpc>
              <a:spcBef>
                <a:spcPts val="400"/>
              </a:spcBef>
              <a:spcAft>
                <a:spcPts val="0"/>
              </a:spcAft>
              <a:buClr>
                <a:schemeClr val="lt1"/>
              </a:buClr>
              <a:buSzPts val="1400"/>
              <a:buChar char="•"/>
              <a:defRPr/>
            </a:lvl8pPr>
            <a:lvl9pPr indent="-317500" lvl="8" marL="4114800" algn="l">
              <a:lnSpc>
                <a:spcPct val="90000"/>
              </a:lnSpc>
              <a:spcBef>
                <a:spcPts val="400"/>
              </a:spcBef>
              <a:spcAft>
                <a:spcPts val="0"/>
              </a:spcAft>
              <a:buClr>
                <a:schemeClr val="lt1"/>
              </a:buClr>
              <a:buSzPts val="1400"/>
              <a:buChar char="•"/>
              <a:defRPr/>
            </a:lvl9pPr>
          </a:lstStyle>
          <a:p/>
        </p:txBody>
      </p:sp>
      <p:sp>
        <p:nvSpPr>
          <p:cNvPr id="30" name="Google Shape;30;p4"/>
          <p:cNvSpPr txBox="1"/>
          <p:nvPr>
            <p:ph idx="2" type="body"/>
          </p:nvPr>
        </p:nvSpPr>
        <p:spPr>
          <a:xfrm>
            <a:off x="4285225" y="1315719"/>
            <a:ext cx="36555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lt1"/>
              </a:buClr>
              <a:buSzPts val="1400"/>
              <a:buChar char="•"/>
              <a:defRPr/>
            </a:lvl1pPr>
            <a:lvl2pPr indent="-317500" lvl="1" marL="914400" algn="l">
              <a:lnSpc>
                <a:spcPct val="90000"/>
              </a:lnSpc>
              <a:spcBef>
                <a:spcPts val="400"/>
              </a:spcBef>
              <a:spcAft>
                <a:spcPts val="0"/>
              </a:spcAft>
              <a:buClr>
                <a:schemeClr val="lt1"/>
              </a:buClr>
              <a:buSzPts val="1400"/>
              <a:buChar char="•"/>
              <a:defRPr/>
            </a:lvl2pPr>
            <a:lvl3pPr indent="-317500" lvl="2" marL="1371600" algn="l">
              <a:lnSpc>
                <a:spcPct val="90000"/>
              </a:lnSpc>
              <a:spcBef>
                <a:spcPts val="400"/>
              </a:spcBef>
              <a:spcAft>
                <a:spcPts val="0"/>
              </a:spcAft>
              <a:buClr>
                <a:schemeClr val="lt1"/>
              </a:buClr>
              <a:buSzPts val="1400"/>
              <a:buChar char="•"/>
              <a:defRPr/>
            </a:lvl3pPr>
            <a:lvl4pPr indent="-317500" lvl="3" marL="1828800" algn="l">
              <a:lnSpc>
                <a:spcPct val="90000"/>
              </a:lnSpc>
              <a:spcBef>
                <a:spcPts val="400"/>
              </a:spcBef>
              <a:spcAft>
                <a:spcPts val="0"/>
              </a:spcAft>
              <a:buClr>
                <a:schemeClr val="lt1"/>
              </a:buClr>
              <a:buSzPts val="1400"/>
              <a:buChar char="•"/>
              <a:defRPr/>
            </a:lvl4pPr>
            <a:lvl5pPr indent="-317500" lvl="4" marL="2286000" algn="l">
              <a:lnSpc>
                <a:spcPct val="90000"/>
              </a:lnSpc>
              <a:spcBef>
                <a:spcPts val="400"/>
              </a:spcBef>
              <a:spcAft>
                <a:spcPts val="0"/>
              </a:spcAft>
              <a:buClr>
                <a:schemeClr val="lt1"/>
              </a:buClr>
              <a:buSzPts val="1400"/>
              <a:buChar char="•"/>
              <a:defRPr/>
            </a:lvl5pPr>
            <a:lvl6pPr indent="-317500" lvl="5" marL="2743200" algn="l">
              <a:lnSpc>
                <a:spcPct val="90000"/>
              </a:lnSpc>
              <a:spcBef>
                <a:spcPts val="400"/>
              </a:spcBef>
              <a:spcAft>
                <a:spcPts val="0"/>
              </a:spcAft>
              <a:buClr>
                <a:schemeClr val="lt1"/>
              </a:buClr>
              <a:buSzPts val="1400"/>
              <a:buChar char="•"/>
              <a:defRPr/>
            </a:lvl6pPr>
            <a:lvl7pPr indent="-317500" lvl="6" marL="3200400" algn="l">
              <a:lnSpc>
                <a:spcPct val="90000"/>
              </a:lnSpc>
              <a:spcBef>
                <a:spcPts val="400"/>
              </a:spcBef>
              <a:spcAft>
                <a:spcPts val="0"/>
              </a:spcAft>
              <a:buClr>
                <a:schemeClr val="lt1"/>
              </a:buClr>
              <a:buSzPts val="1400"/>
              <a:buChar char="•"/>
              <a:defRPr/>
            </a:lvl7pPr>
            <a:lvl8pPr indent="-317500" lvl="7" marL="3657600" algn="l">
              <a:lnSpc>
                <a:spcPct val="90000"/>
              </a:lnSpc>
              <a:spcBef>
                <a:spcPts val="400"/>
              </a:spcBef>
              <a:spcAft>
                <a:spcPts val="0"/>
              </a:spcAft>
              <a:buClr>
                <a:schemeClr val="lt1"/>
              </a:buClr>
              <a:buSzPts val="1400"/>
              <a:buChar char="•"/>
              <a:defRPr/>
            </a:lvl8pPr>
            <a:lvl9pPr indent="-317500" lvl="8" marL="4114800" algn="l">
              <a:lnSpc>
                <a:spcPct val="90000"/>
              </a:lnSpc>
              <a:spcBef>
                <a:spcPts val="400"/>
              </a:spcBef>
              <a:spcAft>
                <a:spcPts val="0"/>
              </a:spcAft>
              <a:buClr>
                <a:schemeClr val="lt1"/>
              </a:buClr>
              <a:buSzPts val="1400"/>
              <a:buChar char="•"/>
              <a:defRPr/>
            </a:lvl9pPr>
          </a:lstStyle>
          <a:p/>
        </p:txBody>
      </p:sp>
      <p:sp>
        <p:nvSpPr>
          <p:cNvPr id="31" name="Google Shape;31;p4"/>
          <p:cNvSpPr txBox="1"/>
          <p:nvPr>
            <p:ph idx="12" type="sldNum"/>
          </p:nvPr>
        </p:nvSpPr>
        <p:spPr>
          <a:xfrm>
            <a:off x="8238066" y="4767263"/>
            <a:ext cx="2772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pic>
        <p:nvPicPr>
          <p:cNvPr descr="A blue circle with white outline on it&#10;&#10;Description automatically generated" id="32" name="Google Shape;32;p4"/>
          <p:cNvPicPr preferRelativeResize="0"/>
          <p:nvPr/>
        </p:nvPicPr>
        <p:blipFill rotWithShape="1">
          <a:blip r:embed="rId2">
            <a:alphaModFix/>
          </a:blip>
          <a:srcRect b="0" l="0" r="0" t="0"/>
          <a:stretch/>
        </p:blipFill>
        <p:spPr>
          <a:xfrm>
            <a:off x="8393667" y="-19878"/>
            <a:ext cx="847252" cy="4767261"/>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3" name="Shape 33"/>
        <p:cNvGrpSpPr/>
        <p:nvPr/>
      </p:nvGrpSpPr>
      <p:grpSpPr>
        <a:xfrm>
          <a:off x="0" y="0"/>
          <a:ext cx="0" cy="0"/>
          <a:chOff x="0" y="0"/>
          <a:chExt cx="0" cy="0"/>
        </a:xfrm>
      </p:grpSpPr>
      <p:sp>
        <p:nvSpPr>
          <p:cNvPr id="34" name="Google Shape;34;p5"/>
          <p:cNvSpPr txBox="1"/>
          <p:nvPr>
            <p:ph type="title"/>
          </p:nvPr>
        </p:nvSpPr>
        <p:spPr>
          <a:xfrm>
            <a:off x="947057" y="273844"/>
            <a:ext cx="7337400" cy="994200"/>
          </a:xfrm>
          <a:prstGeom prst="rect">
            <a:avLst/>
          </a:prstGeom>
          <a:noFill/>
          <a:ln>
            <a:noFill/>
          </a:ln>
        </p:spPr>
        <p:txBody>
          <a:bodyPr anchorCtr="0" anchor="ctr" bIns="34275" lIns="68575" spcFirstLastPara="1" rIns="68575" wrap="square" tIns="34275">
            <a:normAutofit/>
          </a:bodyPr>
          <a:lstStyle>
            <a:lvl1pPr lvl="0" algn="ctr">
              <a:lnSpc>
                <a:spcPct val="90000"/>
              </a:lnSpc>
              <a:spcBef>
                <a:spcPts val="0"/>
              </a:spcBef>
              <a:spcAft>
                <a:spcPts val="0"/>
              </a:spcAft>
              <a:buClr>
                <a:srgbClr val="41C8FF"/>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5" name="Google Shape;35;p5"/>
          <p:cNvSpPr txBox="1"/>
          <p:nvPr>
            <p:ph idx="1" type="body"/>
          </p:nvPr>
        </p:nvSpPr>
        <p:spPr>
          <a:xfrm>
            <a:off x="947056" y="1260872"/>
            <a:ext cx="3551100" cy="618000"/>
          </a:xfrm>
          <a:prstGeom prst="rect">
            <a:avLst/>
          </a:prstGeom>
          <a:noFill/>
          <a:ln>
            <a:noFill/>
          </a:ln>
        </p:spPr>
        <p:txBody>
          <a:bodyPr anchorCtr="0" anchor="ctr" bIns="34275" lIns="68575" spcFirstLastPara="1" rIns="68575" wrap="square" tIns="34275">
            <a:normAutofit/>
          </a:bodyPr>
          <a:lstStyle>
            <a:lvl1pPr indent="-228600" lvl="0" marL="457200" algn="ctr">
              <a:lnSpc>
                <a:spcPct val="90000"/>
              </a:lnSpc>
              <a:spcBef>
                <a:spcPts val="800"/>
              </a:spcBef>
              <a:spcAft>
                <a:spcPts val="0"/>
              </a:spcAft>
              <a:buClr>
                <a:schemeClr val="lt1"/>
              </a:buClr>
              <a:buSzPts val="2400"/>
              <a:buNone/>
              <a:defRPr b="1" sz="2400"/>
            </a:lvl1pPr>
            <a:lvl2pPr indent="-228600" lvl="1" marL="914400" algn="l">
              <a:lnSpc>
                <a:spcPct val="90000"/>
              </a:lnSpc>
              <a:spcBef>
                <a:spcPts val="400"/>
              </a:spcBef>
              <a:spcAft>
                <a:spcPts val="0"/>
              </a:spcAft>
              <a:buClr>
                <a:schemeClr val="lt1"/>
              </a:buClr>
              <a:buSzPts val="1500"/>
              <a:buNone/>
              <a:defRPr b="1" sz="1500"/>
            </a:lvl2pPr>
            <a:lvl3pPr indent="-228600" lvl="2" marL="1371600" algn="l">
              <a:lnSpc>
                <a:spcPct val="90000"/>
              </a:lnSpc>
              <a:spcBef>
                <a:spcPts val="400"/>
              </a:spcBef>
              <a:spcAft>
                <a:spcPts val="0"/>
              </a:spcAft>
              <a:buClr>
                <a:schemeClr val="lt1"/>
              </a:buClr>
              <a:buSzPts val="1400"/>
              <a:buNone/>
              <a:defRPr b="1" sz="1400"/>
            </a:lvl3pPr>
            <a:lvl4pPr indent="-228600" lvl="3" marL="1828800" algn="l">
              <a:lnSpc>
                <a:spcPct val="90000"/>
              </a:lnSpc>
              <a:spcBef>
                <a:spcPts val="400"/>
              </a:spcBef>
              <a:spcAft>
                <a:spcPts val="0"/>
              </a:spcAft>
              <a:buClr>
                <a:schemeClr val="lt1"/>
              </a:buClr>
              <a:buSzPts val="1200"/>
              <a:buNone/>
              <a:defRPr b="1" sz="1200"/>
            </a:lvl4pPr>
            <a:lvl5pPr indent="-228600" lvl="4" marL="2286000" algn="l">
              <a:lnSpc>
                <a:spcPct val="90000"/>
              </a:lnSpc>
              <a:spcBef>
                <a:spcPts val="400"/>
              </a:spcBef>
              <a:spcAft>
                <a:spcPts val="0"/>
              </a:spcAft>
              <a:buClr>
                <a:schemeClr val="lt1"/>
              </a:buClr>
              <a:buSzPts val="1200"/>
              <a:buNone/>
              <a:defRPr b="1" sz="1200"/>
            </a:lvl5pPr>
            <a:lvl6pPr indent="-228600" lvl="5" marL="2743200" algn="l">
              <a:lnSpc>
                <a:spcPct val="90000"/>
              </a:lnSpc>
              <a:spcBef>
                <a:spcPts val="400"/>
              </a:spcBef>
              <a:spcAft>
                <a:spcPts val="0"/>
              </a:spcAft>
              <a:buClr>
                <a:schemeClr val="lt1"/>
              </a:buClr>
              <a:buSzPts val="1200"/>
              <a:buNone/>
              <a:defRPr b="1" sz="1200"/>
            </a:lvl6pPr>
            <a:lvl7pPr indent="-228600" lvl="6" marL="3200400" algn="l">
              <a:lnSpc>
                <a:spcPct val="90000"/>
              </a:lnSpc>
              <a:spcBef>
                <a:spcPts val="400"/>
              </a:spcBef>
              <a:spcAft>
                <a:spcPts val="0"/>
              </a:spcAft>
              <a:buClr>
                <a:schemeClr val="lt1"/>
              </a:buClr>
              <a:buSzPts val="1200"/>
              <a:buNone/>
              <a:defRPr b="1" sz="1200"/>
            </a:lvl7pPr>
            <a:lvl8pPr indent="-228600" lvl="7" marL="3657600" algn="l">
              <a:lnSpc>
                <a:spcPct val="90000"/>
              </a:lnSpc>
              <a:spcBef>
                <a:spcPts val="400"/>
              </a:spcBef>
              <a:spcAft>
                <a:spcPts val="0"/>
              </a:spcAft>
              <a:buClr>
                <a:schemeClr val="lt1"/>
              </a:buClr>
              <a:buSzPts val="1200"/>
              <a:buNone/>
              <a:defRPr b="1" sz="1200"/>
            </a:lvl8pPr>
            <a:lvl9pPr indent="-228600" lvl="8" marL="4114800" algn="l">
              <a:lnSpc>
                <a:spcPct val="90000"/>
              </a:lnSpc>
              <a:spcBef>
                <a:spcPts val="400"/>
              </a:spcBef>
              <a:spcAft>
                <a:spcPts val="0"/>
              </a:spcAft>
              <a:buClr>
                <a:schemeClr val="lt1"/>
              </a:buClr>
              <a:buSzPts val="1200"/>
              <a:buNone/>
              <a:defRPr b="1" sz="1200"/>
            </a:lvl9pPr>
          </a:lstStyle>
          <a:p/>
        </p:txBody>
      </p:sp>
      <p:sp>
        <p:nvSpPr>
          <p:cNvPr id="36" name="Google Shape;36;p5"/>
          <p:cNvSpPr txBox="1"/>
          <p:nvPr>
            <p:ph idx="2" type="body"/>
          </p:nvPr>
        </p:nvSpPr>
        <p:spPr>
          <a:xfrm>
            <a:off x="947056" y="1878806"/>
            <a:ext cx="3551100" cy="27633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lt1"/>
              </a:buClr>
              <a:buSzPts val="1400"/>
              <a:buChar char="•"/>
              <a:defRPr/>
            </a:lvl1pPr>
            <a:lvl2pPr indent="-317500" lvl="1" marL="914400" algn="l">
              <a:lnSpc>
                <a:spcPct val="90000"/>
              </a:lnSpc>
              <a:spcBef>
                <a:spcPts val="400"/>
              </a:spcBef>
              <a:spcAft>
                <a:spcPts val="0"/>
              </a:spcAft>
              <a:buClr>
                <a:schemeClr val="lt1"/>
              </a:buClr>
              <a:buSzPts val="1400"/>
              <a:buChar char="•"/>
              <a:defRPr/>
            </a:lvl2pPr>
            <a:lvl3pPr indent="-317500" lvl="2" marL="1371600" algn="l">
              <a:lnSpc>
                <a:spcPct val="90000"/>
              </a:lnSpc>
              <a:spcBef>
                <a:spcPts val="400"/>
              </a:spcBef>
              <a:spcAft>
                <a:spcPts val="0"/>
              </a:spcAft>
              <a:buClr>
                <a:schemeClr val="lt1"/>
              </a:buClr>
              <a:buSzPts val="1400"/>
              <a:buChar char="•"/>
              <a:defRPr/>
            </a:lvl3pPr>
            <a:lvl4pPr indent="-317500" lvl="3" marL="1828800" algn="l">
              <a:lnSpc>
                <a:spcPct val="90000"/>
              </a:lnSpc>
              <a:spcBef>
                <a:spcPts val="400"/>
              </a:spcBef>
              <a:spcAft>
                <a:spcPts val="0"/>
              </a:spcAft>
              <a:buClr>
                <a:schemeClr val="lt1"/>
              </a:buClr>
              <a:buSzPts val="1400"/>
              <a:buChar char="•"/>
              <a:defRPr/>
            </a:lvl4pPr>
            <a:lvl5pPr indent="-317500" lvl="4" marL="2286000" algn="l">
              <a:lnSpc>
                <a:spcPct val="90000"/>
              </a:lnSpc>
              <a:spcBef>
                <a:spcPts val="400"/>
              </a:spcBef>
              <a:spcAft>
                <a:spcPts val="0"/>
              </a:spcAft>
              <a:buClr>
                <a:schemeClr val="lt1"/>
              </a:buClr>
              <a:buSzPts val="1400"/>
              <a:buChar char="•"/>
              <a:defRPr/>
            </a:lvl5pPr>
            <a:lvl6pPr indent="-317500" lvl="5" marL="2743200" algn="l">
              <a:lnSpc>
                <a:spcPct val="90000"/>
              </a:lnSpc>
              <a:spcBef>
                <a:spcPts val="400"/>
              </a:spcBef>
              <a:spcAft>
                <a:spcPts val="0"/>
              </a:spcAft>
              <a:buClr>
                <a:schemeClr val="lt1"/>
              </a:buClr>
              <a:buSzPts val="1400"/>
              <a:buChar char="•"/>
              <a:defRPr/>
            </a:lvl6pPr>
            <a:lvl7pPr indent="-317500" lvl="6" marL="3200400" algn="l">
              <a:lnSpc>
                <a:spcPct val="90000"/>
              </a:lnSpc>
              <a:spcBef>
                <a:spcPts val="400"/>
              </a:spcBef>
              <a:spcAft>
                <a:spcPts val="0"/>
              </a:spcAft>
              <a:buClr>
                <a:schemeClr val="lt1"/>
              </a:buClr>
              <a:buSzPts val="1400"/>
              <a:buChar char="•"/>
              <a:defRPr/>
            </a:lvl7pPr>
            <a:lvl8pPr indent="-317500" lvl="7" marL="3657600" algn="l">
              <a:lnSpc>
                <a:spcPct val="90000"/>
              </a:lnSpc>
              <a:spcBef>
                <a:spcPts val="400"/>
              </a:spcBef>
              <a:spcAft>
                <a:spcPts val="0"/>
              </a:spcAft>
              <a:buClr>
                <a:schemeClr val="lt1"/>
              </a:buClr>
              <a:buSzPts val="1400"/>
              <a:buChar char="•"/>
              <a:defRPr/>
            </a:lvl8pPr>
            <a:lvl9pPr indent="-317500" lvl="8" marL="4114800" algn="l">
              <a:lnSpc>
                <a:spcPct val="90000"/>
              </a:lnSpc>
              <a:spcBef>
                <a:spcPts val="400"/>
              </a:spcBef>
              <a:spcAft>
                <a:spcPts val="0"/>
              </a:spcAft>
              <a:buClr>
                <a:schemeClr val="lt1"/>
              </a:buClr>
              <a:buSzPts val="1400"/>
              <a:buChar char="•"/>
              <a:defRPr/>
            </a:lvl9pPr>
          </a:lstStyle>
          <a:p/>
        </p:txBody>
      </p:sp>
      <p:sp>
        <p:nvSpPr>
          <p:cNvPr id="37" name="Google Shape;37;p5"/>
          <p:cNvSpPr txBox="1"/>
          <p:nvPr>
            <p:ph idx="3" type="body"/>
          </p:nvPr>
        </p:nvSpPr>
        <p:spPr>
          <a:xfrm>
            <a:off x="4629150" y="1260872"/>
            <a:ext cx="3655500" cy="618000"/>
          </a:xfrm>
          <a:prstGeom prst="rect">
            <a:avLst/>
          </a:prstGeom>
          <a:noFill/>
          <a:ln>
            <a:noFill/>
          </a:ln>
        </p:spPr>
        <p:txBody>
          <a:bodyPr anchorCtr="0" anchor="ctr" bIns="34275" lIns="68575" spcFirstLastPara="1" rIns="68575" wrap="square" tIns="34275">
            <a:normAutofit/>
          </a:bodyPr>
          <a:lstStyle>
            <a:lvl1pPr indent="-228600" lvl="0" marL="457200" algn="ctr">
              <a:lnSpc>
                <a:spcPct val="90000"/>
              </a:lnSpc>
              <a:spcBef>
                <a:spcPts val="800"/>
              </a:spcBef>
              <a:spcAft>
                <a:spcPts val="0"/>
              </a:spcAft>
              <a:buClr>
                <a:schemeClr val="lt1"/>
              </a:buClr>
              <a:buSzPts val="2400"/>
              <a:buNone/>
              <a:defRPr b="1" sz="2400"/>
            </a:lvl1pPr>
            <a:lvl2pPr indent="-228600" lvl="1" marL="914400" algn="l">
              <a:lnSpc>
                <a:spcPct val="90000"/>
              </a:lnSpc>
              <a:spcBef>
                <a:spcPts val="400"/>
              </a:spcBef>
              <a:spcAft>
                <a:spcPts val="0"/>
              </a:spcAft>
              <a:buClr>
                <a:schemeClr val="lt1"/>
              </a:buClr>
              <a:buSzPts val="1500"/>
              <a:buNone/>
              <a:defRPr b="1" sz="1500"/>
            </a:lvl2pPr>
            <a:lvl3pPr indent="-228600" lvl="2" marL="1371600" algn="l">
              <a:lnSpc>
                <a:spcPct val="90000"/>
              </a:lnSpc>
              <a:spcBef>
                <a:spcPts val="400"/>
              </a:spcBef>
              <a:spcAft>
                <a:spcPts val="0"/>
              </a:spcAft>
              <a:buClr>
                <a:schemeClr val="lt1"/>
              </a:buClr>
              <a:buSzPts val="1400"/>
              <a:buNone/>
              <a:defRPr b="1" sz="1400"/>
            </a:lvl3pPr>
            <a:lvl4pPr indent="-228600" lvl="3" marL="1828800" algn="l">
              <a:lnSpc>
                <a:spcPct val="90000"/>
              </a:lnSpc>
              <a:spcBef>
                <a:spcPts val="400"/>
              </a:spcBef>
              <a:spcAft>
                <a:spcPts val="0"/>
              </a:spcAft>
              <a:buClr>
                <a:schemeClr val="lt1"/>
              </a:buClr>
              <a:buSzPts val="1200"/>
              <a:buNone/>
              <a:defRPr b="1" sz="1200"/>
            </a:lvl4pPr>
            <a:lvl5pPr indent="-228600" lvl="4" marL="2286000" algn="l">
              <a:lnSpc>
                <a:spcPct val="90000"/>
              </a:lnSpc>
              <a:spcBef>
                <a:spcPts val="400"/>
              </a:spcBef>
              <a:spcAft>
                <a:spcPts val="0"/>
              </a:spcAft>
              <a:buClr>
                <a:schemeClr val="lt1"/>
              </a:buClr>
              <a:buSzPts val="1200"/>
              <a:buNone/>
              <a:defRPr b="1" sz="1200"/>
            </a:lvl5pPr>
            <a:lvl6pPr indent="-228600" lvl="5" marL="2743200" algn="l">
              <a:lnSpc>
                <a:spcPct val="90000"/>
              </a:lnSpc>
              <a:spcBef>
                <a:spcPts val="400"/>
              </a:spcBef>
              <a:spcAft>
                <a:spcPts val="0"/>
              </a:spcAft>
              <a:buClr>
                <a:schemeClr val="lt1"/>
              </a:buClr>
              <a:buSzPts val="1200"/>
              <a:buNone/>
              <a:defRPr b="1" sz="1200"/>
            </a:lvl6pPr>
            <a:lvl7pPr indent="-228600" lvl="6" marL="3200400" algn="l">
              <a:lnSpc>
                <a:spcPct val="90000"/>
              </a:lnSpc>
              <a:spcBef>
                <a:spcPts val="400"/>
              </a:spcBef>
              <a:spcAft>
                <a:spcPts val="0"/>
              </a:spcAft>
              <a:buClr>
                <a:schemeClr val="lt1"/>
              </a:buClr>
              <a:buSzPts val="1200"/>
              <a:buNone/>
              <a:defRPr b="1" sz="1200"/>
            </a:lvl7pPr>
            <a:lvl8pPr indent="-228600" lvl="7" marL="3657600" algn="l">
              <a:lnSpc>
                <a:spcPct val="90000"/>
              </a:lnSpc>
              <a:spcBef>
                <a:spcPts val="400"/>
              </a:spcBef>
              <a:spcAft>
                <a:spcPts val="0"/>
              </a:spcAft>
              <a:buClr>
                <a:schemeClr val="lt1"/>
              </a:buClr>
              <a:buSzPts val="1200"/>
              <a:buNone/>
              <a:defRPr b="1" sz="1200"/>
            </a:lvl8pPr>
            <a:lvl9pPr indent="-228600" lvl="8" marL="4114800" algn="l">
              <a:lnSpc>
                <a:spcPct val="90000"/>
              </a:lnSpc>
              <a:spcBef>
                <a:spcPts val="400"/>
              </a:spcBef>
              <a:spcAft>
                <a:spcPts val="0"/>
              </a:spcAft>
              <a:buClr>
                <a:schemeClr val="lt1"/>
              </a:buClr>
              <a:buSzPts val="1200"/>
              <a:buNone/>
              <a:defRPr b="1" sz="1200"/>
            </a:lvl9pPr>
          </a:lstStyle>
          <a:p/>
        </p:txBody>
      </p:sp>
      <p:sp>
        <p:nvSpPr>
          <p:cNvPr id="38" name="Google Shape;38;p5"/>
          <p:cNvSpPr txBox="1"/>
          <p:nvPr>
            <p:ph idx="4" type="body"/>
          </p:nvPr>
        </p:nvSpPr>
        <p:spPr>
          <a:xfrm>
            <a:off x="4629150" y="1878806"/>
            <a:ext cx="3655500" cy="27633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lt1"/>
              </a:buClr>
              <a:buSzPts val="1400"/>
              <a:buChar char="•"/>
              <a:defRPr/>
            </a:lvl1pPr>
            <a:lvl2pPr indent="-317500" lvl="1" marL="914400" algn="l">
              <a:lnSpc>
                <a:spcPct val="90000"/>
              </a:lnSpc>
              <a:spcBef>
                <a:spcPts val="400"/>
              </a:spcBef>
              <a:spcAft>
                <a:spcPts val="0"/>
              </a:spcAft>
              <a:buClr>
                <a:schemeClr val="lt1"/>
              </a:buClr>
              <a:buSzPts val="1400"/>
              <a:buChar char="•"/>
              <a:defRPr/>
            </a:lvl2pPr>
            <a:lvl3pPr indent="-317500" lvl="2" marL="1371600" algn="l">
              <a:lnSpc>
                <a:spcPct val="90000"/>
              </a:lnSpc>
              <a:spcBef>
                <a:spcPts val="400"/>
              </a:spcBef>
              <a:spcAft>
                <a:spcPts val="0"/>
              </a:spcAft>
              <a:buClr>
                <a:schemeClr val="lt1"/>
              </a:buClr>
              <a:buSzPts val="1400"/>
              <a:buChar char="•"/>
              <a:defRPr/>
            </a:lvl3pPr>
            <a:lvl4pPr indent="-317500" lvl="3" marL="1828800" algn="l">
              <a:lnSpc>
                <a:spcPct val="90000"/>
              </a:lnSpc>
              <a:spcBef>
                <a:spcPts val="400"/>
              </a:spcBef>
              <a:spcAft>
                <a:spcPts val="0"/>
              </a:spcAft>
              <a:buClr>
                <a:schemeClr val="lt1"/>
              </a:buClr>
              <a:buSzPts val="1400"/>
              <a:buChar char="•"/>
              <a:defRPr/>
            </a:lvl4pPr>
            <a:lvl5pPr indent="-317500" lvl="4" marL="2286000" algn="l">
              <a:lnSpc>
                <a:spcPct val="90000"/>
              </a:lnSpc>
              <a:spcBef>
                <a:spcPts val="400"/>
              </a:spcBef>
              <a:spcAft>
                <a:spcPts val="0"/>
              </a:spcAft>
              <a:buClr>
                <a:schemeClr val="lt1"/>
              </a:buClr>
              <a:buSzPts val="1400"/>
              <a:buChar char="•"/>
              <a:defRPr/>
            </a:lvl5pPr>
            <a:lvl6pPr indent="-317500" lvl="5" marL="2743200" algn="l">
              <a:lnSpc>
                <a:spcPct val="90000"/>
              </a:lnSpc>
              <a:spcBef>
                <a:spcPts val="400"/>
              </a:spcBef>
              <a:spcAft>
                <a:spcPts val="0"/>
              </a:spcAft>
              <a:buClr>
                <a:schemeClr val="lt1"/>
              </a:buClr>
              <a:buSzPts val="1400"/>
              <a:buChar char="•"/>
              <a:defRPr/>
            </a:lvl6pPr>
            <a:lvl7pPr indent="-317500" lvl="6" marL="3200400" algn="l">
              <a:lnSpc>
                <a:spcPct val="90000"/>
              </a:lnSpc>
              <a:spcBef>
                <a:spcPts val="400"/>
              </a:spcBef>
              <a:spcAft>
                <a:spcPts val="0"/>
              </a:spcAft>
              <a:buClr>
                <a:schemeClr val="lt1"/>
              </a:buClr>
              <a:buSzPts val="1400"/>
              <a:buChar char="•"/>
              <a:defRPr/>
            </a:lvl7pPr>
            <a:lvl8pPr indent="-317500" lvl="7" marL="3657600" algn="l">
              <a:lnSpc>
                <a:spcPct val="90000"/>
              </a:lnSpc>
              <a:spcBef>
                <a:spcPts val="400"/>
              </a:spcBef>
              <a:spcAft>
                <a:spcPts val="0"/>
              </a:spcAft>
              <a:buClr>
                <a:schemeClr val="lt1"/>
              </a:buClr>
              <a:buSzPts val="1400"/>
              <a:buChar char="•"/>
              <a:defRPr/>
            </a:lvl8pPr>
            <a:lvl9pPr indent="-317500" lvl="8" marL="4114800" algn="l">
              <a:lnSpc>
                <a:spcPct val="90000"/>
              </a:lnSpc>
              <a:spcBef>
                <a:spcPts val="400"/>
              </a:spcBef>
              <a:spcAft>
                <a:spcPts val="0"/>
              </a:spcAft>
              <a:buClr>
                <a:schemeClr val="lt1"/>
              </a:buClr>
              <a:buSzPts val="1400"/>
              <a:buChar char="•"/>
              <a:defRPr/>
            </a:lvl9pPr>
          </a:lstStyle>
          <a:p/>
        </p:txBody>
      </p:sp>
      <p:sp>
        <p:nvSpPr>
          <p:cNvPr id="39" name="Google Shape;39;p5"/>
          <p:cNvSpPr txBox="1"/>
          <p:nvPr>
            <p:ph idx="10" type="dt"/>
          </p:nvPr>
        </p:nvSpPr>
        <p:spPr>
          <a:xfrm>
            <a:off x="628650" y="4767263"/>
            <a:ext cx="10479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0" name="Google Shape;40;p5"/>
          <p:cNvSpPr txBox="1"/>
          <p:nvPr>
            <p:ph idx="12" type="sldNum"/>
          </p:nvPr>
        </p:nvSpPr>
        <p:spPr>
          <a:xfrm>
            <a:off x="8238066" y="4767263"/>
            <a:ext cx="2772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grpSp>
        <p:nvGrpSpPr>
          <p:cNvPr id="41" name="Google Shape;41;p5"/>
          <p:cNvGrpSpPr/>
          <p:nvPr/>
        </p:nvGrpSpPr>
        <p:grpSpPr>
          <a:xfrm>
            <a:off x="131399" y="102394"/>
            <a:ext cx="690089" cy="1438540"/>
            <a:chOff x="175198" y="136525"/>
            <a:chExt cx="920119" cy="1918053"/>
          </a:xfrm>
        </p:grpSpPr>
        <p:pic>
          <p:nvPicPr>
            <p:cNvPr descr="A blue circle with white text and a bird&#10;&#10;Description automatically generated" id="42" name="Google Shape;42;p5"/>
            <p:cNvPicPr preferRelativeResize="0"/>
            <p:nvPr/>
          </p:nvPicPr>
          <p:blipFill rotWithShape="1">
            <a:blip r:embed="rId2">
              <a:alphaModFix/>
            </a:blip>
            <a:srcRect b="0" l="0" r="0" t="0"/>
            <a:stretch/>
          </p:blipFill>
          <p:spPr>
            <a:xfrm>
              <a:off x="180915" y="136525"/>
              <a:ext cx="914402" cy="914402"/>
            </a:xfrm>
            <a:prstGeom prst="rect">
              <a:avLst/>
            </a:prstGeom>
            <a:noFill/>
            <a:ln>
              <a:noFill/>
            </a:ln>
          </p:spPr>
        </p:pic>
        <p:pic>
          <p:nvPicPr>
            <p:cNvPr descr="A logo of a storm&#10;&#10;Description automatically generated" id="43" name="Google Shape;43;p5"/>
            <p:cNvPicPr preferRelativeResize="0"/>
            <p:nvPr/>
          </p:nvPicPr>
          <p:blipFill rotWithShape="1">
            <a:blip r:embed="rId3">
              <a:alphaModFix/>
            </a:blip>
            <a:srcRect b="0" l="0" r="0" t="0"/>
            <a:stretch/>
          </p:blipFill>
          <p:spPr>
            <a:xfrm>
              <a:off x="175198" y="1140178"/>
              <a:ext cx="914400" cy="914400"/>
            </a:xfrm>
            <a:prstGeom prst="rect">
              <a:avLst/>
            </a:prstGeom>
            <a:noFill/>
            <a:ln>
              <a:noFill/>
            </a:ln>
          </p:spPr>
        </p:pic>
      </p:grpSp>
      <p:grpSp>
        <p:nvGrpSpPr>
          <p:cNvPr id="44" name="Google Shape;44;p5"/>
          <p:cNvGrpSpPr/>
          <p:nvPr/>
        </p:nvGrpSpPr>
        <p:grpSpPr>
          <a:xfrm>
            <a:off x="131399" y="102394"/>
            <a:ext cx="690089" cy="1438540"/>
            <a:chOff x="175198" y="136525"/>
            <a:chExt cx="920119" cy="1918053"/>
          </a:xfrm>
        </p:grpSpPr>
        <p:pic>
          <p:nvPicPr>
            <p:cNvPr descr="A blue circle with white text and a bird&#10;&#10;Description automatically generated" id="45" name="Google Shape;45;p5"/>
            <p:cNvPicPr preferRelativeResize="0"/>
            <p:nvPr/>
          </p:nvPicPr>
          <p:blipFill rotWithShape="1">
            <a:blip r:embed="rId2">
              <a:alphaModFix/>
            </a:blip>
            <a:srcRect b="0" l="0" r="0" t="0"/>
            <a:stretch/>
          </p:blipFill>
          <p:spPr>
            <a:xfrm>
              <a:off x="180915" y="136525"/>
              <a:ext cx="914402" cy="914402"/>
            </a:xfrm>
            <a:prstGeom prst="rect">
              <a:avLst/>
            </a:prstGeom>
            <a:noFill/>
            <a:ln>
              <a:noFill/>
            </a:ln>
          </p:spPr>
        </p:pic>
        <p:pic>
          <p:nvPicPr>
            <p:cNvPr descr="A logo of a storm&#10;&#10;Description automatically generated" id="46" name="Google Shape;46;p5"/>
            <p:cNvPicPr preferRelativeResize="0"/>
            <p:nvPr/>
          </p:nvPicPr>
          <p:blipFill rotWithShape="1">
            <a:blip r:embed="rId3">
              <a:alphaModFix/>
            </a:blip>
            <a:srcRect b="0" l="0" r="0" t="0"/>
            <a:stretch/>
          </p:blipFill>
          <p:spPr>
            <a:xfrm>
              <a:off x="175198" y="1140178"/>
              <a:ext cx="914400" cy="914400"/>
            </a:xfrm>
            <a:prstGeom prst="rect">
              <a:avLst/>
            </a:prstGeom>
            <a:noFill/>
            <a:ln>
              <a:noFill/>
            </a:ln>
          </p:spPr>
        </p:pic>
      </p:grpSp>
      <p:pic>
        <p:nvPicPr>
          <p:cNvPr descr="A blue circle with white outline on it&#10;&#10;Description automatically generated" id="47" name="Google Shape;47;p5"/>
          <p:cNvPicPr preferRelativeResize="0"/>
          <p:nvPr/>
        </p:nvPicPr>
        <p:blipFill rotWithShape="1">
          <a:blip r:embed="rId4">
            <a:alphaModFix/>
          </a:blip>
          <a:srcRect b="0" l="0" r="0" t="0"/>
          <a:stretch/>
        </p:blipFill>
        <p:spPr>
          <a:xfrm>
            <a:off x="8393667" y="-19878"/>
            <a:ext cx="847252" cy="4767261"/>
          </a:xfrm>
          <a:prstGeom prst="rect">
            <a:avLst/>
          </a:prstGeom>
          <a:noFill/>
          <a:ln>
            <a:noFill/>
          </a:ln>
        </p:spPr>
      </p:pic>
      <p:sp>
        <p:nvSpPr>
          <p:cNvPr id="48" name="Google Shape;48;p5"/>
          <p:cNvSpPr txBox="1"/>
          <p:nvPr>
            <p:ph idx="11" type="ftr"/>
          </p:nvPr>
        </p:nvSpPr>
        <p:spPr>
          <a:xfrm>
            <a:off x="1676400" y="4767263"/>
            <a:ext cx="6179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6"/>
          <p:cNvSpPr txBox="1"/>
          <p:nvPr>
            <p:ph type="title"/>
          </p:nvPr>
        </p:nvSpPr>
        <p:spPr>
          <a:xfrm>
            <a:off x="947057" y="273844"/>
            <a:ext cx="7337400" cy="994200"/>
          </a:xfrm>
          <a:prstGeom prst="rect">
            <a:avLst/>
          </a:prstGeom>
          <a:noFill/>
          <a:ln>
            <a:noFill/>
          </a:ln>
        </p:spPr>
        <p:txBody>
          <a:bodyPr anchorCtr="0" anchor="ctr" bIns="34275" lIns="68575" spcFirstLastPara="1" rIns="68575" wrap="square" tIns="34275">
            <a:normAutofit/>
          </a:bodyPr>
          <a:lstStyle>
            <a:lvl1pPr lvl="0" algn="ctr">
              <a:lnSpc>
                <a:spcPct val="90000"/>
              </a:lnSpc>
              <a:spcBef>
                <a:spcPts val="0"/>
              </a:spcBef>
              <a:spcAft>
                <a:spcPts val="0"/>
              </a:spcAft>
              <a:buClr>
                <a:srgbClr val="41C8FF"/>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51" name="Google Shape;51;p6"/>
          <p:cNvSpPr txBox="1"/>
          <p:nvPr>
            <p:ph idx="12" type="sldNum"/>
          </p:nvPr>
        </p:nvSpPr>
        <p:spPr>
          <a:xfrm>
            <a:off x="8238066" y="4767263"/>
            <a:ext cx="2772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pic>
        <p:nvPicPr>
          <p:cNvPr descr="A blue circle with white outline on it&#10;&#10;Description automatically generated" id="52" name="Google Shape;52;p6"/>
          <p:cNvPicPr preferRelativeResize="0"/>
          <p:nvPr/>
        </p:nvPicPr>
        <p:blipFill rotWithShape="1">
          <a:blip r:embed="rId2">
            <a:alphaModFix/>
          </a:blip>
          <a:srcRect b="0" l="0" r="0" t="0"/>
          <a:stretch/>
        </p:blipFill>
        <p:spPr>
          <a:xfrm>
            <a:off x="8393667" y="-19878"/>
            <a:ext cx="847252" cy="4767261"/>
          </a:xfrm>
          <a:prstGeom prst="rect">
            <a:avLst/>
          </a:prstGeom>
          <a:noFill/>
          <a:ln>
            <a:noFill/>
          </a:ln>
        </p:spPr>
      </p:pic>
      <p:pic>
        <p:nvPicPr>
          <p:cNvPr descr="A blue circle with white text and a bird&#10;&#10;Description automatically generated" id="53" name="Google Shape;53;p6"/>
          <p:cNvPicPr preferRelativeResize="0"/>
          <p:nvPr/>
        </p:nvPicPr>
        <p:blipFill rotWithShape="1">
          <a:blip r:embed="rId3">
            <a:alphaModFix/>
          </a:blip>
          <a:srcRect b="0" l="0" r="0" t="0"/>
          <a:stretch/>
        </p:blipFill>
        <p:spPr>
          <a:xfrm>
            <a:off x="65813" y="4747375"/>
            <a:ext cx="376226" cy="376226"/>
          </a:xfrm>
          <a:prstGeom prst="rect">
            <a:avLst/>
          </a:prstGeom>
          <a:noFill/>
          <a:ln>
            <a:noFill/>
          </a:ln>
        </p:spPr>
      </p:pic>
      <p:pic>
        <p:nvPicPr>
          <p:cNvPr descr="A logo of a storm&#10;&#10;Description automatically generated" id="54" name="Google Shape;54;p6"/>
          <p:cNvPicPr preferRelativeResize="0"/>
          <p:nvPr/>
        </p:nvPicPr>
        <p:blipFill rotWithShape="1">
          <a:blip r:embed="rId4">
            <a:alphaModFix/>
          </a:blip>
          <a:srcRect b="0" l="0" r="0" t="0"/>
          <a:stretch/>
        </p:blipFill>
        <p:spPr>
          <a:xfrm>
            <a:off x="502250" y="4737425"/>
            <a:ext cx="376225" cy="37622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5" name="Shape 55"/>
        <p:cNvGrpSpPr/>
        <p:nvPr/>
      </p:nvGrpSpPr>
      <p:grpSpPr>
        <a:xfrm>
          <a:off x="0" y="0"/>
          <a:ext cx="0" cy="0"/>
          <a:chOff x="0" y="0"/>
          <a:chExt cx="0" cy="0"/>
        </a:xfrm>
      </p:grpSpPr>
      <p:sp>
        <p:nvSpPr>
          <p:cNvPr id="56" name="Google Shape;56;p7"/>
          <p:cNvSpPr txBox="1"/>
          <p:nvPr>
            <p:ph idx="12" type="sldNum"/>
          </p:nvPr>
        </p:nvSpPr>
        <p:spPr>
          <a:xfrm>
            <a:off x="8238066" y="4767263"/>
            <a:ext cx="2772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pic>
        <p:nvPicPr>
          <p:cNvPr descr="A blue circle with white outline on it&#10;&#10;Description automatically generated" id="57" name="Google Shape;57;p7"/>
          <p:cNvPicPr preferRelativeResize="0"/>
          <p:nvPr/>
        </p:nvPicPr>
        <p:blipFill rotWithShape="1">
          <a:blip r:embed="rId2">
            <a:alphaModFix/>
          </a:blip>
          <a:srcRect b="0" l="0" r="0" t="0"/>
          <a:stretch/>
        </p:blipFill>
        <p:spPr>
          <a:xfrm>
            <a:off x="8393667" y="-19878"/>
            <a:ext cx="847252" cy="4767261"/>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8"/>
          <p:cNvSpPr txBox="1"/>
          <p:nvPr>
            <p:ph type="title"/>
          </p:nvPr>
        </p:nvSpPr>
        <p:spPr>
          <a:xfrm>
            <a:off x="957943" y="342900"/>
            <a:ext cx="2621100" cy="1200300"/>
          </a:xfrm>
          <a:prstGeom prst="rect">
            <a:avLst/>
          </a:prstGeom>
          <a:noFill/>
          <a:ln>
            <a:noFill/>
          </a:ln>
        </p:spPr>
        <p:txBody>
          <a:bodyPr anchorCtr="0" anchor="ctr" bIns="34275" lIns="68575" spcFirstLastPara="1" rIns="68575" wrap="square" tIns="34275">
            <a:normAutofit/>
          </a:bodyPr>
          <a:lstStyle>
            <a:lvl1pPr lvl="0" algn="ctr">
              <a:lnSpc>
                <a:spcPct val="90000"/>
              </a:lnSpc>
              <a:spcBef>
                <a:spcPts val="0"/>
              </a:spcBef>
              <a:spcAft>
                <a:spcPts val="0"/>
              </a:spcAft>
              <a:buClr>
                <a:srgbClr val="41C8FF"/>
              </a:buClr>
              <a:buSzPts val="2400"/>
              <a:buFont typeface="Oswald"/>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0" name="Google Shape;60;p8"/>
          <p:cNvSpPr txBox="1"/>
          <p:nvPr>
            <p:ph idx="1" type="body"/>
          </p:nvPr>
        </p:nvSpPr>
        <p:spPr>
          <a:xfrm>
            <a:off x="3887391" y="740569"/>
            <a:ext cx="4397100" cy="3655200"/>
          </a:xfrm>
          <a:prstGeom prst="rect">
            <a:avLst/>
          </a:prstGeom>
          <a:noFill/>
          <a:ln>
            <a:noFill/>
          </a:ln>
        </p:spPr>
        <p:txBody>
          <a:bodyPr anchorCtr="0" anchor="t" bIns="34275" lIns="68575" spcFirstLastPara="1" rIns="68575" wrap="square" tIns="34275">
            <a:normAutofit/>
          </a:bodyPr>
          <a:lstStyle>
            <a:lvl1pPr indent="-381000" lvl="0" marL="457200" algn="l">
              <a:lnSpc>
                <a:spcPct val="90000"/>
              </a:lnSpc>
              <a:spcBef>
                <a:spcPts val="800"/>
              </a:spcBef>
              <a:spcAft>
                <a:spcPts val="0"/>
              </a:spcAft>
              <a:buClr>
                <a:schemeClr val="lt1"/>
              </a:buClr>
              <a:buSzPts val="2400"/>
              <a:buChar char="•"/>
              <a:defRPr sz="2400"/>
            </a:lvl1pPr>
            <a:lvl2pPr indent="-361950" lvl="1" marL="914400" algn="l">
              <a:lnSpc>
                <a:spcPct val="90000"/>
              </a:lnSpc>
              <a:spcBef>
                <a:spcPts val="400"/>
              </a:spcBef>
              <a:spcAft>
                <a:spcPts val="0"/>
              </a:spcAft>
              <a:buClr>
                <a:schemeClr val="lt1"/>
              </a:buClr>
              <a:buSzPts val="2100"/>
              <a:buChar char="•"/>
              <a:defRPr sz="2100"/>
            </a:lvl2pPr>
            <a:lvl3pPr indent="-342900" lvl="2" marL="1371600" algn="l">
              <a:lnSpc>
                <a:spcPct val="90000"/>
              </a:lnSpc>
              <a:spcBef>
                <a:spcPts val="400"/>
              </a:spcBef>
              <a:spcAft>
                <a:spcPts val="0"/>
              </a:spcAft>
              <a:buClr>
                <a:schemeClr val="lt1"/>
              </a:buClr>
              <a:buSzPts val="1800"/>
              <a:buChar char="•"/>
              <a:defRPr sz="1800"/>
            </a:lvl3pPr>
            <a:lvl4pPr indent="-323850" lvl="3" marL="1828800" algn="l">
              <a:lnSpc>
                <a:spcPct val="90000"/>
              </a:lnSpc>
              <a:spcBef>
                <a:spcPts val="400"/>
              </a:spcBef>
              <a:spcAft>
                <a:spcPts val="0"/>
              </a:spcAft>
              <a:buClr>
                <a:schemeClr val="lt1"/>
              </a:buClr>
              <a:buSzPts val="1500"/>
              <a:buChar char="•"/>
              <a:defRPr sz="1500"/>
            </a:lvl4pPr>
            <a:lvl5pPr indent="-323850" lvl="4" marL="2286000" algn="l">
              <a:lnSpc>
                <a:spcPct val="90000"/>
              </a:lnSpc>
              <a:spcBef>
                <a:spcPts val="400"/>
              </a:spcBef>
              <a:spcAft>
                <a:spcPts val="0"/>
              </a:spcAft>
              <a:buClr>
                <a:schemeClr val="lt1"/>
              </a:buClr>
              <a:buSzPts val="1500"/>
              <a:buChar char="•"/>
              <a:defRPr sz="1500"/>
            </a:lvl5pPr>
            <a:lvl6pPr indent="-323850" lvl="5" marL="2743200" algn="l">
              <a:lnSpc>
                <a:spcPct val="90000"/>
              </a:lnSpc>
              <a:spcBef>
                <a:spcPts val="400"/>
              </a:spcBef>
              <a:spcAft>
                <a:spcPts val="0"/>
              </a:spcAft>
              <a:buClr>
                <a:schemeClr val="lt1"/>
              </a:buClr>
              <a:buSzPts val="1500"/>
              <a:buChar char="•"/>
              <a:defRPr sz="1500"/>
            </a:lvl6pPr>
            <a:lvl7pPr indent="-323850" lvl="6" marL="3200400" algn="l">
              <a:lnSpc>
                <a:spcPct val="90000"/>
              </a:lnSpc>
              <a:spcBef>
                <a:spcPts val="400"/>
              </a:spcBef>
              <a:spcAft>
                <a:spcPts val="0"/>
              </a:spcAft>
              <a:buClr>
                <a:schemeClr val="lt1"/>
              </a:buClr>
              <a:buSzPts val="1500"/>
              <a:buChar char="•"/>
              <a:defRPr sz="1500"/>
            </a:lvl7pPr>
            <a:lvl8pPr indent="-323850" lvl="7" marL="3657600" algn="l">
              <a:lnSpc>
                <a:spcPct val="90000"/>
              </a:lnSpc>
              <a:spcBef>
                <a:spcPts val="400"/>
              </a:spcBef>
              <a:spcAft>
                <a:spcPts val="0"/>
              </a:spcAft>
              <a:buClr>
                <a:schemeClr val="lt1"/>
              </a:buClr>
              <a:buSzPts val="1500"/>
              <a:buChar char="•"/>
              <a:defRPr sz="1500"/>
            </a:lvl8pPr>
            <a:lvl9pPr indent="-323850" lvl="8" marL="4114800" algn="l">
              <a:lnSpc>
                <a:spcPct val="90000"/>
              </a:lnSpc>
              <a:spcBef>
                <a:spcPts val="400"/>
              </a:spcBef>
              <a:spcAft>
                <a:spcPts val="0"/>
              </a:spcAft>
              <a:buClr>
                <a:schemeClr val="lt1"/>
              </a:buClr>
              <a:buSzPts val="1500"/>
              <a:buChar char="•"/>
              <a:defRPr sz="1500"/>
            </a:lvl9pPr>
          </a:lstStyle>
          <a:p/>
        </p:txBody>
      </p:sp>
      <p:sp>
        <p:nvSpPr>
          <p:cNvPr id="61" name="Google Shape;61;p8"/>
          <p:cNvSpPr txBox="1"/>
          <p:nvPr>
            <p:ph idx="2" type="body"/>
          </p:nvPr>
        </p:nvSpPr>
        <p:spPr>
          <a:xfrm>
            <a:off x="957943" y="1543050"/>
            <a:ext cx="2621100" cy="2858700"/>
          </a:xfrm>
          <a:prstGeom prst="rect">
            <a:avLst/>
          </a:prstGeom>
          <a:noFill/>
          <a:ln>
            <a:noFill/>
          </a:ln>
        </p:spPr>
        <p:txBody>
          <a:bodyPr anchorCtr="0" anchor="t" bIns="34275" lIns="68575" spcFirstLastPara="1" rIns="68575" wrap="square" tIns="34275">
            <a:normAutofit/>
          </a:bodyPr>
          <a:lstStyle>
            <a:lvl1pPr indent="-228600" lvl="0" marL="457200" algn="ctr">
              <a:lnSpc>
                <a:spcPct val="90000"/>
              </a:lnSpc>
              <a:spcBef>
                <a:spcPts val="800"/>
              </a:spcBef>
              <a:spcAft>
                <a:spcPts val="0"/>
              </a:spcAft>
              <a:buClr>
                <a:schemeClr val="lt1"/>
              </a:buClr>
              <a:buSzPts val="1200"/>
              <a:buNone/>
              <a:defRPr sz="1200"/>
            </a:lvl1pPr>
            <a:lvl2pPr indent="-228600" lvl="1" marL="914400" algn="l">
              <a:lnSpc>
                <a:spcPct val="90000"/>
              </a:lnSpc>
              <a:spcBef>
                <a:spcPts val="400"/>
              </a:spcBef>
              <a:spcAft>
                <a:spcPts val="0"/>
              </a:spcAft>
              <a:buClr>
                <a:schemeClr val="lt1"/>
              </a:buClr>
              <a:buSzPts val="1100"/>
              <a:buNone/>
              <a:defRPr sz="1100"/>
            </a:lvl2pPr>
            <a:lvl3pPr indent="-228600" lvl="2" marL="1371600" algn="l">
              <a:lnSpc>
                <a:spcPct val="90000"/>
              </a:lnSpc>
              <a:spcBef>
                <a:spcPts val="400"/>
              </a:spcBef>
              <a:spcAft>
                <a:spcPts val="0"/>
              </a:spcAft>
              <a:buClr>
                <a:schemeClr val="lt1"/>
              </a:buClr>
              <a:buSzPts val="900"/>
              <a:buNone/>
              <a:defRPr sz="900"/>
            </a:lvl3pPr>
            <a:lvl4pPr indent="-228600" lvl="3" marL="1828800" algn="l">
              <a:lnSpc>
                <a:spcPct val="90000"/>
              </a:lnSpc>
              <a:spcBef>
                <a:spcPts val="400"/>
              </a:spcBef>
              <a:spcAft>
                <a:spcPts val="0"/>
              </a:spcAft>
              <a:buClr>
                <a:schemeClr val="lt1"/>
              </a:buClr>
              <a:buSzPts val="800"/>
              <a:buNone/>
              <a:defRPr sz="800"/>
            </a:lvl4pPr>
            <a:lvl5pPr indent="-228600" lvl="4" marL="2286000" algn="l">
              <a:lnSpc>
                <a:spcPct val="90000"/>
              </a:lnSpc>
              <a:spcBef>
                <a:spcPts val="400"/>
              </a:spcBef>
              <a:spcAft>
                <a:spcPts val="0"/>
              </a:spcAft>
              <a:buClr>
                <a:schemeClr val="lt1"/>
              </a:buClr>
              <a:buSzPts val="800"/>
              <a:buNone/>
              <a:defRPr sz="800"/>
            </a:lvl5pPr>
            <a:lvl6pPr indent="-228600" lvl="5" marL="2743200" algn="l">
              <a:lnSpc>
                <a:spcPct val="90000"/>
              </a:lnSpc>
              <a:spcBef>
                <a:spcPts val="400"/>
              </a:spcBef>
              <a:spcAft>
                <a:spcPts val="0"/>
              </a:spcAft>
              <a:buClr>
                <a:schemeClr val="lt1"/>
              </a:buClr>
              <a:buSzPts val="800"/>
              <a:buNone/>
              <a:defRPr sz="800"/>
            </a:lvl6pPr>
            <a:lvl7pPr indent="-228600" lvl="6" marL="3200400" algn="l">
              <a:lnSpc>
                <a:spcPct val="90000"/>
              </a:lnSpc>
              <a:spcBef>
                <a:spcPts val="400"/>
              </a:spcBef>
              <a:spcAft>
                <a:spcPts val="0"/>
              </a:spcAft>
              <a:buClr>
                <a:schemeClr val="lt1"/>
              </a:buClr>
              <a:buSzPts val="800"/>
              <a:buNone/>
              <a:defRPr sz="800"/>
            </a:lvl7pPr>
            <a:lvl8pPr indent="-228600" lvl="7" marL="3657600" algn="l">
              <a:lnSpc>
                <a:spcPct val="90000"/>
              </a:lnSpc>
              <a:spcBef>
                <a:spcPts val="400"/>
              </a:spcBef>
              <a:spcAft>
                <a:spcPts val="0"/>
              </a:spcAft>
              <a:buClr>
                <a:schemeClr val="lt1"/>
              </a:buClr>
              <a:buSzPts val="800"/>
              <a:buNone/>
              <a:defRPr sz="800"/>
            </a:lvl8pPr>
            <a:lvl9pPr indent="-228600" lvl="8" marL="4114800" algn="l">
              <a:lnSpc>
                <a:spcPct val="90000"/>
              </a:lnSpc>
              <a:spcBef>
                <a:spcPts val="400"/>
              </a:spcBef>
              <a:spcAft>
                <a:spcPts val="0"/>
              </a:spcAft>
              <a:buClr>
                <a:schemeClr val="lt1"/>
              </a:buClr>
              <a:buSzPts val="800"/>
              <a:buNone/>
              <a:defRPr sz="800"/>
            </a:lvl9pPr>
          </a:lstStyle>
          <a:p/>
        </p:txBody>
      </p:sp>
      <p:sp>
        <p:nvSpPr>
          <p:cNvPr id="62" name="Google Shape;62;p8"/>
          <p:cNvSpPr txBox="1"/>
          <p:nvPr>
            <p:ph idx="12" type="sldNum"/>
          </p:nvPr>
        </p:nvSpPr>
        <p:spPr>
          <a:xfrm>
            <a:off x="8238066" y="4767263"/>
            <a:ext cx="2772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grpSp>
        <p:nvGrpSpPr>
          <p:cNvPr id="63" name="Google Shape;63;p8"/>
          <p:cNvGrpSpPr/>
          <p:nvPr/>
        </p:nvGrpSpPr>
        <p:grpSpPr>
          <a:xfrm>
            <a:off x="131399" y="102394"/>
            <a:ext cx="690089" cy="1438540"/>
            <a:chOff x="175198" y="136525"/>
            <a:chExt cx="920119" cy="1918053"/>
          </a:xfrm>
        </p:grpSpPr>
        <p:pic>
          <p:nvPicPr>
            <p:cNvPr descr="A blue circle with white text and a bird&#10;&#10;Description automatically generated" id="64" name="Google Shape;64;p8"/>
            <p:cNvPicPr preferRelativeResize="0"/>
            <p:nvPr/>
          </p:nvPicPr>
          <p:blipFill rotWithShape="1">
            <a:blip r:embed="rId2">
              <a:alphaModFix/>
            </a:blip>
            <a:srcRect b="0" l="0" r="0" t="0"/>
            <a:stretch/>
          </p:blipFill>
          <p:spPr>
            <a:xfrm>
              <a:off x="180915" y="136525"/>
              <a:ext cx="914402" cy="914402"/>
            </a:xfrm>
            <a:prstGeom prst="rect">
              <a:avLst/>
            </a:prstGeom>
            <a:noFill/>
            <a:ln>
              <a:noFill/>
            </a:ln>
          </p:spPr>
        </p:pic>
        <p:pic>
          <p:nvPicPr>
            <p:cNvPr descr="A logo of a storm&#10;&#10;Description automatically generated" id="65" name="Google Shape;65;p8"/>
            <p:cNvPicPr preferRelativeResize="0"/>
            <p:nvPr/>
          </p:nvPicPr>
          <p:blipFill rotWithShape="1">
            <a:blip r:embed="rId3">
              <a:alphaModFix/>
            </a:blip>
            <a:srcRect b="0" l="0" r="0" t="0"/>
            <a:stretch/>
          </p:blipFill>
          <p:spPr>
            <a:xfrm>
              <a:off x="175198" y="1140178"/>
              <a:ext cx="914400" cy="914400"/>
            </a:xfrm>
            <a:prstGeom prst="rect">
              <a:avLst/>
            </a:prstGeom>
            <a:noFill/>
            <a:ln>
              <a:noFill/>
            </a:ln>
          </p:spPr>
        </p:pic>
      </p:grpSp>
      <p:grpSp>
        <p:nvGrpSpPr>
          <p:cNvPr id="66" name="Google Shape;66;p8"/>
          <p:cNvGrpSpPr/>
          <p:nvPr/>
        </p:nvGrpSpPr>
        <p:grpSpPr>
          <a:xfrm>
            <a:off x="131399" y="102394"/>
            <a:ext cx="690089" cy="1438540"/>
            <a:chOff x="175198" y="136525"/>
            <a:chExt cx="920119" cy="1918053"/>
          </a:xfrm>
        </p:grpSpPr>
        <p:pic>
          <p:nvPicPr>
            <p:cNvPr descr="A blue circle with white text and a bird&#10;&#10;Description automatically generated" id="67" name="Google Shape;67;p8"/>
            <p:cNvPicPr preferRelativeResize="0"/>
            <p:nvPr/>
          </p:nvPicPr>
          <p:blipFill rotWithShape="1">
            <a:blip r:embed="rId2">
              <a:alphaModFix/>
            </a:blip>
            <a:srcRect b="0" l="0" r="0" t="0"/>
            <a:stretch/>
          </p:blipFill>
          <p:spPr>
            <a:xfrm>
              <a:off x="180915" y="136525"/>
              <a:ext cx="914402" cy="914402"/>
            </a:xfrm>
            <a:prstGeom prst="rect">
              <a:avLst/>
            </a:prstGeom>
            <a:noFill/>
            <a:ln>
              <a:noFill/>
            </a:ln>
          </p:spPr>
        </p:pic>
        <p:pic>
          <p:nvPicPr>
            <p:cNvPr descr="A logo of a storm&#10;&#10;Description automatically generated" id="68" name="Google Shape;68;p8"/>
            <p:cNvPicPr preferRelativeResize="0"/>
            <p:nvPr/>
          </p:nvPicPr>
          <p:blipFill rotWithShape="1">
            <a:blip r:embed="rId3">
              <a:alphaModFix/>
            </a:blip>
            <a:srcRect b="0" l="0" r="0" t="0"/>
            <a:stretch/>
          </p:blipFill>
          <p:spPr>
            <a:xfrm>
              <a:off x="175198" y="1140178"/>
              <a:ext cx="914400" cy="914400"/>
            </a:xfrm>
            <a:prstGeom prst="rect">
              <a:avLst/>
            </a:prstGeom>
            <a:noFill/>
            <a:ln>
              <a:noFill/>
            </a:ln>
          </p:spPr>
        </p:pic>
      </p:grpSp>
      <p:pic>
        <p:nvPicPr>
          <p:cNvPr descr="A blue circle with white outline on it&#10;&#10;Description automatically generated" id="69" name="Google Shape;69;p8"/>
          <p:cNvPicPr preferRelativeResize="0"/>
          <p:nvPr/>
        </p:nvPicPr>
        <p:blipFill rotWithShape="1">
          <a:blip r:embed="rId4">
            <a:alphaModFix/>
          </a:blip>
          <a:srcRect b="0" l="0" r="0" t="0"/>
          <a:stretch/>
        </p:blipFill>
        <p:spPr>
          <a:xfrm>
            <a:off x="8393667" y="-19878"/>
            <a:ext cx="847252" cy="4767261"/>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0" name="Shape 70"/>
        <p:cNvGrpSpPr/>
        <p:nvPr/>
      </p:nvGrpSpPr>
      <p:grpSpPr>
        <a:xfrm>
          <a:off x="0" y="0"/>
          <a:ext cx="0" cy="0"/>
          <a:chOff x="0" y="0"/>
          <a:chExt cx="0" cy="0"/>
        </a:xfrm>
      </p:grpSpPr>
      <p:sp>
        <p:nvSpPr>
          <p:cNvPr id="71" name="Google Shape;71;p9"/>
          <p:cNvSpPr txBox="1"/>
          <p:nvPr>
            <p:ph type="title"/>
          </p:nvPr>
        </p:nvSpPr>
        <p:spPr>
          <a:xfrm>
            <a:off x="947057" y="342900"/>
            <a:ext cx="2631900" cy="1200300"/>
          </a:xfrm>
          <a:prstGeom prst="rect">
            <a:avLst/>
          </a:prstGeom>
          <a:noFill/>
          <a:ln>
            <a:noFill/>
          </a:ln>
        </p:spPr>
        <p:txBody>
          <a:bodyPr anchorCtr="0" anchor="ctr" bIns="34275" lIns="68575" spcFirstLastPara="1" rIns="68575" wrap="square" tIns="34275">
            <a:normAutofit/>
          </a:bodyPr>
          <a:lstStyle>
            <a:lvl1pPr lvl="0" algn="ctr">
              <a:lnSpc>
                <a:spcPct val="90000"/>
              </a:lnSpc>
              <a:spcBef>
                <a:spcPts val="0"/>
              </a:spcBef>
              <a:spcAft>
                <a:spcPts val="0"/>
              </a:spcAft>
              <a:buClr>
                <a:srgbClr val="41C8FF"/>
              </a:buClr>
              <a:buSzPts val="2400"/>
              <a:buFont typeface="Oswald"/>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72" name="Google Shape;72;p9"/>
          <p:cNvSpPr/>
          <p:nvPr>
            <p:ph idx="2" type="pic"/>
          </p:nvPr>
        </p:nvSpPr>
        <p:spPr>
          <a:xfrm>
            <a:off x="3887391" y="740569"/>
            <a:ext cx="4629300" cy="3655200"/>
          </a:xfrm>
          <a:prstGeom prst="rect">
            <a:avLst/>
          </a:prstGeom>
          <a:noFill/>
          <a:ln>
            <a:noFill/>
          </a:ln>
        </p:spPr>
      </p:sp>
      <p:sp>
        <p:nvSpPr>
          <p:cNvPr id="73" name="Google Shape;73;p9"/>
          <p:cNvSpPr txBox="1"/>
          <p:nvPr>
            <p:ph idx="1" type="body"/>
          </p:nvPr>
        </p:nvSpPr>
        <p:spPr>
          <a:xfrm>
            <a:off x="508974" y="1543050"/>
            <a:ext cx="3069900" cy="2858700"/>
          </a:xfrm>
          <a:prstGeom prst="rect">
            <a:avLst/>
          </a:prstGeom>
          <a:noFill/>
          <a:ln>
            <a:noFill/>
          </a:ln>
        </p:spPr>
        <p:txBody>
          <a:bodyPr anchorCtr="0" anchor="t" bIns="34275" lIns="68575" spcFirstLastPara="1" rIns="68575" wrap="square" tIns="34275">
            <a:normAutofit/>
          </a:bodyPr>
          <a:lstStyle>
            <a:lvl1pPr indent="-228600" lvl="0" marL="457200" algn="ctr">
              <a:lnSpc>
                <a:spcPct val="100000"/>
              </a:lnSpc>
              <a:spcBef>
                <a:spcPts val="800"/>
              </a:spcBef>
              <a:spcAft>
                <a:spcPts val="0"/>
              </a:spcAft>
              <a:buClr>
                <a:schemeClr val="lt1"/>
              </a:buClr>
              <a:buSzPts val="1200"/>
              <a:buNone/>
              <a:defRPr sz="1200"/>
            </a:lvl1pPr>
            <a:lvl2pPr indent="-228600" lvl="1" marL="914400" algn="l">
              <a:lnSpc>
                <a:spcPct val="100000"/>
              </a:lnSpc>
              <a:spcBef>
                <a:spcPts val="400"/>
              </a:spcBef>
              <a:spcAft>
                <a:spcPts val="0"/>
              </a:spcAft>
              <a:buClr>
                <a:schemeClr val="lt1"/>
              </a:buClr>
              <a:buSzPts val="1100"/>
              <a:buNone/>
              <a:defRPr sz="1100"/>
            </a:lvl2pPr>
            <a:lvl3pPr indent="-228600" lvl="2" marL="1371600" algn="l">
              <a:lnSpc>
                <a:spcPct val="100000"/>
              </a:lnSpc>
              <a:spcBef>
                <a:spcPts val="400"/>
              </a:spcBef>
              <a:spcAft>
                <a:spcPts val="0"/>
              </a:spcAft>
              <a:buClr>
                <a:schemeClr val="lt1"/>
              </a:buClr>
              <a:buSzPts val="900"/>
              <a:buNone/>
              <a:defRPr sz="900"/>
            </a:lvl3pPr>
            <a:lvl4pPr indent="-228600" lvl="3" marL="1828800" algn="l">
              <a:lnSpc>
                <a:spcPct val="100000"/>
              </a:lnSpc>
              <a:spcBef>
                <a:spcPts val="400"/>
              </a:spcBef>
              <a:spcAft>
                <a:spcPts val="0"/>
              </a:spcAft>
              <a:buClr>
                <a:schemeClr val="lt1"/>
              </a:buClr>
              <a:buSzPts val="800"/>
              <a:buNone/>
              <a:defRPr sz="800"/>
            </a:lvl4pPr>
            <a:lvl5pPr indent="-228600" lvl="4" marL="2286000" algn="l">
              <a:lnSpc>
                <a:spcPct val="100000"/>
              </a:lnSpc>
              <a:spcBef>
                <a:spcPts val="400"/>
              </a:spcBef>
              <a:spcAft>
                <a:spcPts val="0"/>
              </a:spcAft>
              <a:buClr>
                <a:schemeClr val="lt1"/>
              </a:buClr>
              <a:buSzPts val="800"/>
              <a:buNone/>
              <a:defRPr sz="800"/>
            </a:lvl5pPr>
            <a:lvl6pPr indent="-228600" lvl="5" marL="2743200" algn="l">
              <a:lnSpc>
                <a:spcPct val="100000"/>
              </a:lnSpc>
              <a:spcBef>
                <a:spcPts val="400"/>
              </a:spcBef>
              <a:spcAft>
                <a:spcPts val="0"/>
              </a:spcAft>
              <a:buClr>
                <a:schemeClr val="lt1"/>
              </a:buClr>
              <a:buSzPts val="800"/>
              <a:buNone/>
              <a:defRPr sz="800"/>
            </a:lvl6pPr>
            <a:lvl7pPr indent="-228600" lvl="6" marL="3200400" algn="l">
              <a:lnSpc>
                <a:spcPct val="100000"/>
              </a:lnSpc>
              <a:spcBef>
                <a:spcPts val="400"/>
              </a:spcBef>
              <a:spcAft>
                <a:spcPts val="0"/>
              </a:spcAft>
              <a:buClr>
                <a:schemeClr val="lt1"/>
              </a:buClr>
              <a:buSzPts val="800"/>
              <a:buNone/>
              <a:defRPr sz="800"/>
            </a:lvl7pPr>
            <a:lvl8pPr indent="-228600" lvl="7" marL="3657600" algn="l">
              <a:lnSpc>
                <a:spcPct val="100000"/>
              </a:lnSpc>
              <a:spcBef>
                <a:spcPts val="400"/>
              </a:spcBef>
              <a:spcAft>
                <a:spcPts val="0"/>
              </a:spcAft>
              <a:buClr>
                <a:schemeClr val="lt1"/>
              </a:buClr>
              <a:buSzPts val="800"/>
              <a:buNone/>
              <a:defRPr sz="800"/>
            </a:lvl8pPr>
            <a:lvl9pPr indent="-228600" lvl="8" marL="4114800" algn="l">
              <a:lnSpc>
                <a:spcPct val="100000"/>
              </a:lnSpc>
              <a:spcBef>
                <a:spcPts val="400"/>
              </a:spcBef>
              <a:spcAft>
                <a:spcPts val="0"/>
              </a:spcAft>
              <a:buClr>
                <a:schemeClr val="lt1"/>
              </a:buClr>
              <a:buSzPts val="800"/>
              <a:buNone/>
              <a:defRPr sz="800"/>
            </a:lvl9pPr>
          </a:lstStyle>
          <a:p/>
        </p:txBody>
      </p:sp>
      <p:sp>
        <p:nvSpPr>
          <p:cNvPr id="74" name="Google Shape;74;p9"/>
          <p:cNvSpPr txBox="1"/>
          <p:nvPr>
            <p:ph idx="12" type="sldNum"/>
          </p:nvPr>
        </p:nvSpPr>
        <p:spPr>
          <a:xfrm>
            <a:off x="8238066" y="4767263"/>
            <a:ext cx="2772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pic>
        <p:nvPicPr>
          <p:cNvPr descr="A blue circle with white outline on it&#10;&#10;Description automatically generated" id="75" name="Google Shape;75;p9"/>
          <p:cNvPicPr preferRelativeResize="0"/>
          <p:nvPr/>
        </p:nvPicPr>
        <p:blipFill rotWithShape="1">
          <a:blip r:embed="rId2">
            <a:alphaModFix/>
          </a:blip>
          <a:srcRect b="0" l="0" r="0" t="0"/>
          <a:stretch/>
        </p:blipFill>
        <p:spPr>
          <a:xfrm>
            <a:off x="8393667" y="-19878"/>
            <a:ext cx="847252" cy="4767261"/>
          </a:xfrm>
          <a:prstGeom prst="rect">
            <a:avLst/>
          </a:prstGeom>
          <a:noFill/>
          <a:ln>
            <a:noFill/>
          </a:ln>
        </p:spPr>
      </p:pic>
      <p:pic>
        <p:nvPicPr>
          <p:cNvPr descr="A blue circle with white text and a bird&#10;&#10;Description automatically generated" id="76" name="Google Shape;76;p9"/>
          <p:cNvPicPr preferRelativeResize="0"/>
          <p:nvPr/>
        </p:nvPicPr>
        <p:blipFill rotWithShape="1">
          <a:blip r:embed="rId3">
            <a:alphaModFix/>
          </a:blip>
          <a:srcRect b="0" l="0" r="0" t="0"/>
          <a:stretch/>
        </p:blipFill>
        <p:spPr>
          <a:xfrm>
            <a:off x="65813" y="4747375"/>
            <a:ext cx="376226" cy="376226"/>
          </a:xfrm>
          <a:prstGeom prst="rect">
            <a:avLst/>
          </a:prstGeom>
          <a:noFill/>
          <a:ln>
            <a:noFill/>
          </a:ln>
        </p:spPr>
      </p:pic>
      <p:pic>
        <p:nvPicPr>
          <p:cNvPr descr="A logo of a storm&#10;&#10;Description automatically generated" id="77" name="Google Shape;77;p9"/>
          <p:cNvPicPr preferRelativeResize="0"/>
          <p:nvPr/>
        </p:nvPicPr>
        <p:blipFill rotWithShape="1">
          <a:blip r:embed="rId4">
            <a:alphaModFix/>
          </a:blip>
          <a:srcRect b="0" l="0" r="0" t="0"/>
          <a:stretch/>
        </p:blipFill>
        <p:spPr>
          <a:xfrm>
            <a:off x="502250" y="4737425"/>
            <a:ext cx="376225" cy="37622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8" name="Shape 78"/>
        <p:cNvGrpSpPr/>
        <p:nvPr/>
      </p:nvGrpSpPr>
      <p:grpSpPr>
        <a:xfrm>
          <a:off x="0" y="0"/>
          <a:ext cx="0" cy="0"/>
          <a:chOff x="0" y="0"/>
          <a:chExt cx="0" cy="0"/>
        </a:xfrm>
      </p:grpSpPr>
      <p:sp>
        <p:nvSpPr>
          <p:cNvPr id="79" name="Google Shape;79;p10"/>
          <p:cNvSpPr txBox="1"/>
          <p:nvPr>
            <p:ph type="title"/>
          </p:nvPr>
        </p:nvSpPr>
        <p:spPr>
          <a:xfrm>
            <a:off x="947057" y="273844"/>
            <a:ext cx="7337400" cy="994200"/>
          </a:xfrm>
          <a:prstGeom prst="rect">
            <a:avLst/>
          </a:prstGeom>
          <a:noFill/>
          <a:ln>
            <a:noFill/>
          </a:ln>
        </p:spPr>
        <p:txBody>
          <a:bodyPr anchorCtr="0" anchor="ctr" bIns="34275" lIns="68575" spcFirstLastPara="1" rIns="68575" wrap="square" tIns="34275">
            <a:normAutofit/>
          </a:bodyPr>
          <a:lstStyle>
            <a:lvl1pPr lvl="0" algn="ctr">
              <a:lnSpc>
                <a:spcPct val="90000"/>
              </a:lnSpc>
              <a:spcBef>
                <a:spcPts val="0"/>
              </a:spcBef>
              <a:spcAft>
                <a:spcPts val="0"/>
              </a:spcAft>
              <a:buClr>
                <a:srgbClr val="41C8FF"/>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80" name="Google Shape;80;p10"/>
          <p:cNvSpPr txBox="1"/>
          <p:nvPr>
            <p:ph idx="1" type="body"/>
          </p:nvPr>
        </p:nvSpPr>
        <p:spPr>
          <a:xfrm rot="5400000">
            <a:off x="2984164" y="-667781"/>
            <a:ext cx="3263400" cy="7337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lt1"/>
              </a:buClr>
              <a:buSzPts val="1400"/>
              <a:buChar char="•"/>
              <a:defRPr/>
            </a:lvl1pPr>
            <a:lvl2pPr indent="-317500" lvl="1" marL="914400" algn="l">
              <a:lnSpc>
                <a:spcPct val="90000"/>
              </a:lnSpc>
              <a:spcBef>
                <a:spcPts val="400"/>
              </a:spcBef>
              <a:spcAft>
                <a:spcPts val="0"/>
              </a:spcAft>
              <a:buClr>
                <a:schemeClr val="lt1"/>
              </a:buClr>
              <a:buSzPts val="1400"/>
              <a:buChar char="•"/>
              <a:defRPr/>
            </a:lvl2pPr>
            <a:lvl3pPr indent="-317500" lvl="2" marL="1371600" algn="l">
              <a:lnSpc>
                <a:spcPct val="90000"/>
              </a:lnSpc>
              <a:spcBef>
                <a:spcPts val="400"/>
              </a:spcBef>
              <a:spcAft>
                <a:spcPts val="0"/>
              </a:spcAft>
              <a:buClr>
                <a:schemeClr val="lt1"/>
              </a:buClr>
              <a:buSzPts val="1400"/>
              <a:buChar char="•"/>
              <a:defRPr/>
            </a:lvl3pPr>
            <a:lvl4pPr indent="-317500" lvl="3" marL="1828800" algn="l">
              <a:lnSpc>
                <a:spcPct val="90000"/>
              </a:lnSpc>
              <a:spcBef>
                <a:spcPts val="400"/>
              </a:spcBef>
              <a:spcAft>
                <a:spcPts val="0"/>
              </a:spcAft>
              <a:buClr>
                <a:schemeClr val="lt1"/>
              </a:buClr>
              <a:buSzPts val="1400"/>
              <a:buChar char="•"/>
              <a:defRPr/>
            </a:lvl4pPr>
            <a:lvl5pPr indent="-317500" lvl="4" marL="2286000" algn="l">
              <a:lnSpc>
                <a:spcPct val="90000"/>
              </a:lnSpc>
              <a:spcBef>
                <a:spcPts val="400"/>
              </a:spcBef>
              <a:spcAft>
                <a:spcPts val="0"/>
              </a:spcAft>
              <a:buClr>
                <a:schemeClr val="lt1"/>
              </a:buClr>
              <a:buSzPts val="1400"/>
              <a:buChar char="•"/>
              <a:defRPr/>
            </a:lvl5pPr>
            <a:lvl6pPr indent="-317500" lvl="5" marL="2743200" algn="l">
              <a:lnSpc>
                <a:spcPct val="90000"/>
              </a:lnSpc>
              <a:spcBef>
                <a:spcPts val="400"/>
              </a:spcBef>
              <a:spcAft>
                <a:spcPts val="0"/>
              </a:spcAft>
              <a:buClr>
                <a:schemeClr val="lt1"/>
              </a:buClr>
              <a:buSzPts val="1400"/>
              <a:buChar char="•"/>
              <a:defRPr/>
            </a:lvl6pPr>
            <a:lvl7pPr indent="-317500" lvl="6" marL="3200400" algn="l">
              <a:lnSpc>
                <a:spcPct val="90000"/>
              </a:lnSpc>
              <a:spcBef>
                <a:spcPts val="400"/>
              </a:spcBef>
              <a:spcAft>
                <a:spcPts val="0"/>
              </a:spcAft>
              <a:buClr>
                <a:schemeClr val="lt1"/>
              </a:buClr>
              <a:buSzPts val="1400"/>
              <a:buChar char="•"/>
              <a:defRPr/>
            </a:lvl7pPr>
            <a:lvl8pPr indent="-317500" lvl="7" marL="3657600" algn="l">
              <a:lnSpc>
                <a:spcPct val="90000"/>
              </a:lnSpc>
              <a:spcBef>
                <a:spcPts val="400"/>
              </a:spcBef>
              <a:spcAft>
                <a:spcPts val="0"/>
              </a:spcAft>
              <a:buClr>
                <a:schemeClr val="lt1"/>
              </a:buClr>
              <a:buSzPts val="1400"/>
              <a:buChar char="•"/>
              <a:defRPr/>
            </a:lvl8pPr>
            <a:lvl9pPr indent="-317500" lvl="8" marL="4114800" algn="l">
              <a:lnSpc>
                <a:spcPct val="90000"/>
              </a:lnSpc>
              <a:spcBef>
                <a:spcPts val="400"/>
              </a:spcBef>
              <a:spcAft>
                <a:spcPts val="0"/>
              </a:spcAft>
              <a:buClr>
                <a:schemeClr val="lt1"/>
              </a:buClr>
              <a:buSzPts val="1400"/>
              <a:buChar char="•"/>
              <a:defRPr/>
            </a:lvl9pPr>
          </a:lstStyle>
          <a:p/>
        </p:txBody>
      </p:sp>
      <p:sp>
        <p:nvSpPr>
          <p:cNvPr id="81" name="Google Shape;81;p10"/>
          <p:cNvSpPr txBox="1"/>
          <p:nvPr>
            <p:ph idx="12" type="sldNum"/>
          </p:nvPr>
        </p:nvSpPr>
        <p:spPr>
          <a:xfrm>
            <a:off x="8238066" y="4767263"/>
            <a:ext cx="2772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pic>
        <p:nvPicPr>
          <p:cNvPr descr="A blue circle with white outline on it&#10;&#10;Description automatically generated" id="82" name="Google Shape;82;p10"/>
          <p:cNvPicPr preferRelativeResize="0"/>
          <p:nvPr/>
        </p:nvPicPr>
        <p:blipFill rotWithShape="1">
          <a:blip r:embed="rId2">
            <a:alphaModFix/>
          </a:blip>
          <a:srcRect b="0" l="0" r="0" t="0"/>
          <a:stretch/>
        </p:blipFill>
        <p:spPr>
          <a:xfrm>
            <a:off x="8393667" y="-19878"/>
            <a:ext cx="847252" cy="4767261"/>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8.xml"/><Relationship Id="rId10" Type="http://schemas.openxmlformats.org/officeDocument/2006/relationships/slideLayout" Target="../slideLayouts/slideLayout7.xml"/><Relationship Id="rId13" Type="http://schemas.openxmlformats.org/officeDocument/2006/relationships/slideLayout" Target="../slideLayouts/slideLayout10.xml"/><Relationship Id="rId12" Type="http://schemas.openxmlformats.org/officeDocument/2006/relationships/slideLayout" Target="../slideLayouts/slideLayout9.xml"/><Relationship Id="rId1" Type="http://schemas.openxmlformats.org/officeDocument/2006/relationships/image" Target="../media/image2.png"/><Relationship Id="rId2" Type="http://schemas.openxmlformats.org/officeDocument/2006/relationships/image" Target="../media/image12.png"/><Relationship Id="rId3" Type="http://schemas.openxmlformats.org/officeDocument/2006/relationships/image" Target="../media/image7.png"/><Relationship Id="rId4" Type="http://schemas.openxmlformats.org/officeDocument/2006/relationships/slideLayout" Target="../slideLayouts/slideLayout1.xml"/><Relationship Id="rId9" Type="http://schemas.openxmlformats.org/officeDocument/2006/relationships/slideLayout" Target="../slideLayouts/slideLayout6.xml"/><Relationship Id="rId15" Type="http://schemas.openxmlformats.org/officeDocument/2006/relationships/slideLayout" Target="../slideLayouts/slideLayout12.xml"/><Relationship Id="rId14" Type="http://schemas.openxmlformats.org/officeDocument/2006/relationships/slideLayout" Target="../slideLayouts/slideLayout11.xml"/><Relationship Id="rId17" Type="http://schemas.openxmlformats.org/officeDocument/2006/relationships/slideLayout" Target="../slideLayouts/slideLayout14.xml"/><Relationship Id="rId16" Type="http://schemas.openxmlformats.org/officeDocument/2006/relationships/slideLayout" Target="../slideLayouts/slideLayout13.xml"/><Relationship Id="rId5" Type="http://schemas.openxmlformats.org/officeDocument/2006/relationships/slideLayout" Target="../slideLayouts/slideLayout2.xml"/><Relationship Id="rId19" Type="http://schemas.openxmlformats.org/officeDocument/2006/relationships/theme" Target="../theme/theme1.xml"/><Relationship Id="rId6" Type="http://schemas.openxmlformats.org/officeDocument/2006/relationships/slideLayout" Target="../slideLayouts/slideLayout3.xml"/><Relationship Id="rId18" Type="http://schemas.openxmlformats.org/officeDocument/2006/relationships/slideLayout" Target="../slideLayouts/slideLayout15.xml"/><Relationship Id="rId7" Type="http://schemas.openxmlformats.org/officeDocument/2006/relationships/slideLayout" Target="../slideLayouts/slideLayout4.xml"/><Relationship Id="rId8" Type="http://schemas.openxmlformats.org/officeDocument/2006/relationships/slideLayout" Target="../slideLayouts/slideLayout5.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6.xml"/><Relationship Id="rId10" Type="http://schemas.openxmlformats.org/officeDocument/2006/relationships/slideLayout" Target="../slideLayouts/slideLayout25.xml"/><Relationship Id="rId13" Type="http://schemas.openxmlformats.org/officeDocument/2006/relationships/slideLayout" Target="../slideLayouts/slideLayout28.xml"/><Relationship Id="rId12" Type="http://schemas.openxmlformats.org/officeDocument/2006/relationships/slideLayout" Target="../slideLayouts/slideLayout27.xml"/><Relationship Id="rId1" Type="http://schemas.openxmlformats.org/officeDocument/2006/relationships/slideLayout" Target="../slideLayouts/slideLayout16.xml"/><Relationship Id="rId2" Type="http://schemas.openxmlformats.org/officeDocument/2006/relationships/slideLayout" Target="../slideLayouts/slideLayout17.xml"/><Relationship Id="rId3" Type="http://schemas.openxmlformats.org/officeDocument/2006/relationships/slideLayout" Target="../slideLayouts/slideLayout18.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5" Type="http://schemas.openxmlformats.org/officeDocument/2006/relationships/theme" Target="../theme/theme3.xml"/><Relationship Id="rId14" Type="http://schemas.openxmlformats.org/officeDocument/2006/relationships/slideLayout" Target="../slideLayouts/slideLayout29.xml"/><Relationship Id="rId5" Type="http://schemas.openxmlformats.org/officeDocument/2006/relationships/slideLayout" Target="../slideLayouts/slideLayout20.xml"/><Relationship Id="rId6" Type="http://schemas.openxmlformats.org/officeDocument/2006/relationships/slideLayout" Target="../slideLayouts/slideLayout21.xml"/><Relationship Id="rId7" Type="http://schemas.openxmlformats.org/officeDocument/2006/relationships/slideLayout" Target="../slideLayouts/slideLayout22.xml"/><Relationship Id="rId8"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dk1"/>
            </a:gs>
            <a:gs pos="80000">
              <a:srgbClr val="404040"/>
            </a:gs>
            <a:gs pos="100000">
              <a:srgbClr val="888888"/>
            </a:gs>
          </a:gsLst>
          <a:lin ang="2700000" scaled="0"/>
        </a:gradFill>
      </p:bgPr>
    </p:bg>
    <p:spTree>
      <p:nvGrpSpPr>
        <p:cNvPr id="5" name="Shape 5"/>
        <p:cNvGrpSpPr/>
        <p:nvPr/>
      </p:nvGrpSpPr>
      <p:grpSpPr>
        <a:xfrm>
          <a:off x="0" y="0"/>
          <a:ext cx="0" cy="0"/>
          <a:chOff x="0" y="0"/>
          <a:chExt cx="0" cy="0"/>
        </a:xfrm>
      </p:grpSpPr>
      <p:pic>
        <p:nvPicPr>
          <p:cNvPr id="6" name="Google Shape;6;p1"/>
          <p:cNvPicPr preferRelativeResize="0"/>
          <p:nvPr/>
        </p:nvPicPr>
        <p:blipFill rotWithShape="1">
          <a:blip r:embed="rId1">
            <a:alphaModFix/>
          </a:blip>
          <a:srcRect b="0" l="0" r="0" t="0"/>
          <a:stretch/>
        </p:blipFill>
        <p:spPr>
          <a:xfrm>
            <a:off x="0" y="4707996"/>
            <a:ext cx="9144000" cy="436034"/>
          </a:xfrm>
          <a:prstGeom prst="rect">
            <a:avLst/>
          </a:prstGeom>
          <a:noFill/>
          <a:ln>
            <a:noFill/>
          </a:ln>
        </p:spPr>
      </p:pic>
      <p:sp>
        <p:nvSpPr>
          <p:cNvPr id="7" name="Google Shape;7;p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marR="0" rtl="0" algn="ctr">
              <a:lnSpc>
                <a:spcPct val="90000"/>
              </a:lnSpc>
              <a:spcBef>
                <a:spcPts val="0"/>
              </a:spcBef>
              <a:spcAft>
                <a:spcPts val="0"/>
              </a:spcAft>
              <a:buClr>
                <a:srgbClr val="41C8FF"/>
              </a:buClr>
              <a:buSzPts val="3300"/>
              <a:buFont typeface="Roboto Medium"/>
              <a:buNone/>
              <a:defRPr i="0" sz="3300" u="none" cap="none" strike="noStrike">
                <a:solidFill>
                  <a:srgbClr val="41C8FF"/>
                </a:solidFill>
                <a:latin typeface="Roboto Medium"/>
                <a:ea typeface="Roboto Medium"/>
                <a:cs typeface="Roboto Medium"/>
                <a:sym typeface="Roboto Medium"/>
              </a:defRPr>
            </a:lvl1pPr>
            <a:lvl2pPr lvl="1">
              <a:spcBef>
                <a:spcPts val="0"/>
              </a:spcBef>
              <a:spcAft>
                <a:spcPts val="0"/>
              </a:spcAft>
              <a:buSzPts val="1100"/>
              <a:buFont typeface="Nunito"/>
              <a:buNone/>
              <a:defRPr sz="1400">
                <a:latin typeface="Nunito"/>
                <a:ea typeface="Nunito"/>
                <a:cs typeface="Nunito"/>
                <a:sym typeface="Nunito"/>
              </a:defRPr>
            </a:lvl2pPr>
            <a:lvl3pPr lvl="2">
              <a:spcBef>
                <a:spcPts val="0"/>
              </a:spcBef>
              <a:spcAft>
                <a:spcPts val="0"/>
              </a:spcAft>
              <a:buSzPts val="1100"/>
              <a:buFont typeface="Nunito"/>
              <a:buNone/>
              <a:defRPr sz="1400">
                <a:latin typeface="Nunito"/>
                <a:ea typeface="Nunito"/>
                <a:cs typeface="Nunito"/>
                <a:sym typeface="Nunito"/>
              </a:defRPr>
            </a:lvl3pPr>
            <a:lvl4pPr lvl="3">
              <a:spcBef>
                <a:spcPts val="0"/>
              </a:spcBef>
              <a:spcAft>
                <a:spcPts val="0"/>
              </a:spcAft>
              <a:buSzPts val="1100"/>
              <a:buFont typeface="Nunito"/>
              <a:buNone/>
              <a:defRPr sz="1400">
                <a:latin typeface="Nunito"/>
                <a:ea typeface="Nunito"/>
                <a:cs typeface="Nunito"/>
                <a:sym typeface="Nunito"/>
              </a:defRPr>
            </a:lvl4pPr>
            <a:lvl5pPr lvl="4">
              <a:spcBef>
                <a:spcPts val="0"/>
              </a:spcBef>
              <a:spcAft>
                <a:spcPts val="0"/>
              </a:spcAft>
              <a:buSzPts val="1100"/>
              <a:buFont typeface="Nunito"/>
              <a:buNone/>
              <a:defRPr sz="1400">
                <a:latin typeface="Nunito"/>
                <a:ea typeface="Nunito"/>
                <a:cs typeface="Nunito"/>
                <a:sym typeface="Nunito"/>
              </a:defRPr>
            </a:lvl5pPr>
            <a:lvl6pPr lvl="5">
              <a:spcBef>
                <a:spcPts val="0"/>
              </a:spcBef>
              <a:spcAft>
                <a:spcPts val="0"/>
              </a:spcAft>
              <a:buSzPts val="1100"/>
              <a:buFont typeface="Nunito"/>
              <a:buNone/>
              <a:defRPr sz="1400">
                <a:latin typeface="Nunito"/>
                <a:ea typeface="Nunito"/>
                <a:cs typeface="Nunito"/>
                <a:sym typeface="Nunito"/>
              </a:defRPr>
            </a:lvl6pPr>
            <a:lvl7pPr lvl="6">
              <a:spcBef>
                <a:spcPts val="0"/>
              </a:spcBef>
              <a:spcAft>
                <a:spcPts val="0"/>
              </a:spcAft>
              <a:buSzPts val="1100"/>
              <a:buFont typeface="Nunito"/>
              <a:buNone/>
              <a:defRPr sz="1400">
                <a:latin typeface="Nunito"/>
                <a:ea typeface="Nunito"/>
                <a:cs typeface="Nunito"/>
                <a:sym typeface="Nunito"/>
              </a:defRPr>
            </a:lvl7pPr>
            <a:lvl8pPr lvl="7">
              <a:spcBef>
                <a:spcPts val="0"/>
              </a:spcBef>
              <a:spcAft>
                <a:spcPts val="0"/>
              </a:spcAft>
              <a:buSzPts val="1100"/>
              <a:buFont typeface="Nunito"/>
              <a:buNone/>
              <a:defRPr sz="1400">
                <a:latin typeface="Nunito"/>
                <a:ea typeface="Nunito"/>
                <a:cs typeface="Nunito"/>
                <a:sym typeface="Nunito"/>
              </a:defRPr>
            </a:lvl8pPr>
            <a:lvl9pPr lvl="8">
              <a:spcBef>
                <a:spcPts val="0"/>
              </a:spcBef>
              <a:spcAft>
                <a:spcPts val="0"/>
              </a:spcAft>
              <a:buSzPts val="1100"/>
              <a:buFont typeface="Nunito"/>
              <a:buNone/>
              <a:defRPr sz="1400">
                <a:latin typeface="Nunito"/>
                <a:ea typeface="Nunito"/>
                <a:cs typeface="Nunito"/>
                <a:sym typeface="Nunito"/>
              </a:defRPr>
            </a:lvl9pPr>
          </a:lstStyle>
          <a:p/>
        </p:txBody>
      </p:sp>
      <p:sp>
        <p:nvSpPr>
          <p:cNvPr id="8" name="Google Shape;8;p1"/>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lt1"/>
              </a:buClr>
              <a:buSzPts val="2100"/>
              <a:buFont typeface="Roboto"/>
              <a:buChar char="•"/>
              <a:defRPr i="0" sz="2100" u="none" cap="none" strike="noStrike">
                <a:solidFill>
                  <a:schemeClr val="lt1"/>
                </a:solidFill>
                <a:latin typeface="Roboto"/>
                <a:ea typeface="Roboto"/>
                <a:cs typeface="Roboto"/>
                <a:sym typeface="Roboto"/>
              </a:defRPr>
            </a:lvl1pPr>
            <a:lvl2pPr indent="-342900" lvl="1" marL="914400" marR="0" rtl="0" algn="l">
              <a:lnSpc>
                <a:spcPct val="90000"/>
              </a:lnSpc>
              <a:spcBef>
                <a:spcPts val="400"/>
              </a:spcBef>
              <a:spcAft>
                <a:spcPts val="0"/>
              </a:spcAft>
              <a:buClr>
                <a:schemeClr val="lt1"/>
              </a:buClr>
              <a:buSzPts val="1800"/>
              <a:buFont typeface="Roboto"/>
              <a:buChar char="•"/>
              <a:defRPr i="0" sz="1800" u="none" cap="none" strike="noStrike">
                <a:solidFill>
                  <a:schemeClr val="lt1"/>
                </a:solidFill>
                <a:latin typeface="Roboto"/>
                <a:ea typeface="Roboto"/>
                <a:cs typeface="Roboto"/>
                <a:sym typeface="Roboto"/>
              </a:defRPr>
            </a:lvl2pPr>
            <a:lvl3pPr indent="-323850" lvl="2" marL="1371600" marR="0" rtl="0" algn="l">
              <a:lnSpc>
                <a:spcPct val="90000"/>
              </a:lnSpc>
              <a:spcBef>
                <a:spcPts val="400"/>
              </a:spcBef>
              <a:spcAft>
                <a:spcPts val="0"/>
              </a:spcAft>
              <a:buClr>
                <a:schemeClr val="lt1"/>
              </a:buClr>
              <a:buSzPts val="1500"/>
              <a:buFont typeface="Roboto"/>
              <a:buChar char="•"/>
              <a:defRPr i="0" sz="1500" u="none" cap="none" strike="noStrike">
                <a:solidFill>
                  <a:schemeClr val="lt1"/>
                </a:solidFill>
                <a:latin typeface="Roboto"/>
                <a:ea typeface="Roboto"/>
                <a:cs typeface="Roboto"/>
                <a:sym typeface="Roboto"/>
              </a:defRPr>
            </a:lvl3pPr>
            <a:lvl4pPr indent="-317500" lvl="3" marL="1828800" marR="0" rtl="0" algn="l">
              <a:lnSpc>
                <a:spcPct val="90000"/>
              </a:lnSpc>
              <a:spcBef>
                <a:spcPts val="400"/>
              </a:spcBef>
              <a:spcAft>
                <a:spcPts val="0"/>
              </a:spcAft>
              <a:buClr>
                <a:schemeClr val="lt1"/>
              </a:buClr>
              <a:buSzPts val="1400"/>
              <a:buFont typeface="Roboto"/>
              <a:buChar char="•"/>
              <a:defRPr i="0" sz="1400" u="none" cap="none" strike="noStrike">
                <a:solidFill>
                  <a:schemeClr val="lt1"/>
                </a:solidFill>
                <a:latin typeface="Roboto"/>
                <a:ea typeface="Roboto"/>
                <a:cs typeface="Roboto"/>
                <a:sym typeface="Roboto"/>
              </a:defRPr>
            </a:lvl4pPr>
            <a:lvl5pPr indent="-317500" lvl="4" marL="2286000" marR="0" rtl="0" algn="l">
              <a:lnSpc>
                <a:spcPct val="90000"/>
              </a:lnSpc>
              <a:spcBef>
                <a:spcPts val="400"/>
              </a:spcBef>
              <a:spcAft>
                <a:spcPts val="0"/>
              </a:spcAft>
              <a:buClr>
                <a:schemeClr val="lt1"/>
              </a:buClr>
              <a:buSzPts val="1400"/>
              <a:buFont typeface="Roboto"/>
              <a:buChar char="•"/>
              <a:defRPr i="0" sz="1400" u="none" cap="none" strike="noStrike">
                <a:solidFill>
                  <a:schemeClr val="lt1"/>
                </a:solidFill>
                <a:latin typeface="Roboto"/>
                <a:ea typeface="Roboto"/>
                <a:cs typeface="Roboto"/>
                <a:sym typeface="Roboto"/>
              </a:defRPr>
            </a:lvl5pPr>
            <a:lvl6pPr indent="-317500" lvl="5" marL="2743200" marR="0" rtl="0" algn="l">
              <a:lnSpc>
                <a:spcPct val="90000"/>
              </a:lnSpc>
              <a:spcBef>
                <a:spcPts val="400"/>
              </a:spcBef>
              <a:spcAft>
                <a:spcPts val="0"/>
              </a:spcAft>
              <a:buClr>
                <a:schemeClr val="lt1"/>
              </a:buClr>
              <a:buSzPts val="1400"/>
              <a:buFont typeface="Roboto"/>
              <a:buChar char="•"/>
              <a:defRPr i="0" sz="1400" u="none" cap="none" strike="noStrike">
                <a:solidFill>
                  <a:schemeClr val="lt1"/>
                </a:solidFill>
                <a:latin typeface="Roboto"/>
                <a:ea typeface="Roboto"/>
                <a:cs typeface="Roboto"/>
                <a:sym typeface="Roboto"/>
              </a:defRPr>
            </a:lvl6pPr>
            <a:lvl7pPr indent="-317500" lvl="6" marL="3200400" marR="0" rtl="0" algn="l">
              <a:lnSpc>
                <a:spcPct val="90000"/>
              </a:lnSpc>
              <a:spcBef>
                <a:spcPts val="400"/>
              </a:spcBef>
              <a:spcAft>
                <a:spcPts val="0"/>
              </a:spcAft>
              <a:buClr>
                <a:schemeClr val="lt1"/>
              </a:buClr>
              <a:buSzPts val="1400"/>
              <a:buFont typeface="Roboto"/>
              <a:buChar char="•"/>
              <a:defRPr i="0" sz="1400" u="none" cap="none" strike="noStrike">
                <a:solidFill>
                  <a:schemeClr val="lt1"/>
                </a:solidFill>
                <a:latin typeface="Roboto"/>
                <a:ea typeface="Roboto"/>
                <a:cs typeface="Roboto"/>
                <a:sym typeface="Roboto"/>
              </a:defRPr>
            </a:lvl7pPr>
            <a:lvl8pPr indent="-317500" lvl="7" marL="3657600" marR="0" rtl="0" algn="l">
              <a:lnSpc>
                <a:spcPct val="90000"/>
              </a:lnSpc>
              <a:spcBef>
                <a:spcPts val="400"/>
              </a:spcBef>
              <a:spcAft>
                <a:spcPts val="0"/>
              </a:spcAft>
              <a:buClr>
                <a:schemeClr val="lt1"/>
              </a:buClr>
              <a:buSzPts val="1400"/>
              <a:buFont typeface="Roboto"/>
              <a:buChar char="•"/>
              <a:defRPr i="0" sz="1400" u="none" cap="none" strike="noStrike">
                <a:solidFill>
                  <a:schemeClr val="lt1"/>
                </a:solidFill>
                <a:latin typeface="Roboto"/>
                <a:ea typeface="Roboto"/>
                <a:cs typeface="Roboto"/>
                <a:sym typeface="Roboto"/>
              </a:defRPr>
            </a:lvl8pPr>
            <a:lvl9pPr indent="-317500" lvl="8" marL="4114800" marR="0" rtl="0" algn="l">
              <a:lnSpc>
                <a:spcPct val="90000"/>
              </a:lnSpc>
              <a:spcBef>
                <a:spcPts val="400"/>
              </a:spcBef>
              <a:spcAft>
                <a:spcPts val="0"/>
              </a:spcAft>
              <a:buClr>
                <a:schemeClr val="lt1"/>
              </a:buClr>
              <a:buSzPts val="1400"/>
              <a:buFont typeface="Roboto"/>
              <a:buChar char="•"/>
              <a:defRPr i="0" sz="1400" u="none" cap="none" strike="noStrike">
                <a:solidFill>
                  <a:schemeClr val="lt1"/>
                </a:solidFill>
                <a:latin typeface="Roboto"/>
                <a:ea typeface="Roboto"/>
                <a:cs typeface="Roboto"/>
                <a:sym typeface="Roboto"/>
              </a:defRPr>
            </a:lvl9pPr>
          </a:lstStyle>
          <a:p/>
        </p:txBody>
      </p:sp>
      <p:sp>
        <p:nvSpPr>
          <p:cNvPr id="9" name="Google Shape;9;p1"/>
          <p:cNvSpPr txBox="1"/>
          <p:nvPr>
            <p:ph idx="10" type="dt"/>
          </p:nvPr>
        </p:nvSpPr>
        <p:spPr>
          <a:xfrm>
            <a:off x="628650" y="4767263"/>
            <a:ext cx="1047900" cy="273900"/>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900" u="none" cap="none" strike="noStrike">
                <a:solidFill>
                  <a:schemeClr val="dk1"/>
                </a:solidFill>
                <a:latin typeface="Oswald"/>
                <a:ea typeface="Oswald"/>
                <a:cs typeface="Oswald"/>
                <a:sym typeface="Oswald"/>
              </a:defRPr>
            </a:lvl1pPr>
            <a:lvl2pPr lvl="1"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9pPr>
          </a:lstStyle>
          <a:p/>
        </p:txBody>
      </p:sp>
      <p:sp>
        <p:nvSpPr>
          <p:cNvPr id="10" name="Google Shape;10;p1"/>
          <p:cNvSpPr txBox="1"/>
          <p:nvPr>
            <p:ph idx="11" type="ftr"/>
          </p:nvPr>
        </p:nvSpPr>
        <p:spPr>
          <a:xfrm>
            <a:off x="1676400" y="4767263"/>
            <a:ext cx="6179100" cy="273900"/>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b="0" i="0" sz="900" u="none" cap="none" strike="noStrike">
                <a:solidFill>
                  <a:schemeClr val="dk1"/>
                </a:solidFill>
                <a:latin typeface="Oswald"/>
                <a:ea typeface="Oswald"/>
                <a:cs typeface="Oswald"/>
                <a:sym typeface="Oswald"/>
              </a:defRPr>
            </a:lvl1pPr>
            <a:lvl2pPr lvl="1"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lt1"/>
                </a:solidFill>
                <a:latin typeface="Calibri"/>
                <a:ea typeface="Calibri"/>
                <a:cs typeface="Calibri"/>
                <a:sym typeface="Calibri"/>
              </a:defRPr>
            </a:lvl9pPr>
          </a:lstStyle>
          <a:p/>
        </p:txBody>
      </p:sp>
      <p:sp>
        <p:nvSpPr>
          <p:cNvPr id="11" name="Google Shape;11;p1"/>
          <p:cNvSpPr txBox="1"/>
          <p:nvPr>
            <p:ph idx="12" type="sldNum"/>
          </p:nvPr>
        </p:nvSpPr>
        <p:spPr>
          <a:xfrm>
            <a:off x="8238066" y="4767263"/>
            <a:ext cx="2772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chemeClr val="dk1"/>
                </a:solidFill>
                <a:latin typeface="Oswald"/>
                <a:ea typeface="Oswald"/>
                <a:cs typeface="Oswald"/>
                <a:sym typeface="Oswald"/>
              </a:defRPr>
            </a:lvl1pPr>
            <a:lvl2pPr indent="0" lvl="1" marL="0" marR="0" rtl="0" algn="r">
              <a:spcBef>
                <a:spcPts val="0"/>
              </a:spcBef>
              <a:buNone/>
              <a:defRPr b="0" i="0" sz="900" u="none" cap="none" strike="noStrike">
                <a:solidFill>
                  <a:schemeClr val="dk1"/>
                </a:solidFill>
                <a:latin typeface="Oswald"/>
                <a:ea typeface="Oswald"/>
                <a:cs typeface="Oswald"/>
                <a:sym typeface="Oswald"/>
              </a:defRPr>
            </a:lvl2pPr>
            <a:lvl3pPr indent="0" lvl="2" marL="0" marR="0" rtl="0" algn="r">
              <a:spcBef>
                <a:spcPts val="0"/>
              </a:spcBef>
              <a:buNone/>
              <a:defRPr b="0" i="0" sz="900" u="none" cap="none" strike="noStrike">
                <a:solidFill>
                  <a:schemeClr val="dk1"/>
                </a:solidFill>
                <a:latin typeface="Oswald"/>
                <a:ea typeface="Oswald"/>
                <a:cs typeface="Oswald"/>
                <a:sym typeface="Oswald"/>
              </a:defRPr>
            </a:lvl3pPr>
            <a:lvl4pPr indent="0" lvl="3" marL="0" marR="0" rtl="0" algn="r">
              <a:spcBef>
                <a:spcPts val="0"/>
              </a:spcBef>
              <a:buNone/>
              <a:defRPr b="0" i="0" sz="900" u="none" cap="none" strike="noStrike">
                <a:solidFill>
                  <a:schemeClr val="dk1"/>
                </a:solidFill>
                <a:latin typeface="Oswald"/>
                <a:ea typeface="Oswald"/>
                <a:cs typeface="Oswald"/>
                <a:sym typeface="Oswald"/>
              </a:defRPr>
            </a:lvl4pPr>
            <a:lvl5pPr indent="0" lvl="4" marL="0" marR="0" rtl="0" algn="r">
              <a:spcBef>
                <a:spcPts val="0"/>
              </a:spcBef>
              <a:buNone/>
              <a:defRPr b="0" i="0" sz="900" u="none" cap="none" strike="noStrike">
                <a:solidFill>
                  <a:schemeClr val="dk1"/>
                </a:solidFill>
                <a:latin typeface="Oswald"/>
                <a:ea typeface="Oswald"/>
                <a:cs typeface="Oswald"/>
                <a:sym typeface="Oswald"/>
              </a:defRPr>
            </a:lvl5pPr>
            <a:lvl6pPr indent="0" lvl="5" marL="0" marR="0" rtl="0" algn="r">
              <a:spcBef>
                <a:spcPts val="0"/>
              </a:spcBef>
              <a:buNone/>
              <a:defRPr b="0" i="0" sz="900" u="none" cap="none" strike="noStrike">
                <a:solidFill>
                  <a:schemeClr val="dk1"/>
                </a:solidFill>
                <a:latin typeface="Oswald"/>
                <a:ea typeface="Oswald"/>
                <a:cs typeface="Oswald"/>
                <a:sym typeface="Oswald"/>
              </a:defRPr>
            </a:lvl6pPr>
            <a:lvl7pPr indent="0" lvl="6" marL="0" marR="0" rtl="0" algn="r">
              <a:spcBef>
                <a:spcPts val="0"/>
              </a:spcBef>
              <a:buNone/>
              <a:defRPr b="0" i="0" sz="900" u="none" cap="none" strike="noStrike">
                <a:solidFill>
                  <a:schemeClr val="dk1"/>
                </a:solidFill>
                <a:latin typeface="Oswald"/>
                <a:ea typeface="Oswald"/>
                <a:cs typeface="Oswald"/>
                <a:sym typeface="Oswald"/>
              </a:defRPr>
            </a:lvl7pPr>
            <a:lvl8pPr indent="0" lvl="7" marL="0" marR="0" rtl="0" algn="r">
              <a:spcBef>
                <a:spcPts val="0"/>
              </a:spcBef>
              <a:buNone/>
              <a:defRPr b="0" i="0" sz="900" u="none" cap="none" strike="noStrike">
                <a:solidFill>
                  <a:schemeClr val="dk1"/>
                </a:solidFill>
                <a:latin typeface="Oswald"/>
                <a:ea typeface="Oswald"/>
                <a:cs typeface="Oswald"/>
                <a:sym typeface="Oswald"/>
              </a:defRPr>
            </a:lvl8pPr>
            <a:lvl9pPr indent="0" lvl="8" marL="0" marR="0" rtl="0" algn="r">
              <a:spcBef>
                <a:spcPts val="0"/>
              </a:spcBef>
              <a:buNone/>
              <a:defRPr b="0" i="0" sz="900" u="none" cap="none" strike="noStrike">
                <a:solidFill>
                  <a:schemeClr val="dk1"/>
                </a:solidFill>
                <a:latin typeface="Oswald"/>
                <a:ea typeface="Oswald"/>
                <a:cs typeface="Oswald"/>
                <a:sym typeface="Oswald"/>
              </a:defRPr>
            </a:lvl9pPr>
          </a:lstStyle>
          <a:p>
            <a:pPr indent="0" lvl="0" marL="0" rtl="0" algn="r">
              <a:spcBef>
                <a:spcPts val="0"/>
              </a:spcBef>
              <a:spcAft>
                <a:spcPts val="0"/>
              </a:spcAft>
              <a:buNone/>
            </a:pPr>
            <a:fld id="{00000000-1234-1234-1234-123412341234}" type="slidenum">
              <a:rPr lang="en"/>
              <a:t>‹#›</a:t>
            </a:fld>
            <a:endParaRPr/>
          </a:p>
        </p:txBody>
      </p:sp>
      <p:pic>
        <p:nvPicPr>
          <p:cNvPr id="12" name="Google Shape;12;p1"/>
          <p:cNvPicPr preferRelativeResize="0"/>
          <p:nvPr/>
        </p:nvPicPr>
        <p:blipFill rotWithShape="1">
          <a:blip r:embed="rId1">
            <a:alphaModFix/>
          </a:blip>
          <a:srcRect b="0" l="0" r="0" t="0"/>
          <a:stretch/>
        </p:blipFill>
        <p:spPr>
          <a:xfrm>
            <a:off x="0" y="4707996"/>
            <a:ext cx="9144000" cy="436034"/>
          </a:xfrm>
          <a:prstGeom prst="rect">
            <a:avLst/>
          </a:prstGeom>
          <a:noFill/>
          <a:ln>
            <a:noFill/>
          </a:ln>
        </p:spPr>
      </p:pic>
      <p:sp>
        <p:nvSpPr>
          <p:cNvPr id="13" name="Google Shape;13;p1"/>
          <p:cNvSpPr txBox="1"/>
          <p:nvPr/>
        </p:nvSpPr>
        <p:spPr>
          <a:xfrm>
            <a:off x="117600" y="4775125"/>
            <a:ext cx="8867100" cy="273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Font typeface="Arial"/>
              <a:buNone/>
            </a:pPr>
            <a:r>
              <a:rPr lang="en" sz="1100">
                <a:solidFill>
                  <a:schemeClr val="dk1"/>
                </a:solidFill>
                <a:latin typeface="Oswald"/>
                <a:ea typeface="Oswald"/>
                <a:cs typeface="Oswald"/>
                <a:sym typeface="Oswald"/>
              </a:rPr>
              <a:t>National Oceanic and Atmospheric Administration / Office of Oceanic and Atmospheric Research / National Severe Storms Laboratory</a:t>
            </a:r>
            <a:endParaRPr sz="1100">
              <a:solidFill>
                <a:schemeClr val="dk1"/>
              </a:solidFill>
              <a:latin typeface="Oswald"/>
              <a:ea typeface="Oswald"/>
              <a:cs typeface="Oswald"/>
              <a:sym typeface="Oswald"/>
            </a:endParaRPr>
          </a:p>
          <a:p>
            <a:pPr indent="0" lvl="0" marL="0" rtl="0" algn="ctr">
              <a:spcBef>
                <a:spcPts val="0"/>
              </a:spcBef>
              <a:spcAft>
                <a:spcPts val="0"/>
              </a:spcAft>
              <a:buNone/>
            </a:pPr>
            <a:r>
              <a:t/>
            </a:r>
            <a:endParaRPr sz="1100">
              <a:solidFill>
                <a:schemeClr val="accent1"/>
              </a:solidFill>
              <a:latin typeface="Ubuntu Medium"/>
              <a:ea typeface="Ubuntu Medium"/>
              <a:cs typeface="Ubuntu Medium"/>
              <a:sym typeface="Ubuntu Medium"/>
            </a:endParaRPr>
          </a:p>
        </p:txBody>
      </p:sp>
      <p:grpSp>
        <p:nvGrpSpPr>
          <p:cNvPr id="14" name="Google Shape;14;p1"/>
          <p:cNvGrpSpPr/>
          <p:nvPr/>
        </p:nvGrpSpPr>
        <p:grpSpPr>
          <a:xfrm>
            <a:off x="76131" y="4733832"/>
            <a:ext cx="831824" cy="383934"/>
            <a:chOff x="665965" y="759070"/>
            <a:chExt cx="2442230" cy="1143001"/>
          </a:xfrm>
        </p:grpSpPr>
        <p:pic>
          <p:nvPicPr>
            <p:cNvPr descr="A blue circle with white text and a bird&#10;&#10;Description automatically generated" id="15" name="Google Shape;15;p1"/>
            <p:cNvPicPr preferRelativeResize="0"/>
            <p:nvPr/>
          </p:nvPicPr>
          <p:blipFill rotWithShape="1">
            <a:blip r:embed="rId2">
              <a:alphaModFix/>
            </a:blip>
            <a:srcRect b="0" l="0" r="0" t="0"/>
            <a:stretch/>
          </p:blipFill>
          <p:spPr>
            <a:xfrm>
              <a:off x="665965" y="759070"/>
              <a:ext cx="1143000" cy="1143000"/>
            </a:xfrm>
            <a:prstGeom prst="rect">
              <a:avLst/>
            </a:prstGeom>
            <a:noFill/>
            <a:ln>
              <a:noFill/>
            </a:ln>
          </p:spPr>
        </p:pic>
        <p:pic>
          <p:nvPicPr>
            <p:cNvPr id="16" name="Google Shape;16;p1"/>
            <p:cNvPicPr preferRelativeResize="0"/>
            <p:nvPr/>
          </p:nvPicPr>
          <p:blipFill rotWithShape="1">
            <a:blip r:embed="rId3">
              <a:alphaModFix/>
            </a:blip>
            <a:srcRect b="0" l="0" r="0" t="0"/>
            <a:stretch/>
          </p:blipFill>
          <p:spPr>
            <a:xfrm>
              <a:off x="1965195" y="759071"/>
              <a:ext cx="1143000" cy="1143000"/>
            </a:xfrm>
            <a:prstGeom prst="rect">
              <a:avLst/>
            </a:prstGeom>
            <a:noFill/>
            <a:ln>
              <a:noFill/>
            </a:ln>
          </p:spPr>
        </p:pic>
      </p:grpSp>
    </p:spTree>
  </p:cSld>
  <p:clrMap accent1="accent1" accent2="accent2" accent3="accent3" accent4="accent4" accent5="accent5" accent6="accent6" bg1="lt1" bg2="dk2" tx1="dk1" tx2="lt2" folHlink="folHlink" hlink="hlink"/>
  <p:sldLayoutIdLst>
    <p:sldLayoutId id="2147483648" r:id="rId4"/>
    <p:sldLayoutId id="2147483649" r:id="rId5"/>
    <p:sldLayoutId id="2147483650" r:id="rId6"/>
    <p:sldLayoutId id="2147483651" r:id="rId7"/>
    <p:sldLayoutId id="2147483652" r:id="rId8"/>
    <p:sldLayoutId id="2147483653" r:id="rId9"/>
    <p:sldLayoutId id="2147483654" r:id="rId10"/>
    <p:sldLayoutId id="2147483655" r:id="rId11"/>
    <p:sldLayoutId id="2147483656" r:id="rId12"/>
    <p:sldLayoutId id="2147483657" r:id="rId13"/>
    <p:sldLayoutId id="2147483658" r:id="rId14"/>
    <p:sldLayoutId id="2147483659" r:id="rId15"/>
    <p:sldLayoutId id="2147483660" r:id="rId16"/>
    <p:sldLayoutId id="2147483661" r:id="rId17"/>
    <p:sldLayoutId id="2147483662"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14" name="Shape 114"/>
        <p:cNvGrpSpPr/>
        <p:nvPr/>
      </p:nvGrpSpPr>
      <p:grpSpPr>
        <a:xfrm>
          <a:off x="0" y="0"/>
          <a:ext cx="0" cy="0"/>
          <a:chOff x="0" y="0"/>
          <a:chExt cx="0" cy="0"/>
        </a:xfrm>
      </p:grpSpPr>
      <p:sp>
        <p:nvSpPr>
          <p:cNvPr id="115" name="Google Shape;115;p1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116" name="Google Shape;116;p1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117" name="Google Shape;117;p1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8.png"/><Relationship Id="rId4" Type="http://schemas.openxmlformats.org/officeDocument/2006/relationships/image" Target="../media/image27.jp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45.png"/><Relationship Id="rId8" Type="http://schemas.openxmlformats.org/officeDocument/2006/relationships/image" Target="../media/image1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hyperlink" Target="https://phi.nssl.noaa.gov/" TargetMode="External"/><Relationship Id="rId4" Type="http://schemas.openxmlformats.org/officeDocument/2006/relationships/image" Target="../media/image22.png"/><Relationship Id="rId5" Type="http://schemas.openxmlformats.org/officeDocument/2006/relationships/hyperlink" Target="http://drive.google.com/file/d/1MlFgRkmP1Ex0gCLttZuCrgcpFxiCNfSV/view" TargetMode="External"/><Relationship Id="rId6" Type="http://schemas.openxmlformats.org/officeDocument/2006/relationships/image" Target="../media/image2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1.png"/><Relationship Id="rId4" Type="http://schemas.openxmlformats.org/officeDocument/2006/relationships/image" Target="../media/image26.png"/><Relationship Id="rId5" Type="http://schemas.openxmlformats.org/officeDocument/2006/relationships/image" Target="../media/image36.png"/><Relationship Id="rId6" Type="http://schemas.openxmlformats.org/officeDocument/2006/relationships/image" Target="../media/image3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5.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hyperlink" Target="https://cimss.ssec.wisc.edu/severe_conv/" TargetMode="External"/><Relationship Id="rId4" Type="http://schemas.openxmlformats.org/officeDocument/2006/relationships/image" Target="../media/image32.png"/><Relationship Id="rId5" Type="http://schemas.openxmlformats.org/officeDocument/2006/relationships/image" Target="../media/image37.png"/><Relationship Id="rId6" Type="http://schemas.openxmlformats.org/officeDocument/2006/relationships/hyperlink" Target="https://cbwofs.nssl.noaa.gov/"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33.png"/><Relationship Id="rId4" Type="http://schemas.openxmlformats.org/officeDocument/2006/relationships/image" Target="../media/image32.png"/><Relationship Id="rId5" Type="http://schemas.openxmlformats.org/officeDocument/2006/relationships/image" Target="../media/image3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39.png"/><Relationship Id="rId4" Type="http://schemas.openxmlformats.org/officeDocument/2006/relationships/image" Target="../media/image74.png"/><Relationship Id="rId5" Type="http://schemas.openxmlformats.org/officeDocument/2006/relationships/image" Target="../media/image41.png"/></Relationships>
</file>

<file path=ppt/slides/_rels/slide17.xml.rels><?xml version="1.0" encoding="UTF-8" standalone="yes"?><Relationships xmlns="http://schemas.openxmlformats.org/package/2006/relationships"><Relationship Id="rId10" Type="http://schemas.openxmlformats.org/officeDocument/2006/relationships/image" Target="../media/image55.png"/><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43.png"/><Relationship Id="rId4" Type="http://schemas.openxmlformats.org/officeDocument/2006/relationships/image" Target="../media/image48.png"/><Relationship Id="rId9" Type="http://schemas.openxmlformats.org/officeDocument/2006/relationships/image" Target="../media/image52.png"/><Relationship Id="rId5" Type="http://schemas.openxmlformats.org/officeDocument/2006/relationships/image" Target="../media/image42.png"/><Relationship Id="rId6" Type="http://schemas.openxmlformats.org/officeDocument/2006/relationships/image" Target="../media/image46.png"/><Relationship Id="rId7" Type="http://schemas.openxmlformats.org/officeDocument/2006/relationships/image" Target="../media/image118.png"/><Relationship Id="rId8" Type="http://schemas.openxmlformats.org/officeDocument/2006/relationships/image" Target="../media/image5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86.g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78.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108.jpg"/><Relationship Id="rId4" Type="http://schemas.openxmlformats.org/officeDocument/2006/relationships/image" Target="../media/image117.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27.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47.gi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11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111.png"/><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6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5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 Id="rId3" Type="http://schemas.openxmlformats.org/officeDocument/2006/relationships/image" Target="../media/image51.gi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8.xml"/><Relationship Id="rId3" Type="http://schemas.openxmlformats.org/officeDocument/2006/relationships/image" Target="../media/image50.png"/><Relationship Id="rId4" Type="http://schemas.openxmlformats.org/officeDocument/2006/relationships/image" Target="../media/image56.png"/><Relationship Id="rId5" Type="http://schemas.openxmlformats.org/officeDocument/2006/relationships/image" Target="../media/image62.png"/><Relationship Id="rId6" Type="http://schemas.openxmlformats.org/officeDocument/2006/relationships/image" Target="../media/image54.png"/><Relationship Id="rId7" Type="http://schemas.openxmlformats.org/officeDocument/2006/relationships/image" Target="../media/image64.png"/><Relationship Id="rId8" Type="http://schemas.openxmlformats.org/officeDocument/2006/relationships/image" Target="../media/image67.png"/></Relationships>
</file>

<file path=ppt/slides/_rels/slide29.xml.rels><?xml version="1.0" encoding="UTF-8" standalone="yes"?><Relationships xmlns="http://schemas.openxmlformats.org/package/2006/relationships"><Relationship Id="rId11" Type="http://schemas.openxmlformats.org/officeDocument/2006/relationships/image" Target="../media/image75.png"/><Relationship Id="rId10" Type="http://schemas.openxmlformats.org/officeDocument/2006/relationships/image" Target="../media/image71.png"/><Relationship Id="rId12" Type="http://schemas.openxmlformats.org/officeDocument/2006/relationships/image" Target="../media/image70.png"/><Relationship Id="rId1" Type="http://schemas.openxmlformats.org/officeDocument/2006/relationships/slideLayout" Target="../slideLayouts/slideLayout16.xml"/><Relationship Id="rId2" Type="http://schemas.openxmlformats.org/officeDocument/2006/relationships/notesSlide" Target="../notesSlides/notesSlide29.xml"/><Relationship Id="rId3" Type="http://schemas.openxmlformats.org/officeDocument/2006/relationships/image" Target="../media/image50.png"/><Relationship Id="rId4" Type="http://schemas.openxmlformats.org/officeDocument/2006/relationships/image" Target="../media/image56.png"/><Relationship Id="rId9" Type="http://schemas.openxmlformats.org/officeDocument/2006/relationships/image" Target="../media/image72.png"/><Relationship Id="rId5" Type="http://schemas.openxmlformats.org/officeDocument/2006/relationships/image" Target="../media/image62.png"/><Relationship Id="rId6" Type="http://schemas.openxmlformats.org/officeDocument/2006/relationships/image" Target="../media/image54.png"/><Relationship Id="rId7" Type="http://schemas.openxmlformats.org/officeDocument/2006/relationships/image" Target="../media/image66.png"/><Relationship Id="rId8" Type="http://schemas.openxmlformats.org/officeDocument/2006/relationships/image" Target="../media/image6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8.pn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0.xml"/><Relationship Id="rId3" Type="http://schemas.openxmlformats.org/officeDocument/2006/relationships/image" Target="../media/image50.png"/><Relationship Id="rId4" Type="http://schemas.openxmlformats.org/officeDocument/2006/relationships/image" Target="../media/image56.png"/><Relationship Id="rId5" Type="http://schemas.openxmlformats.org/officeDocument/2006/relationships/image" Target="../media/image62.png"/><Relationship Id="rId6" Type="http://schemas.openxmlformats.org/officeDocument/2006/relationships/image" Target="../media/image54.png"/><Relationship Id="rId7" Type="http://schemas.openxmlformats.org/officeDocument/2006/relationships/image" Target="../media/image9.png"/><Relationship Id="rId8" Type="http://schemas.openxmlformats.org/officeDocument/2006/relationships/image" Target="../media/image1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xml"/><Relationship Id="rId3" Type="http://schemas.openxmlformats.org/officeDocument/2006/relationships/image" Target="../media/image83.gif"/><Relationship Id="rId4" Type="http://schemas.openxmlformats.org/officeDocument/2006/relationships/image" Target="../media/image84.png"/><Relationship Id="rId5" Type="http://schemas.openxmlformats.org/officeDocument/2006/relationships/image" Target="../media/image1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 Id="rId3" Type="http://schemas.openxmlformats.org/officeDocument/2006/relationships/image" Target="../media/image8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 Id="rId3" Type="http://schemas.openxmlformats.org/officeDocument/2006/relationships/image" Target="../media/image8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80.gif"/><Relationship Id="rId4" Type="http://schemas.openxmlformats.org/officeDocument/2006/relationships/image" Target="../media/image89.png"/><Relationship Id="rId5" Type="http://schemas.openxmlformats.org/officeDocument/2006/relationships/image" Target="../media/image100.png"/><Relationship Id="rId6" Type="http://schemas.openxmlformats.org/officeDocument/2006/relationships/image" Target="../media/image103.png"/><Relationship Id="rId7" Type="http://schemas.openxmlformats.org/officeDocument/2006/relationships/image" Target="../media/image9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5.xml"/><Relationship Id="rId3" Type="http://schemas.openxmlformats.org/officeDocument/2006/relationships/image" Target="../media/image98.png"/><Relationship Id="rId4" Type="http://schemas.openxmlformats.org/officeDocument/2006/relationships/image" Target="../media/image9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90.png"/><Relationship Id="rId4" Type="http://schemas.openxmlformats.org/officeDocument/2006/relationships/image" Target="../media/image72.png"/><Relationship Id="rId5" Type="http://schemas.openxmlformats.org/officeDocument/2006/relationships/image" Target="../media/image97.png"/><Relationship Id="rId6" Type="http://schemas.openxmlformats.org/officeDocument/2006/relationships/image" Target="../media/image91.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7.xml"/><Relationship Id="rId3" Type="http://schemas.openxmlformats.org/officeDocument/2006/relationships/image" Target="../media/image112.png"/><Relationship Id="rId4" Type="http://schemas.openxmlformats.org/officeDocument/2006/relationships/image" Target="../media/image104.png"/><Relationship Id="rId5" Type="http://schemas.openxmlformats.org/officeDocument/2006/relationships/image" Target="../media/image10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8.xml"/><Relationship Id="rId3" Type="http://schemas.openxmlformats.org/officeDocument/2006/relationships/image" Target="../media/image9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9.xml"/><Relationship Id="rId3" Type="http://schemas.openxmlformats.org/officeDocument/2006/relationships/image" Target="../media/image9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1.pn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9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116.gi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86.gi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102.png"/><Relationship Id="rId4" Type="http://schemas.openxmlformats.org/officeDocument/2006/relationships/image" Target="../media/image106.png"/><Relationship Id="rId5" Type="http://schemas.openxmlformats.org/officeDocument/2006/relationships/image" Target="../media/image107.png"/><Relationship Id="rId6" Type="http://schemas.openxmlformats.org/officeDocument/2006/relationships/image" Target="../media/image2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113.png"/><Relationship Id="rId4" Type="http://schemas.openxmlformats.org/officeDocument/2006/relationships/image" Target="../media/image109.png"/><Relationship Id="rId5" Type="http://schemas.openxmlformats.org/officeDocument/2006/relationships/image" Target="../media/image10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114.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8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19.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17.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30.png"/><Relationship Id="rId4" Type="http://schemas.openxmlformats.org/officeDocument/2006/relationships/image" Target="../media/image20.png"/><Relationship Id="rId5" Type="http://schemas.openxmlformats.org/officeDocument/2006/relationships/image" Target="../media/image25.png"/><Relationship Id="rId6"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65.png"/><Relationship Id="rId4" Type="http://schemas.openxmlformats.org/officeDocument/2006/relationships/image" Target="../media/image28.png"/><Relationship Id="rId5"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32"/>
          <p:cNvSpPr txBox="1"/>
          <p:nvPr>
            <p:ph type="ctrTitle"/>
          </p:nvPr>
        </p:nvSpPr>
        <p:spPr>
          <a:xfrm>
            <a:off x="1269600" y="35275"/>
            <a:ext cx="5821200" cy="1439400"/>
          </a:xfrm>
          <a:prstGeom prst="rect">
            <a:avLst/>
          </a:prstGeom>
        </p:spPr>
        <p:txBody>
          <a:bodyPr anchorCtr="0" anchor="b" bIns="34275" lIns="68575" spcFirstLastPara="1" rIns="68575" wrap="square" tIns="34275">
            <a:normAutofit fontScale="90000"/>
          </a:bodyPr>
          <a:lstStyle/>
          <a:p>
            <a:pPr indent="0" lvl="0" marL="0" rtl="0" algn="l">
              <a:spcBef>
                <a:spcPts val="0"/>
              </a:spcBef>
              <a:spcAft>
                <a:spcPts val="0"/>
              </a:spcAft>
              <a:buNone/>
            </a:pPr>
            <a:r>
              <a:rPr lang="en" sz="2811"/>
              <a:t>Improving the watch-to-warning space with Probabilistic Hazard Information and the Warn-on-Forecast System</a:t>
            </a:r>
            <a:endParaRPr sz="2811"/>
          </a:p>
        </p:txBody>
      </p:sp>
      <p:sp>
        <p:nvSpPr>
          <p:cNvPr id="174" name="Google Shape;174;p32"/>
          <p:cNvSpPr txBox="1"/>
          <p:nvPr>
            <p:ph idx="1" type="subTitle"/>
          </p:nvPr>
        </p:nvSpPr>
        <p:spPr>
          <a:xfrm>
            <a:off x="1336798" y="1787850"/>
            <a:ext cx="6748500" cy="377100"/>
          </a:xfrm>
          <a:prstGeom prst="rect">
            <a:avLst/>
          </a:prstGeom>
        </p:spPr>
        <p:txBody>
          <a:bodyPr anchorCtr="0" anchor="t" bIns="34275" lIns="68575" spcFirstLastPara="1" rIns="68575" wrap="square" tIns="34275">
            <a:spAutoFit/>
          </a:bodyPr>
          <a:lstStyle/>
          <a:p>
            <a:pPr indent="0" lvl="0" marL="0" rtl="0" algn="l">
              <a:spcBef>
                <a:spcPts val="800"/>
              </a:spcBef>
              <a:spcAft>
                <a:spcPts val="0"/>
              </a:spcAft>
              <a:buNone/>
            </a:pPr>
            <a:r>
              <a:rPr i="1" lang="en" sz="2000"/>
              <a:t>Presenting:</a:t>
            </a:r>
            <a:r>
              <a:rPr lang="en" sz="2000"/>
              <a:t> Drs. Eric Loken and Kristin Calhoun</a:t>
            </a:r>
            <a:endParaRPr sz="2000"/>
          </a:p>
        </p:txBody>
      </p:sp>
      <p:sp>
        <p:nvSpPr>
          <p:cNvPr id="175" name="Google Shape;175;p32"/>
          <p:cNvSpPr txBox="1"/>
          <p:nvPr/>
        </p:nvSpPr>
        <p:spPr>
          <a:xfrm>
            <a:off x="1336800" y="2493450"/>
            <a:ext cx="5662200" cy="1798200"/>
          </a:xfrm>
          <a:prstGeom prst="rect">
            <a:avLst/>
          </a:prstGeom>
          <a:noFill/>
          <a:ln>
            <a:noFill/>
          </a:ln>
        </p:spPr>
        <p:txBody>
          <a:bodyPr anchorCtr="0" anchor="t" bIns="34275" lIns="68575" spcFirstLastPara="1" rIns="68575" wrap="square" tIns="34275">
            <a:spAutoFit/>
          </a:bodyPr>
          <a:lstStyle/>
          <a:p>
            <a:pPr indent="0" lvl="0" marL="0" rtl="0" algn="l">
              <a:spcBef>
                <a:spcPts val="800"/>
              </a:spcBef>
              <a:spcAft>
                <a:spcPts val="0"/>
              </a:spcAft>
              <a:buNone/>
            </a:pPr>
            <a:r>
              <a:rPr i="1" lang="en" sz="1700">
                <a:solidFill>
                  <a:srgbClr val="FFFFFF"/>
                </a:solidFill>
                <a:latin typeface="Roboto Light"/>
                <a:ea typeface="Roboto Light"/>
                <a:cs typeface="Roboto Light"/>
                <a:sym typeface="Roboto Light"/>
              </a:rPr>
              <a:t>With contributions from:</a:t>
            </a:r>
            <a:r>
              <a:rPr lang="en" sz="1700">
                <a:solidFill>
                  <a:srgbClr val="FFFFFF"/>
                </a:solidFill>
                <a:latin typeface="Roboto Light"/>
                <a:ea typeface="Roboto Light"/>
                <a:cs typeface="Roboto Light"/>
                <a:sym typeface="Roboto Light"/>
              </a:rPr>
              <a:t> </a:t>
            </a:r>
            <a:r>
              <a:rPr lang="en" sz="1700">
                <a:solidFill>
                  <a:schemeClr val="lt1"/>
                </a:solidFill>
                <a:latin typeface="Roboto Light"/>
                <a:ea typeface="Roboto Light"/>
                <a:cs typeface="Roboto Light"/>
                <a:sym typeface="Roboto Light"/>
              </a:rPr>
              <a:t>Miranda Silcott, </a:t>
            </a:r>
            <a:r>
              <a:rPr lang="en" sz="1700">
                <a:solidFill>
                  <a:srgbClr val="FFFFFF"/>
                </a:solidFill>
                <a:latin typeface="Roboto Light"/>
                <a:ea typeface="Roboto Light"/>
                <a:cs typeface="Roboto Light"/>
                <a:sym typeface="Roboto Light"/>
              </a:rPr>
              <a:t>Thea Sandmael, Adrian Campbell, Rebecca Steeves, Claire Satrio, Ryan Martz, David Hogg, T. Galarneau, P. Skinner, J. Monroe, J. Madden, P. Burke, K. Berry, T. Lyza</a:t>
            </a:r>
            <a:endParaRPr sz="1700">
              <a:solidFill>
                <a:srgbClr val="FFFFFF"/>
              </a:solidFill>
              <a:latin typeface="Roboto Light"/>
              <a:ea typeface="Roboto Light"/>
              <a:cs typeface="Roboto Light"/>
              <a:sym typeface="Roboto Light"/>
            </a:endParaRPr>
          </a:p>
          <a:p>
            <a:pPr indent="0" lvl="0" marL="0" rtl="0" algn="l">
              <a:spcBef>
                <a:spcPts val="800"/>
              </a:spcBef>
              <a:spcAft>
                <a:spcPts val="0"/>
              </a:spcAft>
              <a:buNone/>
            </a:pPr>
            <a:r>
              <a:t/>
            </a:r>
            <a:endParaRPr sz="1800">
              <a:solidFill>
                <a:srgbClr val="FFFFFF"/>
              </a:solidFill>
              <a:latin typeface="Roboto Light"/>
              <a:ea typeface="Roboto Light"/>
              <a:cs typeface="Roboto Light"/>
              <a:sym typeface="Roboto Light"/>
            </a:endParaRPr>
          </a:p>
          <a:p>
            <a:pPr indent="0" lvl="0" marL="0" rtl="0" algn="l">
              <a:spcBef>
                <a:spcPts val="800"/>
              </a:spcBef>
              <a:spcAft>
                <a:spcPts val="0"/>
              </a:spcAft>
              <a:buNone/>
            </a:pPr>
            <a:r>
              <a:rPr lang="en" sz="1300">
                <a:solidFill>
                  <a:schemeClr val="lt1"/>
                </a:solidFill>
                <a:latin typeface="Roboto Light"/>
                <a:ea typeface="Roboto Light"/>
                <a:cs typeface="Roboto Light"/>
                <a:sym typeface="Roboto Light"/>
              </a:rPr>
              <a:t>NOAA/National Severe Storms Laboratory &amp; University of Oklahoma/CIWRO</a:t>
            </a:r>
            <a:endParaRPr sz="1800">
              <a:solidFill>
                <a:srgbClr val="FFFFFF"/>
              </a:solidFill>
              <a:latin typeface="Roboto Light"/>
              <a:ea typeface="Roboto Light"/>
              <a:cs typeface="Roboto Light"/>
              <a:sym typeface="Roboto Light"/>
            </a:endParaRPr>
          </a:p>
        </p:txBody>
      </p:sp>
      <p:pic>
        <p:nvPicPr>
          <p:cNvPr id="176" name="Google Shape;176;p32" title="CIWRO-logo-final-trans-bg.png"/>
          <p:cNvPicPr preferRelativeResize="0"/>
          <p:nvPr/>
        </p:nvPicPr>
        <p:blipFill>
          <a:blip r:embed="rId3">
            <a:alphaModFix/>
          </a:blip>
          <a:stretch>
            <a:fillRect/>
          </a:stretch>
        </p:blipFill>
        <p:spPr>
          <a:xfrm>
            <a:off x="252000" y="2180250"/>
            <a:ext cx="860273" cy="860273"/>
          </a:xfrm>
          <a:prstGeom prst="rect">
            <a:avLst/>
          </a:prstGeom>
          <a:noFill/>
          <a:ln>
            <a:noFill/>
          </a:ln>
        </p:spPr>
      </p:pic>
      <p:pic>
        <p:nvPicPr>
          <p:cNvPr id="177" name="Google Shape;177;p32"/>
          <p:cNvPicPr preferRelativeResize="0"/>
          <p:nvPr/>
        </p:nvPicPr>
        <p:blipFill rotWithShape="1">
          <a:blip r:embed="rId4">
            <a:alphaModFix/>
          </a:blip>
          <a:srcRect b="3670" l="14602" r="0" t="0"/>
          <a:stretch/>
        </p:blipFill>
        <p:spPr>
          <a:xfrm>
            <a:off x="7215850" y="1652575"/>
            <a:ext cx="1940377" cy="1459574"/>
          </a:xfrm>
          <a:prstGeom prst="rect">
            <a:avLst/>
          </a:prstGeom>
          <a:noFill/>
          <a:ln>
            <a:noFill/>
          </a:ln>
        </p:spPr>
      </p:pic>
      <p:grpSp>
        <p:nvGrpSpPr>
          <p:cNvPr id="178" name="Google Shape;178;p32"/>
          <p:cNvGrpSpPr/>
          <p:nvPr/>
        </p:nvGrpSpPr>
        <p:grpSpPr>
          <a:xfrm>
            <a:off x="7203618" y="-29301"/>
            <a:ext cx="1940403" cy="1652517"/>
            <a:chOff x="6668395" y="2466550"/>
            <a:chExt cx="2312206" cy="1865776"/>
          </a:xfrm>
        </p:grpSpPr>
        <p:pic>
          <p:nvPicPr>
            <p:cNvPr id="179" name="Google Shape;179;p32"/>
            <p:cNvPicPr preferRelativeResize="0"/>
            <p:nvPr/>
          </p:nvPicPr>
          <p:blipFill rotWithShape="1">
            <a:blip r:embed="rId5">
              <a:alphaModFix/>
            </a:blip>
            <a:srcRect b="0" l="0" r="0" t="0"/>
            <a:stretch/>
          </p:blipFill>
          <p:spPr>
            <a:xfrm>
              <a:off x="6695730" y="2466550"/>
              <a:ext cx="2284870" cy="1865776"/>
            </a:xfrm>
            <a:prstGeom prst="rect">
              <a:avLst/>
            </a:prstGeom>
            <a:noFill/>
            <a:ln>
              <a:noFill/>
            </a:ln>
          </p:spPr>
        </p:pic>
        <p:pic>
          <p:nvPicPr>
            <p:cNvPr id="180" name="Google Shape;180;p32"/>
            <p:cNvPicPr preferRelativeResize="0"/>
            <p:nvPr/>
          </p:nvPicPr>
          <p:blipFill>
            <a:blip r:embed="rId6">
              <a:alphaModFix/>
            </a:blip>
            <a:stretch>
              <a:fillRect/>
            </a:stretch>
          </p:blipFill>
          <p:spPr>
            <a:xfrm>
              <a:off x="6668395" y="3900375"/>
              <a:ext cx="2261779" cy="431950"/>
            </a:xfrm>
            <a:prstGeom prst="rect">
              <a:avLst/>
            </a:prstGeom>
            <a:noFill/>
            <a:ln>
              <a:noFill/>
            </a:ln>
          </p:spPr>
        </p:pic>
      </p:grpSp>
      <p:pic>
        <p:nvPicPr>
          <p:cNvPr id="181" name="Google Shape;181;p32"/>
          <p:cNvPicPr preferRelativeResize="0"/>
          <p:nvPr/>
        </p:nvPicPr>
        <p:blipFill rotWithShape="1">
          <a:blip r:embed="rId7">
            <a:alphaModFix/>
          </a:blip>
          <a:srcRect b="6077" l="0" r="0" t="1560"/>
          <a:stretch/>
        </p:blipFill>
        <p:spPr>
          <a:xfrm>
            <a:off x="7215850" y="3141500"/>
            <a:ext cx="1940375" cy="1557500"/>
          </a:xfrm>
          <a:prstGeom prst="rect">
            <a:avLst/>
          </a:prstGeom>
          <a:noFill/>
          <a:ln>
            <a:noFill/>
          </a:ln>
        </p:spPr>
      </p:pic>
      <p:pic>
        <p:nvPicPr>
          <p:cNvPr id="182" name="Google Shape;182;p32"/>
          <p:cNvPicPr preferRelativeResize="0"/>
          <p:nvPr/>
        </p:nvPicPr>
        <p:blipFill>
          <a:blip r:embed="rId8">
            <a:alphaModFix/>
          </a:blip>
          <a:stretch>
            <a:fillRect/>
          </a:stretch>
        </p:blipFill>
        <p:spPr>
          <a:xfrm>
            <a:off x="8141577" y="4448552"/>
            <a:ext cx="924684" cy="20020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41"/>
          <p:cNvSpPr txBox="1"/>
          <p:nvPr>
            <p:ph type="title"/>
          </p:nvPr>
        </p:nvSpPr>
        <p:spPr>
          <a:xfrm>
            <a:off x="103475" y="95775"/>
            <a:ext cx="8520600" cy="5727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r>
              <a:rPr lang="en"/>
              <a:t>Probabilistic Hazard Information (PHI)</a:t>
            </a:r>
            <a:endParaRPr/>
          </a:p>
        </p:txBody>
      </p:sp>
      <p:sp>
        <p:nvSpPr>
          <p:cNvPr id="248" name="Google Shape;248;p41"/>
          <p:cNvSpPr txBox="1"/>
          <p:nvPr>
            <p:ph idx="1" type="body"/>
          </p:nvPr>
        </p:nvSpPr>
        <p:spPr>
          <a:xfrm>
            <a:off x="225975" y="786825"/>
            <a:ext cx="2701200" cy="3684000"/>
          </a:xfrm>
          <a:prstGeom prst="rect">
            <a:avLst/>
          </a:prstGeom>
        </p:spPr>
        <p:txBody>
          <a:bodyPr anchorCtr="0" anchor="t" bIns="34275" lIns="68575" spcFirstLastPara="1" rIns="68575" wrap="square" tIns="34275">
            <a:normAutofit/>
          </a:bodyPr>
          <a:lstStyle/>
          <a:p>
            <a:pPr indent="0" lvl="0" marL="0" rtl="0" algn="l">
              <a:lnSpc>
                <a:spcPct val="115000"/>
              </a:lnSpc>
              <a:spcBef>
                <a:spcPts val="0"/>
              </a:spcBef>
              <a:spcAft>
                <a:spcPts val="0"/>
              </a:spcAft>
              <a:buNone/>
            </a:pPr>
            <a:r>
              <a:rPr b="1" lang="en" sz="1700">
                <a:latin typeface="Arial"/>
                <a:ea typeface="Arial"/>
                <a:cs typeface="Arial"/>
                <a:sym typeface="Arial"/>
              </a:rPr>
              <a:t>Fully automated system now available in GR. With archive capabilities and on-demand verification coming this spring.</a:t>
            </a:r>
            <a:endParaRPr sz="1700">
              <a:latin typeface="Arial"/>
              <a:ea typeface="Arial"/>
              <a:cs typeface="Arial"/>
              <a:sym typeface="Arial"/>
            </a:endParaRPr>
          </a:p>
          <a:p>
            <a:pPr indent="0" lvl="0" marL="0" rtl="0" algn="l">
              <a:lnSpc>
                <a:spcPct val="115000"/>
              </a:lnSpc>
              <a:spcBef>
                <a:spcPts val="1000"/>
              </a:spcBef>
              <a:spcAft>
                <a:spcPts val="0"/>
              </a:spcAft>
              <a:buNone/>
            </a:pPr>
            <a:r>
              <a:rPr lang="en" sz="1700" u="sng">
                <a:solidFill>
                  <a:schemeClr val="accent4"/>
                </a:solidFill>
                <a:latin typeface="Arial"/>
                <a:ea typeface="Arial"/>
                <a:cs typeface="Arial"/>
                <a:sym typeface="Arial"/>
                <a:hlinkClick r:id="rId3">
                  <a:extLst>
                    <a:ext uri="{A12FA001-AC4F-418D-AE19-62706E023703}">
                      <ahyp:hlinkClr val="tx"/>
                    </a:ext>
                  </a:extLst>
                </a:hlinkClick>
              </a:rPr>
              <a:t>https://phi.nssl.noaa.gov/</a:t>
            </a:r>
            <a:endParaRPr sz="1700">
              <a:solidFill>
                <a:schemeClr val="accent4"/>
              </a:solidFill>
              <a:latin typeface="Arial"/>
              <a:ea typeface="Arial"/>
              <a:cs typeface="Arial"/>
              <a:sym typeface="Arial"/>
            </a:endParaRPr>
          </a:p>
          <a:p>
            <a:pPr indent="0" lvl="0" marL="0" rtl="0" algn="l">
              <a:lnSpc>
                <a:spcPct val="115000"/>
              </a:lnSpc>
              <a:spcBef>
                <a:spcPts val="1000"/>
              </a:spcBef>
              <a:spcAft>
                <a:spcPts val="0"/>
              </a:spcAft>
              <a:buNone/>
            </a:pPr>
            <a:r>
              <a:t/>
            </a:r>
            <a:endParaRPr i="1" sz="1600">
              <a:latin typeface="Arial"/>
              <a:ea typeface="Arial"/>
              <a:cs typeface="Arial"/>
              <a:sym typeface="Arial"/>
            </a:endParaRPr>
          </a:p>
          <a:p>
            <a:pPr indent="0" lvl="0" marL="0" rtl="0" algn="l">
              <a:lnSpc>
                <a:spcPct val="115000"/>
              </a:lnSpc>
              <a:spcBef>
                <a:spcPts val="1000"/>
              </a:spcBef>
              <a:spcAft>
                <a:spcPts val="0"/>
              </a:spcAft>
              <a:buNone/>
            </a:pPr>
            <a:r>
              <a:t/>
            </a:r>
            <a:endParaRPr i="1" sz="1600">
              <a:latin typeface="Arial"/>
              <a:ea typeface="Arial"/>
              <a:cs typeface="Arial"/>
              <a:sym typeface="Arial"/>
            </a:endParaRPr>
          </a:p>
          <a:p>
            <a:pPr indent="0" lvl="0" marL="0" rtl="0" algn="l">
              <a:lnSpc>
                <a:spcPct val="115000"/>
              </a:lnSpc>
              <a:spcBef>
                <a:spcPts val="1000"/>
              </a:spcBef>
              <a:spcAft>
                <a:spcPts val="1000"/>
              </a:spcAft>
              <a:buNone/>
            </a:pPr>
            <a:r>
              <a:t/>
            </a:r>
            <a:endParaRPr i="1" sz="1600">
              <a:latin typeface="Arial"/>
              <a:ea typeface="Arial"/>
              <a:cs typeface="Arial"/>
              <a:sym typeface="Arial"/>
            </a:endParaRPr>
          </a:p>
        </p:txBody>
      </p:sp>
      <p:pic>
        <p:nvPicPr>
          <p:cNvPr id="249" name="Google Shape;249;p41"/>
          <p:cNvPicPr preferRelativeResize="0"/>
          <p:nvPr/>
        </p:nvPicPr>
        <p:blipFill>
          <a:blip r:embed="rId4">
            <a:alphaModFix/>
          </a:blip>
          <a:stretch>
            <a:fillRect/>
          </a:stretch>
        </p:blipFill>
        <p:spPr>
          <a:xfrm>
            <a:off x="324824" y="3152524"/>
            <a:ext cx="1351149" cy="1351149"/>
          </a:xfrm>
          <a:prstGeom prst="rect">
            <a:avLst/>
          </a:prstGeom>
          <a:noFill/>
          <a:ln>
            <a:noFill/>
          </a:ln>
        </p:spPr>
      </p:pic>
      <p:pic>
        <p:nvPicPr>
          <p:cNvPr id="250" name="Google Shape;250;p41" title="KOHX Nashville, TN - 2023-12-09.mp4">
            <a:hlinkClick r:id="rId5"/>
          </p:cNvPr>
          <p:cNvPicPr preferRelativeResize="0"/>
          <p:nvPr/>
        </p:nvPicPr>
        <p:blipFill>
          <a:blip r:embed="rId6">
            <a:alphaModFix/>
          </a:blip>
          <a:stretch>
            <a:fillRect/>
          </a:stretch>
        </p:blipFill>
        <p:spPr>
          <a:xfrm>
            <a:off x="3199650" y="828162"/>
            <a:ext cx="5568327" cy="3363426"/>
          </a:xfrm>
          <a:prstGeom prst="rect">
            <a:avLst/>
          </a:prstGeom>
          <a:noFill/>
          <a:ln>
            <a:noFill/>
          </a:ln>
        </p:spPr>
      </p:pic>
      <p:sp>
        <p:nvSpPr>
          <p:cNvPr id="251" name="Google Shape;251;p41"/>
          <p:cNvSpPr txBox="1"/>
          <p:nvPr>
            <p:ph idx="1" type="body"/>
          </p:nvPr>
        </p:nvSpPr>
        <p:spPr>
          <a:xfrm>
            <a:off x="3141025" y="4259525"/>
            <a:ext cx="5844900" cy="422100"/>
          </a:xfrm>
          <a:prstGeom prst="rect">
            <a:avLst/>
          </a:prstGeom>
        </p:spPr>
        <p:txBody>
          <a:bodyPr anchorCtr="0" anchor="t" bIns="34275" lIns="68575" spcFirstLastPara="1" rIns="68575" wrap="square" tIns="34275">
            <a:normAutofit/>
          </a:bodyPr>
          <a:lstStyle/>
          <a:p>
            <a:pPr indent="0" lvl="0" marL="0" rtl="0" algn="r">
              <a:lnSpc>
                <a:spcPct val="115000"/>
              </a:lnSpc>
              <a:spcBef>
                <a:spcPts val="800"/>
              </a:spcBef>
              <a:spcAft>
                <a:spcPts val="0"/>
              </a:spcAft>
              <a:buNone/>
            </a:pPr>
            <a:r>
              <a:rPr lang="en" sz="1700"/>
              <a:t>OHX, 9 Dec 2023</a:t>
            </a:r>
            <a:endParaRPr sz="1700">
              <a:solidFill>
                <a:schemeClr val="accent4"/>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50"/>
                                        </p:tgtEl>
                                        <p:attrNameLst>
                                          <p:attrName>style.visibility</p:attrName>
                                        </p:attrNameLst>
                                      </p:cBhvr>
                                      <p:to>
                                        <p:strVal val="visible"/>
                                      </p:to>
                                    </p:set>
                                    <p:animEffect filter="fade" transition="in">
                                      <p:cBhvr>
                                        <p:cTn dur="1000"/>
                                        <p:tgtEl>
                                          <p:spTgt spid="2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42"/>
          <p:cNvSpPr txBox="1"/>
          <p:nvPr>
            <p:ph idx="4294967295" type="ctrTitle"/>
          </p:nvPr>
        </p:nvSpPr>
        <p:spPr>
          <a:xfrm>
            <a:off x="212554" y="123865"/>
            <a:ext cx="8718900" cy="655200"/>
          </a:xfrm>
          <a:prstGeom prst="rect">
            <a:avLst/>
          </a:prstGeom>
          <a:noFill/>
          <a:ln>
            <a:noFill/>
          </a:ln>
        </p:spPr>
        <p:txBody>
          <a:bodyPr anchorCtr="0" anchor="t" bIns="19050" lIns="19050" spcFirstLastPara="1" rIns="19050" wrap="square" tIns="19050">
            <a:normAutofit/>
          </a:bodyPr>
          <a:lstStyle/>
          <a:p>
            <a:pPr indent="0" lvl="0" marL="0" marR="0" rtl="0" algn="ctr">
              <a:lnSpc>
                <a:spcPct val="80000"/>
              </a:lnSpc>
              <a:spcBef>
                <a:spcPts val="0"/>
              </a:spcBef>
              <a:spcAft>
                <a:spcPts val="0"/>
              </a:spcAft>
              <a:buClr>
                <a:srgbClr val="000000"/>
              </a:buClr>
              <a:buSzPts val="1900"/>
              <a:buFont typeface="Helvetica Neue"/>
              <a:buNone/>
            </a:pPr>
            <a:r>
              <a:rPr b="1" lang="en" sz="2100" u="none" cap="none" strike="noStrike">
                <a:solidFill>
                  <a:srgbClr val="41C8FF"/>
                </a:solidFill>
                <a:latin typeface="Helvetica Neue"/>
                <a:ea typeface="Helvetica Neue"/>
                <a:cs typeface="Helvetica Neue"/>
                <a:sym typeface="Helvetica Neue"/>
              </a:rPr>
              <a:t>WoFS is designed to predict individual thunderstorms between watch and warning scales</a:t>
            </a:r>
            <a:endParaRPr sz="3500">
              <a:solidFill>
                <a:srgbClr val="41C8FF"/>
              </a:solidFill>
            </a:endParaRPr>
          </a:p>
        </p:txBody>
      </p:sp>
      <p:grpSp>
        <p:nvGrpSpPr>
          <p:cNvPr id="257" name="Google Shape;257;p42"/>
          <p:cNvGrpSpPr/>
          <p:nvPr/>
        </p:nvGrpSpPr>
        <p:grpSpPr>
          <a:xfrm>
            <a:off x="105524" y="1332376"/>
            <a:ext cx="2557540" cy="2591645"/>
            <a:chOff x="0" y="0"/>
            <a:chExt cx="7462911" cy="7562430"/>
          </a:xfrm>
        </p:grpSpPr>
        <p:grpSp>
          <p:nvGrpSpPr>
            <p:cNvPr id="258" name="Google Shape;258;p42"/>
            <p:cNvGrpSpPr/>
            <p:nvPr/>
          </p:nvGrpSpPr>
          <p:grpSpPr>
            <a:xfrm>
              <a:off x="0" y="0"/>
              <a:ext cx="7462911" cy="7562430"/>
              <a:chOff x="0" y="0"/>
              <a:chExt cx="7462911" cy="7562430"/>
            </a:xfrm>
          </p:grpSpPr>
          <p:pic>
            <p:nvPicPr>
              <p:cNvPr descr="Image" id="259" name="Google Shape;259;p42"/>
              <p:cNvPicPr preferRelativeResize="0"/>
              <p:nvPr/>
            </p:nvPicPr>
            <p:blipFill rotWithShape="1">
              <a:blip r:embed="rId3">
                <a:alphaModFix/>
              </a:blip>
              <a:srcRect b="23190" l="2856" r="27476" t="14685"/>
              <a:stretch/>
            </p:blipFill>
            <p:spPr>
              <a:xfrm>
                <a:off x="0" y="0"/>
                <a:ext cx="7462911" cy="7562430"/>
              </a:xfrm>
              <a:prstGeom prst="rect">
                <a:avLst/>
              </a:prstGeom>
              <a:noFill/>
              <a:ln cap="flat" cmpd="sng" w="25400">
                <a:solidFill>
                  <a:srgbClr val="000000"/>
                </a:solidFill>
                <a:prstDash val="solid"/>
                <a:miter lim="400000"/>
                <a:headEnd len="sm" w="sm" type="none"/>
                <a:tailEnd len="sm" w="sm" type="none"/>
              </a:ln>
            </p:spPr>
          </p:pic>
          <p:sp>
            <p:nvSpPr>
              <p:cNvPr id="260" name="Google Shape;260;p42"/>
              <p:cNvSpPr/>
              <p:nvPr/>
            </p:nvSpPr>
            <p:spPr>
              <a:xfrm>
                <a:off x="3056576" y="4934797"/>
                <a:ext cx="466500" cy="443700"/>
              </a:xfrm>
              <a:prstGeom prst="star5">
                <a:avLst>
                  <a:gd fmla="val 19100" name="adj"/>
                  <a:gd fmla="val 105146" name="hf"/>
                  <a:gd fmla="val 110557" name="vf"/>
                </a:avLst>
              </a:prstGeom>
              <a:solidFill>
                <a:srgbClr val="000000">
                  <a:alpha val="80000"/>
                </a:srgbClr>
              </a:solidFill>
              <a:ln>
                <a:noFill/>
              </a:ln>
            </p:spPr>
            <p:txBody>
              <a:bodyPr anchorCtr="0" anchor="ctr" bIns="26775" lIns="26775" spcFirstLastPara="1" rIns="26775" wrap="square" tIns="26775">
                <a:noAutofit/>
              </a:bodyPr>
              <a:lstStyle/>
              <a:p>
                <a:pPr indent="0" lvl="0" marL="0" marR="0" rtl="0" algn="ctr">
                  <a:lnSpc>
                    <a:spcPct val="100000"/>
                  </a:lnSpc>
                  <a:spcBef>
                    <a:spcPts val="0"/>
                  </a:spcBef>
                  <a:spcAft>
                    <a:spcPts val="0"/>
                  </a:spcAft>
                  <a:buClr>
                    <a:srgbClr val="FFFFFF"/>
                  </a:buClr>
                  <a:buSzPts val="900"/>
                  <a:buFont typeface="Helvetica Neue"/>
                  <a:buNone/>
                </a:pPr>
                <a:r>
                  <a:t/>
                </a:r>
                <a:endParaRPr b="0" i="0" sz="900" u="none" cap="none" strike="noStrike">
                  <a:solidFill>
                    <a:srgbClr val="5E5E5E"/>
                  </a:solidFill>
                  <a:latin typeface="Helvetica Neue"/>
                  <a:ea typeface="Helvetica Neue"/>
                  <a:cs typeface="Helvetica Neue"/>
                  <a:sym typeface="Helvetica Neue"/>
                </a:endParaRPr>
              </a:p>
            </p:txBody>
          </p:sp>
        </p:grpSp>
        <p:grpSp>
          <p:nvGrpSpPr>
            <p:cNvPr id="261" name="Google Shape;261;p42"/>
            <p:cNvGrpSpPr/>
            <p:nvPr/>
          </p:nvGrpSpPr>
          <p:grpSpPr>
            <a:xfrm>
              <a:off x="288523" y="271868"/>
              <a:ext cx="7048740" cy="6944800"/>
              <a:chOff x="0" y="125"/>
              <a:chExt cx="7048740" cy="6944800"/>
            </a:xfrm>
          </p:grpSpPr>
          <p:cxnSp>
            <p:nvCxnSpPr>
              <p:cNvPr id="262" name="Google Shape;262;p42"/>
              <p:cNvCxnSpPr/>
              <p:nvPr/>
            </p:nvCxnSpPr>
            <p:spPr>
              <a:xfrm>
                <a:off x="0" y="6931691"/>
                <a:ext cx="3287700" cy="0"/>
              </a:xfrm>
              <a:prstGeom prst="straightConnector1">
                <a:avLst/>
              </a:prstGeom>
              <a:noFill/>
              <a:ln cap="flat" cmpd="sng" w="38100">
                <a:solidFill>
                  <a:srgbClr val="FF2600"/>
                </a:solidFill>
                <a:prstDash val="solid"/>
                <a:miter lim="400000"/>
                <a:headEnd len="sm" w="sm" type="none"/>
                <a:tailEnd len="sm" w="sm" type="none"/>
              </a:ln>
            </p:spPr>
          </p:cxnSp>
          <p:cxnSp>
            <p:nvCxnSpPr>
              <p:cNvPr id="263" name="Google Shape;263;p42"/>
              <p:cNvCxnSpPr/>
              <p:nvPr/>
            </p:nvCxnSpPr>
            <p:spPr>
              <a:xfrm flipH="1" rot="10800000">
                <a:off x="18953" y="125"/>
                <a:ext cx="3746700" cy="6932100"/>
              </a:xfrm>
              <a:prstGeom prst="straightConnector1">
                <a:avLst/>
              </a:prstGeom>
              <a:noFill/>
              <a:ln cap="flat" cmpd="sng" w="38100">
                <a:solidFill>
                  <a:srgbClr val="FF2600"/>
                </a:solidFill>
                <a:prstDash val="solid"/>
                <a:miter lim="400000"/>
                <a:headEnd len="sm" w="sm" type="none"/>
                <a:tailEnd len="sm" w="sm" type="none"/>
              </a:ln>
            </p:spPr>
          </p:cxnSp>
          <p:cxnSp>
            <p:nvCxnSpPr>
              <p:cNvPr id="264" name="Google Shape;264;p42"/>
              <p:cNvCxnSpPr/>
              <p:nvPr/>
            </p:nvCxnSpPr>
            <p:spPr>
              <a:xfrm flipH="1" rot="10800000">
                <a:off x="3279504" y="12825"/>
                <a:ext cx="3752100" cy="6932100"/>
              </a:xfrm>
              <a:prstGeom prst="straightConnector1">
                <a:avLst/>
              </a:prstGeom>
              <a:noFill/>
              <a:ln cap="flat" cmpd="sng" w="38100">
                <a:solidFill>
                  <a:srgbClr val="FF2600"/>
                </a:solidFill>
                <a:prstDash val="solid"/>
                <a:miter lim="400000"/>
                <a:headEnd len="sm" w="sm" type="none"/>
                <a:tailEnd len="sm" w="sm" type="none"/>
              </a:ln>
            </p:spPr>
          </p:cxnSp>
          <p:cxnSp>
            <p:nvCxnSpPr>
              <p:cNvPr id="265" name="Google Shape;265;p42"/>
              <p:cNvCxnSpPr/>
              <p:nvPr/>
            </p:nvCxnSpPr>
            <p:spPr>
              <a:xfrm>
                <a:off x="3761040" y="6187"/>
                <a:ext cx="3287700" cy="0"/>
              </a:xfrm>
              <a:prstGeom prst="straightConnector1">
                <a:avLst/>
              </a:prstGeom>
              <a:noFill/>
              <a:ln cap="flat" cmpd="sng" w="38100">
                <a:solidFill>
                  <a:srgbClr val="FF2600"/>
                </a:solidFill>
                <a:prstDash val="solid"/>
                <a:miter lim="400000"/>
                <a:headEnd len="sm" w="sm" type="none"/>
                <a:tailEnd len="sm" w="sm" type="none"/>
              </a:ln>
            </p:spPr>
          </p:cxnSp>
        </p:grpSp>
      </p:grpSp>
      <p:grpSp>
        <p:nvGrpSpPr>
          <p:cNvPr id="266" name="Google Shape;266;p42"/>
          <p:cNvGrpSpPr/>
          <p:nvPr/>
        </p:nvGrpSpPr>
        <p:grpSpPr>
          <a:xfrm>
            <a:off x="2873675" y="1332375"/>
            <a:ext cx="2557691" cy="2531069"/>
            <a:chOff x="0" y="0"/>
            <a:chExt cx="7463353" cy="7557685"/>
          </a:xfrm>
        </p:grpSpPr>
        <p:grpSp>
          <p:nvGrpSpPr>
            <p:cNvPr id="267" name="Google Shape;267;p42"/>
            <p:cNvGrpSpPr/>
            <p:nvPr/>
          </p:nvGrpSpPr>
          <p:grpSpPr>
            <a:xfrm>
              <a:off x="0" y="0"/>
              <a:ext cx="7463353" cy="7557685"/>
              <a:chOff x="0" y="0"/>
              <a:chExt cx="7463353" cy="7557685"/>
            </a:xfrm>
          </p:grpSpPr>
          <p:pic>
            <p:nvPicPr>
              <p:cNvPr descr="Image" id="268" name="Google Shape;268;p42"/>
              <p:cNvPicPr preferRelativeResize="0"/>
              <p:nvPr/>
            </p:nvPicPr>
            <p:blipFill rotWithShape="1">
              <a:blip r:embed="rId4">
                <a:alphaModFix/>
              </a:blip>
              <a:srcRect b="23157" l="2863" r="27469" t="14757"/>
              <a:stretch/>
            </p:blipFill>
            <p:spPr>
              <a:xfrm>
                <a:off x="0" y="0"/>
                <a:ext cx="7463353" cy="7557685"/>
              </a:xfrm>
              <a:prstGeom prst="rect">
                <a:avLst/>
              </a:prstGeom>
              <a:noFill/>
              <a:ln cap="flat" cmpd="sng" w="38100">
                <a:solidFill>
                  <a:srgbClr val="5E5E5E"/>
                </a:solidFill>
                <a:prstDash val="solid"/>
                <a:miter lim="400000"/>
                <a:headEnd len="sm" w="sm" type="none"/>
                <a:tailEnd len="sm" w="sm" type="none"/>
              </a:ln>
            </p:spPr>
          </p:pic>
          <p:sp>
            <p:nvSpPr>
              <p:cNvPr id="269" name="Google Shape;269;p42"/>
              <p:cNvSpPr/>
              <p:nvPr/>
            </p:nvSpPr>
            <p:spPr>
              <a:xfrm>
                <a:off x="3055692" y="4926079"/>
                <a:ext cx="466500" cy="443700"/>
              </a:xfrm>
              <a:prstGeom prst="star5">
                <a:avLst>
                  <a:gd fmla="val 19100" name="adj"/>
                  <a:gd fmla="val 105146" name="hf"/>
                  <a:gd fmla="val 110557" name="vf"/>
                </a:avLst>
              </a:prstGeom>
              <a:solidFill>
                <a:srgbClr val="000000">
                  <a:alpha val="80000"/>
                </a:srgbClr>
              </a:solidFill>
              <a:ln>
                <a:noFill/>
              </a:ln>
            </p:spPr>
            <p:txBody>
              <a:bodyPr anchorCtr="0" anchor="ctr" bIns="26775" lIns="26775" spcFirstLastPara="1" rIns="26775" wrap="square" tIns="26775">
                <a:noAutofit/>
              </a:bodyPr>
              <a:lstStyle/>
              <a:p>
                <a:pPr indent="0" lvl="0" marL="0" marR="0" rtl="0" algn="ctr">
                  <a:lnSpc>
                    <a:spcPct val="100000"/>
                  </a:lnSpc>
                  <a:spcBef>
                    <a:spcPts val="0"/>
                  </a:spcBef>
                  <a:spcAft>
                    <a:spcPts val="0"/>
                  </a:spcAft>
                  <a:buClr>
                    <a:srgbClr val="FFFFFF"/>
                  </a:buClr>
                  <a:buSzPts val="900"/>
                  <a:buFont typeface="Helvetica Neue"/>
                  <a:buNone/>
                </a:pPr>
                <a:r>
                  <a:t/>
                </a:r>
                <a:endParaRPr b="0" i="0" sz="900" u="none" cap="none" strike="noStrike">
                  <a:solidFill>
                    <a:srgbClr val="5E5E5E"/>
                  </a:solidFill>
                  <a:latin typeface="Helvetica Neue"/>
                  <a:ea typeface="Helvetica Neue"/>
                  <a:cs typeface="Helvetica Neue"/>
                  <a:sym typeface="Helvetica Neue"/>
                </a:endParaRPr>
              </a:p>
            </p:txBody>
          </p:sp>
        </p:grpSp>
        <p:cxnSp>
          <p:nvCxnSpPr>
            <p:cNvPr id="270" name="Google Shape;270;p42"/>
            <p:cNvCxnSpPr/>
            <p:nvPr/>
          </p:nvCxnSpPr>
          <p:spPr>
            <a:xfrm>
              <a:off x="283431" y="7238070"/>
              <a:ext cx="3288000" cy="0"/>
            </a:xfrm>
            <a:prstGeom prst="straightConnector1">
              <a:avLst/>
            </a:prstGeom>
            <a:noFill/>
            <a:ln cap="flat" cmpd="sng" w="38100">
              <a:solidFill>
                <a:srgbClr val="FF2600"/>
              </a:solidFill>
              <a:prstDash val="dot"/>
              <a:miter lim="400000"/>
              <a:headEnd len="sm" w="sm" type="none"/>
              <a:tailEnd len="sm" w="sm" type="none"/>
            </a:ln>
          </p:spPr>
        </p:cxnSp>
        <p:cxnSp>
          <p:nvCxnSpPr>
            <p:cNvPr id="271" name="Google Shape;271;p42"/>
            <p:cNvCxnSpPr/>
            <p:nvPr/>
          </p:nvCxnSpPr>
          <p:spPr>
            <a:xfrm flipH="1" rot="10800000">
              <a:off x="302384" y="306504"/>
              <a:ext cx="3746700" cy="6932100"/>
            </a:xfrm>
            <a:prstGeom prst="straightConnector1">
              <a:avLst/>
            </a:prstGeom>
            <a:noFill/>
            <a:ln cap="flat" cmpd="sng" w="38100">
              <a:solidFill>
                <a:srgbClr val="FF2600"/>
              </a:solidFill>
              <a:prstDash val="dot"/>
              <a:miter lim="400000"/>
              <a:headEnd len="sm" w="sm" type="none"/>
              <a:tailEnd len="sm" w="sm" type="none"/>
            </a:ln>
          </p:spPr>
        </p:cxnSp>
        <p:cxnSp>
          <p:nvCxnSpPr>
            <p:cNvPr id="272" name="Google Shape;272;p42"/>
            <p:cNvCxnSpPr/>
            <p:nvPr/>
          </p:nvCxnSpPr>
          <p:spPr>
            <a:xfrm flipH="1" rot="10800000">
              <a:off x="3562935" y="319204"/>
              <a:ext cx="3752100" cy="6932100"/>
            </a:xfrm>
            <a:prstGeom prst="straightConnector1">
              <a:avLst/>
            </a:prstGeom>
            <a:noFill/>
            <a:ln cap="flat" cmpd="sng" w="38100">
              <a:solidFill>
                <a:srgbClr val="FF2600"/>
              </a:solidFill>
              <a:prstDash val="dot"/>
              <a:miter lim="400000"/>
              <a:headEnd len="sm" w="sm" type="none"/>
              <a:tailEnd len="sm" w="sm" type="none"/>
            </a:ln>
          </p:spPr>
        </p:cxnSp>
        <p:cxnSp>
          <p:nvCxnSpPr>
            <p:cNvPr id="273" name="Google Shape;273;p42"/>
            <p:cNvCxnSpPr/>
            <p:nvPr/>
          </p:nvCxnSpPr>
          <p:spPr>
            <a:xfrm>
              <a:off x="4044471" y="312566"/>
              <a:ext cx="3287700" cy="0"/>
            </a:xfrm>
            <a:prstGeom prst="straightConnector1">
              <a:avLst/>
            </a:prstGeom>
            <a:noFill/>
            <a:ln cap="flat" cmpd="sng" w="38100">
              <a:solidFill>
                <a:srgbClr val="FF2600"/>
              </a:solidFill>
              <a:prstDash val="dot"/>
              <a:miter lim="400000"/>
              <a:headEnd len="sm" w="sm" type="none"/>
              <a:tailEnd len="sm" w="sm" type="none"/>
            </a:ln>
          </p:spPr>
        </p:cxnSp>
      </p:grpSp>
      <p:pic>
        <p:nvPicPr>
          <p:cNvPr descr="Image" id="274" name="Google Shape;274;p42"/>
          <p:cNvPicPr preferRelativeResize="0"/>
          <p:nvPr/>
        </p:nvPicPr>
        <p:blipFill rotWithShape="1">
          <a:blip r:embed="rId3">
            <a:alphaModFix/>
          </a:blip>
          <a:srcRect b="397" l="1592" r="18783" t="90443"/>
          <a:stretch/>
        </p:blipFill>
        <p:spPr>
          <a:xfrm>
            <a:off x="721450" y="4094350"/>
            <a:ext cx="4641851" cy="606650"/>
          </a:xfrm>
          <a:prstGeom prst="rect">
            <a:avLst/>
          </a:prstGeom>
          <a:noFill/>
          <a:ln>
            <a:noFill/>
          </a:ln>
        </p:spPr>
      </p:pic>
      <p:sp>
        <p:nvSpPr>
          <p:cNvPr id="275" name="Google Shape;275;p42"/>
          <p:cNvSpPr txBox="1"/>
          <p:nvPr/>
        </p:nvSpPr>
        <p:spPr>
          <a:xfrm>
            <a:off x="122062" y="1348916"/>
            <a:ext cx="1163100" cy="554100"/>
          </a:xfrm>
          <a:prstGeom prst="rect">
            <a:avLst/>
          </a:prstGeom>
          <a:solidFill>
            <a:srgbClr val="FFFFFF"/>
          </a:solidFill>
          <a:ln cap="flat" cmpd="sng" w="2540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1" i="1" lang="en" sz="1200" u="none" cap="none" strike="noStrike">
                <a:solidFill>
                  <a:srgbClr val="000000"/>
                </a:solidFill>
                <a:latin typeface="Arial"/>
                <a:ea typeface="Arial"/>
                <a:cs typeface="Arial"/>
                <a:sym typeface="Arial"/>
              </a:rPr>
              <a:t>6 hr Lead Time</a:t>
            </a:r>
            <a:endParaRPr sz="500"/>
          </a:p>
        </p:txBody>
      </p:sp>
      <p:sp>
        <p:nvSpPr>
          <p:cNvPr id="276" name="Google Shape;276;p42"/>
          <p:cNvSpPr txBox="1"/>
          <p:nvPr/>
        </p:nvSpPr>
        <p:spPr>
          <a:xfrm>
            <a:off x="2897799" y="1348925"/>
            <a:ext cx="959400" cy="554100"/>
          </a:xfrm>
          <a:prstGeom prst="rect">
            <a:avLst/>
          </a:prstGeom>
          <a:solidFill>
            <a:srgbClr val="FFFFFF"/>
          </a:solidFill>
          <a:ln cap="flat" cmpd="sng" w="2540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1" i="1" lang="en" sz="1200" u="none" cap="none" strike="noStrike">
                <a:solidFill>
                  <a:srgbClr val="000000"/>
                </a:solidFill>
                <a:latin typeface="Arial"/>
                <a:ea typeface="Arial"/>
                <a:cs typeface="Arial"/>
                <a:sym typeface="Arial"/>
              </a:rPr>
              <a:t>3 hr Lead Time</a:t>
            </a:r>
            <a:endParaRPr sz="500"/>
          </a:p>
        </p:txBody>
      </p:sp>
      <p:sp>
        <p:nvSpPr>
          <p:cNvPr id="277" name="Google Shape;277;p42"/>
          <p:cNvSpPr/>
          <p:nvPr/>
        </p:nvSpPr>
        <p:spPr>
          <a:xfrm>
            <a:off x="7328070" y="4206535"/>
            <a:ext cx="174900" cy="166500"/>
          </a:xfrm>
          <a:prstGeom prst="star5">
            <a:avLst>
              <a:gd fmla="val 19100" name="adj"/>
              <a:gd fmla="val 105146" name="hf"/>
              <a:gd fmla="val 110557" name="vf"/>
            </a:avLst>
          </a:prstGeom>
          <a:solidFill>
            <a:srgbClr val="000000">
              <a:alpha val="80000"/>
            </a:srgbClr>
          </a:solidFill>
          <a:ln cap="flat" cmpd="sng" w="9525">
            <a:solidFill>
              <a:schemeClr val="lt1"/>
            </a:solidFill>
            <a:prstDash val="solid"/>
            <a:round/>
            <a:headEnd len="sm" w="sm" type="none"/>
            <a:tailEnd len="sm" w="sm" type="none"/>
          </a:ln>
        </p:spPr>
        <p:txBody>
          <a:bodyPr anchorCtr="0" anchor="ctr" bIns="26775" lIns="26775" spcFirstLastPara="1" rIns="26775" wrap="square" tIns="26775">
            <a:noAutofit/>
          </a:bodyPr>
          <a:lstStyle/>
          <a:p>
            <a:pPr indent="0" lvl="0" marL="0" marR="0" rtl="0" algn="ctr">
              <a:lnSpc>
                <a:spcPct val="100000"/>
              </a:lnSpc>
              <a:spcBef>
                <a:spcPts val="0"/>
              </a:spcBef>
              <a:spcAft>
                <a:spcPts val="0"/>
              </a:spcAft>
              <a:buClr>
                <a:srgbClr val="FFFFFF"/>
              </a:buClr>
              <a:buSzPts val="900"/>
              <a:buFont typeface="Helvetica Neue"/>
              <a:buNone/>
            </a:pPr>
            <a:r>
              <a:t/>
            </a:r>
            <a:endParaRPr b="0" i="0" sz="900" u="none" cap="none" strike="noStrike">
              <a:solidFill>
                <a:srgbClr val="5E5E5E"/>
              </a:solidFill>
              <a:latin typeface="Helvetica Neue"/>
              <a:ea typeface="Helvetica Neue"/>
              <a:cs typeface="Helvetica Neue"/>
              <a:sym typeface="Helvetica Neue"/>
            </a:endParaRPr>
          </a:p>
        </p:txBody>
      </p:sp>
      <p:sp>
        <p:nvSpPr>
          <p:cNvPr id="278" name="Google Shape;278;p42"/>
          <p:cNvSpPr txBox="1"/>
          <p:nvPr/>
        </p:nvSpPr>
        <p:spPr>
          <a:xfrm>
            <a:off x="7502975" y="4185827"/>
            <a:ext cx="987600" cy="207900"/>
          </a:xfrm>
          <a:prstGeom prst="rect">
            <a:avLst/>
          </a:prstGeom>
          <a:noFill/>
          <a:ln>
            <a:noFill/>
          </a:ln>
        </p:spPr>
        <p:txBody>
          <a:bodyPr anchorCtr="0" anchor="ctr" bIns="19050" lIns="19050" spcFirstLastPara="1" rIns="19050" wrap="square" tIns="19050">
            <a:spAutoFit/>
          </a:bodyPr>
          <a:lstStyle/>
          <a:p>
            <a:pPr indent="0" lvl="0" marL="0" marR="0" rtl="0" algn="ctr">
              <a:lnSpc>
                <a:spcPct val="100000"/>
              </a:lnSpc>
              <a:spcBef>
                <a:spcPts val="0"/>
              </a:spcBef>
              <a:spcAft>
                <a:spcPts val="0"/>
              </a:spcAft>
              <a:buClr>
                <a:srgbClr val="212121"/>
              </a:buClr>
              <a:buSzPts val="1100"/>
              <a:buFont typeface="Helvetica Neue"/>
              <a:buNone/>
            </a:pPr>
            <a:r>
              <a:rPr b="0" i="0" lang="en" sz="1100" u="none" cap="none" strike="noStrike">
                <a:solidFill>
                  <a:schemeClr val="lt1"/>
                </a:solidFill>
                <a:latin typeface="Helvetica Neue"/>
                <a:ea typeface="Helvetica Neue"/>
                <a:cs typeface="Helvetica Neue"/>
                <a:sym typeface="Helvetica Neue"/>
              </a:rPr>
              <a:t>-  EF3 Tornado</a:t>
            </a:r>
            <a:endParaRPr sz="500">
              <a:solidFill>
                <a:schemeClr val="lt1"/>
              </a:solidFill>
            </a:endParaRPr>
          </a:p>
        </p:txBody>
      </p:sp>
      <p:sp>
        <p:nvSpPr>
          <p:cNvPr id="279" name="Google Shape;279;p42"/>
          <p:cNvSpPr txBox="1"/>
          <p:nvPr/>
        </p:nvSpPr>
        <p:spPr>
          <a:xfrm>
            <a:off x="186997" y="868099"/>
            <a:ext cx="867300" cy="315600"/>
          </a:xfrm>
          <a:prstGeom prst="rect">
            <a:avLst/>
          </a:prstGeom>
          <a:noFill/>
          <a:ln>
            <a:noFill/>
          </a:ln>
        </p:spPr>
        <p:txBody>
          <a:bodyPr anchorCtr="0" anchor="ctr" bIns="19050" lIns="19050" spcFirstLastPara="1" rIns="19050" wrap="square" tIns="19050">
            <a:spAutoFit/>
          </a:bodyPr>
          <a:lstStyle/>
          <a:p>
            <a:pPr indent="0" lvl="0" marL="0" marR="0" rtl="0" algn="ctr">
              <a:lnSpc>
                <a:spcPct val="100000"/>
              </a:lnSpc>
              <a:spcBef>
                <a:spcPts val="0"/>
              </a:spcBef>
              <a:spcAft>
                <a:spcPts val="0"/>
              </a:spcAft>
              <a:buClr>
                <a:srgbClr val="212121"/>
              </a:buClr>
              <a:buSzPts val="1800"/>
              <a:buFont typeface="Helvetica Neue"/>
              <a:buNone/>
            </a:pPr>
            <a:r>
              <a:rPr b="1" i="1" lang="en" sz="1800" u="none" cap="none" strike="noStrike">
                <a:solidFill>
                  <a:schemeClr val="lt1"/>
                </a:solidFill>
                <a:latin typeface="Helvetica Neue"/>
                <a:ea typeface="Helvetica Neue"/>
                <a:cs typeface="Helvetica Neue"/>
                <a:sym typeface="Helvetica Neue"/>
              </a:rPr>
              <a:t>WATCH</a:t>
            </a:r>
            <a:endParaRPr sz="500">
              <a:solidFill>
                <a:schemeClr val="lt1"/>
              </a:solidFill>
            </a:endParaRPr>
          </a:p>
        </p:txBody>
      </p:sp>
      <p:cxnSp>
        <p:nvCxnSpPr>
          <p:cNvPr id="280" name="Google Shape;280;p42"/>
          <p:cNvCxnSpPr/>
          <p:nvPr/>
        </p:nvCxnSpPr>
        <p:spPr>
          <a:xfrm>
            <a:off x="1203611" y="1013071"/>
            <a:ext cx="5340000" cy="0"/>
          </a:xfrm>
          <a:prstGeom prst="straightConnector1">
            <a:avLst/>
          </a:prstGeom>
          <a:noFill/>
          <a:ln cap="flat" cmpd="sng" w="114300">
            <a:solidFill>
              <a:srgbClr val="D9D9D9">
                <a:alpha val="80000"/>
              </a:srgbClr>
            </a:solidFill>
            <a:prstDash val="solid"/>
            <a:miter lim="400000"/>
            <a:headEnd len="sm" w="sm" type="none"/>
            <a:tailEnd len="med" w="med" type="triangle"/>
          </a:ln>
        </p:spPr>
      </p:cxnSp>
      <p:sp>
        <p:nvSpPr>
          <p:cNvPr id="281" name="Google Shape;281;p42"/>
          <p:cNvSpPr txBox="1"/>
          <p:nvPr/>
        </p:nvSpPr>
        <p:spPr>
          <a:xfrm>
            <a:off x="6627155" y="850324"/>
            <a:ext cx="1154700" cy="315600"/>
          </a:xfrm>
          <a:prstGeom prst="rect">
            <a:avLst/>
          </a:prstGeom>
          <a:noFill/>
          <a:ln>
            <a:noFill/>
          </a:ln>
        </p:spPr>
        <p:txBody>
          <a:bodyPr anchorCtr="0" anchor="ctr" bIns="19050" lIns="19050" spcFirstLastPara="1" rIns="19050" wrap="square" tIns="19050">
            <a:spAutoFit/>
          </a:bodyPr>
          <a:lstStyle/>
          <a:p>
            <a:pPr indent="0" lvl="0" marL="0" marR="0" rtl="0" algn="ctr">
              <a:lnSpc>
                <a:spcPct val="100000"/>
              </a:lnSpc>
              <a:spcBef>
                <a:spcPts val="0"/>
              </a:spcBef>
              <a:spcAft>
                <a:spcPts val="0"/>
              </a:spcAft>
              <a:buClr>
                <a:srgbClr val="212121"/>
              </a:buClr>
              <a:buSzPts val="1800"/>
              <a:buFont typeface="Helvetica Neue"/>
              <a:buNone/>
            </a:pPr>
            <a:r>
              <a:rPr b="1" i="1" lang="en" sz="1800" u="none" cap="none" strike="noStrike">
                <a:solidFill>
                  <a:schemeClr val="lt1"/>
                </a:solidFill>
                <a:latin typeface="Helvetica Neue"/>
                <a:ea typeface="Helvetica Neue"/>
                <a:cs typeface="Helvetica Neue"/>
                <a:sym typeface="Helvetica Neue"/>
              </a:rPr>
              <a:t>WARNING</a:t>
            </a:r>
            <a:endParaRPr sz="500">
              <a:solidFill>
                <a:schemeClr val="lt1"/>
              </a:solidFill>
            </a:endParaRPr>
          </a:p>
        </p:txBody>
      </p:sp>
      <p:sp>
        <p:nvSpPr>
          <p:cNvPr id="282" name="Google Shape;282;p42"/>
          <p:cNvSpPr txBox="1"/>
          <p:nvPr/>
        </p:nvSpPr>
        <p:spPr>
          <a:xfrm>
            <a:off x="1901725" y="3540250"/>
            <a:ext cx="664800" cy="369300"/>
          </a:xfrm>
          <a:prstGeom prst="rect">
            <a:avLst/>
          </a:prstGeom>
          <a:solidFill>
            <a:srgbClr val="FFFFFF"/>
          </a:solidFill>
          <a:ln cap="flat" cmpd="sng" w="2540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1" i="1" lang="en" sz="1200" u="none" cap="none" strike="noStrike">
                <a:solidFill>
                  <a:srgbClr val="000000"/>
                </a:solidFill>
                <a:latin typeface="Arial"/>
                <a:ea typeface="Arial"/>
                <a:cs typeface="Arial"/>
                <a:sym typeface="Arial"/>
              </a:rPr>
              <a:t>Pre-CI</a:t>
            </a:r>
            <a:endParaRPr sz="500"/>
          </a:p>
        </p:txBody>
      </p:sp>
      <p:sp>
        <p:nvSpPr>
          <p:cNvPr id="283" name="Google Shape;283;p42"/>
          <p:cNvSpPr txBox="1"/>
          <p:nvPr/>
        </p:nvSpPr>
        <p:spPr>
          <a:xfrm>
            <a:off x="4496000" y="3494150"/>
            <a:ext cx="867300" cy="369300"/>
          </a:xfrm>
          <a:prstGeom prst="rect">
            <a:avLst/>
          </a:prstGeom>
          <a:solidFill>
            <a:srgbClr val="FFFFFF"/>
          </a:solidFill>
          <a:ln cap="flat" cmpd="sng" w="2540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1" i="1" lang="en" sz="1200" u="none" cap="none" strike="noStrike">
                <a:solidFill>
                  <a:srgbClr val="000000"/>
                </a:solidFill>
                <a:latin typeface="Arial"/>
                <a:ea typeface="Arial"/>
                <a:cs typeface="Arial"/>
                <a:sym typeface="Arial"/>
              </a:rPr>
              <a:t>Post-CI</a:t>
            </a:r>
            <a:endParaRPr sz="500"/>
          </a:p>
        </p:txBody>
      </p:sp>
      <p:grpSp>
        <p:nvGrpSpPr>
          <p:cNvPr id="284" name="Google Shape;284;p42"/>
          <p:cNvGrpSpPr/>
          <p:nvPr/>
        </p:nvGrpSpPr>
        <p:grpSpPr>
          <a:xfrm>
            <a:off x="5738525" y="1333788"/>
            <a:ext cx="2450321" cy="2531332"/>
            <a:chOff x="0" y="0"/>
            <a:chExt cx="7452314" cy="7547202"/>
          </a:xfrm>
        </p:grpSpPr>
        <p:pic>
          <p:nvPicPr>
            <p:cNvPr descr="Image" id="285" name="Google Shape;285;p42"/>
            <p:cNvPicPr preferRelativeResize="0"/>
            <p:nvPr/>
          </p:nvPicPr>
          <p:blipFill rotWithShape="1">
            <a:blip r:embed="rId5">
              <a:alphaModFix/>
            </a:blip>
            <a:srcRect b="23236" l="2991" r="27443" t="14767"/>
            <a:stretch/>
          </p:blipFill>
          <p:spPr>
            <a:xfrm>
              <a:off x="0" y="0"/>
              <a:ext cx="7452314" cy="7547202"/>
            </a:xfrm>
            <a:prstGeom prst="rect">
              <a:avLst/>
            </a:prstGeom>
            <a:noFill/>
            <a:ln cap="flat" cmpd="sng" w="38100">
              <a:solidFill>
                <a:srgbClr val="212121">
                  <a:alpha val="69800"/>
                </a:srgbClr>
              </a:solidFill>
              <a:prstDash val="solid"/>
              <a:round/>
              <a:headEnd len="sm" w="sm" type="none"/>
              <a:tailEnd len="sm" w="sm" type="none"/>
            </a:ln>
          </p:spPr>
        </p:pic>
        <p:sp>
          <p:nvSpPr>
            <p:cNvPr id="286" name="Google Shape;286;p42"/>
            <p:cNvSpPr/>
            <p:nvPr/>
          </p:nvSpPr>
          <p:spPr>
            <a:xfrm>
              <a:off x="3041675" y="4924534"/>
              <a:ext cx="466500" cy="443700"/>
            </a:xfrm>
            <a:prstGeom prst="star5">
              <a:avLst>
                <a:gd fmla="val 19100" name="adj"/>
                <a:gd fmla="val 105146" name="hf"/>
                <a:gd fmla="val 110557" name="vf"/>
              </a:avLst>
            </a:prstGeom>
            <a:solidFill>
              <a:srgbClr val="000000">
                <a:alpha val="80000"/>
              </a:srgbClr>
            </a:solidFill>
            <a:ln>
              <a:noFill/>
            </a:ln>
          </p:spPr>
          <p:txBody>
            <a:bodyPr anchorCtr="0" anchor="ctr" bIns="26775" lIns="26775" spcFirstLastPara="1" rIns="26775" wrap="square" tIns="26775">
              <a:noAutofit/>
            </a:bodyPr>
            <a:lstStyle/>
            <a:p>
              <a:pPr indent="0" lvl="0" marL="0" marR="0" rtl="0" algn="ctr">
                <a:lnSpc>
                  <a:spcPct val="100000"/>
                </a:lnSpc>
                <a:spcBef>
                  <a:spcPts val="0"/>
                </a:spcBef>
                <a:spcAft>
                  <a:spcPts val="0"/>
                </a:spcAft>
                <a:buClr>
                  <a:srgbClr val="FFFFFF"/>
                </a:buClr>
                <a:buSzPts val="900"/>
                <a:buFont typeface="Helvetica Neue"/>
                <a:buNone/>
              </a:pPr>
              <a:r>
                <a:t/>
              </a:r>
              <a:endParaRPr b="0" i="0" sz="900" u="none" cap="none" strike="noStrike">
                <a:solidFill>
                  <a:srgbClr val="5E5E5E"/>
                </a:solidFill>
                <a:latin typeface="Helvetica Neue"/>
                <a:ea typeface="Helvetica Neue"/>
                <a:cs typeface="Helvetica Neue"/>
                <a:sym typeface="Helvetica Neue"/>
              </a:endParaRPr>
            </a:p>
          </p:txBody>
        </p:sp>
        <p:cxnSp>
          <p:nvCxnSpPr>
            <p:cNvPr id="287" name="Google Shape;287;p42"/>
            <p:cNvCxnSpPr/>
            <p:nvPr/>
          </p:nvCxnSpPr>
          <p:spPr>
            <a:xfrm flipH="1" rot="10800000">
              <a:off x="2489857" y="5393312"/>
              <a:ext cx="1403700" cy="260400"/>
            </a:xfrm>
            <a:prstGeom prst="straightConnector1">
              <a:avLst/>
            </a:prstGeom>
            <a:noFill/>
            <a:ln cap="flat" cmpd="sng" w="50800">
              <a:solidFill>
                <a:srgbClr val="FF2600"/>
              </a:solidFill>
              <a:prstDash val="solid"/>
              <a:miter lim="400000"/>
              <a:headEnd len="sm" w="sm" type="none"/>
              <a:tailEnd len="sm" w="sm" type="none"/>
            </a:ln>
          </p:spPr>
        </p:cxnSp>
        <p:cxnSp>
          <p:nvCxnSpPr>
            <p:cNvPr id="288" name="Google Shape;288;p42"/>
            <p:cNvCxnSpPr/>
            <p:nvPr/>
          </p:nvCxnSpPr>
          <p:spPr>
            <a:xfrm flipH="1" rot="10800000">
              <a:off x="2496686" y="4797517"/>
              <a:ext cx="1260000" cy="416100"/>
            </a:xfrm>
            <a:prstGeom prst="straightConnector1">
              <a:avLst/>
            </a:prstGeom>
            <a:noFill/>
            <a:ln cap="flat" cmpd="sng" w="50800">
              <a:solidFill>
                <a:srgbClr val="FF2600"/>
              </a:solidFill>
              <a:prstDash val="solid"/>
              <a:miter lim="400000"/>
              <a:headEnd len="sm" w="sm" type="none"/>
              <a:tailEnd len="sm" w="sm" type="none"/>
            </a:ln>
          </p:spPr>
        </p:cxnSp>
        <p:cxnSp>
          <p:nvCxnSpPr>
            <p:cNvPr id="289" name="Google Shape;289;p42"/>
            <p:cNvCxnSpPr/>
            <p:nvPr/>
          </p:nvCxnSpPr>
          <p:spPr>
            <a:xfrm rot="10800000">
              <a:off x="2485443" y="5223653"/>
              <a:ext cx="0" cy="440100"/>
            </a:xfrm>
            <a:prstGeom prst="straightConnector1">
              <a:avLst/>
            </a:prstGeom>
            <a:noFill/>
            <a:ln cap="flat" cmpd="sng" w="50800">
              <a:solidFill>
                <a:srgbClr val="FF2600"/>
              </a:solidFill>
              <a:prstDash val="solid"/>
              <a:miter lim="400000"/>
              <a:headEnd len="sm" w="sm" type="none"/>
              <a:tailEnd len="sm" w="sm" type="none"/>
            </a:ln>
          </p:spPr>
        </p:cxnSp>
        <p:cxnSp>
          <p:nvCxnSpPr>
            <p:cNvPr id="290" name="Google Shape;290;p42"/>
            <p:cNvCxnSpPr/>
            <p:nvPr/>
          </p:nvCxnSpPr>
          <p:spPr>
            <a:xfrm rot="10800000">
              <a:off x="3745050" y="4781730"/>
              <a:ext cx="141900" cy="620700"/>
            </a:xfrm>
            <a:prstGeom prst="straightConnector1">
              <a:avLst/>
            </a:prstGeom>
            <a:noFill/>
            <a:ln cap="flat" cmpd="sng" w="50800">
              <a:solidFill>
                <a:srgbClr val="FF2600"/>
              </a:solidFill>
              <a:prstDash val="solid"/>
              <a:miter lim="400000"/>
              <a:headEnd len="sm" w="sm" type="none"/>
              <a:tailEnd len="sm" w="sm" type="none"/>
            </a:ln>
          </p:spPr>
        </p:cxnSp>
      </p:grpSp>
      <p:sp>
        <p:nvSpPr>
          <p:cNvPr id="291" name="Google Shape;291;p42"/>
          <p:cNvSpPr txBox="1"/>
          <p:nvPr/>
        </p:nvSpPr>
        <p:spPr>
          <a:xfrm>
            <a:off x="5761150" y="1347417"/>
            <a:ext cx="1115400" cy="554100"/>
          </a:xfrm>
          <a:prstGeom prst="rect">
            <a:avLst/>
          </a:prstGeom>
          <a:solidFill>
            <a:srgbClr val="FFFFFF"/>
          </a:solidFill>
          <a:ln cap="flat" cmpd="sng" w="2540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1" i="1" lang="en" sz="1200" u="none" cap="none" strike="noStrike">
                <a:solidFill>
                  <a:srgbClr val="000000"/>
                </a:solidFill>
                <a:latin typeface="Arial"/>
                <a:ea typeface="Arial"/>
                <a:cs typeface="Arial"/>
                <a:sym typeface="Arial"/>
              </a:rPr>
              <a:t>1 hr Lead Time</a:t>
            </a:r>
            <a:endParaRPr sz="500"/>
          </a:p>
        </p:txBody>
      </p:sp>
      <p:pic>
        <p:nvPicPr>
          <p:cNvPr descr="Image" id="292" name="Google Shape;292;p42"/>
          <p:cNvPicPr preferRelativeResize="0"/>
          <p:nvPr/>
        </p:nvPicPr>
        <p:blipFill rotWithShape="1">
          <a:blip r:embed="rId6">
            <a:alphaModFix/>
          </a:blip>
          <a:srcRect b="0" l="0" r="0" t="0"/>
          <a:stretch/>
        </p:blipFill>
        <p:spPr>
          <a:xfrm>
            <a:off x="5624600" y="3767775"/>
            <a:ext cx="1659053" cy="93322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43"/>
          <p:cNvSpPr txBox="1"/>
          <p:nvPr>
            <p:ph idx="4294967295" type="ctrTitle"/>
          </p:nvPr>
        </p:nvSpPr>
        <p:spPr>
          <a:xfrm>
            <a:off x="212625" y="126000"/>
            <a:ext cx="7718100" cy="537300"/>
          </a:xfrm>
          <a:prstGeom prst="rect">
            <a:avLst/>
          </a:prstGeom>
          <a:noFill/>
          <a:ln>
            <a:noFill/>
          </a:ln>
        </p:spPr>
        <p:txBody>
          <a:bodyPr anchorCtr="0" anchor="t" bIns="19050" lIns="19050" spcFirstLastPara="1" rIns="19050" wrap="square" tIns="19050">
            <a:noAutofit/>
          </a:bodyPr>
          <a:lstStyle/>
          <a:p>
            <a:pPr indent="0" lvl="0" marL="0" marR="0" rtl="0" algn="ctr">
              <a:lnSpc>
                <a:spcPct val="80000"/>
              </a:lnSpc>
              <a:spcBef>
                <a:spcPts val="0"/>
              </a:spcBef>
              <a:spcAft>
                <a:spcPts val="0"/>
              </a:spcAft>
              <a:buClr>
                <a:srgbClr val="000000"/>
              </a:buClr>
              <a:buSzPts val="1900"/>
              <a:buFont typeface="Helvetica Neue"/>
              <a:buNone/>
            </a:pPr>
            <a:r>
              <a:rPr b="1" lang="en" sz="2200" u="none" cap="none" strike="noStrike">
                <a:solidFill>
                  <a:srgbClr val="41C8FF"/>
                </a:solidFill>
                <a:latin typeface="Helvetica Neue"/>
                <a:ea typeface="Helvetica Neue"/>
                <a:cs typeface="Helvetica Neue"/>
                <a:sym typeface="Helvetica Neue"/>
              </a:rPr>
              <a:t>Rapid (15-min) data assimilation allows WoFS to analyze ongoing storms:</a:t>
            </a:r>
            <a:endParaRPr sz="3600">
              <a:solidFill>
                <a:srgbClr val="41C8FF"/>
              </a:solidFill>
            </a:endParaRPr>
          </a:p>
        </p:txBody>
      </p:sp>
      <p:pic>
        <p:nvPicPr>
          <p:cNvPr descr="Google Shape;135;p23" id="298" name="Google Shape;298;p43"/>
          <p:cNvPicPr preferRelativeResize="0"/>
          <p:nvPr/>
        </p:nvPicPr>
        <p:blipFill rotWithShape="1">
          <a:blip r:embed="rId3">
            <a:alphaModFix/>
          </a:blip>
          <a:srcRect b="0" l="0" r="0" t="0"/>
          <a:stretch/>
        </p:blipFill>
        <p:spPr>
          <a:xfrm>
            <a:off x="551675" y="839599"/>
            <a:ext cx="7758072" cy="3790375"/>
          </a:xfrm>
          <a:prstGeom prst="rect">
            <a:avLst/>
          </a:prstGeom>
          <a:noFill/>
          <a:ln>
            <a:noFill/>
          </a:ln>
        </p:spPr>
      </p:pic>
      <p:grpSp>
        <p:nvGrpSpPr>
          <p:cNvPr id="299" name="Google Shape;299;p43"/>
          <p:cNvGrpSpPr/>
          <p:nvPr/>
        </p:nvGrpSpPr>
        <p:grpSpPr>
          <a:xfrm>
            <a:off x="3892500" y="2983549"/>
            <a:ext cx="1429050" cy="972709"/>
            <a:chOff x="4489750" y="2092574"/>
            <a:chExt cx="1429050" cy="972709"/>
          </a:xfrm>
        </p:grpSpPr>
        <p:sp>
          <p:nvSpPr>
            <p:cNvPr id="300" name="Google Shape;300;p43"/>
            <p:cNvSpPr/>
            <p:nvPr/>
          </p:nvSpPr>
          <p:spPr>
            <a:xfrm>
              <a:off x="4489750" y="2092574"/>
              <a:ext cx="1420650" cy="972706"/>
            </a:xfrm>
            <a:prstGeom prst="rect">
              <a:avLst/>
            </a:prstGeom>
            <a:solidFill>
              <a:srgbClr val="FFFFFF"/>
            </a:solidFill>
            <a:ln cap="flat" cmpd="sng" w="254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5E5E5E"/>
                </a:solidFill>
                <a:latin typeface="Helvetica Neue"/>
                <a:ea typeface="Helvetica Neue"/>
                <a:cs typeface="Helvetica Neue"/>
                <a:sym typeface="Helvetica Neue"/>
              </a:endParaRPr>
            </a:p>
          </p:txBody>
        </p:sp>
        <p:sp>
          <p:nvSpPr>
            <p:cNvPr id="301" name="Google Shape;301;p43"/>
            <p:cNvSpPr txBox="1"/>
            <p:nvPr/>
          </p:nvSpPr>
          <p:spPr>
            <a:xfrm>
              <a:off x="4504900" y="2092577"/>
              <a:ext cx="1413900" cy="972706"/>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1" lang="en" sz="1100" u="none" cap="none" strike="noStrike">
                  <a:solidFill>
                    <a:srgbClr val="000000"/>
                  </a:solidFill>
                  <a:latin typeface="Arial"/>
                  <a:ea typeface="Arial"/>
                  <a:cs typeface="Arial"/>
                  <a:sym typeface="Arial"/>
                </a:rPr>
                <a:t>Location, size, and intensity of ongoing storms accurately analyzed in ensemble members</a:t>
              </a:r>
              <a:endParaRPr sz="500"/>
            </a:p>
          </p:txBody>
        </p:sp>
      </p:grpSp>
      <p:sp>
        <p:nvSpPr>
          <p:cNvPr id="302" name="Google Shape;302;p43"/>
          <p:cNvSpPr/>
          <p:nvPr/>
        </p:nvSpPr>
        <p:spPr>
          <a:xfrm>
            <a:off x="551675" y="880625"/>
            <a:ext cx="7266900" cy="159000"/>
          </a:xfrm>
          <a:prstGeom prst="rect">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00"/>
              <a:buFont typeface="Helvetica Neue"/>
              <a:buNone/>
            </a:pPr>
            <a:r>
              <a:t/>
            </a:r>
            <a:endParaRPr b="0" i="0" sz="900" u="none" cap="none" strike="noStrike">
              <a:solidFill>
                <a:srgbClr val="5E5E5E"/>
              </a:solidFill>
              <a:latin typeface="Helvetica Neue"/>
              <a:ea typeface="Helvetica Neue"/>
              <a:cs typeface="Helvetica Neue"/>
              <a:sym typeface="Helvetica Neue"/>
            </a:endParaRPr>
          </a:p>
        </p:txBody>
      </p:sp>
      <p:sp>
        <p:nvSpPr>
          <p:cNvPr id="303" name="Google Shape;303;p43"/>
          <p:cNvSpPr txBox="1"/>
          <p:nvPr/>
        </p:nvSpPr>
        <p:spPr>
          <a:xfrm>
            <a:off x="3253317" y="839608"/>
            <a:ext cx="2386200" cy="207900"/>
          </a:xfrm>
          <a:prstGeom prst="rect">
            <a:avLst/>
          </a:prstGeom>
          <a:solidFill>
            <a:srgbClr val="FFFFFF"/>
          </a:solidFill>
          <a:ln>
            <a:noFill/>
          </a:ln>
        </p:spPr>
        <p:txBody>
          <a:bodyPr anchorCtr="0" anchor="ctr" bIns="19050" lIns="19050" spcFirstLastPara="1" rIns="19050" wrap="square" tIns="19050">
            <a:spAutoFit/>
          </a:bodyPr>
          <a:lstStyle/>
          <a:p>
            <a:pPr indent="0" lvl="0" marL="0" marR="0" rtl="0" algn="ctr">
              <a:lnSpc>
                <a:spcPct val="100000"/>
              </a:lnSpc>
              <a:spcBef>
                <a:spcPts val="0"/>
              </a:spcBef>
              <a:spcAft>
                <a:spcPts val="0"/>
              </a:spcAft>
              <a:buClr>
                <a:srgbClr val="000000"/>
              </a:buClr>
              <a:buSzPts val="1200"/>
              <a:buFont typeface="Helvetica Neue"/>
              <a:buNone/>
            </a:pPr>
            <a:r>
              <a:rPr b="0" i="0" lang="en" sz="1100" u="none" cap="none" strike="noStrike">
                <a:solidFill>
                  <a:srgbClr val="000000"/>
                </a:solidFill>
                <a:latin typeface="Helvetica Neue"/>
                <a:ea typeface="Helvetica Neue"/>
                <a:cs typeface="Helvetica Neue"/>
                <a:sym typeface="Helvetica Neue"/>
              </a:rPr>
              <a:t>Member 3 Composite Reflectivity</a:t>
            </a:r>
            <a:endParaRPr sz="400"/>
          </a:p>
        </p:txBody>
      </p:sp>
      <p:sp>
        <p:nvSpPr>
          <p:cNvPr id="304" name="Google Shape;304;p43"/>
          <p:cNvSpPr txBox="1"/>
          <p:nvPr/>
        </p:nvSpPr>
        <p:spPr>
          <a:xfrm>
            <a:off x="1167850" y="839601"/>
            <a:ext cx="1364400" cy="207900"/>
          </a:xfrm>
          <a:prstGeom prst="rect">
            <a:avLst/>
          </a:prstGeom>
          <a:solidFill>
            <a:srgbClr val="FFFFFF"/>
          </a:solidFill>
          <a:ln>
            <a:noFill/>
          </a:ln>
        </p:spPr>
        <p:txBody>
          <a:bodyPr anchorCtr="0" anchor="ctr" bIns="19050" lIns="19050" spcFirstLastPara="1" rIns="19050" wrap="square" tIns="19050">
            <a:spAutoFit/>
          </a:bodyPr>
          <a:lstStyle/>
          <a:p>
            <a:pPr indent="0" lvl="0" marL="0" marR="0" rtl="0" algn="ctr">
              <a:lnSpc>
                <a:spcPct val="100000"/>
              </a:lnSpc>
              <a:spcBef>
                <a:spcPts val="0"/>
              </a:spcBef>
              <a:spcAft>
                <a:spcPts val="0"/>
              </a:spcAft>
              <a:buClr>
                <a:srgbClr val="000000"/>
              </a:buClr>
              <a:buSzPts val="1200"/>
              <a:buFont typeface="Helvetica Neue"/>
              <a:buNone/>
            </a:pPr>
            <a:r>
              <a:rPr b="0" i="0" lang="en" sz="1100" u="none" cap="none" strike="noStrike">
                <a:solidFill>
                  <a:srgbClr val="000000"/>
                </a:solidFill>
                <a:latin typeface="Helvetica Neue"/>
                <a:ea typeface="Helvetica Neue"/>
                <a:cs typeface="Helvetica Neue"/>
                <a:sym typeface="Helvetica Neue"/>
              </a:rPr>
              <a:t>Ensemble Analysis</a:t>
            </a:r>
            <a:endParaRPr sz="400"/>
          </a:p>
        </p:txBody>
      </p:sp>
      <p:grpSp>
        <p:nvGrpSpPr>
          <p:cNvPr id="305" name="Google Shape;305;p43"/>
          <p:cNvGrpSpPr/>
          <p:nvPr/>
        </p:nvGrpSpPr>
        <p:grpSpPr>
          <a:xfrm>
            <a:off x="1449825" y="3172325"/>
            <a:ext cx="1498691" cy="825216"/>
            <a:chOff x="0" y="0"/>
            <a:chExt cx="3788400" cy="2200575"/>
          </a:xfrm>
        </p:grpSpPr>
        <p:sp>
          <p:nvSpPr>
            <p:cNvPr id="306" name="Google Shape;306;p43"/>
            <p:cNvSpPr/>
            <p:nvPr/>
          </p:nvSpPr>
          <p:spPr>
            <a:xfrm>
              <a:off x="0" y="0"/>
              <a:ext cx="3788400" cy="1795800"/>
            </a:xfrm>
            <a:prstGeom prst="rect">
              <a:avLst/>
            </a:prstGeom>
            <a:solidFill>
              <a:srgbClr val="FFFFFF"/>
            </a:solidFill>
            <a:ln cap="flat" cmpd="sng" w="254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5E5E5E"/>
                </a:solidFill>
                <a:latin typeface="Helvetica Neue"/>
                <a:ea typeface="Helvetica Neue"/>
                <a:cs typeface="Helvetica Neue"/>
                <a:sym typeface="Helvetica Neue"/>
              </a:endParaRPr>
            </a:p>
          </p:txBody>
        </p:sp>
        <p:sp>
          <p:nvSpPr>
            <p:cNvPr id="307" name="Google Shape;307;p43"/>
            <p:cNvSpPr txBox="1"/>
            <p:nvPr/>
          </p:nvSpPr>
          <p:spPr>
            <a:xfrm>
              <a:off x="9089" y="18075"/>
              <a:ext cx="3638400" cy="2182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1" lang="en" sz="1100" u="none" cap="none" strike="noStrike">
                  <a:solidFill>
                    <a:srgbClr val="000000"/>
                  </a:solidFill>
                  <a:latin typeface="Arial"/>
                  <a:ea typeface="Arial"/>
                  <a:cs typeface="Arial"/>
                  <a:sym typeface="Arial"/>
                </a:rPr>
                <a:t>Newly initiated storms are not accurately analyzed</a:t>
              </a:r>
              <a:endParaRPr sz="500"/>
            </a:p>
          </p:txBody>
        </p:sp>
      </p:grpSp>
      <p:sp>
        <p:nvSpPr>
          <p:cNvPr id="308" name="Google Shape;308;p43"/>
          <p:cNvSpPr txBox="1"/>
          <p:nvPr/>
        </p:nvSpPr>
        <p:spPr>
          <a:xfrm>
            <a:off x="5849825" y="848525"/>
            <a:ext cx="2426100" cy="207900"/>
          </a:xfrm>
          <a:prstGeom prst="rect">
            <a:avLst/>
          </a:prstGeom>
          <a:solidFill>
            <a:srgbClr val="FFFFFF"/>
          </a:solidFill>
          <a:ln>
            <a:noFill/>
          </a:ln>
        </p:spPr>
        <p:txBody>
          <a:bodyPr anchorCtr="0" anchor="ctr" bIns="19050" lIns="19050" spcFirstLastPara="1" rIns="19050" wrap="square" tIns="19050">
            <a:spAutoFit/>
          </a:bodyPr>
          <a:lstStyle/>
          <a:p>
            <a:pPr indent="0" lvl="0" marL="0" marR="0" rtl="0" algn="ctr">
              <a:lnSpc>
                <a:spcPct val="100000"/>
              </a:lnSpc>
              <a:spcBef>
                <a:spcPts val="0"/>
              </a:spcBef>
              <a:spcAft>
                <a:spcPts val="0"/>
              </a:spcAft>
              <a:buClr>
                <a:srgbClr val="000000"/>
              </a:buClr>
              <a:buSzPts val="1200"/>
              <a:buFont typeface="Helvetica Neue"/>
              <a:buNone/>
            </a:pPr>
            <a:r>
              <a:rPr b="0" i="0" lang="en" sz="1100" u="none" cap="none" strike="noStrike">
                <a:solidFill>
                  <a:srgbClr val="000000"/>
                </a:solidFill>
                <a:latin typeface="Helvetica Neue"/>
                <a:ea typeface="Helvetica Neue"/>
                <a:cs typeface="Helvetica Neue"/>
                <a:sym typeface="Helvetica Neue"/>
              </a:rPr>
              <a:t>Truth:  MRMS Composite Reflectivity</a:t>
            </a:r>
            <a:endParaRPr sz="4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44"/>
          <p:cNvSpPr txBox="1"/>
          <p:nvPr>
            <p:ph idx="4294967295" type="ctrTitle"/>
          </p:nvPr>
        </p:nvSpPr>
        <p:spPr>
          <a:xfrm>
            <a:off x="224354" y="67140"/>
            <a:ext cx="8788800" cy="537300"/>
          </a:xfrm>
          <a:prstGeom prst="rect">
            <a:avLst/>
          </a:prstGeom>
          <a:noFill/>
          <a:ln>
            <a:noFill/>
          </a:ln>
        </p:spPr>
        <p:txBody>
          <a:bodyPr anchorCtr="0" anchor="t" bIns="19050" lIns="19050" spcFirstLastPara="1" rIns="19050" wrap="square" tIns="19050">
            <a:normAutofit/>
          </a:bodyPr>
          <a:lstStyle/>
          <a:p>
            <a:pPr indent="0" lvl="0" marL="0" marR="0" rtl="0" algn="ctr">
              <a:lnSpc>
                <a:spcPct val="80000"/>
              </a:lnSpc>
              <a:spcBef>
                <a:spcPts val="0"/>
              </a:spcBef>
              <a:spcAft>
                <a:spcPts val="0"/>
              </a:spcAft>
              <a:buClr>
                <a:srgbClr val="000000"/>
              </a:buClr>
              <a:buSzPts val="1900"/>
              <a:buFont typeface="Helvetica Neue"/>
              <a:buNone/>
            </a:pPr>
            <a:r>
              <a:rPr b="1" lang="en" sz="2600" u="none" cap="none" strike="noStrike">
                <a:solidFill>
                  <a:srgbClr val="41C8FF"/>
                </a:solidFill>
                <a:latin typeface="Helvetica Neue"/>
                <a:ea typeface="Helvetica Neue"/>
                <a:cs typeface="Helvetica Neue"/>
                <a:sym typeface="Helvetica Neue"/>
              </a:rPr>
              <a:t>WoFS accuracy will vary from storm to storm</a:t>
            </a:r>
            <a:endParaRPr sz="4000">
              <a:solidFill>
                <a:srgbClr val="41C8FF"/>
              </a:solidFill>
            </a:endParaRPr>
          </a:p>
        </p:txBody>
      </p:sp>
      <p:sp>
        <p:nvSpPr>
          <p:cNvPr id="314" name="Google Shape;314;p44"/>
          <p:cNvSpPr txBox="1"/>
          <p:nvPr/>
        </p:nvSpPr>
        <p:spPr>
          <a:xfrm>
            <a:off x="142611" y="697799"/>
            <a:ext cx="4083300" cy="3747900"/>
          </a:xfrm>
          <a:prstGeom prst="rect">
            <a:avLst/>
          </a:prstGeom>
          <a:noFill/>
          <a:ln>
            <a:noFill/>
          </a:ln>
        </p:spPr>
        <p:txBody>
          <a:bodyPr anchorCtr="0" anchor="ctr" bIns="19050" lIns="19050" spcFirstLastPara="1" rIns="19050" wrap="square" tIns="19050">
            <a:spAutoFit/>
          </a:bodyPr>
          <a:lstStyle/>
          <a:p>
            <a:pPr indent="-222250" lvl="0" marL="203200" marR="0" rtl="0" algn="l">
              <a:lnSpc>
                <a:spcPct val="100000"/>
              </a:lnSpc>
              <a:spcBef>
                <a:spcPts val="0"/>
              </a:spcBef>
              <a:spcAft>
                <a:spcPts val="0"/>
              </a:spcAft>
              <a:buClr>
                <a:schemeClr val="lt1"/>
              </a:buClr>
              <a:buSzPts val="1300"/>
              <a:buFont typeface="Helvetica Neue"/>
              <a:buChar char="•"/>
            </a:pPr>
            <a:r>
              <a:rPr b="1" i="0" lang="en" sz="1600" u="none" cap="none" strike="noStrike">
                <a:solidFill>
                  <a:schemeClr val="lt1"/>
                </a:solidFill>
                <a:latin typeface="Helvetica Neue"/>
                <a:ea typeface="Helvetica Neue"/>
                <a:cs typeface="Helvetica Neue"/>
                <a:sym typeface="Helvetica Neue"/>
              </a:rPr>
              <a:t>Good: </a:t>
            </a:r>
            <a:endParaRPr sz="700">
              <a:solidFill>
                <a:schemeClr val="lt1"/>
              </a:solidFill>
            </a:endParaRPr>
          </a:p>
          <a:p>
            <a:pPr indent="-165100" lvl="1" marL="431800" marR="0" rtl="0" algn="l">
              <a:lnSpc>
                <a:spcPct val="100000"/>
              </a:lnSpc>
              <a:spcBef>
                <a:spcPts val="0"/>
              </a:spcBef>
              <a:spcAft>
                <a:spcPts val="0"/>
              </a:spcAft>
              <a:buClr>
                <a:srgbClr val="424242"/>
              </a:buClr>
              <a:buSzPts val="700"/>
              <a:buFont typeface="Helvetica Neue"/>
              <a:buNone/>
            </a:pPr>
            <a:r>
              <a:t/>
            </a:r>
            <a:endParaRPr b="0" i="0" sz="1100" u="none" cap="none" strike="noStrike">
              <a:solidFill>
                <a:schemeClr val="lt1"/>
              </a:solidFill>
              <a:latin typeface="Helvetica Neue"/>
              <a:ea typeface="Helvetica Neue"/>
              <a:cs typeface="Helvetica Neue"/>
              <a:sym typeface="Helvetica Neue"/>
            </a:endParaRPr>
          </a:p>
          <a:p>
            <a:pPr indent="-222250" lvl="1" marL="431800" marR="0" rtl="0" algn="l">
              <a:lnSpc>
                <a:spcPct val="100000"/>
              </a:lnSpc>
              <a:spcBef>
                <a:spcPts val="0"/>
              </a:spcBef>
              <a:spcAft>
                <a:spcPts val="0"/>
              </a:spcAft>
              <a:buClr>
                <a:schemeClr val="lt1"/>
              </a:buClr>
              <a:buSzPts val="1300"/>
              <a:buFont typeface="Helvetica Neue"/>
              <a:buChar char="•"/>
            </a:pPr>
            <a:r>
              <a:rPr b="0" i="0" lang="en" sz="1600" u="none" cap="none" strike="noStrike">
                <a:solidFill>
                  <a:schemeClr val="lt1"/>
                </a:solidFill>
                <a:latin typeface="Helvetica Neue"/>
                <a:ea typeface="Helvetica Neue"/>
                <a:cs typeface="Helvetica Neue"/>
                <a:sym typeface="Helvetica Neue"/>
              </a:rPr>
              <a:t>WoFS accurately predicts intense 2-5 km updraft helicity along tracks of three tornadic supercells</a:t>
            </a:r>
            <a:endParaRPr sz="700">
              <a:solidFill>
                <a:schemeClr val="lt1"/>
              </a:solidFill>
            </a:endParaRPr>
          </a:p>
          <a:p>
            <a:pPr indent="-222250" lvl="1" marL="431800" marR="0" rtl="0" algn="l">
              <a:lnSpc>
                <a:spcPct val="100000"/>
              </a:lnSpc>
              <a:spcBef>
                <a:spcPts val="0"/>
              </a:spcBef>
              <a:spcAft>
                <a:spcPts val="0"/>
              </a:spcAft>
              <a:buClr>
                <a:schemeClr val="lt1"/>
              </a:buClr>
              <a:buSzPts val="1300"/>
              <a:buFont typeface="Helvetica Neue"/>
              <a:buChar char="•"/>
            </a:pPr>
            <a:r>
              <a:rPr b="0" i="0" lang="en" sz="1600" u="none" cap="none" strike="noStrike">
                <a:solidFill>
                  <a:schemeClr val="lt1"/>
                </a:solidFill>
                <a:latin typeface="Helvetica Neue"/>
                <a:ea typeface="Helvetica Neue"/>
                <a:cs typeface="Helvetica Neue"/>
                <a:sym typeface="Helvetica Neue"/>
              </a:rPr>
              <a:t>Accurately predicts potential for extreme precipitation with training supercells in central OK</a:t>
            </a:r>
            <a:endParaRPr sz="700">
              <a:solidFill>
                <a:schemeClr val="lt1"/>
              </a:solidFill>
            </a:endParaRPr>
          </a:p>
          <a:p>
            <a:pPr indent="-165100" lvl="1" marL="431800" marR="0" rtl="0" algn="l">
              <a:lnSpc>
                <a:spcPct val="100000"/>
              </a:lnSpc>
              <a:spcBef>
                <a:spcPts val="0"/>
              </a:spcBef>
              <a:spcAft>
                <a:spcPts val="0"/>
              </a:spcAft>
              <a:buClr>
                <a:srgbClr val="424242"/>
              </a:buClr>
              <a:buSzPts val="700"/>
              <a:buFont typeface="Helvetica Neue"/>
              <a:buNone/>
            </a:pPr>
            <a:r>
              <a:t/>
            </a:r>
            <a:endParaRPr b="0" i="0" sz="1100" u="none" cap="none" strike="noStrike">
              <a:solidFill>
                <a:schemeClr val="lt1"/>
              </a:solidFill>
              <a:latin typeface="Helvetica Neue"/>
              <a:ea typeface="Helvetica Neue"/>
              <a:cs typeface="Helvetica Neue"/>
              <a:sym typeface="Helvetica Neue"/>
            </a:endParaRPr>
          </a:p>
          <a:p>
            <a:pPr indent="-222250" lvl="0" marL="203200" marR="0" rtl="0" algn="l">
              <a:lnSpc>
                <a:spcPct val="100000"/>
              </a:lnSpc>
              <a:spcBef>
                <a:spcPts val="0"/>
              </a:spcBef>
              <a:spcAft>
                <a:spcPts val="0"/>
              </a:spcAft>
              <a:buClr>
                <a:schemeClr val="lt1"/>
              </a:buClr>
              <a:buSzPts val="1300"/>
              <a:buFont typeface="Helvetica Neue"/>
              <a:buChar char="•"/>
            </a:pPr>
            <a:r>
              <a:rPr b="1" i="0" lang="en" sz="1600" u="none" cap="none" strike="noStrike">
                <a:solidFill>
                  <a:schemeClr val="lt1"/>
                </a:solidFill>
                <a:latin typeface="Helvetica Neue"/>
                <a:ea typeface="Helvetica Neue"/>
                <a:cs typeface="Helvetica Neue"/>
                <a:sym typeface="Helvetica Neue"/>
              </a:rPr>
              <a:t>Bad: </a:t>
            </a:r>
            <a:endParaRPr sz="700">
              <a:solidFill>
                <a:schemeClr val="lt1"/>
              </a:solidFill>
            </a:endParaRPr>
          </a:p>
          <a:p>
            <a:pPr indent="-165100" lvl="0" marL="203200" marR="0" rtl="0" algn="l">
              <a:lnSpc>
                <a:spcPct val="100000"/>
              </a:lnSpc>
              <a:spcBef>
                <a:spcPts val="0"/>
              </a:spcBef>
              <a:spcAft>
                <a:spcPts val="0"/>
              </a:spcAft>
              <a:buClr>
                <a:srgbClr val="424242"/>
              </a:buClr>
              <a:buSzPts val="700"/>
              <a:buFont typeface="Helvetica Neue"/>
              <a:buNone/>
            </a:pPr>
            <a:r>
              <a:t/>
            </a:r>
            <a:endParaRPr b="0" i="0" sz="1100" u="none" cap="none" strike="noStrike">
              <a:solidFill>
                <a:schemeClr val="lt1"/>
              </a:solidFill>
              <a:latin typeface="Helvetica Neue"/>
              <a:ea typeface="Helvetica Neue"/>
              <a:cs typeface="Helvetica Neue"/>
              <a:sym typeface="Helvetica Neue"/>
            </a:endParaRPr>
          </a:p>
          <a:p>
            <a:pPr indent="-222250" lvl="1" marL="431800" marR="0" rtl="0" algn="l">
              <a:lnSpc>
                <a:spcPct val="100000"/>
              </a:lnSpc>
              <a:spcBef>
                <a:spcPts val="0"/>
              </a:spcBef>
              <a:spcAft>
                <a:spcPts val="0"/>
              </a:spcAft>
              <a:buClr>
                <a:schemeClr val="lt1"/>
              </a:buClr>
              <a:buSzPts val="1300"/>
              <a:buFont typeface="Helvetica Neue"/>
              <a:buChar char="•"/>
            </a:pPr>
            <a:r>
              <a:rPr b="0" i="0" lang="en" sz="1600" u="none" cap="none" strike="noStrike">
                <a:solidFill>
                  <a:schemeClr val="lt1"/>
                </a:solidFill>
                <a:latin typeface="Helvetica Neue"/>
                <a:ea typeface="Helvetica Neue"/>
                <a:cs typeface="Helvetica Neue"/>
                <a:sym typeface="Helvetica Neue"/>
              </a:rPr>
              <a:t>Large amounts of spurious convection predicted, particularly along warm front in southwest OK</a:t>
            </a:r>
            <a:endParaRPr sz="700">
              <a:solidFill>
                <a:schemeClr val="lt1"/>
              </a:solidFill>
            </a:endParaRPr>
          </a:p>
          <a:p>
            <a:pPr indent="-222250" lvl="1" marL="431800" marR="0" rtl="0" algn="l">
              <a:lnSpc>
                <a:spcPct val="100000"/>
              </a:lnSpc>
              <a:spcBef>
                <a:spcPts val="0"/>
              </a:spcBef>
              <a:spcAft>
                <a:spcPts val="0"/>
              </a:spcAft>
              <a:buClr>
                <a:schemeClr val="lt1"/>
              </a:buClr>
              <a:buSzPts val="1300"/>
              <a:buFont typeface="Helvetica Neue"/>
              <a:buChar char="•"/>
            </a:pPr>
            <a:r>
              <a:rPr b="0" i="0" lang="en" sz="1600" u="none" cap="none" strike="noStrike">
                <a:solidFill>
                  <a:schemeClr val="lt1"/>
                </a:solidFill>
                <a:latin typeface="Helvetica Neue"/>
                <a:ea typeface="Helvetica Neue"/>
                <a:cs typeface="Helvetica Neue"/>
                <a:sym typeface="Helvetica Neue"/>
              </a:rPr>
              <a:t>WoFS fails to maintain tornado warned supercell moving into western OK</a:t>
            </a:r>
            <a:endParaRPr sz="700">
              <a:solidFill>
                <a:schemeClr val="lt1"/>
              </a:solidFill>
            </a:endParaRPr>
          </a:p>
        </p:txBody>
      </p:sp>
      <p:pic>
        <p:nvPicPr>
          <p:cNvPr descr="00z_uh_90_verif_for_real.gif" id="315" name="Google Shape;315;p44"/>
          <p:cNvPicPr preferRelativeResize="0"/>
          <p:nvPr/>
        </p:nvPicPr>
        <p:blipFill rotWithShape="1">
          <a:blip r:embed="rId3">
            <a:alphaModFix/>
          </a:blip>
          <a:srcRect b="0" l="0" r="0" t="0"/>
          <a:stretch/>
        </p:blipFill>
        <p:spPr>
          <a:xfrm>
            <a:off x="4262421" y="604449"/>
            <a:ext cx="4154726" cy="3934614"/>
          </a:xfrm>
          <a:prstGeom prst="rect">
            <a:avLst/>
          </a:prstGeom>
          <a:noFill/>
          <a:ln>
            <a:noFill/>
          </a:ln>
        </p:spPr>
      </p:pic>
      <p:sp>
        <p:nvSpPr>
          <p:cNvPr id="316" name="Google Shape;316;p44"/>
          <p:cNvSpPr txBox="1"/>
          <p:nvPr/>
        </p:nvSpPr>
        <p:spPr>
          <a:xfrm>
            <a:off x="4262425" y="604450"/>
            <a:ext cx="3554400" cy="354000"/>
          </a:xfrm>
          <a:prstGeom prst="rect">
            <a:avLst/>
          </a:prstGeom>
          <a:solidFill>
            <a:srgbClr val="FFFFFF"/>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1" i="0" lang="en" sz="1100" u="none" cap="none" strike="noStrike">
                <a:solidFill>
                  <a:srgbClr val="000000"/>
                </a:solidFill>
                <a:latin typeface="Arial"/>
                <a:ea typeface="Arial"/>
                <a:cs typeface="Arial"/>
                <a:sym typeface="Arial"/>
              </a:rPr>
              <a:t>4 May 2022, 00 - 03 UTC:  90th %tile of 2-5 km UH</a:t>
            </a:r>
            <a:endParaRPr sz="400"/>
          </a:p>
        </p:txBody>
      </p:sp>
      <p:sp>
        <p:nvSpPr>
          <p:cNvPr id="317" name="Google Shape;317;p44"/>
          <p:cNvSpPr txBox="1"/>
          <p:nvPr/>
        </p:nvSpPr>
        <p:spPr>
          <a:xfrm>
            <a:off x="4951538" y="3402247"/>
            <a:ext cx="2776500" cy="853200"/>
          </a:xfrm>
          <a:prstGeom prst="rect">
            <a:avLst/>
          </a:prstGeom>
          <a:solidFill>
            <a:srgbClr val="FFFFFF"/>
          </a:solidFill>
          <a:ln cap="flat" cmpd="sng" w="25400">
            <a:solidFill>
              <a:srgbClr val="212121">
                <a:alpha val="69800"/>
              </a:srgbClr>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1" lang="en" sz="1200" u="none" cap="none" strike="noStrike">
                <a:solidFill>
                  <a:srgbClr val="000000"/>
                </a:solidFill>
                <a:latin typeface="Arial"/>
                <a:ea typeface="Arial"/>
                <a:cs typeface="Arial"/>
                <a:sym typeface="Arial"/>
              </a:rPr>
              <a:t>Gray shading:  MRMS reflectivity &gt; 40 dBZ</a:t>
            </a:r>
            <a:endParaRPr sz="500"/>
          </a:p>
          <a:p>
            <a:pPr indent="0" lvl="0" marL="0" marR="0" rtl="0" algn="l">
              <a:lnSpc>
                <a:spcPct val="100000"/>
              </a:lnSpc>
              <a:spcBef>
                <a:spcPts val="0"/>
              </a:spcBef>
              <a:spcAft>
                <a:spcPts val="0"/>
              </a:spcAft>
              <a:buClr>
                <a:srgbClr val="000000"/>
              </a:buClr>
              <a:buSzPts val="1200"/>
              <a:buFont typeface="Arial"/>
              <a:buNone/>
            </a:pPr>
            <a:r>
              <a:rPr b="0" i="1" lang="en" sz="1200" u="none" cap="none" strike="noStrike">
                <a:solidFill>
                  <a:srgbClr val="000000"/>
                </a:solidFill>
                <a:latin typeface="Arial"/>
                <a:ea typeface="Arial"/>
                <a:cs typeface="Arial"/>
                <a:sym typeface="Arial"/>
              </a:rPr>
              <a:t>Red boxes/triangles:  Tornado warnings/reports</a:t>
            </a:r>
            <a:endParaRPr sz="5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p45"/>
          <p:cNvSpPr txBox="1"/>
          <p:nvPr>
            <p:ph type="title"/>
          </p:nvPr>
        </p:nvSpPr>
        <p:spPr>
          <a:xfrm>
            <a:off x="189900" y="0"/>
            <a:ext cx="8764200" cy="5727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r>
              <a:rPr lang="en"/>
              <a:t>WoFS-PHI: Blending WoFS and ProbSevere</a:t>
            </a:r>
            <a:endParaRPr/>
          </a:p>
        </p:txBody>
      </p:sp>
      <p:sp>
        <p:nvSpPr>
          <p:cNvPr id="323" name="Google Shape;323;p45"/>
          <p:cNvSpPr txBox="1"/>
          <p:nvPr/>
        </p:nvSpPr>
        <p:spPr>
          <a:xfrm>
            <a:off x="52800" y="3627400"/>
            <a:ext cx="4519200" cy="105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lt1"/>
                </a:solidFill>
              </a:rPr>
              <a:t>Strengths: </a:t>
            </a:r>
            <a:r>
              <a:rPr lang="en">
                <a:solidFill>
                  <a:schemeClr val="lt1"/>
                </a:solidFill>
              </a:rPr>
              <a:t>Current storm location; update frequency</a:t>
            </a:r>
            <a:endParaRPr>
              <a:solidFill>
                <a:schemeClr val="lt1"/>
              </a:solidFill>
            </a:endParaRPr>
          </a:p>
          <a:p>
            <a:pPr indent="0" lvl="0" marL="0" rtl="0" algn="l">
              <a:spcBef>
                <a:spcPts val="0"/>
              </a:spcBef>
              <a:spcAft>
                <a:spcPts val="0"/>
              </a:spcAft>
              <a:buNone/>
            </a:pPr>
            <a:r>
              <a:rPr lang="en">
                <a:solidFill>
                  <a:schemeClr val="lt1"/>
                </a:solidFill>
              </a:rPr>
              <a:t> </a:t>
            </a:r>
            <a:endParaRPr>
              <a:solidFill>
                <a:schemeClr val="lt1"/>
              </a:solidFill>
            </a:endParaRPr>
          </a:p>
          <a:p>
            <a:pPr indent="0" lvl="0" marL="0" rtl="0" algn="l">
              <a:spcBef>
                <a:spcPts val="0"/>
              </a:spcBef>
              <a:spcAft>
                <a:spcPts val="0"/>
              </a:spcAft>
              <a:buNone/>
            </a:pPr>
            <a:r>
              <a:rPr b="1" lang="en">
                <a:solidFill>
                  <a:schemeClr val="lt1"/>
                </a:solidFill>
              </a:rPr>
              <a:t>Weaknesses:</a:t>
            </a:r>
            <a:r>
              <a:rPr lang="en">
                <a:solidFill>
                  <a:schemeClr val="lt1"/>
                </a:solidFill>
              </a:rPr>
              <a:t> Future storm development; no spatial forecast information</a:t>
            </a:r>
            <a:endParaRPr>
              <a:solidFill>
                <a:schemeClr val="lt1"/>
              </a:solidFill>
            </a:endParaRPr>
          </a:p>
        </p:txBody>
      </p:sp>
      <p:sp>
        <p:nvSpPr>
          <p:cNvPr id="324" name="Google Shape;324;p45"/>
          <p:cNvSpPr txBox="1"/>
          <p:nvPr/>
        </p:nvSpPr>
        <p:spPr>
          <a:xfrm>
            <a:off x="867600" y="473225"/>
            <a:ext cx="2784000" cy="492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700">
                <a:solidFill>
                  <a:srgbClr val="F1C232"/>
                </a:solidFill>
              </a:rPr>
              <a:t>ProbSevere (PS)</a:t>
            </a:r>
            <a:endParaRPr b="1" sz="1700">
              <a:solidFill>
                <a:srgbClr val="F1C232"/>
              </a:solidFill>
            </a:endParaRPr>
          </a:p>
        </p:txBody>
      </p:sp>
      <p:sp>
        <p:nvSpPr>
          <p:cNvPr id="325" name="Google Shape;325;p45"/>
          <p:cNvSpPr txBox="1"/>
          <p:nvPr/>
        </p:nvSpPr>
        <p:spPr>
          <a:xfrm>
            <a:off x="396750" y="3227200"/>
            <a:ext cx="3725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u="sng">
                <a:solidFill>
                  <a:srgbClr val="FF9900"/>
                </a:solidFill>
                <a:hlinkClick r:id="rId3">
                  <a:extLst>
                    <a:ext uri="{A12FA001-AC4F-418D-AE19-62706E023703}">
                      <ahyp:hlinkClr val="tx"/>
                    </a:ext>
                  </a:extLst>
                </a:hlinkClick>
              </a:rPr>
              <a:t>https://cimss.ssec.wisc.edu/severe_conv/</a:t>
            </a:r>
            <a:endParaRPr b="1">
              <a:solidFill>
                <a:srgbClr val="FF9900"/>
              </a:solidFill>
            </a:endParaRPr>
          </a:p>
        </p:txBody>
      </p:sp>
      <p:grpSp>
        <p:nvGrpSpPr>
          <p:cNvPr id="326" name="Google Shape;326;p45"/>
          <p:cNvGrpSpPr/>
          <p:nvPr/>
        </p:nvGrpSpPr>
        <p:grpSpPr>
          <a:xfrm>
            <a:off x="688964" y="917742"/>
            <a:ext cx="3141267" cy="2364609"/>
            <a:chOff x="311713" y="1045963"/>
            <a:chExt cx="2479099" cy="2100381"/>
          </a:xfrm>
        </p:grpSpPr>
        <p:pic>
          <p:nvPicPr>
            <p:cNvPr id="327" name="Google Shape;327;p45"/>
            <p:cNvPicPr preferRelativeResize="0"/>
            <p:nvPr/>
          </p:nvPicPr>
          <p:blipFill>
            <a:blip r:embed="rId4">
              <a:alphaModFix/>
            </a:blip>
            <a:stretch>
              <a:fillRect/>
            </a:stretch>
          </p:blipFill>
          <p:spPr>
            <a:xfrm>
              <a:off x="311713" y="1045963"/>
              <a:ext cx="2448205" cy="2010477"/>
            </a:xfrm>
            <a:prstGeom prst="rect">
              <a:avLst/>
            </a:prstGeom>
            <a:noFill/>
            <a:ln>
              <a:noFill/>
            </a:ln>
          </p:spPr>
        </p:pic>
        <p:sp>
          <p:nvSpPr>
            <p:cNvPr id="328" name="Google Shape;328;p45"/>
            <p:cNvSpPr txBox="1"/>
            <p:nvPr/>
          </p:nvSpPr>
          <p:spPr>
            <a:xfrm>
              <a:off x="311728" y="2783944"/>
              <a:ext cx="2428800" cy="36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FFFF"/>
                  </a:solidFill>
                </a:rPr>
                <a:t>Valid 2232 UTC 6 May 2024</a:t>
              </a:r>
              <a:endParaRPr b="1">
                <a:solidFill>
                  <a:srgbClr val="FFFFFF"/>
                </a:solidFill>
              </a:endParaRPr>
            </a:p>
          </p:txBody>
        </p:sp>
        <p:sp>
          <p:nvSpPr>
            <p:cNvPr id="329" name="Google Shape;329;p45"/>
            <p:cNvSpPr txBox="1"/>
            <p:nvPr/>
          </p:nvSpPr>
          <p:spPr>
            <a:xfrm>
              <a:off x="1998512" y="1950921"/>
              <a:ext cx="792300" cy="23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FF"/>
                  </a:solidFill>
                </a:rPr>
                <a:t>PS objects</a:t>
              </a:r>
              <a:endParaRPr b="1">
                <a:solidFill>
                  <a:srgbClr val="FFFFFF"/>
                </a:solidFill>
              </a:endParaRPr>
            </a:p>
          </p:txBody>
        </p:sp>
        <p:cxnSp>
          <p:nvCxnSpPr>
            <p:cNvPr id="330" name="Google Shape;330;p45"/>
            <p:cNvCxnSpPr>
              <a:stCxn id="329" idx="1"/>
            </p:cNvCxnSpPr>
            <p:nvPr/>
          </p:nvCxnSpPr>
          <p:spPr>
            <a:xfrm rot="10800000">
              <a:off x="1632812" y="1266621"/>
              <a:ext cx="365700" cy="800700"/>
            </a:xfrm>
            <a:prstGeom prst="straightConnector1">
              <a:avLst/>
            </a:prstGeom>
            <a:noFill/>
            <a:ln cap="flat" cmpd="sng" w="9525">
              <a:solidFill>
                <a:srgbClr val="FFFFFF"/>
              </a:solidFill>
              <a:prstDash val="solid"/>
              <a:round/>
              <a:headEnd len="med" w="med" type="none"/>
              <a:tailEnd len="med" w="med" type="triangle"/>
            </a:ln>
          </p:spPr>
        </p:cxnSp>
        <p:cxnSp>
          <p:nvCxnSpPr>
            <p:cNvPr id="331" name="Google Shape;331;p45"/>
            <p:cNvCxnSpPr>
              <a:stCxn id="329" idx="1"/>
            </p:cNvCxnSpPr>
            <p:nvPr/>
          </p:nvCxnSpPr>
          <p:spPr>
            <a:xfrm rot="10800000">
              <a:off x="1664612" y="1573221"/>
              <a:ext cx="333900" cy="494100"/>
            </a:xfrm>
            <a:prstGeom prst="straightConnector1">
              <a:avLst/>
            </a:prstGeom>
            <a:noFill/>
            <a:ln cap="flat" cmpd="sng" w="9525">
              <a:solidFill>
                <a:srgbClr val="FFFFFF"/>
              </a:solidFill>
              <a:prstDash val="solid"/>
              <a:round/>
              <a:headEnd len="med" w="med" type="none"/>
              <a:tailEnd len="med" w="med" type="triangle"/>
            </a:ln>
          </p:spPr>
        </p:cxnSp>
        <p:cxnSp>
          <p:nvCxnSpPr>
            <p:cNvPr id="332" name="Google Shape;332;p45"/>
            <p:cNvCxnSpPr>
              <a:stCxn id="329" idx="1"/>
            </p:cNvCxnSpPr>
            <p:nvPr/>
          </p:nvCxnSpPr>
          <p:spPr>
            <a:xfrm rot="10800000">
              <a:off x="1587512" y="1821021"/>
              <a:ext cx="411000" cy="246300"/>
            </a:xfrm>
            <a:prstGeom prst="straightConnector1">
              <a:avLst/>
            </a:prstGeom>
            <a:noFill/>
            <a:ln cap="flat" cmpd="sng" w="9525">
              <a:solidFill>
                <a:srgbClr val="FFFFFF"/>
              </a:solidFill>
              <a:prstDash val="solid"/>
              <a:round/>
              <a:headEnd len="med" w="med" type="none"/>
              <a:tailEnd len="med" w="med" type="triangle"/>
            </a:ln>
          </p:spPr>
        </p:cxnSp>
        <p:cxnSp>
          <p:nvCxnSpPr>
            <p:cNvPr id="333" name="Google Shape;333;p45"/>
            <p:cNvCxnSpPr>
              <a:stCxn id="329" idx="1"/>
            </p:cNvCxnSpPr>
            <p:nvPr/>
          </p:nvCxnSpPr>
          <p:spPr>
            <a:xfrm flipH="1">
              <a:off x="1574012" y="2067321"/>
              <a:ext cx="424500" cy="16800"/>
            </a:xfrm>
            <a:prstGeom prst="straightConnector1">
              <a:avLst/>
            </a:prstGeom>
            <a:noFill/>
            <a:ln cap="flat" cmpd="sng" w="9525">
              <a:solidFill>
                <a:srgbClr val="FFFFFF"/>
              </a:solidFill>
              <a:prstDash val="solid"/>
              <a:round/>
              <a:headEnd len="med" w="med" type="none"/>
              <a:tailEnd len="med" w="med" type="triangle"/>
            </a:ln>
          </p:spPr>
        </p:cxnSp>
        <p:cxnSp>
          <p:nvCxnSpPr>
            <p:cNvPr id="334" name="Google Shape;334;p45"/>
            <p:cNvCxnSpPr>
              <a:stCxn id="329" idx="1"/>
            </p:cNvCxnSpPr>
            <p:nvPr/>
          </p:nvCxnSpPr>
          <p:spPr>
            <a:xfrm flipH="1">
              <a:off x="1547012" y="2067321"/>
              <a:ext cx="451500" cy="119100"/>
            </a:xfrm>
            <a:prstGeom prst="straightConnector1">
              <a:avLst/>
            </a:prstGeom>
            <a:noFill/>
            <a:ln cap="flat" cmpd="sng" w="9525">
              <a:solidFill>
                <a:srgbClr val="FFFFFF"/>
              </a:solidFill>
              <a:prstDash val="solid"/>
              <a:round/>
              <a:headEnd len="med" w="med" type="none"/>
              <a:tailEnd len="med" w="med" type="triangle"/>
            </a:ln>
          </p:spPr>
        </p:cxnSp>
        <p:cxnSp>
          <p:nvCxnSpPr>
            <p:cNvPr id="335" name="Google Shape;335;p45"/>
            <p:cNvCxnSpPr>
              <a:stCxn id="329" idx="1"/>
            </p:cNvCxnSpPr>
            <p:nvPr/>
          </p:nvCxnSpPr>
          <p:spPr>
            <a:xfrm flipH="1">
              <a:off x="1492712" y="2067321"/>
              <a:ext cx="505800" cy="210300"/>
            </a:xfrm>
            <a:prstGeom prst="straightConnector1">
              <a:avLst/>
            </a:prstGeom>
            <a:noFill/>
            <a:ln cap="flat" cmpd="sng" w="9525">
              <a:solidFill>
                <a:srgbClr val="FFFFFF"/>
              </a:solidFill>
              <a:prstDash val="solid"/>
              <a:round/>
              <a:headEnd len="med" w="med" type="none"/>
              <a:tailEnd len="med" w="med" type="triangle"/>
            </a:ln>
          </p:spPr>
        </p:cxnSp>
        <p:cxnSp>
          <p:nvCxnSpPr>
            <p:cNvPr id="336" name="Google Shape;336;p45"/>
            <p:cNvCxnSpPr>
              <a:stCxn id="329" idx="1"/>
            </p:cNvCxnSpPr>
            <p:nvPr/>
          </p:nvCxnSpPr>
          <p:spPr>
            <a:xfrm rot="10800000">
              <a:off x="1547012" y="1866621"/>
              <a:ext cx="451500" cy="200700"/>
            </a:xfrm>
            <a:prstGeom prst="straightConnector1">
              <a:avLst/>
            </a:prstGeom>
            <a:noFill/>
            <a:ln cap="flat" cmpd="sng" w="9525">
              <a:solidFill>
                <a:srgbClr val="FFFFFF"/>
              </a:solidFill>
              <a:prstDash val="solid"/>
              <a:round/>
              <a:headEnd len="med" w="med" type="none"/>
              <a:tailEnd len="med" w="med" type="triangle"/>
            </a:ln>
          </p:spPr>
        </p:cxnSp>
        <p:cxnSp>
          <p:nvCxnSpPr>
            <p:cNvPr id="337" name="Google Shape;337;p45"/>
            <p:cNvCxnSpPr>
              <a:stCxn id="329" idx="1"/>
            </p:cNvCxnSpPr>
            <p:nvPr/>
          </p:nvCxnSpPr>
          <p:spPr>
            <a:xfrm rot="10800000">
              <a:off x="1623812" y="1668021"/>
              <a:ext cx="374700" cy="399300"/>
            </a:xfrm>
            <a:prstGeom prst="straightConnector1">
              <a:avLst/>
            </a:prstGeom>
            <a:noFill/>
            <a:ln cap="flat" cmpd="sng" w="9525">
              <a:solidFill>
                <a:srgbClr val="FFFFFF"/>
              </a:solidFill>
              <a:prstDash val="solid"/>
              <a:round/>
              <a:headEnd len="med" w="med" type="none"/>
              <a:tailEnd len="med" w="med" type="triangle"/>
            </a:ln>
          </p:spPr>
        </p:cxnSp>
      </p:grpSp>
      <p:grpSp>
        <p:nvGrpSpPr>
          <p:cNvPr id="338" name="Google Shape;338;p45"/>
          <p:cNvGrpSpPr/>
          <p:nvPr/>
        </p:nvGrpSpPr>
        <p:grpSpPr>
          <a:xfrm>
            <a:off x="5568125" y="888800"/>
            <a:ext cx="2640900" cy="2369911"/>
            <a:chOff x="4319411" y="559791"/>
            <a:chExt cx="3338263" cy="2874012"/>
          </a:xfrm>
        </p:grpSpPr>
        <p:pic>
          <p:nvPicPr>
            <p:cNvPr id="339" name="Google Shape;339;p45"/>
            <p:cNvPicPr preferRelativeResize="0"/>
            <p:nvPr/>
          </p:nvPicPr>
          <p:blipFill>
            <a:blip r:embed="rId5">
              <a:alphaModFix/>
            </a:blip>
            <a:stretch>
              <a:fillRect/>
            </a:stretch>
          </p:blipFill>
          <p:spPr>
            <a:xfrm>
              <a:off x="4424402" y="559791"/>
              <a:ext cx="3233273" cy="2873972"/>
            </a:xfrm>
            <a:prstGeom prst="rect">
              <a:avLst/>
            </a:prstGeom>
            <a:noFill/>
            <a:ln cap="flat" cmpd="sng" w="9525">
              <a:solidFill>
                <a:srgbClr val="000000"/>
              </a:solidFill>
              <a:prstDash val="solid"/>
              <a:round/>
              <a:headEnd len="sm" w="sm" type="none"/>
              <a:tailEnd len="sm" w="sm" type="none"/>
            </a:ln>
          </p:spPr>
        </p:pic>
        <p:sp>
          <p:nvSpPr>
            <p:cNvPr id="340" name="Google Shape;340;p45"/>
            <p:cNvSpPr txBox="1"/>
            <p:nvPr/>
          </p:nvSpPr>
          <p:spPr>
            <a:xfrm>
              <a:off x="4373527" y="725627"/>
              <a:ext cx="1363500" cy="525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solidFill>
                    <a:srgbClr val="CC0000"/>
                  </a:solidFill>
                </a:rPr>
                <a:t>Valid 2230 UTC 6 May 2024</a:t>
              </a:r>
              <a:endParaRPr b="1" sz="1200">
                <a:solidFill>
                  <a:srgbClr val="CC0000"/>
                </a:solidFill>
              </a:endParaRPr>
            </a:p>
          </p:txBody>
        </p:sp>
        <p:sp>
          <p:nvSpPr>
            <p:cNvPr id="341" name="Google Shape;341;p45"/>
            <p:cNvSpPr txBox="1"/>
            <p:nvPr/>
          </p:nvSpPr>
          <p:spPr>
            <a:xfrm>
              <a:off x="4319411" y="2536803"/>
              <a:ext cx="1417500" cy="897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100"/>
                <a:t>Simulated reflectivity (gridded)</a:t>
              </a:r>
              <a:endParaRPr b="1" sz="1100"/>
            </a:p>
          </p:txBody>
        </p:sp>
      </p:grpSp>
      <p:sp>
        <p:nvSpPr>
          <p:cNvPr id="342" name="Google Shape;342;p45"/>
          <p:cNvSpPr txBox="1"/>
          <p:nvPr/>
        </p:nvSpPr>
        <p:spPr>
          <a:xfrm>
            <a:off x="4689575" y="3627400"/>
            <a:ext cx="4398000" cy="105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lt1"/>
                </a:solidFill>
              </a:rPr>
              <a:t>Strengths: </a:t>
            </a:r>
            <a:r>
              <a:rPr lang="en">
                <a:solidFill>
                  <a:schemeClr val="lt1"/>
                </a:solidFill>
              </a:rPr>
              <a:t>Future storm evolution, spatial forecasts</a:t>
            </a:r>
            <a:endParaRPr>
              <a:solidFill>
                <a:schemeClr val="lt1"/>
              </a:solidFill>
            </a:endParaRPr>
          </a:p>
          <a:p>
            <a:pPr indent="0" lvl="0" marL="0" rtl="0" algn="l">
              <a:spcBef>
                <a:spcPts val="0"/>
              </a:spcBef>
              <a:spcAft>
                <a:spcPts val="0"/>
              </a:spcAft>
              <a:buNone/>
            </a:pPr>
            <a:r>
              <a:rPr lang="en">
                <a:solidFill>
                  <a:schemeClr val="lt1"/>
                </a:solidFill>
              </a:rPr>
              <a:t> </a:t>
            </a:r>
            <a:endParaRPr>
              <a:solidFill>
                <a:schemeClr val="lt1"/>
              </a:solidFill>
            </a:endParaRPr>
          </a:p>
          <a:p>
            <a:pPr indent="0" lvl="0" marL="0" rtl="0" algn="l">
              <a:spcBef>
                <a:spcPts val="0"/>
              </a:spcBef>
              <a:spcAft>
                <a:spcPts val="0"/>
              </a:spcAft>
              <a:buNone/>
            </a:pPr>
            <a:r>
              <a:rPr b="1" lang="en" sz="1300">
                <a:solidFill>
                  <a:schemeClr val="lt1"/>
                </a:solidFill>
              </a:rPr>
              <a:t>Weaknesses:</a:t>
            </a:r>
            <a:r>
              <a:rPr lang="en" sz="1300">
                <a:solidFill>
                  <a:schemeClr val="lt1"/>
                </a:solidFill>
              </a:rPr>
              <a:t> Storm location (during spin-up), update frequency </a:t>
            </a:r>
            <a:endParaRPr sz="1300">
              <a:solidFill>
                <a:schemeClr val="lt1"/>
              </a:solidFill>
            </a:endParaRPr>
          </a:p>
        </p:txBody>
      </p:sp>
      <p:sp>
        <p:nvSpPr>
          <p:cNvPr id="343" name="Google Shape;343;p45"/>
          <p:cNvSpPr txBox="1"/>
          <p:nvPr/>
        </p:nvSpPr>
        <p:spPr>
          <a:xfrm>
            <a:off x="4763075" y="473225"/>
            <a:ext cx="4372200" cy="492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700">
                <a:solidFill>
                  <a:srgbClr val="F1C232"/>
                </a:solidFill>
              </a:rPr>
              <a:t>Warn-on-Forecast System (WoFS)</a:t>
            </a:r>
            <a:endParaRPr b="1" sz="1700">
              <a:solidFill>
                <a:srgbClr val="F1C232"/>
              </a:solidFill>
            </a:endParaRPr>
          </a:p>
        </p:txBody>
      </p:sp>
      <p:sp>
        <p:nvSpPr>
          <p:cNvPr id="344" name="Google Shape;344;p45"/>
          <p:cNvSpPr txBox="1"/>
          <p:nvPr/>
        </p:nvSpPr>
        <p:spPr>
          <a:xfrm>
            <a:off x="5628725" y="3242500"/>
            <a:ext cx="26409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300" u="sng">
                <a:solidFill>
                  <a:srgbClr val="FF9900"/>
                </a:solidFill>
                <a:hlinkClick r:id="rId6">
                  <a:extLst>
                    <a:ext uri="{A12FA001-AC4F-418D-AE19-62706E023703}">
                      <ahyp:hlinkClr val="tx"/>
                    </a:ext>
                  </a:extLst>
                </a:hlinkClick>
              </a:rPr>
              <a:t>https://cbwofs.nssl.noaa.gov/</a:t>
            </a:r>
            <a:endParaRPr b="1">
              <a:solidFill>
                <a:srgbClr val="FF9900"/>
              </a:solidFill>
            </a:endParaRPr>
          </a:p>
        </p:txBody>
      </p:sp>
      <p:cxnSp>
        <p:nvCxnSpPr>
          <p:cNvPr id="345" name="Google Shape;345;p45"/>
          <p:cNvCxnSpPr/>
          <p:nvPr/>
        </p:nvCxnSpPr>
        <p:spPr>
          <a:xfrm>
            <a:off x="4572000" y="473225"/>
            <a:ext cx="0" cy="4160100"/>
          </a:xfrm>
          <a:prstGeom prst="straightConnector1">
            <a:avLst/>
          </a:prstGeom>
          <a:noFill/>
          <a:ln cap="flat" cmpd="sng" w="9525">
            <a:solidFill>
              <a:schemeClr val="lt1"/>
            </a:solidFill>
            <a:prstDash val="solid"/>
            <a:round/>
            <a:headEnd len="med" w="med" type="none"/>
            <a:tailEnd len="med" w="med" type="none"/>
          </a:ln>
        </p:spPr>
      </p:cxn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p46"/>
          <p:cNvSpPr txBox="1"/>
          <p:nvPr>
            <p:ph type="title"/>
          </p:nvPr>
        </p:nvSpPr>
        <p:spPr>
          <a:xfrm>
            <a:off x="189900" y="75100"/>
            <a:ext cx="8764200" cy="572700"/>
          </a:xfrm>
          <a:prstGeom prst="rect">
            <a:avLst/>
          </a:prstGeom>
        </p:spPr>
        <p:txBody>
          <a:bodyPr anchorCtr="0" anchor="ctr" bIns="34275" lIns="68575" spcFirstLastPara="1" rIns="68575" wrap="square" tIns="34275">
            <a:normAutofit fontScale="90000"/>
          </a:bodyPr>
          <a:lstStyle/>
          <a:p>
            <a:pPr indent="0" lvl="0" marL="0" rtl="0" algn="ctr">
              <a:spcBef>
                <a:spcPts val="0"/>
              </a:spcBef>
              <a:spcAft>
                <a:spcPts val="0"/>
              </a:spcAft>
              <a:buNone/>
            </a:pPr>
            <a:r>
              <a:rPr lang="en"/>
              <a:t>ProbSevere objects extrapolated, gridded to WoFS  </a:t>
            </a:r>
            <a:endParaRPr/>
          </a:p>
        </p:txBody>
      </p:sp>
      <p:pic>
        <p:nvPicPr>
          <p:cNvPr id="351" name="Google Shape;351;p46"/>
          <p:cNvPicPr preferRelativeResize="0"/>
          <p:nvPr/>
        </p:nvPicPr>
        <p:blipFill>
          <a:blip r:embed="rId3">
            <a:alphaModFix/>
          </a:blip>
          <a:stretch>
            <a:fillRect/>
          </a:stretch>
        </p:blipFill>
        <p:spPr>
          <a:xfrm>
            <a:off x="2980650" y="781550"/>
            <a:ext cx="5973449" cy="3763750"/>
          </a:xfrm>
          <a:prstGeom prst="rect">
            <a:avLst/>
          </a:prstGeom>
          <a:noFill/>
          <a:ln>
            <a:noFill/>
          </a:ln>
        </p:spPr>
      </p:pic>
      <p:pic>
        <p:nvPicPr>
          <p:cNvPr id="352" name="Google Shape;352;p46"/>
          <p:cNvPicPr preferRelativeResize="0"/>
          <p:nvPr/>
        </p:nvPicPr>
        <p:blipFill rotWithShape="1">
          <a:blip r:embed="rId4">
            <a:alphaModFix/>
          </a:blip>
          <a:srcRect b="34674" l="40255" r="24373" t="36735"/>
          <a:stretch/>
        </p:blipFill>
        <p:spPr>
          <a:xfrm>
            <a:off x="203187" y="730598"/>
            <a:ext cx="2469468" cy="1646355"/>
          </a:xfrm>
          <a:prstGeom prst="rect">
            <a:avLst/>
          </a:prstGeom>
          <a:noFill/>
          <a:ln>
            <a:noFill/>
          </a:ln>
        </p:spPr>
      </p:pic>
      <p:sp>
        <p:nvSpPr>
          <p:cNvPr id="353" name="Google Shape;353;p46"/>
          <p:cNvSpPr/>
          <p:nvPr/>
        </p:nvSpPr>
        <p:spPr>
          <a:xfrm>
            <a:off x="768151" y="1486575"/>
            <a:ext cx="96224" cy="107225"/>
          </a:xfrm>
          <a:custGeom>
            <a:rect b="b" l="l" r="r" t="t"/>
            <a:pathLst>
              <a:path extrusionOk="0" h="1936" w="1879">
                <a:moveTo>
                  <a:pt x="1879" y="398"/>
                </a:moveTo>
                <a:lnTo>
                  <a:pt x="854" y="0"/>
                </a:lnTo>
                <a:lnTo>
                  <a:pt x="0" y="797"/>
                </a:lnTo>
                <a:lnTo>
                  <a:pt x="0" y="1936"/>
                </a:lnTo>
                <a:lnTo>
                  <a:pt x="968" y="1651"/>
                </a:lnTo>
                <a:lnTo>
                  <a:pt x="1823" y="1025"/>
                </a:lnTo>
                <a:close/>
              </a:path>
            </a:pathLst>
          </a:custGeom>
          <a:noFill/>
          <a:ln cap="flat" cmpd="sng" w="9525">
            <a:solidFill>
              <a:srgbClr val="0000FF"/>
            </a:solidFill>
            <a:prstDash val="solid"/>
            <a:round/>
            <a:headEnd len="med" w="med" type="none"/>
            <a:tailEnd len="med" w="med" type="none"/>
          </a:ln>
        </p:spPr>
      </p:sp>
      <p:sp>
        <p:nvSpPr>
          <p:cNvPr id="354" name="Google Shape;354;p46"/>
          <p:cNvSpPr/>
          <p:nvPr/>
        </p:nvSpPr>
        <p:spPr>
          <a:xfrm>
            <a:off x="945979" y="1339252"/>
            <a:ext cx="96242" cy="107221"/>
          </a:xfrm>
          <a:custGeom>
            <a:rect b="b" l="l" r="r" t="t"/>
            <a:pathLst>
              <a:path extrusionOk="0" h="1936" w="1879">
                <a:moveTo>
                  <a:pt x="1879" y="398"/>
                </a:moveTo>
                <a:lnTo>
                  <a:pt x="854" y="0"/>
                </a:lnTo>
                <a:lnTo>
                  <a:pt x="0" y="797"/>
                </a:lnTo>
                <a:lnTo>
                  <a:pt x="0" y="1936"/>
                </a:lnTo>
                <a:lnTo>
                  <a:pt x="968" y="1651"/>
                </a:lnTo>
                <a:lnTo>
                  <a:pt x="1823" y="1025"/>
                </a:lnTo>
                <a:close/>
              </a:path>
            </a:pathLst>
          </a:custGeom>
          <a:noFill/>
          <a:ln cap="flat" cmpd="sng" w="9525">
            <a:solidFill>
              <a:srgbClr val="0000FF"/>
            </a:solidFill>
            <a:prstDash val="solid"/>
            <a:round/>
            <a:headEnd len="med" w="med" type="none"/>
            <a:tailEnd len="med" w="med" type="none"/>
          </a:ln>
        </p:spPr>
      </p:sp>
      <p:sp>
        <p:nvSpPr>
          <p:cNvPr id="355" name="Google Shape;355;p46"/>
          <p:cNvSpPr/>
          <p:nvPr/>
        </p:nvSpPr>
        <p:spPr>
          <a:xfrm>
            <a:off x="1119615" y="1208273"/>
            <a:ext cx="96242" cy="107221"/>
          </a:xfrm>
          <a:custGeom>
            <a:rect b="b" l="l" r="r" t="t"/>
            <a:pathLst>
              <a:path extrusionOk="0" h="1936" w="1879">
                <a:moveTo>
                  <a:pt x="1879" y="398"/>
                </a:moveTo>
                <a:lnTo>
                  <a:pt x="854" y="0"/>
                </a:lnTo>
                <a:lnTo>
                  <a:pt x="0" y="797"/>
                </a:lnTo>
                <a:lnTo>
                  <a:pt x="0" y="1936"/>
                </a:lnTo>
                <a:lnTo>
                  <a:pt x="968" y="1651"/>
                </a:lnTo>
                <a:lnTo>
                  <a:pt x="1823" y="1025"/>
                </a:lnTo>
                <a:close/>
              </a:path>
            </a:pathLst>
          </a:custGeom>
          <a:noFill/>
          <a:ln cap="flat" cmpd="sng" w="9525">
            <a:solidFill>
              <a:srgbClr val="0000FF"/>
            </a:solidFill>
            <a:prstDash val="solid"/>
            <a:round/>
            <a:headEnd len="med" w="med" type="none"/>
            <a:tailEnd len="med" w="med" type="none"/>
          </a:ln>
        </p:spPr>
      </p:sp>
      <p:sp>
        <p:nvSpPr>
          <p:cNvPr id="356" name="Google Shape;356;p46"/>
          <p:cNvSpPr/>
          <p:nvPr/>
        </p:nvSpPr>
        <p:spPr>
          <a:xfrm>
            <a:off x="1304929" y="1067933"/>
            <a:ext cx="96242" cy="107221"/>
          </a:xfrm>
          <a:custGeom>
            <a:rect b="b" l="l" r="r" t="t"/>
            <a:pathLst>
              <a:path extrusionOk="0" h="1936" w="1879">
                <a:moveTo>
                  <a:pt x="1879" y="398"/>
                </a:moveTo>
                <a:lnTo>
                  <a:pt x="854" y="0"/>
                </a:lnTo>
                <a:lnTo>
                  <a:pt x="0" y="797"/>
                </a:lnTo>
                <a:lnTo>
                  <a:pt x="0" y="1936"/>
                </a:lnTo>
                <a:lnTo>
                  <a:pt x="968" y="1651"/>
                </a:lnTo>
                <a:lnTo>
                  <a:pt x="1823" y="1025"/>
                </a:lnTo>
                <a:close/>
              </a:path>
            </a:pathLst>
          </a:custGeom>
          <a:noFill/>
          <a:ln cap="flat" cmpd="sng" w="9525">
            <a:solidFill>
              <a:srgbClr val="0000FF"/>
            </a:solidFill>
            <a:prstDash val="solid"/>
            <a:round/>
            <a:headEnd len="med" w="med" type="none"/>
            <a:tailEnd len="med" w="med" type="none"/>
          </a:ln>
        </p:spPr>
      </p:sp>
      <p:sp>
        <p:nvSpPr>
          <p:cNvPr id="357" name="Google Shape;357;p46"/>
          <p:cNvSpPr/>
          <p:nvPr/>
        </p:nvSpPr>
        <p:spPr>
          <a:xfrm>
            <a:off x="763400" y="1067925"/>
            <a:ext cx="637775" cy="528025"/>
          </a:xfrm>
          <a:custGeom>
            <a:rect b="b" l="l" r="r" t="t"/>
            <a:pathLst>
              <a:path extrusionOk="0" h="21121" w="25511">
                <a:moveTo>
                  <a:pt x="23523" y="0"/>
                </a:moveTo>
                <a:lnTo>
                  <a:pt x="21701" y="1739"/>
                </a:lnTo>
                <a:lnTo>
                  <a:pt x="15986" y="5632"/>
                </a:lnTo>
                <a:lnTo>
                  <a:pt x="13998" y="7371"/>
                </a:lnTo>
                <a:lnTo>
                  <a:pt x="9029" y="10850"/>
                </a:lnTo>
                <a:lnTo>
                  <a:pt x="6958" y="12755"/>
                </a:lnTo>
                <a:lnTo>
                  <a:pt x="1657" y="16814"/>
                </a:lnTo>
                <a:lnTo>
                  <a:pt x="0" y="18470"/>
                </a:lnTo>
                <a:lnTo>
                  <a:pt x="166" y="21121"/>
                </a:lnTo>
                <a:lnTo>
                  <a:pt x="3148" y="19878"/>
                </a:lnTo>
                <a:lnTo>
                  <a:pt x="3810" y="18884"/>
                </a:lnTo>
                <a:lnTo>
                  <a:pt x="9691" y="14329"/>
                </a:lnTo>
                <a:lnTo>
                  <a:pt x="11679" y="12838"/>
                </a:lnTo>
                <a:lnTo>
                  <a:pt x="17725" y="8200"/>
                </a:lnTo>
                <a:lnTo>
                  <a:pt x="25511" y="2071"/>
                </a:lnTo>
                <a:lnTo>
                  <a:pt x="25511" y="911"/>
                </a:lnTo>
                <a:close/>
              </a:path>
            </a:pathLst>
          </a:custGeom>
          <a:noFill/>
          <a:ln cap="flat" cmpd="sng" w="9525">
            <a:solidFill>
              <a:srgbClr val="0000FF"/>
            </a:solidFill>
            <a:prstDash val="solid"/>
            <a:round/>
            <a:headEnd len="med" w="med" type="none"/>
            <a:tailEnd len="med" w="med" type="none"/>
          </a:ln>
        </p:spPr>
      </p:sp>
      <p:grpSp>
        <p:nvGrpSpPr>
          <p:cNvPr id="358" name="Google Shape;358;p46"/>
          <p:cNvGrpSpPr/>
          <p:nvPr/>
        </p:nvGrpSpPr>
        <p:grpSpPr>
          <a:xfrm>
            <a:off x="395390" y="2783455"/>
            <a:ext cx="2014516" cy="1889369"/>
            <a:chOff x="239374" y="2772775"/>
            <a:chExt cx="2397092" cy="2220958"/>
          </a:xfrm>
        </p:grpSpPr>
        <p:grpSp>
          <p:nvGrpSpPr>
            <p:cNvPr id="359" name="Google Shape;359;p46"/>
            <p:cNvGrpSpPr/>
            <p:nvPr/>
          </p:nvGrpSpPr>
          <p:grpSpPr>
            <a:xfrm>
              <a:off x="239374" y="2772775"/>
              <a:ext cx="2397092" cy="2220958"/>
              <a:chOff x="239374" y="2772775"/>
              <a:chExt cx="2397092" cy="2220958"/>
            </a:xfrm>
          </p:grpSpPr>
          <p:pic>
            <p:nvPicPr>
              <p:cNvPr id="360" name="Google Shape;360;p46"/>
              <p:cNvPicPr preferRelativeResize="0"/>
              <p:nvPr/>
            </p:nvPicPr>
            <p:blipFill>
              <a:blip r:embed="rId5">
                <a:alphaModFix/>
              </a:blip>
              <a:stretch>
                <a:fillRect/>
              </a:stretch>
            </p:blipFill>
            <p:spPr>
              <a:xfrm>
                <a:off x="239374" y="2772775"/>
                <a:ext cx="2397092" cy="2220958"/>
              </a:xfrm>
              <a:prstGeom prst="rect">
                <a:avLst/>
              </a:prstGeom>
              <a:noFill/>
              <a:ln cap="flat" cmpd="sng" w="9525">
                <a:solidFill>
                  <a:srgbClr val="000000"/>
                </a:solidFill>
                <a:prstDash val="solid"/>
                <a:round/>
                <a:headEnd len="sm" w="sm" type="none"/>
                <a:tailEnd len="sm" w="sm" type="none"/>
              </a:ln>
            </p:spPr>
          </p:pic>
          <p:sp>
            <p:nvSpPr>
              <p:cNvPr id="361" name="Google Shape;361;p46"/>
              <p:cNvSpPr/>
              <p:nvPr/>
            </p:nvSpPr>
            <p:spPr>
              <a:xfrm>
                <a:off x="1219500" y="3788350"/>
                <a:ext cx="348150" cy="292250"/>
              </a:xfrm>
              <a:custGeom>
                <a:rect b="b" l="l" r="r" t="t"/>
                <a:pathLst>
                  <a:path extrusionOk="0" h="11690" w="13926">
                    <a:moveTo>
                      <a:pt x="3752" y="5701"/>
                    </a:moveTo>
                    <a:lnTo>
                      <a:pt x="0" y="9092"/>
                    </a:lnTo>
                    <a:lnTo>
                      <a:pt x="216" y="11690"/>
                    </a:lnTo>
                    <a:lnTo>
                      <a:pt x="2742" y="10896"/>
                    </a:lnTo>
                    <a:lnTo>
                      <a:pt x="3608" y="9742"/>
                    </a:lnTo>
                    <a:lnTo>
                      <a:pt x="9669" y="4835"/>
                    </a:lnTo>
                    <a:lnTo>
                      <a:pt x="13710" y="1948"/>
                    </a:lnTo>
                    <a:lnTo>
                      <a:pt x="13926" y="722"/>
                    </a:lnTo>
                    <a:lnTo>
                      <a:pt x="11689" y="0"/>
                    </a:lnTo>
                    <a:lnTo>
                      <a:pt x="10246" y="577"/>
                    </a:lnTo>
                    <a:lnTo>
                      <a:pt x="7937" y="2670"/>
                    </a:lnTo>
                    <a:close/>
                  </a:path>
                </a:pathLst>
              </a:custGeom>
              <a:solidFill>
                <a:schemeClr val="dk2"/>
              </a:solidFill>
              <a:ln cap="flat" cmpd="sng" w="28575">
                <a:solidFill>
                  <a:srgbClr val="0000FF"/>
                </a:solidFill>
                <a:prstDash val="solid"/>
                <a:round/>
                <a:headEnd len="med" w="med" type="none"/>
                <a:tailEnd len="med" w="med" type="none"/>
              </a:ln>
            </p:spPr>
          </p:sp>
        </p:grpSp>
        <p:grpSp>
          <p:nvGrpSpPr>
            <p:cNvPr id="362" name="Google Shape;362;p46"/>
            <p:cNvGrpSpPr/>
            <p:nvPr/>
          </p:nvGrpSpPr>
          <p:grpSpPr>
            <a:xfrm>
              <a:off x="1296825" y="3733750"/>
              <a:ext cx="291900" cy="291900"/>
              <a:chOff x="2820825" y="3276550"/>
              <a:chExt cx="291900" cy="291900"/>
            </a:xfrm>
          </p:grpSpPr>
          <p:sp>
            <p:nvSpPr>
              <p:cNvPr id="363" name="Google Shape;363;p46"/>
              <p:cNvSpPr/>
              <p:nvPr/>
            </p:nvSpPr>
            <p:spPr>
              <a:xfrm>
                <a:off x="2936025" y="3391750"/>
                <a:ext cx="61500" cy="61500"/>
              </a:xfrm>
              <a:prstGeom prst="ellipse">
                <a:avLst/>
              </a:prstGeom>
              <a:solidFill>
                <a:srgbClr val="FF9900"/>
              </a:solidFill>
              <a:ln cap="flat" cmpd="sng" w="952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64" name="Google Shape;364;p46"/>
              <p:cNvSpPr/>
              <p:nvPr/>
            </p:nvSpPr>
            <p:spPr>
              <a:xfrm>
                <a:off x="2859225" y="3314950"/>
                <a:ext cx="215100" cy="215100"/>
              </a:xfrm>
              <a:prstGeom prst="ellipse">
                <a:avLst/>
              </a:prstGeom>
              <a:noFill/>
              <a:ln cap="flat" cmpd="sng" w="952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365" name="Google Shape;365;p46"/>
              <p:cNvGrpSpPr/>
              <p:nvPr/>
            </p:nvGrpSpPr>
            <p:grpSpPr>
              <a:xfrm>
                <a:off x="2820825" y="3276550"/>
                <a:ext cx="291900" cy="291900"/>
                <a:chOff x="1709300" y="3443775"/>
                <a:chExt cx="291900" cy="291900"/>
              </a:xfrm>
            </p:grpSpPr>
            <p:sp>
              <p:nvSpPr>
                <p:cNvPr id="366" name="Google Shape;366;p46"/>
                <p:cNvSpPr/>
                <p:nvPr/>
              </p:nvSpPr>
              <p:spPr>
                <a:xfrm>
                  <a:off x="1709300" y="3443775"/>
                  <a:ext cx="291900" cy="291900"/>
                </a:xfrm>
                <a:prstGeom prst="ellipse">
                  <a:avLst/>
                </a:prstGeom>
                <a:noFill/>
                <a:ln cap="flat" cmpd="sng" w="952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67" name="Google Shape;367;p46"/>
                <p:cNvSpPr/>
                <p:nvPr/>
              </p:nvSpPr>
              <p:spPr>
                <a:xfrm>
                  <a:off x="1779050" y="3513525"/>
                  <a:ext cx="152400" cy="152400"/>
                </a:xfrm>
                <a:prstGeom prst="ellipse">
                  <a:avLst/>
                </a:prstGeom>
                <a:noFill/>
                <a:ln cap="flat" cmpd="sng" w="952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grpSp>
      <p:sp>
        <p:nvSpPr>
          <p:cNvPr id="368" name="Google Shape;368;p46"/>
          <p:cNvSpPr/>
          <p:nvPr/>
        </p:nvSpPr>
        <p:spPr>
          <a:xfrm>
            <a:off x="1193250" y="2459750"/>
            <a:ext cx="418800" cy="240900"/>
          </a:xfrm>
          <a:prstGeom prst="downArrow">
            <a:avLst>
              <a:gd fmla="val 50000" name="adj1"/>
              <a:gd fmla="val 50000" name="adj2"/>
            </a:avLst>
          </a:prstGeom>
          <a:solidFill>
            <a:srgbClr val="FF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5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5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5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5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pic>
        <p:nvPicPr>
          <p:cNvPr id="373" name="Google Shape;373;p47"/>
          <p:cNvPicPr preferRelativeResize="0"/>
          <p:nvPr/>
        </p:nvPicPr>
        <p:blipFill>
          <a:blip r:embed="rId3">
            <a:alphaModFix/>
          </a:blip>
          <a:stretch>
            <a:fillRect/>
          </a:stretch>
        </p:blipFill>
        <p:spPr>
          <a:xfrm>
            <a:off x="594375" y="1668888"/>
            <a:ext cx="1916100" cy="2148355"/>
          </a:xfrm>
          <a:prstGeom prst="rect">
            <a:avLst/>
          </a:prstGeom>
          <a:noFill/>
          <a:ln>
            <a:noFill/>
          </a:ln>
        </p:spPr>
      </p:pic>
      <p:sp>
        <p:nvSpPr>
          <p:cNvPr id="374" name="Google Shape;374;p47"/>
          <p:cNvSpPr txBox="1"/>
          <p:nvPr>
            <p:ph type="title"/>
          </p:nvPr>
        </p:nvSpPr>
        <p:spPr>
          <a:xfrm>
            <a:off x="0" y="0"/>
            <a:ext cx="9144000" cy="880200"/>
          </a:xfrm>
          <a:prstGeom prst="rect">
            <a:avLst/>
          </a:prstGeom>
        </p:spPr>
        <p:txBody>
          <a:bodyPr anchorCtr="0" anchor="ctr" bIns="34275" lIns="68575" spcFirstLastPara="1" rIns="68575" wrap="square" tIns="34275">
            <a:normAutofit fontScale="90000"/>
          </a:bodyPr>
          <a:lstStyle/>
          <a:p>
            <a:pPr indent="0" lvl="0" marL="0" rtl="0" algn="ctr">
              <a:spcBef>
                <a:spcPts val="0"/>
              </a:spcBef>
              <a:spcAft>
                <a:spcPts val="0"/>
              </a:spcAft>
              <a:buNone/>
            </a:pPr>
            <a:r>
              <a:rPr lang="en"/>
              <a:t>WoFS: Temporal aggregation -&gt; ensemble mean -&gt; </a:t>
            </a:r>
            <a:endParaRPr/>
          </a:p>
          <a:p>
            <a:pPr indent="0" lvl="0" marL="0" rtl="0" algn="ctr">
              <a:spcBef>
                <a:spcPts val="0"/>
              </a:spcBef>
              <a:spcAft>
                <a:spcPts val="0"/>
              </a:spcAft>
              <a:buNone/>
            </a:pPr>
            <a:r>
              <a:rPr lang="en"/>
              <a:t>predictors from multiple points  </a:t>
            </a:r>
            <a:endParaRPr/>
          </a:p>
        </p:txBody>
      </p:sp>
      <p:grpSp>
        <p:nvGrpSpPr>
          <p:cNvPr id="375" name="Google Shape;375;p47"/>
          <p:cNvGrpSpPr/>
          <p:nvPr/>
        </p:nvGrpSpPr>
        <p:grpSpPr>
          <a:xfrm>
            <a:off x="1015600" y="2279850"/>
            <a:ext cx="291900" cy="291900"/>
            <a:chOff x="2330975" y="3479750"/>
            <a:chExt cx="291900" cy="291900"/>
          </a:xfrm>
        </p:grpSpPr>
        <p:sp>
          <p:nvSpPr>
            <p:cNvPr id="376" name="Google Shape;376;p47"/>
            <p:cNvSpPr/>
            <p:nvPr/>
          </p:nvSpPr>
          <p:spPr>
            <a:xfrm>
              <a:off x="2446175" y="3594950"/>
              <a:ext cx="61500" cy="61500"/>
            </a:xfrm>
            <a:prstGeom prst="ellipse">
              <a:avLst/>
            </a:prstGeom>
            <a:solidFill>
              <a:srgbClr val="FF9900"/>
            </a:solidFill>
            <a:ln cap="flat" cmpd="sng" w="952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77" name="Google Shape;377;p47"/>
            <p:cNvSpPr/>
            <p:nvPr/>
          </p:nvSpPr>
          <p:spPr>
            <a:xfrm>
              <a:off x="2369375" y="3518150"/>
              <a:ext cx="215100" cy="215100"/>
            </a:xfrm>
            <a:prstGeom prst="ellipse">
              <a:avLst/>
            </a:prstGeom>
            <a:noFill/>
            <a:ln cap="flat" cmpd="sng" w="952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378" name="Google Shape;378;p47"/>
            <p:cNvGrpSpPr/>
            <p:nvPr/>
          </p:nvGrpSpPr>
          <p:grpSpPr>
            <a:xfrm>
              <a:off x="2330975" y="3479750"/>
              <a:ext cx="291900" cy="291900"/>
              <a:chOff x="1709300" y="3443775"/>
              <a:chExt cx="291900" cy="291900"/>
            </a:xfrm>
          </p:grpSpPr>
          <p:sp>
            <p:nvSpPr>
              <p:cNvPr id="379" name="Google Shape;379;p47"/>
              <p:cNvSpPr/>
              <p:nvPr/>
            </p:nvSpPr>
            <p:spPr>
              <a:xfrm>
                <a:off x="1709300" y="3443775"/>
                <a:ext cx="291900" cy="291900"/>
              </a:xfrm>
              <a:prstGeom prst="ellipse">
                <a:avLst/>
              </a:prstGeom>
              <a:noFill/>
              <a:ln cap="flat" cmpd="sng" w="952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80" name="Google Shape;380;p47"/>
              <p:cNvSpPr/>
              <p:nvPr/>
            </p:nvSpPr>
            <p:spPr>
              <a:xfrm>
                <a:off x="1779050" y="3513525"/>
                <a:ext cx="152400" cy="152400"/>
              </a:xfrm>
              <a:prstGeom prst="ellipse">
                <a:avLst/>
              </a:prstGeom>
              <a:noFill/>
              <a:ln cap="flat" cmpd="sng" w="952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pic>
        <p:nvPicPr>
          <p:cNvPr id="381" name="Google Shape;381;p47"/>
          <p:cNvPicPr preferRelativeResize="0"/>
          <p:nvPr/>
        </p:nvPicPr>
        <p:blipFill rotWithShape="1">
          <a:blip r:embed="rId4">
            <a:alphaModFix/>
          </a:blip>
          <a:srcRect b="0" l="0" r="35917" t="0"/>
          <a:stretch/>
        </p:blipFill>
        <p:spPr>
          <a:xfrm>
            <a:off x="5442900" y="1061125"/>
            <a:ext cx="3564751" cy="3396300"/>
          </a:xfrm>
          <a:prstGeom prst="rect">
            <a:avLst/>
          </a:prstGeom>
          <a:noFill/>
          <a:ln>
            <a:noFill/>
          </a:ln>
        </p:spPr>
      </p:pic>
      <p:pic>
        <p:nvPicPr>
          <p:cNvPr id="382" name="Google Shape;382;p47"/>
          <p:cNvPicPr preferRelativeResize="0"/>
          <p:nvPr/>
        </p:nvPicPr>
        <p:blipFill>
          <a:blip r:embed="rId5">
            <a:alphaModFix/>
          </a:blip>
          <a:stretch>
            <a:fillRect/>
          </a:stretch>
        </p:blipFill>
        <p:spPr>
          <a:xfrm>
            <a:off x="2616600" y="1668888"/>
            <a:ext cx="2041906" cy="2148349"/>
          </a:xfrm>
          <a:prstGeom prst="rect">
            <a:avLst/>
          </a:prstGeom>
          <a:noFill/>
          <a:ln>
            <a:noFill/>
          </a:ln>
        </p:spPr>
      </p:pic>
      <p:sp>
        <p:nvSpPr>
          <p:cNvPr id="383" name="Google Shape;383;p47"/>
          <p:cNvSpPr txBox="1"/>
          <p:nvPr/>
        </p:nvSpPr>
        <p:spPr>
          <a:xfrm>
            <a:off x="689425" y="3920163"/>
            <a:ext cx="3810000" cy="435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lt1"/>
                </a:solidFill>
              </a:rPr>
              <a:t>Ensemble mean of temporal maximum UH, reflectivity </a:t>
            </a:r>
            <a:endParaRPr sz="1800">
              <a:solidFill>
                <a:schemeClr val="lt1"/>
              </a:solidFill>
            </a:endParaRPr>
          </a:p>
        </p:txBody>
      </p:sp>
      <p:grpSp>
        <p:nvGrpSpPr>
          <p:cNvPr id="384" name="Google Shape;384;p47"/>
          <p:cNvGrpSpPr/>
          <p:nvPr/>
        </p:nvGrpSpPr>
        <p:grpSpPr>
          <a:xfrm>
            <a:off x="3036388" y="2279838"/>
            <a:ext cx="291900" cy="291900"/>
            <a:chOff x="2330975" y="3479750"/>
            <a:chExt cx="291900" cy="291900"/>
          </a:xfrm>
        </p:grpSpPr>
        <p:sp>
          <p:nvSpPr>
            <p:cNvPr id="385" name="Google Shape;385;p47"/>
            <p:cNvSpPr/>
            <p:nvPr/>
          </p:nvSpPr>
          <p:spPr>
            <a:xfrm>
              <a:off x="2446175" y="3594950"/>
              <a:ext cx="61500" cy="61500"/>
            </a:xfrm>
            <a:prstGeom prst="ellipse">
              <a:avLst/>
            </a:prstGeom>
            <a:solidFill>
              <a:srgbClr val="FF9900"/>
            </a:solidFill>
            <a:ln cap="flat" cmpd="sng" w="952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86" name="Google Shape;386;p47"/>
            <p:cNvSpPr/>
            <p:nvPr/>
          </p:nvSpPr>
          <p:spPr>
            <a:xfrm>
              <a:off x="2369375" y="3518150"/>
              <a:ext cx="215100" cy="215100"/>
            </a:xfrm>
            <a:prstGeom prst="ellipse">
              <a:avLst/>
            </a:prstGeom>
            <a:noFill/>
            <a:ln cap="flat" cmpd="sng" w="952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387" name="Google Shape;387;p47"/>
            <p:cNvGrpSpPr/>
            <p:nvPr/>
          </p:nvGrpSpPr>
          <p:grpSpPr>
            <a:xfrm>
              <a:off x="2330975" y="3479750"/>
              <a:ext cx="291900" cy="291900"/>
              <a:chOff x="1709300" y="3443775"/>
              <a:chExt cx="291900" cy="291900"/>
            </a:xfrm>
          </p:grpSpPr>
          <p:sp>
            <p:nvSpPr>
              <p:cNvPr id="388" name="Google Shape;388;p47"/>
              <p:cNvSpPr/>
              <p:nvPr/>
            </p:nvSpPr>
            <p:spPr>
              <a:xfrm>
                <a:off x="1709300" y="3443775"/>
                <a:ext cx="291900" cy="291900"/>
              </a:xfrm>
              <a:prstGeom prst="ellipse">
                <a:avLst/>
              </a:prstGeom>
              <a:noFill/>
              <a:ln cap="flat" cmpd="sng" w="952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89" name="Google Shape;389;p47"/>
              <p:cNvSpPr/>
              <p:nvPr/>
            </p:nvSpPr>
            <p:spPr>
              <a:xfrm>
                <a:off x="1779050" y="3513525"/>
                <a:ext cx="152400" cy="152400"/>
              </a:xfrm>
              <a:prstGeom prst="ellipse">
                <a:avLst/>
              </a:prstGeom>
              <a:noFill/>
              <a:ln cap="flat" cmpd="sng" w="952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id="394" name="Google Shape;394;p48"/>
          <p:cNvSpPr txBox="1"/>
          <p:nvPr>
            <p:ph type="title"/>
          </p:nvPr>
        </p:nvSpPr>
        <p:spPr>
          <a:xfrm>
            <a:off x="-100" y="0"/>
            <a:ext cx="9144000" cy="9321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SzPts val="990"/>
              <a:buNone/>
            </a:pPr>
            <a:r>
              <a:rPr lang="en" sz="2320"/>
              <a:t>Random forests (RFs) are trained on spatial data using observed storm reports/warnings as targets</a:t>
            </a:r>
            <a:endParaRPr sz="2320"/>
          </a:p>
        </p:txBody>
      </p:sp>
      <p:pic>
        <p:nvPicPr>
          <p:cNvPr id="395" name="Google Shape;395;p48"/>
          <p:cNvPicPr preferRelativeResize="0"/>
          <p:nvPr/>
        </p:nvPicPr>
        <p:blipFill rotWithShape="1">
          <a:blip r:embed="rId3">
            <a:alphaModFix/>
          </a:blip>
          <a:srcRect b="0" l="45504" r="0" t="0"/>
          <a:stretch/>
        </p:blipFill>
        <p:spPr>
          <a:xfrm>
            <a:off x="2061002" y="3647113"/>
            <a:ext cx="1327800" cy="932100"/>
          </a:xfrm>
          <a:prstGeom prst="rect">
            <a:avLst/>
          </a:prstGeom>
          <a:noFill/>
          <a:ln>
            <a:noFill/>
          </a:ln>
        </p:spPr>
      </p:pic>
      <p:pic>
        <p:nvPicPr>
          <p:cNvPr id="396" name="Google Shape;396;p48"/>
          <p:cNvPicPr preferRelativeResize="0"/>
          <p:nvPr/>
        </p:nvPicPr>
        <p:blipFill>
          <a:blip r:embed="rId4">
            <a:alphaModFix/>
          </a:blip>
          <a:stretch>
            <a:fillRect/>
          </a:stretch>
        </p:blipFill>
        <p:spPr>
          <a:xfrm>
            <a:off x="2944850" y="1098325"/>
            <a:ext cx="2116000" cy="420398"/>
          </a:xfrm>
          <a:prstGeom prst="rect">
            <a:avLst/>
          </a:prstGeom>
          <a:noFill/>
          <a:ln>
            <a:noFill/>
          </a:ln>
        </p:spPr>
      </p:pic>
      <p:pic>
        <p:nvPicPr>
          <p:cNvPr id="397" name="Google Shape;397;p48"/>
          <p:cNvPicPr preferRelativeResize="0"/>
          <p:nvPr/>
        </p:nvPicPr>
        <p:blipFill>
          <a:blip r:embed="rId5">
            <a:alphaModFix/>
          </a:blip>
          <a:stretch>
            <a:fillRect/>
          </a:stretch>
        </p:blipFill>
        <p:spPr>
          <a:xfrm>
            <a:off x="1190850" y="1035075"/>
            <a:ext cx="870150" cy="932100"/>
          </a:xfrm>
          <a:prstGeom prst="rect">
            <a:avLst/>
          </a:prstGeom>
          <a:noFill/>
          <a:ln>
            <a:noFill/>
          </a:ln>
        </p:spPr>
      </p:pic>
      <p:pic>
        <p:nvPicPr>
          <p:cNvPr id="398" name="Google Shape;398;p48"/>
          <p:cNvPicPr preferRelativeResize="0"/>
          <p:nvPr/>
        </p:nvPicPr>
        <p:blipFill>
          <a:blip r:embed="rId6">
            <a:alphaModFix/>
          </a:blip>
          <a:stretch>
            <a:fillRect/>
          </a:stretch>
        </p:blipFill>
        <p:spPr>
          <a:xfrm>
            <a:off x="175925" y="1035075"/>
            <a:ext cx="1065247" cy="932099"/>
          </a:xfrm>
          <a:prstGeom prst="rect">
            <a:avLst/>
          </a:prstGeom>
          <a:noFill/>
          <a:ln>
            <a:noFill/>
          </a:ln>
        </p:spPr>
      </p:pic>
      <p:cxnSp>
        <p:nvCxnSpPr>
          <p:cNvPr id="399" name="Google Shape;399;p48"/>
          <p:cNvCxnSpPr/>
          <p:nvPr/>
        </p:nvCxnSpPr>
        <p:spPr>
          <a:xfrm>
            <a:off x="2232425" y="1303725"/>
            <a:ext cx="553800" cy="0"/>
          </a:xfrm>
          <a:prstGeom prst="straightConnector1">
            <a:avLst/>
          </a:prstGeom>
          <a:noFill/>
          <a:ln cap="flat" cmpd="sng" w="19050">
            <a:solidFill>
              <a:srgbClr val="B45F06"/>
            </a:solidFill>
            <a:prstDash val="solid"/>
            <a:round/>
            <a:headEnd len="med" w="med" type="none"/>
            <a:tailEnd len="med" w="med" type="triangle"/>
          </a:ln>
        </p:spPr>
      </p:cxnSp>
      <p:pic>
        <p:nvPicPr>
          <p:cNvPr id="400" name="Google Shape;400;p48"/>
          <p:cNvPicPr preferRelativeResize="0"/>
          <p:nvPr/>
        </p:nvPicPr>
        <p:blipFill>
          <a:blip r:embed="rId4">
            <a:alphaModFix/>
          </a:blip>
          <a:stretch>
            <a:fillRect/>
          </a:stretch>
        </p:blipFill>
        <p:spPr>
          <a:xfrm>
            <a:off x="2944850" y="1821926"/>
            <a:ext cx="2116000" cy="420398"/>
          </a:xfrm>
          <a:prstGeom prst="rect">
            <a:avLst/>
          </a:prstGeom>
          <a:noFill/>
          <a:ln>
            <a:noFill/>
          </a:ln>
        </p:spPr>
      </p:pic>
      <p:pic>
        <p:nvPicPr>
          <p:cNvPr id="401" name="Google Shape;401;p48"/>
          <p:cNvPicPr preferRelativeResize="0"/>
          <p:nvPr/>
        </p:nvPicPr>
        <p:blipFill>
          <a:blip r:embed="rId4">
            <a:alphaModFix/>
          </a:blip>
          <a:stretch>
            <a:fillRect/>
          </a:stretch>
        </p:blipFill>
        <p:spPr>
          <a:xfrm>
            <a:off x="2980600" y="2545527"/>
            <a:ext cx="2116000" cy="420398"/>
          </a:xfrm>
          <a:prstGeom prst="rect">
            <a:avLst/>
          </a:prstGeom>
          <a:noFill/>
          <a:ln cap="flat" cmpd="sng" w="9525">
            <a:solidFill>
              <a:srgbClr val="FFFF00"/>
            </a:solidFill>
            <a:prstDash val="solid"/>
            <a:round/>
            <a:headEnd len="sm" w="sm" type="none"/>
            <a:tailEnd len="sm" w="sm" type="none"/>
          </a:ln>
        </p:spPr>
      </p:pic>
      <p:cxnSp>
        <p:nvCxnSpPr>
          <p:cNvPr id="402" name="Google Shape;402;p48"/>
          <p:cNvCxnSpPr/>
          <p:nvPr/>
        </p:nvCxnSpPr>
        <p:spPr>
          <a:xfrm>
            <a:off x="4971700" y="1308525"/>
            <a:ext cx="347700" cy="0"/>
          </a:xfrm>
          <a:prstGeom prst="straightConnector1">
            <a:avLst/>
          </a:prstGeom>
          <a:noFill/>
          <a:ln cap="flat" cmpd="sng" w="19050">
            <a:solidFill>
              <a:srgbClr val="B45F06"/>
            </a:solidFill>
            <a:prstDash val="solid"/>
            <a:round/>
            <a:headEnd len="med" w="med" type="none"/>
            <a:tailEnd len="med" w="med" type="triangle"/>
          </a:ln>
        </p:spPr>
      </p:cxnSp>
      <p:sp>
        <p:nvSpPr>
          <p:cNvPr id="403" name="Google Shape;403;p48"/>
          <p:cNvSpPr txBox="1"/>
          <p:nvPr/>
        </p:nvSpPr>
        <p:spPr>
          <a:xfrm>
            <a:off x="3295000" y="1459525"/>
            <a:ext cx="1415700" cy="35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lt1"/>
                </a:solidFill>
              </a:rPr>
              <a:t>Hail RF</a:t>
            </a:r>
            <a:endParaRPr>
              <a:solidFill>
                <a:schemeClr val="lt1"/>
              </a:solidFill>
            </a:endParaRPr>
          </a:p>
        </p:txBody>
      </p:sp>
      <p:sp>
        <p:nvSpPr>
          <p:cNvPr id="404" name="Google Shape;404;p48"/>
          <p:cNvSpPr txBox="1"/>
          <p:nvPr/>
        </p:nvSpPr>
        <p:spPr>
          <a:xfrm>
            <a:off x="3330650" y="2166125"/>
            <a:ext cx="1415700" cy="35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lt1"/>
                </a:solidFill>
              </a:rPr>
              <a:t>Wind RF</a:t>
            </a:r>
            <a:endParaRPr>
              <a:solidFill>
                <a:schemeClr val="lt1"/>
              </a:solidFill>
            </a:endParaRPr>
          </a:p>
        </p:txBody>
      </p:sp>
      <p:sp>
        <p:nvSpPr>
          <p:cNvPr id="405" name="Google Shape;405;p48"/>
          <p:cNvSpPr txBox="1"/>
          <p:nvPr/>
        </p:nvSpPr>
        <p:spPr>
          <a:xfrm>
            <a:off x="3330650" y="2906625"/>
            <a:ext cx="1415700" cy="35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lt1"/>
                </a:solidFill>
              </a:rPr>
              <a:t>Tornado RF</a:t>
            </a:r>
            <a:endParaRPr>
              <a:solidFill>
                <a:schemeClr val="lt1"/>
              </a:solidFill>
            </a:endParaRPr>
          </a:p>
        </p:txBody>
      </p:sp>
      <p:sp>
        <p:nvSpPr>
          <p:cNvPr id="406" name="Google Shape;406;p48"/>
          <p:cNvSpPr txBox="1"/>
          <p:nvPr/>
        </p:nvSpPr>
        <p:spPr>
          <a:xfrm>
            <a:off x="0" y="1970525"/>
            <a:ext cx="2339100" cy="1088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lt1"/>
                </a:solidFill>
              </a:rPr>
              <a:t>Spatial predictors from PSv2 and WoFS are input into hail-, wind-, and tornado-predicting RFs </a:t>
            </a:r>
            <a:endParaRPr>
              <a:solidFill>
                <a:schemeClr val="lt1"/>
              </a:solidFill>
            </a:endParaRPr>
          </a:p>
        </p:txBody>
      </p:sp>
      <p:cxnSp>
        <p:nvCxnSpPr>
          <p:cNvPr id="407" name="Google Shape;407;p48"/>
          <p:cNvCxnSpPr/>
          <p:nvPr/>
        </p:nvCxnSpPr>
        <p:spPr>
          <a:xfrm>
            <a:off x="2241350" y="1562700"/>
            <a:ext cx="571500" cy="402000"/>
          </a:xfrm>
          <a:prstGeom prst="straightConnector1">
            <a:avLst/>
          </a:prstGeom>
          <a:noFill/>
          <a:ln cap="flat" cmpd="sng" w="19050">
            <a:solidFill>
              <a:srgbClr val="B45F06"/>
            </a:solidFill>
            <a:prstDash val="solid"/>
            <a:round/>
            <a:headEnd len="med" w="med" type="none"/>
            <a:tailEnd len="med" w="med" type="triangle"/>
          </a:ln>
        </p:spPr>
      </p:cxnSp>
      <p:cxnSp>
        <p:nvCxnSpPr>
          <p:cNvPr id="408" name="Google Shape;408;p48"/>
          <p:cNvCxnSpPr/>
          <p:nvPr/>
        </p:nvCxnSpPr>
        <p:spPr>
          <a:xfrm>
            <a:off x="2187775" y="1839525"/>
            <a:ext cx="660900" cy="866400"/>
          </a:xfrm>
          <a:prstGeom prst="straightConnector1">
            <a:avLst/>
          </a:prstGeom>
          <a:noFill/>
          <a:ln cap="flat" cmpd="sng" w="19050">
            <a:solidFill>
              <a:srgbClr val="B45F06"/>
            </a:solidFill>
            <a:prstDash val="solid"/>
            <a:round/>
            <a:headEnd len="med" w="med" type="none"/>
            <a:tailEnd len="med" w="med" type="triangle"/>
          </a:ln>
        </p:spPr>
      </p:cxnSp>
      <p:sp>
        <p:nvSpPr>
          <p:cNvPr id="409" name="Google Shape;409;p48"/>
          <p:cNvSpPr txBox="1"/>
          <p:nvPr/>
        </p:nvSpPr>
        <p:spPr>
          <a:xfrm>
            <a:off x="4455650" y="3816825"/>
            <a:ext cx="2705100" cy="75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rPr>
              <a:t>RFs</a:t>
            </a:r>
            <a:r>
              <a:rPr lang="en">
                <a:solidFill>
                  <a:schemeClr val="lt1"/>
                </a:solidFill>
              </a:rPr>
              <a:t> trained on observed storm reports and/or hazard-specific severe warnings  </a:t>
            </a:r>
            <a:endParaRPr>
              <a:solidFill>
                <a:schemeClr val="lt1"/>
              </a:solidFill>
            </a:endParaRPr>
          </a:p>
        </p:txBody>
      </p:sp>
      <p:sp>
        <p:nvSpPr>
          <p:cNvPr id="410" name="Google Shape;410;p48"/>
          <p:cNvSpPr txBox="1"/>
          <p:nvPr/>
        </p:nvSpPr>
        <p:spPr>
          <a:xfrm>
            <a:off x="7057675" y="4357100"/>
            <a:ext cx="2167200" cy="526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lt1"/>
                </a:solidFill>
              </a:rPr>
              <a:t>WoFS-PHI probabilities</a:t>
            </a:r>
            <a:endParaRPr>
              <a:solidFill>
                <a:schemeClr val="lt1"/>
              </a:solidFill>
            </a:endParaRPr>
          </a:p>
        </p:txBody>
      </p:sp>
      <p:pic>
        <p:nvPicPr>
          <p:cNvPr id="411" name="Google Shape;411;p48"/>
          <p:cNvPicPr preferRelativeResize="0"/>
          <p:nvPr/>
        </p:nvPicPr>
        <p:blipFill rotWithShape="1">
          <a:blip r:embed="rId7">
            <a:alphaModFix/>
          </a:blip>
          <a:srcRect b="0" l="0" r="20634" t="11339"/>
          <a:stretch/>
        </p:blipFill>
        <p:spPr>
          <a:xfrm>
            <a:off x="3506150" y="3651991"/>
            <a:ext cx="949502" cy="922334"/>
          </a:xfrm>
          <a:prstGeom prst="rect">
            <a:avLst/>
          </a:prstGeom>
          <a:noFill/>
          <a:ln>
            <a:noFill/>
          </a:ln>
        </p:spPr>
      </p:pic>
      <p:sp>
        <p:nvSpPr>
          <p:cNvPr id="412" name="Google Shape;412;p48"/>
          <p:cNvSpPr txBox="1"/>
          <p:nvPr/>
        </p:nvSpPr>
        <p:spPr>
          <a:xfrm>
            <a:off x="5060850" y="1035075"/>
            <a:ext cx="1790700" cy="56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500">
                <a:solidFill>
                  <a:schemeClr val="lt1"/>
                </a:solidFill>
              </a:rPr>
              <a:t>Map prob to Success Ratio</a:t>
            </a:r>
            <a:endParaRPr sz="1500">
              <a:solidFill>
                <a:schemeClr val="lt1"/>
              </a:solidFill>
            </a:endParaRPr>
          </a:p>
        </p:txBody>
      </p:sp>
      <p:cxnSp>
        <p:nvCxnSpPr>
          <p:cNvPr id="413" name="Google Shape;413;p48"/>
          <p:cNvCxnSpPr/>
          <p:nvPr/>
        </p:nvCxnSpPr>
        <p:spPr>
          <a:xfrm>
            <a:off x="4971700" y="2026050"/>
            <a:ext cx="347700" cy="0"/>
          </a:xfrm>
          <a:prstGeom prst="straightConnector1">
            <a:avLst/>
          </a:prstGeom>
          <a:noFill/>
          <a:ln cap="flat" cmpd="sng" w="19050">
            <a:solidFill>
              <a:srgbClr val="B45F06"/>
            </a:solidFill>
            <a:prstDash val="solid"/>
            <a:round/>
            <a:headEnd len="med" w="med" type="none"/>
            <a:tailEnd len="med" w="med" type="triangle"/>
          </a:ln>
        </p:spPr>
      </p:cxnSp>
      <p:cxnSp>
        <p:nvCxnSpPr>
          <p:cNvPr id="414" name="Google Shape;414;p48"/>
          <p:cNvCxnSpPr/>
          <p:nvPr/>
        </p:nvCxnSpPr>
        <p:spPr>
          <a:xfrm>
            <a:off x="4971700" y="2755725"/>
            <a:ext cx="347700" cy="0"/>
          </a:xfrm>
          <a:prstGeom prst="straightConnector1">
            <a:avLst/>
          </a:prstGeom>
          <a:noFill/>
          <a:ln cap="flat" cmpd="sng" w="19050">
            <a:solidFill>
              <a:srgbClr val="B45F06"/>
            </a:solidFill>
            <a:prstDash val="solid"/>
            <a:round/>
            <a:headEnd len="med" w="med" type="none"/>
            <a:tailEnd len="med" w="med" type="triangle"/>
          </a:ln>
        </p:spPr>
      </p:cxnSp>
      <p:sp>
        <p:nvSpPr>
          <p:cNvPr id="415" name="Google Shape;415;p48"/>
          <p:cNvSpPr txBox="1"/>
          <p:nvPr/>
        </p:nvSpPr>
        <p:spPr>
          <a:xfrm>
            <a:off x="5060850" y="1745725"/>
            <a:ext cx="1790700" cy="56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500">
                <a:solidFill>
                  <a:schemeClr val="lt1"/>
                </a:solidFill>
              </a:rPr>
              <a:t>Map prob to Success Ratio</a:t>
            </a:r>
            <a:endParaRPr sz="1500">
              <a:solidFill>
                <a:schemeClr val="lt1"/>
              </a:solidFill>
            </a:endParaRPr>
          </a:p>
        </p:txBody>
      </p:sp>
      <p:sp>
        <p:nvSpPr>
          <p:cNvPr id="416" name="Google Shape;416;p48"/>
          <p:cNvSpPr txBox="1"/>
          <p:nvPr/>
        </p:nvSpPr>
        <p:spPr>
          <a:xfrm>
            <a:off x="5020500" y="2472675"/>
            <a:ext cx="1790700" cy="56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500">
                <a:solidFill>
                  <a:schemeClr val="lt1"/>
                </a:solidFill>
              </a:rPr>
              <a:t>Map prob to Success Ratio</a:t>
            </a:r>
            <a:endParaRPr sz="1500">
              <a:solidFill>
                <a:schemeClr val="lt1"/>
              </a:solidFill>
            </a:endParaRPr>
          </a:p>
        </p:txBody>
      </p:sp>
      <p:cxnSp>
        <p:nvCxnSpPr>
          <p:cNvPr id="417" name="Google Shape;417;p48"/>
          <p:cNvCxnSpPr/>
          <p:nvPr/>
        </p:nvCxnSpPr>
        <p:spPr>
          <a:xfrm flipH="1" rot="10800000">
            <a:off x="6649725" y="1232310"/>
            <a:ext cx="610200" cy="85800"/>
          </a:xfrm>
          <a:prstGeom prst="straightConnector1">
            <a:avLst/>
          </a:prstGeom>
          <a:noFill/>
          <a:ln cap="flat" cmpd="sng" w="19050">
            <a:solidFill>
              <a:srgbClr val="B45F06"/>
            </a:solidFill>
            <a:prstDash val="solid"/>
            <a:round/>
            <a:headEnd len="med" w="med" type="none"/>
            <a:tailEnd len="med" w="med" type="triangle"/>
          </a:ln>
        </p:spPr>
      </p:cxnSp>
      <p:pic>
        <p:nvPicPr>
          <p:cNvPr id="418" name="Google Shape;418;p48"/>
          <p:cNvPicPr preferRelativeResize="0"/>
          <p:nvPr/>
        </p:nvPicPr>
        <p:blipFill rotWithShape="1">
          <a:blip r:embed="rId8">
            <a:alphaModFix/>
          </a:blip>
          <a:srcRect b="0" l="0" r="36305" t="0"/>
          <a:stretch/>
        </p:blipFill>
        <p:spPr>
          <a:xfrm>
            <a:off x="7392825" y="527300"/>
            <a:ext cx="1065252" cy="1198820"/>
          </a:xfrm>
          <a:prstGeom prst="rect">
            <a:avLst/>
          </a:prstGeom>
          <a:noFill/>
          <a:ln>
            <a:noFill/>
          </a:ln>
        </p:spPr>
      </p:pic>
      <p:pic>
        <p:nvPicPr>
          <p:cNvPr id="419" name="Google Shape;419;p48"/>
          <p:cNvPicPr preferRelativeResize="0"/>
          <p:nvPr/>
        </p:nvPicPr>
        <p:blipFill rotWithShape="1">
          <a:blip r:embed="rId9">
            <a:alphaModFix/>
          </a:blip>
          <a:srcRect b="0" l="0" r="37102" t="0"/>
          <a:stretch/>
        </p:blipFill>
        <p:spPr>
          <a:xfrm>
            <a:off x="7392826" y="1833350"/>
            <a:ext cx="1065252" cy="1222288"/>
          </a:xfrm>
          <a:prstGeom prst="rect">
            <a:avLst/>
          </a:prstGeom>
          <a:noFill/>
          <a:ln>
            <a:noFill/>
          </a:ln>
        </p:spPr>
      </p:pic>
      <p:pic>
        <p:nvPicPr>
          <p:cNvPr id="420" name="Google Shape;420;p48"/>
          <p:cNvPicPr preferRelativeResize="0"/>
          <p:nvPr/>
        </p:nvPicPr>
        <p:blipFill rotWithShape="1">
          <a:blip r:embed="rId10">
            <a:alphaModFix/>
          </a:blip>
          <a:srcRect b="0" l="0" r="35889" t="0"/>
          <a:stretch/>
        </p:blipFill>
        <p:spPr>
          <a:xfrm>
            <a:off x="7392825" y="3162863"/>
            <a:ext cx="1065252" cy="1194237"/>
          </a:xfrm>
          <a:prstGeom prst="rect">
            <a:avLst/>
          </a:prstGeom>
          <a:noFill/>
          <a:ln>
            <a:noFill/>
          </a:ln>
        </p:spPr>
      </p:pic>
      <p:cxnSp>
        <p:nvCxnSpPr>
          <p:cNvPr id="421" name="Google Shape;421;p48"/>
          <p:cNvCxnSpPr/>
          <p:nvPr/>
        </p:nvCxnSpPr>
        <p:spPr>
          <a:xfrm>
            <a:off x="6649725" y="2138150"/>
            <a:ext cx="592200" cy="299700"/>
          </a:xfrm>
          <a:prstGeom prst="straightConnector1">
            <a:avLst/>
          </a:prstGeom>
          <a:noFill/>
          <a:ln cap="flat" cmpd="sng" w="19050">
            <a:solidFill>
              <a:srgbClr val="B45F06"/>
            </a:solidFill>
            <a:prstDash val="solid"/>
            <a:round/>
            <a:headEnd len="med" w="med" type="none"/>
            <a:tailEnd len="med" w="med" type="triangle"/>
          </a:ln>
        </p:spPr>
      </p:cxnSp>
      <p:cxnSp>
        <p:nvCxnSpPr>
          <p:cNvPr id="422" name="Google Shape;422;p48"/>
          <p:cNvCxnSpPr/>
          <p:nvPr/>
        </p:nvCxnSpPr>
        <p:spPr>
          <a:xfrm>
            <a:off x="6607425" y="2809525"/>
            <a:ext cx="661500" cy="780300"/>
          </a:xfrm>
          <a:prstGeom prst="straightConnector1">
            <a:avLst/>
          </a:prstGeom>
          <a:noFill/>
          <a:ln cap="flat" cmpd="sng" w="19050">
            <a:solidFill>
              <a:srgbClr val="B45F06"/>
            </a:solidFill>
            <a:prstDash val="solid"/>
            <a:round/>
            <a:headEnd len="med" w="med" type="none"/>
            <a:tailEnd len="med" w="med" type="triangle"/>
          </a:ln>
        </p:spPr>
      </p:cxnSp>
      <p:sp>
        <p:nvSpPr>
          <p:cNvPr id="423" name="Google Shape;423;p48"/>
          <p:cNvSpPr txBox="1"/>
          <p:nvPr/>
        </p:nvSpPr>
        <p:spPr>
          <a:xfrm>
            <a:off x="8458075" y="862552"/>
            <a:ext cx="646800" cy="42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rPr>
              <a:t>Hail</a:t>
            </a:r>
            <a:endParaRPr sz="1800">
              <a:solidFill>
                <a:schemeClr val="lt1"/>
              </a:solidFill>
            </a:endParaRPr>
          </a:p>
        </p:txBody>
      </p:sp>
      <p:sp>
        <p:nvSpPr>
          <p:cNvPr id="424" name="Google Shape;424;p48"/>
          <p:cNvSpPr txBox="1"/>
          <p:nvPr/>
        </p:nvSpPr>
        <p:spPr>
          <a:xfrm>
            <a:off x="8458075" y="2167875"/>
            <a:ext cx="766800" cy="42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rPr>
              <a:t>Wind</a:t>
            </a:r>
            <a:endParaRPr sz="1800">
              <a:solidFill>
                <a:schemeClr val="lt1"/>
              </a:solidFill>
            </a:endParaRPr>
          </a:p>
          <a:p>
            <a:pPr indent="0" lvl="0" marL="0" rtl="0" algn="l">
              <a:spcBef>
                <a:spcPts val="0"/>
              </a:spcBef>
              <a:spcAft>
                <a:spcPts val="0"/>
              </a:spcAft>
              <a:buNone/>
            </a:pPr>
            <a:r>
              <a:t/>
            </a:r>
            <a:endParaRPr sz="1800">
              <a:solidFill>
                <a:schemeClr val="lt1"/>
              </a:solidFill>
            </a:endParaRPr>
          </a:p>
        </p:txBody>
      </p:sp>
      <p:sp>
        <p:nvSpPr>
          <p:cNvPr id="425" name="Google Shape;425;p48"/>
          <p:cNvSpPr txBox="1"/>
          <p:nvPr/>
        </p:nvSpPr>
        <p:spPr>
          <a:xfrm>
            <a:off x="8366725" y="3549838"/>
            <a:ext cx="949500" cy="42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rPr>
              <a:t>Tornado</a:t>
            </a:r>
            <a:endParaRPr>
              <a:solidFill>
                <a:schemeClr val="lt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sp>
        <p:nvSpPr>
          <p:cNvPr id="430" name="Google Shape;430;p49"/>
          <p:cNvSpPr txBox="1"/>
          <p:nvPr>
            <p:ph type="title"/>
          </p:nvPr>
        </p:nvSpPr>
        <p:spPr>
          <a:xfrm>
            <a:off x="0" y="0"/>
            <a:ext cx="2809800" cy="46137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None/>
            </a:pPr>
            <a:r>
              <a:rPr lang="en" sz="2500"/>
              <a:t>WoFS-PHI Forecast Mode:</a:t>
            </a:r>
            <a:endParaRPr sz="2500"/>
          </a:p>
          <a:p>
            <a:pPr indent="0" lvl="0" marL="0" rtl="0" algn="ctr">
              <a:spcBef>
                <a:spcPts val="0"/>
              </a:spcBef>
              <a:spcAft>
                <a:spcPts val="0"/>
              </a:spcAft>
              <a:buNone/>
            </a:pPr>
            <a:r>
              <a:rPr lang="en" sz="2500"/>
              <a:t> </a:t>
            </a:r>
            <a:endParaRPr sz="2500"/>
          </a:p>
          <a:p>
            <a:pPr indent="-387350" lvl="0" marL="457200" rtl="0" algn="l">
              <a:spcBef>
                <a:spcPts val="0"/>
              </a:spcBef>
              <a:spcAft>
                <a:spcPts val="0"/>
              </a:spcAft>
              <a:buSzPts val="2500"/>
              <a:buChar char="●"/>
            </a:pPr>
            <a:r>
              <a:rPr lang="en" sz="2500"/>
              <a:t>Updates once per WoFS initialization</a:t>
            </a:r>
            <a:endParaRPr sz="2500"/>
          </a:p>
          <a:p>
            <a:pPr indent="-387350" lvl="0" marL="457200" rtl="0" algn="l">
              <a:spcBef>
                <a:spcPts val="1000"/>
              </a:spcBef>
              <a:spcAft>
                <a:spcPts val="0"/>
              </a:spcAft>
              <a:buSzPts val="2500"/>
              <a:buChar char="●"/>
            </a:pPr>
            <a:r>
              <a:rPr lang="en" sz="2500"/>
              <a:t>Predicts for up to 4 h of lead time </a:t>
            </a:r>
            <a:endParaRPr sz="2500"/>
          </a:p>
          <a:p>
            <a:pPr indent="-387350" lvl="0" marL="457200" rtl="0" algn="l">
              <a:spcBef>
                <a:spcPts val="1000"/>
              </a:spcBef>
              <a:spcAft>
                <a:spcPts val="1000"/>
              </a:spcAft>
              <a:buSzPts val="2500"/>
              <a:buChar char="●"/>
            </a:pPr>
            <a:r>
              <a:rPr lang="en" sz="2500"/>
              <a:t>Located under “ML Products” tab</a:t>
            </a:r>
            <a:endParaRPr sz="2500"/>
          </a:p>
        </p:txBody>
      </p:sp>
      <p:pic>
        <p:nvPicPr>
          <p:cNvPr id="431" name="Google Shape;431;p49" title="wofsphi_forecast_mode_20250314-ezgif.com-video-to-gif-converter.gif"/>
          <p:cNvPicPr preferRelativeResize="0"/>
          <p:nvPr/>
        </p:nvPicPr>
        <p:blipFill>
          <a:blip r:embed="rId3">
            <a:alphaModFix/>
          </a:blip>
          <a:stretch>
            <a:fillRect/>
          </a:stretch>
        </p:blipFill>
        <p:spPr>
          <a:xfrm>
            <a:off x="2766450" y="0"/>
            <a:ext cx="5695950" cy="4699175"/>
          </a:xfrm>
          <a:prstGeom prst="rect">
            <a:avLst/>
          </a:prstGeom>
          <a:noFill/>
          <a:ln>
            <a:noFill/>
          </a:ln>
        </p:spPr>
      </p:pic>
      <p:sp>
        <p:nvSpPr>
          <p:cNvPr id="432" name="Google Shape;432;p49"/>
          <p:cNvSpPr/>
          <p:nvPr/>
        </p:nvSpPr>
        <p:spPr>
          <a:xfrm>
            <a:off x="6125500" y="161075"/>
            <a:ext cx="576300" cy="175200"/>
          </a:xfrm>
          <a:prstGeom prst="rect">
            <a:avLst/>
          </a:prstGeom>
          <a:noFill/>
          <a:ln cap="flat" cmpd="sng" w="38100">
            <a:solidFill>
              <a:srgbClr val="C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433" name="Google Shape;433;p49"/>
          <p:cNvSpPr txBox="1"/>
          <p:nvPr/>
        </p:nvSpPr>
        <p:spPr>
          <a:xfrm>
            <a:off x="2890575" y="4118150"/>
            <a:ext cx="4060800" cy="61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dk1"/>
                </a:solidFill>
                <a:latin typeface="Roboto"/>
                <a:ea typeface="Roboto"/>
                <a:cs typeface="Roboto"/>
                <a:sym typeface="Roboto"/>
              </a:rPr>
              <a:t>S</a:t>
            </a:r>
            <a:r>
              <a:rPr lang="en" sz="1600">
                <a:solidFill>
                  <a:schemeClr val="dk1"/>
                </a:solidFill>
                <a:latin typeface="Roboto"/>
                <a:ea typeface="Roboto"/>
                <a:cs typeface="Roboto"/>
                <a:sym typeface="Roboto"/>
              </a:rPr>
              <a:t>evere hail, based on WoFS run from </a:t>
            </a:r>
            <a:endParaRPr sz="1600">
              <a:solidFill>
                <a:schemeClr val="dk1"/>
              </a:solidFill>
              <a:latin typeface="Roboto"/>
              <a:ea typeface="Roboto"/>
              <a:cs typeface="Roboto"/>
              <a:sym typeface="Roboto"/>
            </a:endParaRPr>
          </a:p>
          <a:p>
            <a:pPr indent="0" lvl="0" marL="0" rtl="0" algn="l">
              <a:spcBef>
                <a:spcPts val="0"/>
              </a:spcBef>
              <a:spcAft>
                <a:spcPts val="0"/>
              </a:spcAft>
              <a:buNone/>
            </a:pPr>
            <a:r>
              <a:rPr lang="en" sz="1600">
                <a:solidFill>
                  <a:schemeClr val="dk1"/>
                </a:solidFill>
                <a:latin typeface="Roboto"/>
                <a:ea typeface="Roboto"/>
                <a:cs typeface="Roboto"/>
                <a:sym typeface="Roboto"/>
              </a:rPr>
              <a:t>0000 UTC on 15 Mar. 2025 </a:t>
            </a:r>
            <a:endParaRPr sz="1600">
              <a:solidFill>
                <a:schemeClr val="dk1"/>
              </a:solidFill>
              <a:latin typeface="Roboto"/>
              <a:ea typeface="Roboto"/>
              <a:cs typeface="Roboto"/>
              <a:sym typeface="Roboto"/>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sp>
        <p:nvSpPr>
          <p:cNvPr id="438" name="Google Shape;438;p50"/>
          <p:cNvSpPr txBox="1"/>
          <p:nvPr>
            <p:ph type="title"/>
          </p:nvPr>
        </p:nvSpPr>
        <p:spPr>
          <a:xfrm>
            <a:off x="0" y="0"/>
            <a:ext cx="2809800" cy="43680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None/>
            </a:pPr>
            <a:r>
              <a:rPr lang="en" sz="2500"/>
              <a:t>WoFS-PHI </a:t>
            </a:r>
            <a:r>
              <a:rPr lang="en" sz="2500"/>
              <a:t>Warning Mode:</a:t>
            </a:r>
            <a:endParaRPr sz="2500"/>
          </a:p>
          <a:p>
            <a:pPr indent="0" lvl="0" marL="0" rtl="0" algn="ctr">
              <a:spcBef>
                <a:spcPts val="0"/>
              </a:spcBef>
              <a:spcAft>
                <a:spcPts val="0"/>
              </a:spcAft>
              <a:buNone/>
            </a:pPr>
            <a:r>
              <a:rPr lang="en" sz="2500"/>
              <a:t> </a:t>
            </a:r>
            <a:endParaRPr sz="2500"/>
          </a:p>
          <a:p>
            <a:pPr indent="-387350" lvl="0" marL="457200" rtl="0" algn="l">
              <a:spcBef>
                <a:spcPts val="0"/>
              </a:spcBef>
              <a:spcAft>
                <a:spcPts val="0"/>
              </a:spcAft>
              <a:buSzPts val="2500"/>
              <a:buChar char="●"/>
            </a:pPr>
            <a:r>
              <a:rPr lang="en" sz="2500"/>
              <a:t>Updates every 5 min.</a:t>
            </a:r>
            <a:endParaRPr sz="2500"/>
          </a:p>
          <a:p>
            <a:pPr indent="-387350" lvl="0" marL="457200" rtl="0" algn="l">
              <a:spcBef>
                <a:spcPts val="1000"/>
              </a:spcBef>
              <a:spcAft>
                <a:spcPts val="0"/>
              </a:spcAft>
              <a:buSzPts val="2500"/>
              <a:buChar char="●"/>
            </a:pPr>
            <a:r>
              <a:rPr lang="en" sz="2500"/>
              <a:t>Always predicts for </a:t>
            </a:r>
            <a:r>
              <a:rPr lang="en" sz="2500" u="sng"/>
              <a:t>next</a:t>
            </a:r>
            <a:r>
              <a:rPr lang="en" sz="2500"/>
              <a:t> 1h or 2h</a:t>
            </a:r>
            <a:endParaRPr sz="2500"/>
          </a:p>
          <a:p>
            <a:pPr indent="-387350" lvl="0" marL="457200" rtl="0" algn="l">
              <a:spcBef>
                <a:spcPts val="1000"/>
              </a:spcBef>
              <a:spcAft>
                <a:spcPts val="1000"/>
              </a:spcAft>
              <a:buSzPts val="2500"/>
              <a:buChar char="●"/>
            </a:pPr>
            <a:r>
              <a:rPr lang="en" sz="2500"/>
              <a:t>Contour overlay (right side of viewer)</a:t>
            </a:r>
            <a:endParaRPr sz="2500"/>
          </a:p>
        </p:txBody>
      </p:sp>
      <p:pic>
        <p:nvPicPr>
          <p:cNvPr id="439" name="Google Shape;439;p50" title="warning_mode_hail_20250314-ezgif.com-video-to-gif-converter.gif"/>
          <p:cNvPicPr preferRelativeResize="0"/>
          <p:nvPr/>
        </p:nvPicPr>
        <p:blipFill>
          <a:blip r:embed="rId3">
            <a:alphaModFix/>
          </a:blip>
          <a:stretch>
            <a:fillRect/>
          </a:stretch>
        </p:blipFill>
        <p:spPr>
          <a:xfrm>
            <a:off x="2890800" y="0"/>
            <a:ext cx="5676574" cy="4697325"/>
          </a:xfrm>
          <a:prstGeom prst="rect">
            <a:avLst/>
          </a:prstGeom>
          <a:noFill/>
          <a:ln>
            <a:noFill/>
          </a:ln>
        </p:spPr>
      </p:pic>
      <p:sp>
        <p:nvSpPr>
          <p:cNvPr id="440" name="Google Shape;440;p50"/>
          <p:cNvSpPr txBox="1"/>
          <p:nvPr/>
        </p:nvSpPr>
        <p:spPr>
          <a:xfrm>
            <a:off x="2917550" y="4022675"/>
            <a:ext cx="4060800" cy="70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dk1"/>
                </a:solidFill>
                <a:latin typeface="Roboto"/>
                <a:ea typeface="Roboto"/>
                <a:cs typeface="Roboto"/>
                <a:sym typeface="Roboto"/>
              </a:rPr>
              <a:t>0-2h severe hail, </a:t>
            </a:r>
            <a:endParaRPr sz="1600">
              <a:solidFill>
                <a:schemeClr val="dk1"/>
              </a:solidFill>
              <a:latin typeface="Roboto"/>
              <a:ea typeface="Roboto"/>
              <a:cs typeface="Roboto"/>
              <a:sym typeface="Roboto"/>
            </a:endParaRPr>
          </a:p>
          <a:p>
            <a:pPr indent="0" lvl="0" marL="0" rtl="0" algn="l">
              <a:spcBef>
                <a:spcPts val="0"/>
              </a:spcBef>
              <a:spcAft>
                <a:spcPts val="0"/>
              </a:spcAft>
              <a:buNone/>
            </a:pPr>
            <a:r>
              <a:rPr lang="en" sz="1600">
                <a:solidFill>
                  <a:schemeClr val="dk1"/>
                </a:solidFill>
                <a:latin typeface="Roboto"/>
                <a:ea typeface="Roboto"/>
                <a:cs typeface="Roboto"/>
                <a:sym typeface="Roboto"/>
              </a:rPr>
              <a:t>Loop starts 2300 UTC on 14 Mar. 2025  </a:t>
            </a:r>
            <a:endParaRPr sz="1600">
              <a:solidFill>
                <a:schemeClr val="dk1"/>
              </a:solidFill>
              <a:latin typeface="Roboto"/>
              <a:ea typeface="Roboto"/>
              <a:cs typeface="Roboto"/>
              <a:sym typeface="Roboto"/>
            </a:endParaRPr>
          </a:p>
        </p:txBody>
      </p:sp>
      <p:sp>
        <p:nvSpPr>
          <p:cNvPr id="441" name="Google Shape;441;p50"/>
          <p:cNvSpPr/>
          <p:nvPr/>
        </p:nvSpPr>
        <p:spPr>
          <a:xfrm>
            <a:off x="6632800" y="2341450"/>
            <a:ext cx="1896300" cy="529800"/>
          </a:xfrm>
          <a:prstGeom prst="rect">
            <a:avLst/>
          </a:prstGeom>
          <a:noFill/>
          <a:ln cap="flat" cmpd="sng" w="38100">
            <a:solidFill>
              <a:srgbClr val="C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33"/>
          <p:cNvSpPr txBox="1"/>
          <p:nvPr>
            <p:ph type="title"/>
          </p:nvPr>
        </p:nvSpPr>
        <p:spPr>
          <a:xfrm>
            <a:off x="1118250" y="1725700"/>
            <a:ext cx="6907500" cy="9942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r>
              <a:rPr lang="en" sz="2700"/>
              <a:t>How to best handle the watch-to-warning space is not well understood</a:t>
            </a:r>
            <a:endParaRPr sz="27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sp>
        <p:nvSpPr>
          <p:cNvPr id="446" name="Google Shape;446;p51"/>
          <p:cNvSpPr txBox="1"/>
          <p:nvPr>
            <p:ph idx="4294967295" type="title"/>
          </p:nvPr>
        </p:nvSpPr>
        <p:spPr>
          <a:xfrm>
            <a:off x="311700" y="762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sz="2400"/>
              <a:t>NOAA’s Hazardous Weather Testbed (HWT)</a:t>
            </a:r>
            <a:endParaRPr b="1" sz="2400"/>
          </a:p>
        </p:txBody>
      </p:sp>
      <p:sp>
        <p:nvSpPr>
          <p:cNvPr id="447" name="Google Shape;447;p51"/>
          <p:cNvSpPr txBox="1"/>
          <p:nvPr>
            <p:ph idx="4294967295" type="body"/>
          </p:nvPr>
        </p:nvSpPr>
        <p:spPr>
          <a:xfrm>
            <a:off x="311700" y="629400"/>
            <a:ext cx="8186700" cy="1460400"/>
          </a:xfrm>
          <a:prstGeom prst="rect">
            <a:avLst/>
          </a:prstGeom>
          <a:noFill/>
          <a:ln>
            <a:noFill/>
          </a:ln>
        </p:spPr>
        <p:txBody>
          <a:bodyPr anchorCtr="0" anchor="t" bIns="91425" lIns="91425" spcFirstLastPara="1" rIns="91425" wrap="square" tIns="91425">
            <a:normAutofit/>
          </a:bodyPr>
          <a:lstStyle/>
          <a:p>
            <a:pPr indent="0" lvl="0" marL="0" rtl="0" algn="l">
              <a:lnSpc>
                <a:spcPct val="95000"/>
              </a:lnSpc>
              <a:spcBef>
                <a:spcPts val="0"/>
              </a:spcBef>
              <a:spcAft>
                <a:spcPts val="0"/>
              </a:spcAft>
              <a:buSzPts val="1665"/>
              <a:buNone/>
            </a:pPr>
            <a:r>
              <a:rPr lang="en" sz="1642"/>
              <a:t>Joint project of the National Weather Service (Storm Prediction Center &amp; Norman Weather Forecast Office) &amp; National Severe Storms Laboratory</a:t>
            </a:r>
            <a:endParaRPr sz="1642"/>
          </a:p>
          <a:p>
            <a:pPr indent="0" lvl="0" marL="0" rtl="0" algn="l">
              <a:lnSpc>
                <a:spcPct val="95000"/>
              </a:lnSpc>
              <a:spcBef>
                <a:spcPts val="1200"/>
              </a:spcBef>
              <a:spcAft>
                <a:spcPts val="0"/>
              </a:spcAft>
              <a:buSzPts val="1665"/>
              <a:buNone/>
            </a:pPr>
            <a:r>
              <a:rPr lang="en" sz="1642"/>
              <a:t>Conceptual framework &amp; physical space to foster collaboration between research &amp; operations to test &amp; evaluate emerging technologies &amp; science for NWS operations.</a:t>
            </a:r>
            <a:endParaRPr sz="1642"/>
          </a:p>
        </p:txBody>
      </p:sp>
      <p:pic>
        <p:nvPicPr>
          <p:cNvPr id="448" name="Google Shape;448;p51"/>
          <p:cNvPicPr preferRelativeResize="0"/>
          <p:nvPr/>
        </p:nvPicPr>
        <p:blipFill rotWithShape="1">
          <a:blip r:embed="rId3">
            <a:alphaModFix/>
          </a:blip>
          <a:srcRect b="0" l="0" r="0" t="7313"/>
          <a:stretch/>
        </p:blipFill>
        <p:spPr>
          <a:xfrm>
            <a:off x="189125" y="2016324"/>
            <a:ext cx="3996025" cy="2469824"/>
          </a:xfrm>
          <a:prstGeom prst="rect">
            <a:avLst/>
          </a:prstGeom>
          <a:noFill/>
          <a:ln>
            <a:noFill/>
          </a:ln>
        </p:spPr>
      </p:pic>
      <p:pic>
        <p:nvPicPr>
          <p:cNvPr id="449" name="Google Shape;449;p51"/>
          <p:cNvPicPr preferRelativeResize="0"/>
          <p:nvPr/>
        </p:nvPicPr>
        <p:blipFill rotWithShape="1">
          <a:blip r:embed="rId4">
            <a:alphaModFix/>
          </a:blip>
          <a:srcRect b="0" l="0" r="0" t="10152"/>
          <a:stretch/>
        </p:blipFill>
        <p:spPr>
          <a:xfrm>
            <a:off x="4376050" y="2016325"/>
            <a:ext cx="4122351" cy="246982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sp>
        <p:nvSpPr>
          <p:cNvPr id="454" name="Google Shape;454;p52"/>
          <p:cNvSpPr txBox="1"/>
          <p:nvPr>
            <p:ph idx="4294967295" type="title"/>
          </p:nvPr>
        </p:nvSpPr>
        <p:spPr>
          <a:xfrm>
            <a:off x="142250" y="3184025"/>
            <a:ext cx="8520600" cy="449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55555"/>
              <a:buNone/>
            </a:pPr>
            <a:r>
              <a:rPr lang="en" sz="2000"/>
              <a:t>Archive Case Selection</a:t>
            </a:r>
            <a:endParaRPr sz="2000"/>
          </a:p>
        </p:txBody>
      </p:sp>
      <p:sp>
        <p:nvSpPr>
          <p:cNvPr id="455" name="Google Shape;455;p52"/>
          <p:cNvSpPr txBox="1"/>
          <p:nvPr>
            <p:ph idx="4294967295" type="body"/>
          </p:nvPr>
        </p:nvSpPr>
        <p:spPr>
          <a:xfrm>
            <a:off x="225050" y="3586450"/>
            <a:ext cx="3993300" cy="957600"/>
          </a:xfrm>
          <a:prstGeom prst="rect">
            <a:avLst/>
          </a:prstGeom>
          <a:noFill/>
          <a:ln>
            <a:noFill/>
          </a:ln>
        </p:spPr>
        <p:txBody>
          <a:bodyPr anchorCtr="0" anchor="t" bIns="91425" lIns="91425" spcFirstLastPara="1" rIns="91425" wrap="square" tIns="91425">
            <a:normAutofit fontScale="85000" lnSpcReduction="20000"/>
          </a:bodyPr>
          <a:lstStyle/>
          <a:p>
            <a:pPr indent="0" lvl="0" marL="0" rtl="0" algn="l">
              <a:lnSpc>
                <a:spcPct val="115000"/>
              </a:lnSpc>
              <a:spcBef>
                <a:spcPts val="0"/>
              </a:spcBef>
              <a:spcAft>
                <a:spcPts val="1200"/>
              </a:spcAft>
              <a:buSzPct val="120000"/>
              <a:buNone/>
            </a:pPr>
            <a:r>
              <a:rPr lang="en" sz="1500">
                <a:latin typeface="Arial"/>
                <a:ea typeface="Arial"/>
                <a:cs typeface="Arial"/>
                <a:sym typeface="Arial"/>
              </a:rPr>
              <a:t>4 cases with increasing progression of difficulty across the week → from single supercell storm, to mixed mode, high risk tornado outbreak, QLCS with warm sector supercells</a:t>
            </a:r>
            <a:endParaRPr sz="1500">
              <a:latin typeface="Arial"/>
              <a:ea typeface="Arial"/>
              <a:cs typeface="Arial"/>
              <a:sym typeface="Arial"/>
            </a:endParaRPr>
          </a:p>
        </p:txBody>
      </p:sp>
      <p:sp>
        <p:nvSpPr>
          <p:cNvPr id="456" name="Google Shape;456;p52"/>
          <p:cNvSpPr txBox="1"/>
          <p:nvPr>
            <p:ph idx="4294967295" type="title"/>
          </p:nvPr>
        </p:nvSpPr>
        <p:spPr>
          <a:xfrm>
            <a:off x="184975" y="560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111"/>
              <a:buNone/>
            </a:pPr>
            <a:r>
              <a:rPr b="1" lang="en" sz="2600">
                <a:latin typeface="Roboto"/>
                <a:ea typeface="Roboto"/>
                <a:cs typeface="Roboto"/>
                <a:sym typeface="Roboto"/>
              </a:rPr>
              <a:t>2023-2024 HWT Watch-to-Warning Experiment</a:t>
            </a:r>
            <a:endParaRPr b="1" sz="2600">
              <a:latin typeface="Roboto"/>
              <a:ea typeface="Roboto"/>
              <a:cs typeface="Roboto"/>
              <a:sym typeface="Roboto"/>
            </a:endParaRPr>
          </a:p>
        </p:txBody>
      </p:sp>
      <p:sp>
        <p:nvSpPr>
          <p:cNvPr id="457" name="Google Shape;457;p52"/>
          <p:cNvSpPr txBox="1"/>
          <p:nvPr>
            <p:ph idx="4294967295" type="body"/>
          </p:nvPr>
        </p:nvSpPr>
        <p:spPr>
          <a:xfrm>
            <a:off x="142250" y="669200"/>
            <a:ext cx="4076100" cy="2457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2118"/>
              <a:buNone/>
            </a:pPr>
            <a:r>
              <a:rPr i="1" lang="en" sz="1700"/>
              <a:t>3 weeks annually, archive only, </a:t>
            </a:r>
            <a:endParaRPr i="1" sz="1700"/>
          </a:p>
          <a:p>
            <a:pPr indent="0" lvl="0" marL="0" rtl="0" algn="l">
              <a:lnSpc>
                <a:spcPct val="115000"/>
              </a:lnSpc>
              <a:spcBef>
                <a:spcPts val="0"/>
              </a:spcBef>
              <a:spcAft>
                <a:spcPts val="0"/>
              </a:spcAft>
              <a:buSzPts val="2118"/>
              <a:buNone/>
            </a:pPr>
            <a:r>
              <a:rPr i="1" lang="en" sz="1700"/>
              <a:t>both SPC and WFO forecasters</a:t>
            </a:r>
            <a:endParaRPr i="1" sz="1700"/>
          </a:p>
          <a:p>
            <a:pPr indent="0" lvl="0" marL="0" rtl="0" algn="l">
              <a:lnSpc>
                <a:spcPct val="100000"/>
              </a:lnSpc>
              <a:spcBef>
                <a:spcPts val="0"/>
              </a:spcBef>
              <a:spcAft>
                <a:spcPts val="0"/>
              </a:spcAft>
              <a:buSzPts val="2118"/>
              <a:buNone/>
            </a:pPr>
            <a:r>
              <a:t/>
            </a:r>
            <a:endParaRPr sz="1300"/>
          </a:p>
          <a:p>
            <a:pPr indent="0" lvl="0" marL="0" rtl="0" algn="l">
              <a:lnSpc>
                <a:spcPct val="100000"/>
              </a:lnSpc>
              <a:spcBef>
                <a:spcPts val="0"/>
              </a:spcBef>
              <a:spcAft>
                <a:spcPts val="0"/>
              </a:spcAft>
              <a:buSzPts val="2118"/>
              <a:buNone/>
            </a:pPr>
            <a:r>
              <a:rPr lang="en" sz="1700">
                <a:latin typeface="Roboto Medium"/>
                <a:ea typeface="Roboto Medium"/>
                <a:cs typeface="Roboto Medium"/>
                <a:sym typeface="Roboto Medium"/>
              </a:rPr>
              <a:t>Goals: </a:t>
            </a:r>
            <a:endParaRPr sz="1700">
              <a:latin typeface="Roboto Medium"/>
              <a:ea typeface="Roboto Medium"/>
              <a:cs typeface="Roboto Medium"/>
              <a:sym typeface="Roboto Medium"/>
            </a:endParaRPr>
          </a:p>
          <a:p>
            <a:pPr indent="-311150" lvl="0" marL="457200" rtl="0" algn="l">
              <a:lnSpc>
                <a:spcPct val="115000"/>
              </a:lnSpc>
              <a:spcBef>
                <a:spcPts val="0"/>
              </a:spcBef>
              <a:spcAft>
                <a:spcPts val="0"/>
              </a:spcAft>
              <a:buSzPts val="1300"/>
              <a:buChar char="●"/>
            </a:pPr>
            <a:r>
              <a:rPr lang="en" sz="1300"/>
              <a:t>Examine how to expand communication / products in the watch-to-warning gap working with both the SPC and Local WFOs</a:t>
            </a:r>
            <a:endParaRPr sz="1300"/>
          </a:p>
          <a:p>
            <a:pPr indent="-311150" lvl="0" marL="457200" rtl="0" algn="l">
              <a:lnSpc>
                <a:spcPct val="115000"/>
              </a:lnSpc>
              <a:spcBef>
                <a:spcPts val="0"/>
              </a:spcBef>
              <a:spcAft>
                <a:spcPts val="0"/>
              </a:spcAft>
              <a:buSzPts val="1300"/>
              <a:buChar char="●"/>
            </a:pPr>
            <a:r>
              <a:rPr lang="en" sz="1300"/>
              <a:t>Test multiple machine learning models blending obs and ensemble models (WoFS)</a:t>
            </a:r>
            <a:endParaRPr sz="1300"/>
          </a:p>
        </p:txBody>
      </p:sp>
      <p:sp>
        <p:nvSpPr>
          <p:cNvPr id="458" name="Google Shape;458;p52"/>
          <p:cNvSpPr txBox="1"/>
          <p:nvPr>
            <p:ph idx="4294967295" type="title"/>
          </p:nvPr>
        </p:nvSpPr>
        <p:spPr>
          <a:xfrm>
            <a:off x="4367575" y="3820150"/>
            <a:ext cx="4452600" cy="7239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55555"/>
              <a:buNone/>
            </a:pPr>
            <a:r>
              <a:rPr b="1" lang="en" sz="2000"/>
              <a:t>2024 - Added Emergency Managers (Oklahoma) on final case</a:t>
            </a:r>
            <a:endParaRPr b="1" sz="2000">
              <a:latin typeface="Arial"/>
              <a:ea typeface="Arial"/>
              <a:cs typeface="Arial"/>
              <a:sym typeface="Arial"/>
            </a:endParaRPr>
          </a:p>
        </p:txBody>
      </p:sp>
      <p:pic>
        <p:nvPicPr>
          <p:cNvPr id="459" name="Google Shape;459;p52"/>
          <p:cNvPicPr preferRelativeResize="0"/>
          <p:nvPr/>
        </p:nvPicPr>
        <p:blipFill rotWithShape="1">
          <a:blip r:embed="rId3">
            <a:alphaModFix/>
          </a:blip>
          <a:srcRect b="3670" l="14602" r="0" t="0"/>
          <a:stretch/>
        </p:blipFill>
        <p:spPr>
          <a:xfrm>
            <a:off x="4406725" y="691400"/>
            <a:ext cx="4076099" cy="3066077"/>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sp>
        <p:nvSpPr>
          <p:cNvPr id="464" name="Google Shape;464;p53"/>
          <p:cNvSpPr txBox="1"/>
          <p:nvPr>
            <p:ph type="title"/>
          </p:nvPr>
        </p:nvSpPr>
        <p:spPr>
          <a:xfrm>
            <a:off x="311700" y="226325"/>
            <a:ext cx="8520600" cy="5727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Watches from the Storm Prediction Center</a:t>
            </a:r>
            <a:endParaRPr/>
          </a:p>
        </p:txBody>
      </p:sp>
      <p:sp>
        <p:nvSpPr>
          <p:cNvPr id="465" name="Google Shape;465;p53"/>
          <p:cNvSpPr txBox="1"/>
          <p:nvPr>
            <p:ph idx="1" type="body"/>
          </p:nvPr>
        </p:nvSpPr>
        <p:spPr>
          <a:xfrm>
            <a:off x="157800" y="1030975"/>
            <a:ext cx="4013700" cy="3229500"/>
          </a:xfrm>
          <a:prstGeom prst="rect">
            <a:avLst/>
          </a:prstGeom>
        </p:spPr>
        <p:txBody>
          <a:bodyPr anchorCtr="0" anchor="t" bIns="34275" lIns="68575" spcFirstLastPara="1" rIns="68575" wrap="square" tIns="34275">
            <a:normAutofit/>
          </a:bodyPr>
          <a:lstStyle/>
          <a:p>
            <a:pPr indent="-336550" lvl="0" marL="457200" rtl="0" algn="l">
              <a:spcBef>
                <a:spcPts val="800"/>
              </a:spcBef>
              <a:spcAft>
                <a:spcPts val="0"/>
              </a:spcAft>
              <a:buSzPts val="1700"/>
              <a:buChar char="•"/>
            </a:pPr>
            <a:r>
              <a:rPr lang="en" sz="1700"/>
              <a:t>Specifically meant to provide 2 hours of lead time to the first report</a:t>
            </a:r>
            <a:endParaRPr sz="1700"/>
          </a:p>
          <a:p>
            <a:pPr indent="0" lvl="0" marL="457200" rtl="0" algn="l">
              <a:spcBef>
                <a:spcPts val="800"/>
              </a:spcBef>
              <a:spcAft>
                <a:spcPts val="0"/>
              </a:spcAft>
              <a:buNone/>
            </a:pPr>
            <a:r>
              <a:t/>
            </a:r>
            <a:endParaRPr sz="1700"/>
          </a:p>
          <a:p>
            <a:pPr indent="-336550" lvl="0" marL="457200" rtl="0" algn="l">
              <a:spcBef>
                <a:spcPts val="800"/>
              </a:spcBef>
              <a:spcAft>
                <a:spcPts val="0"/>
              </a:spcAft>
              <a:buSzPts val="1700"/>
              <a:buChar char="•"/>
            </a:pPr>
            <a:r>
              <a:rPr lang="en" sz="1700"/>
              <a:t>Smaller spatial coverage</a:t>
            </a:r>
            <a:endParaRPr sz="1700"/>
          </a:p>
          <a:p>
            <a:pPr indent="0" lvl="0" marL="457200" rtl="0" algn="l">
              <a:spcBef>
                <a:spcPts val="800"/>
              </a:spcBef>
              <a:spcAft>
                <a:spcPts val="0"/>
              </a:spcAft>
              <a:buNone/>
            </a:pPr>
            <a:r>
              <a:t/>
            </a:r>
            <a:endParaRPr sz="1700"/>
          </a:p>
          <a:p>
            <a:pPr indent="-336550" lvl="0" marL="457200" rtl="0" algn="l">
              <a:spcBef>
                <a:spcPts val="800"/>
              </a:spcBef>
              <a:spcAft>
                <a:spcPts val="0"/>
              </a:spcAft>
              <a:buSzPts val="1700"/>
              <a:buChar char="•"/>
            </a:pPr>
            <a:r>
              <a:rPr lang="en" sz="1700"/>
              <a:t>Counties added/removed by SPC forecasters at any time</a:t>
            </a:r>
            <a:endParaRPr sz="1700"/>
          </a:p>
          <a:p>
            <a:pPr indent="0" lvl="0" marL="457200" rtl="0" algn="l">
              <a:spcBef>
                <a:spcPts val="800"/>
              </a:spcBef>
              <a:spcAft>
                <a:spcPts val="0"/>
              </a:spcAft>
              <a:buNone/>
            </a:pPr>
            <a:r>
              <a:t/>
            </a:r>
            <a:endParaRPr i="1" sz="1500"/>
          </a:p>
          <a:p>
            <a:pPr indent="-323850" lvl="0" marL="457200" rtl="0" algn="l">
              <a:spcBef>
                <a:spcPts val="800"/>
              </a:spcBef>
              <a:spcAft>
                <a:spcPts val="0"/>
              </a:spcAft>
              <a:buSzPts val="1500"/>
              <a:buChar char="•"/>
            </a:pPr>
            <a:r>
              <a:rPr i="1" lang="en" sz="1500"/>
              <a:t>In 2024: Added potential to color watch by probabilities associated with tornado / significant tornadoes</a:t>
            </a:r>
            <a:endParaRPr i="1" sz="1500"/>
          </a:p>
        </p:txBody>
      </p:sp>
      <p:pic>
        <p:nvPicPr>
          <p:cNvPr id="466" name="Google Shape;466;p53"/>
          <p:cNvPicPr preferRelativeResize="0"/>
          <p:nvPr/>
        </p:nvPicPr>
        <p:blipFill>
          <a:blip r:embed="rId3">
            <a:alphaModFix/>
          </a:blip>
          <a:stretch>
            <a:fillRect/>
          </a:stretch>
        </p:blipFill>
        <p:spPr>
          <a:xfrm>
            <a:off x="4377250" y="967506"/>
            <a:ext cx="4693725" cy="349463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sp>
        <p:nvSpPr>
          <p:cNvPr id="471" name="Google Shape;471;p54"/>
          <p:cNvSpPr txBox="1"/>
          <p:nvPr>
            <p:ph idx="4294967295" type="title"/>
          </p:nvPr>
        </p:nvSpPr>
        <p:spPr>
          <a:xfrm>
            <a:off x="311700" y="226325"/>
            <a:ext cx="8520600" cy="5727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Watches from the SPC</a:t>
            </a:r>
            <a:endParaRPr/>
          </a:p>
        </p:txBody>
      </p:sp>
      <p:sp>
        <p:nvSpPr>
          <p:cNvPr id="472" name="Google Shape;472;p54"/>
          <p:cNvSpPr txBox="1"/>
          <p:nvPr>
            <p:ph idx="4294967295" type="body"/>
          </p:nvPr>
        </p:nvSpPr>
        <p:spPr>
          <a:xfrm>
            <a:off x="157800" y="1030975"/>
            <a:ext cx="4013700" cy="3229500"/>
          </a:xfrm>
          <a:prstGeom prst="rect">
            <a:avLst/>
          </a:prstGeom>
        </p:spPr>
        <p:txBody>
          <a:bodyPr anchorCtr="0" anchor="t" bIns="34275" lIns="68575" spcFirstLastPara="1" rIns="68575" wrap="square" tIns="34275">
            <a:normAutofit/>
          </a:bodyPr>
          <a:lstStyle/>
          <a:p>
            <a:pPr indent="-336550" lvl="0" marL="457200" rtl="0" algn="l">
              <a:spcBef>
                <a:spcPts val="800"/>
              </a:spcBef>
              <a:spcAft>
                <a:spcPts val="0"/>
              </a:spcAft>
              <a:buSzPts val="1700"/>
              <a:buChar char="•"/>
            </a:pPr>
            <a:r>
              <a:rPr lang="en" sz="1700"/>
              <a:t>Specifically meant to provide 2 hours of lead time to the first report</a:t>
            </a:r>
            <a:endParaRPr sz="1700"/>
          </a:p>
          <a:p>
            <a:pPr indent="0" lvl="0" marL="457200" rtl="0" algn="l">
              <a:spcBef>
                <a:spcPts val="800"/>
              </a:spcBef>
              <a:spcAft>
                <a:spcPts val="0"/>
              </a:spcAft>
              <a:buNone/>
            </a:pPr>
            <a:r>
              <a:t/>
            </a:r>
            <a:endParaRPr sz="1700"/>
          </a:p>
          <a:p>
            <a:pPr indent="-336550" lvl="0" marL="457200" rtl="0" algn="l">
              <a:spcBef>
                <a:spcPts val="800"/>
              </a:spcBef>
              <a:spcAft>
                <a:spcPts val="0"/>
              </a:spcAft>
              <a:buSzPts val="1700"/>
              <a:buChar char="•"/>
            </a:pPr>
            <a:r>
              <a:rPr lang="en" sz="1700"/>
              <a:t>Smaller spatial coverage</a:t>
            </a:r>
            <a:endParaRPr sz="1700"/>
          </a:p>
          <a:p>
            <a:pPr indent="0" lvl="0" marL="457200" rtl="0" algn="l">
              <a:spcBef>
                <a:spcPts val="800"/>
              </a:spcBef>
              <a:spcAft>
                <a:spcPts val="0"/>
              </a:spcAft>
              <a:buNone/>
            </a:pPr>
            <a:r>
              <a:t/>
            </a:r>
            <a:endParaRPr sz="1700"/>
          </a:p>
          <a:p>
            <a:pPr indent="-336550" lvl="0" marL="457200" rtl="0" algn="l">
              <a:spcBef>
                <a:spcPts val="800"/>
              </a:spcBef>
              <a:spcAft>
                <a:spcPts val="0"/>
              </a:spcAft>
              <a:buSzPts val="1700"/>
              <a:buChar char="•"/>
            </a:pPr>
            <a:r>
              <a:rPr lang="en" sz="1700"/>
              <a:t>Counties added/removed by SPC forecasters at any time</a:t>
            </a:r>
            <a:endParaRPr sz="1700"/>
          </a:p>
          <a:p>
            <a:pPr indent="0" lvl="0" marL="457200" rtl="0" algn="l">
              <a:spcBef>
                <a:spcPts val="800"/>
              </a:spcBef>
              <a:spcAft>
                <a:spcPts val="0"/>
              </a:spcAft>
              <a:buNone/>
            </a:pPr>
            <a:r>
              <a:t/>
            </a:r>
            <a:endParaRPr i="1" sz="1500"/>
          </a:p>
          <a:p>
            <a:pPr indent="-323850" lvl="0" marL="457200" rtl="0" algn="l">
              <a:spcBef>
                <a:spcPts val="800"/>
              </a:spcBef>
              <a:spcAft>
                <a:spcPts val="0"/>
              </a:spcAft>
              <a:buSzPts val="1500"/>
              <a:buChar char="•"/>
            </a:pPr>
            <a:r>
              <a:rPr i="1" lang="en" sz="1500"/>
              <a:t>In 2024: Added potential to color watch by probabilities associated with tornado / significant tornadoes</a:t>
            </a:r>
            <a:endParaRPr i="1" sz="1500"/>
          </a:p>
        </p:txBody>
      </p:sp>
      <p:pic>
        <p:nvPicPr>
          <p:cNvPr id="473" name="Google Shape;473;p54"/>
          <p:cNvPicPr preferRelativeResize="0"/>
          <p:nvPr/>
        </p:nvPicPr>
        <p:blipFill>
          <a:blip r:embed="rId3">
            <a:alphaModFix/>
          </a:blip>
          <a:stretch>
            <a:fillRect/>
          </a:stretch>
        </p:blipFill>
        <p:spPr>
          <a:xfrm>
            <a:off x="5191200" y="128100"/>
            <a:ext cx="3182199" cy="441599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sp>
        <p:nvSpPr>
          <p:cNvPr id="478" name="Google Shape;478;p55"/>
          <p:cNvSpPr txBox="1"/>
          <p:nvPr>
            <p:ph idx="4294967295" type="title"/>
          </p:nvPr>
        </p:nvSpPr>
        <p:spPr>
          <a:xfrm>
            <a:off x="311700" y="268575"/>
            <a:ext cx="8520600" cy="6531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b="1" lang="en" sz="2700"/>
              <a:t>Mesoscale Discussions </a:t>
            </a:r>
            <a:endParaRPr b="1" sz="2700"/>
          </a:p>
        </p:txBody>
      </p:sp>
      <p:sp>
        <p:nvSpPr>
          <p:cNvPr id="479" name="Google Shape;479;p55"/>
          <p:cNvSpPr txBox="1"/>
          <p:nvPr>
            <p:ph idx="4294967295" type="body"/>
          </p:nvPr>
        </p:nvSpPr>
        <p:spPr>
          <a:xfrm>
            <a:off x="311700" y="1424600"/>
            <a:ext cx="3715200" cy="31443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b="1" lang="en" sz="1600"/>
              <a:t>Mesoscale Discussion</a:t>
            </a:r>
            <a:r>
              <a:rPr lang="en" sz="1600"/>
              <a:t> - </a:t>
            </a:r>
            <a:endParaRPr sz="1600"/>
          </a:p>
          <a:p>
            <a:pPr indent="0" lvl="0" marL="0" rtl="0" algn="l">
              <a:spcBef>
                <a:spcPts val="800"/>
              </a:spcBef>
              <a:spcAft>
                <a:spcPts val="0"/>
              </a:spcAft>
              <a:buNone/>
            </a:pPr>
            <a:r>
              <a:rPr lang="en" sz="1600"/>
              <a:t>(similar to today)</a:t>
            </a:r>
            <a:endParaRPr sz="1600"/>
          </a:p>
          <a:p>
            <a:pPr indent="-330200" lvl="0" marL="457200" rtl="0" algn="l">
              <a:spcBef>
                <a:spcPts val="800"/>
              </a:spcBef>
              <a:spcAft>
                <a:spcPts val="0"/>
              </a:spcAft>
              <a:buSzPts val="1600"/>
              <a:buChar char="•"/>
            </a:pPr>
            <a:r>
              <a:rPr lang="en" sz="1600"/>
              <a:t>Precedes watches and updates</a:t>
            </a:r>
            <a:endParaRPr sz="1600"/>
          </a:p>
          <a:p>
            <a:pPr indent="0" lvl="0" marL="457200" rtl="0" algn="l">
              <a:spcBef>
                <a:spcPts val="800"/>
              </a:spcBef>
              <a:spcAft>
                <a:spcPts val="0"/>
              </a:spcAft>
              <a:buNone/>
            </a:pPr>
            <a:r>
              <a:t/>
            </a:r>
            <a:endParaRPr sz="1600"/>
          </a:p>
          <a:p>
            <a:pPr indent="-330200" lvl="0" marL="457200" rtl="0" algn="l">
              <a:spcBef>
                <a:spcPts val="800"/>
              </a:spcBef>
              <a:spcAft>
                <a:spcPts val="0"/>
              </a:spcAft>
              <a:buSzPts val="1600"/>
              <a:buChar char="•"/>
            </a:pPr>
            <a:r>
              <a:rPr lang="en" sz="1600"/>
              <a:t>Added probabilities of hazard over time</a:t>
            </a:r>
            <a:endParaRPr sz="1600"/>
          </a:p>
          <a:p>
            <a:pPr indent="0" lvl="0" marL="457200" rtl="0" algn="l">
              <a:spcBef>
                <a:spcPts val="800"/>
              </a:spcBef>
              <a:spcAft>
                <a:spcPts val="0"/>
              </a:spcAft>
              <a:buNone/>
            </a:pPr>
            <a:r>
              <a:t/>
            </a:r>
            <a:endParaRPr sz="1600"/>
          </a:p>
          <a:p>
            <a:pPr indent="-330200" lvl="0" marL="457200" rtl="0" algn="l">
              <a:spcBef>
                <a:spcPts val="800"/>
              </a:spcBef>
              <a:spcAft>
                <a:spcPts val="0"/>
              </a:spcAft>
              <a:buSzPts val="1600"/>
              <a:buChar char="•"/>
            </a:pPr>
            <a:r>
              <a:rPr lang="en" sz="1600"/>
              <a:t>Focused more often on meso-beta and meso-gamma discussions</a:t>
            </a:r>
            <a:endParaRPr sz="1600"/>
          </a:p>
        </p:txBody>
      </p:sp>
      <p:pic>
        <p:nvPicPr>
          <p:cNvPr id="480" name="Google Shape;480;p55"/>
          <p:cNvPicPr preferRelativeResize="0"/>
          <p:nvPr/>
        </p:nvPicPr>
        <p:blipFill rotWithShape="1">
          <a:blip r:embed="rId3">
            <a:alphaModFix/>
          </a:blip>
          <a:srcRect b="78490" l="0" r="75682" t="0"/>
          <a:stretch/>
        </p:blipFill>
        <p:spPr>
          <a:xfrm>
            <a:off x="4604638" y="177525"/>
            <a:ext cx="1256375" cy="833124"/>
          </a:xfrm>
          <a:prstGeom prst="rect">
            <a:avLst/>
          </a:prstGeom>
          <a:noFill/>
          <a:ln>
            <a:noFill/>
          </a:ln>
        </p:spPr>
      </p:pic>
      <p:pic>
        <p:nvPicPr>
          <p:cNvPr id="481" name="Google Shape;481;p55"/>
          <p:cNvPicPr preferRelativeResize="0"/>
          <p:nvPr/>
        </p:nvPicPr>
        <p:blipFill>
          <a:blip r:embed="rId4">
            <a:alphaModFix/>
          </a:blip>
          <a:stretch>
            <a:fillRect/>
          </a:stretch>
        </p:blipFill>
        <p:spPr>
          <a:xfrm>
            <a:off x="5808975" y="177525"/>
            <a:ext cx="2359075" cy="2973850"/>
          </a:xfrm>
          <a:prstGeom prst="rect">
            <a:avLst/>
          </a:prstGeom>
          <a:noFill/>
          <a:ln>
            <a:noFill/>
          </a:ln>
        </p:spPr>
      </p:pic>
      <p:sp>
        <p:nvSpPr>
          <p:cNvPr id="482" name="Google Shape;482;p55"/>
          <p:cNvSpPr txBox="1"/>
          <p:nvPr/>
        </p:nvSpPr>
        <p:spPr>
          <a:xfrm>
            <a:off x="4503550" y="3151375"/>
            <a:ext cx="3956700" cy="1569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lt2"/>
                </a:solidFill>
              </a:rPr>
              <a:t>Thunderstorms within the cluster over Grady County OK have shown signs of better organization over the past hour or so. This trend will likely continue, with supercellular characteristics becoming prevalent. Strong buoyancy and moderate bulk shear will support the potential for very large hail up to 2.5. Storm proximity will result in interactions, some of which could disrupt the processes needed for tornadogenesis. However, low-level shear is still strong enough to support a tornado threat if storms can remain discrete.</a:t>
            </a:r>
            <a:endParaRPr sz="1000">
              <a:solidFill>
                <a:schemeClr val="lt2"/>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sp>
        <p:nvSpPr>
          <p:cNvPr id="487" name="Google Shape;487;p56"/>
          <p:cNvSpPr txBox="1"/>
          <p:nvPr>
            <p:ph type="title"/>
          </p:nvPr>
        </p:nvSpPr>
        <p:spPr>
          <a:xfrm>
            <a:off x="169325" y="-25125"/>
            <a:ext cx="6456300" cy="802800"/>
          </a:xfrm>
          <a:prstGeom prst="rect">
            <a:avLst/>
          </a:prstGeom>
        </p:spPr>
        <p:txBody>
          <a:bodyPr anchorCtr="0" anchor="ctr" bIns="34275" lIns="68575" spcFirstLastPara="1" rIns="68575" wrap="square" tIns="34275">
            <a:normAutofit fontScale="90000"/>
          </a:bodyPr>
          <a:lstStyle/>
          <a:p>
            <a:pPr indent="0" lvl="0" marL="0" rtl="0" algn="l">
              <a:spcBef>
                <a:spcPts val="0"/>
              </a:spcBef>
              <a:spcAft>
                <a:spcPts val="0"/>
              </a:spcAft>
              <a:buNone/>
            </a:pPr>
            <a:r>
              <a:rPr b="1" lang="en" sz="2700"/>
              <a:t>Local Discussions (NWS Forecast Offices)</a:t>
            </a:r>
            <a:endParaRPr b="1" sz="2700"/>
          </a:p>
        </p:txBody>
      </p:sp>
      <p:sp>
        <p:nvSpPr>
          <p:cNvPr id="488" name="Google Shape;488;p56"/>
          <p:cNvSpPr txBox="1"/>
          <p:nvPr>
            <p:ph idx="4294967295" type="body"/>
          </p:nvPr>
        </p:nvSpPr>
        <p:spPr>
          <a:xfrm>
            <a:off x="127325" y="1036800"/>
            <a:ext cx="2999400" cy="32832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b="1" lang="en" sz="1600"/>
              <a:t>Local Discussion </a:t>
            </a:r>
            <a:r>
              <a:rPr lang="en" sz="1600"/>
              <a:t>- </a:t>
            </a:r>
            <a:endParaRPr sz="1600"/>
          </a:p>
          <a:p>
            <a:pPr indent="-330200" lvl="0" marL="457200" rtl="0" algn="l">
              <a:spcBef>
                <a:spcPts val="800"/>
              </a:spcBef>
              <a:spcAft>
                <a:spcPts val="0"/>
              </a:spcAft>
              <a:buSzPts val="1600"/>
              <a:buChar char="•"/>
            </a:pPr>
            <a:r>
              <a:rPr lang="en" sz="1600"/>
              <a:t>issued by local forecast office</a:t>
            </a:r>
            <a:endParaRPr sz="1600"/>
          </a:p>
          <a:p>
            <a:pPr indent="0" lvl="0" marL="457200" rtl="0" algn="l">
              <a:spcBef>
                <a:spcPts val="800"/>
              </a:spcBef>
              <a:spcAft>
                <a:spcPts val="0"/>
              </a:spcAft>
              <a:buNone/>
            </a:pPr>
            <a:r>
              <a:t/>
            </a:r>
            <a:endParaRPr sz="1600"/>
          </a:p>
          <a:p>
            <a:pPr indent="-330200" lvl="0" marL="457200" rtl="0" algn="l">
              <a:spcBef>
                <a:spcPts val="800"/>
              </a:spcBef>
              <a:spcAft>
                <a:spcPts val="0"/>
              </a:spcAft>
              <a:buSzPts val="1600"/>
              <a:buChar char="•"/>
            </a:pPr>
            <a:r>
              <a:rPr lang="en" sz="1600"/>
              <a:t>Focus is timing, location, hazard</a:t>
            </a:r>
            <a:endParaRPr sz="1600"/>
          </a:p>
          <a:p>
            <a:pPr indent="0" lvl="0" marL="457200" rtl="0" algn="l">
              <a:spcBef>
                <a:spcPts val="800"/>
              </a:spcBef>
              <a:spcAft>
                <a:spcPts val="0"/>
              </a:spcAft>
              <a:buNone/>
            </a:pPr>
            <a:r>
              <a:t/>
            </a:r>
            <a:endParaRPr sz="1600"/>
          </a:p>
          <a:p>
            <a:pPr indent="-330200" lvl="0" marL="457200" rtl="0" algn="l">
              <a:spcBef>
                <a:spcPts val="800"/>
              </a:spcBef>
              <a:spcAft>
                <a:spcPts val="0"/>
              </a:spcAft>
              <a:buSzPts val="1600"/>
              <a:buChar char="•"/>
            </a:pPr>
            <a:r>
              <a:rPr lang="en" sz="1600"/>
              <a:t>Creates a well-defined geospatial domain (geojson – can move to other apps, systems)</a:t>
            </a:r>
            <a:endParaRPr sz="1600"/>
          </a:p>
        </p:txBody>
      </p:sp>
      <p:pic>
        <p:nvPicPr>
          <p:cNvPr id="489" name="Google Shape;489;p56"/>
          <p:cNvPicPr preferRelativeResize="0"/>
          <p:nvPr/>
        </p:nvPicPr>
        <p:blipFill>
          <a:blip r:embed="rId3">
            <a:alphaModFix/>
          </a:blip>
          <a:stretch>
            <a:fillRect/>
          </a:stretch>
        </p:blipFill>
        <p:spPr>
          <a:xfrm>
            <a:off x="3129625" y="721175"/>
            <a:ext cx="5836699" cy="3283150"/>
          </a:xfrm>
          <a:prstGeom prst="rect">
            <a:avLst/>
          </a:prstGeom>
          <a:noFill/>
          <a:ln>
            <a:noFill/>
          </a:ln>
        </p:spPr>
      </p:pic>
      <p:sp>
        <p:nvSpPr>
          <p:cNvPr id="490" name="Google Shape;490;p56"/>
          <p:cNvSpPr txBox="1"/>
          <p:nvPr/>
        </p:nvSpPr>
        <p:spPr>
          <a:xfrm>
            <a:off x="3052925" y="4004325"/>
            <a:ext cx="5990100" cy="7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50">
                <a:solidFill>
                  <a:schemeClr val="accent4"/>
                </a:solidFill>
                <a:latin typeface="Roboto Medium"/>
                <a:ea typeface="Roboto Medium"/>
                <a:cs typeface="Roboto Medium"/>
                <a:sym typeface="Roboto Medium"/>
              </a:rPr>
              <a:t>Social media/NWS chat text: </a:t>
            </a:r>
            <a:r>
              <a:rPr lang="en" sz="1150">
                <a:solidFill>
                  <a:schemeClr val="lt2"/>
                </a:solidFill>
                <a:latin typeface="Roboto"/>
                <a:ea typeface="Roboto"/>
                <a:cs typeface="Roboto"/>
                <a:sym typeface="Roboto"/>
              </a:rPr>
              <a:t>Two corridors of thunderstorms that will be capable of producing tornadoes continue across the area. Round one is ongoing now, and round two will arrive after 6pm and move west-to-east across the area into early evening. </a:t>
            </a:r>
            <a:endParaRPr>
              <a:solidFill>
                <a:schemeClr val="lt2"/>
              </a:solidFill>
              <a:latin typeface="Roboto"/>
              <a:ea typeface="Roboto"/>
              <a:cs typeface="Roboto"/>
              <a:sym typeface="Roboto"/>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sp>
        <p:nvSpPr>
          <p:cNvPr id="495" name="Google Shape;495;p57"/>
          <p:cNvSpPr txBox="1"/>
          <p:nvPr>
            <p:ph idx="4294967295" type="title"/>
          </p:nvPr>
        </p:nvSpPr>
        <p:spPr>
          <a:xfrm>
            <a:off x="311700" y="175600"/>
            <a:ext cx="3472500" cy="5727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r>
              <a:rPr lang="en"/>
              <a:t>Local Discussion</a:t>
            </a:r>
            <a:endParaRPr/>
          </a:p>
        </p:txBody>
      </p:sp>
      <p:sp>
        <p:nvSpPr>
          <p:cNvPr id="496" name="Google Shape;496;p57"/>
          <p:cNvSpPr txBox="1"/>
          <p:nvPr>
            <p:ph idx="4294967295" type="body"/>
          </p:nvPr>
        </p:nvSpPr>
        <p:spPr>
          <a:xfrm>
            <a:off x="311700" y="944275"/>
            <a:ext cx="3472500" cy="3416400"/>
          </a:xfrm>
          <a:prstGeom prst="rect">
            <a:avLst/>
          </a:prstGeom>
        </p:spPr>
        <p:txBody>
          <a:bodyPr anchorCtr="0" anchor="t" bIns="34275" lIns="68575" spcFirstLastPara="1" rIns="68575" wrap="square" tIns="34275">
            <a:noAutofit/>
          </a:bodyPr>
          <a:lstStyle/>
          <a:p>
            <a:pPr indent="0" lvl="0" marL="0" rtl="0" algn="l">
              <a:lnSpc>
                <a:spcPct val="90000"/>
              </a:lnSpc>
              <a:spcBef>
                <a:spcPts val="0"/>
              </a:spcBef>
              <a:spcAft>
                <a:spcPts val="0"/>
              </a:spcAft>
              <a:buSzPts val="1018"/>
              <a:buNone/>
            </a:pPr>
            <a:r>
              <a:rPr b="1" lang="en" sz="1200">
                <a:solidFill>
                  <a:schemeClr val="lt2"/>
                </a:solidFill>
                <a:latin typeface="Arial"/>
                <a:ea typeface="Arial"/>
                <a:cs typeface="Arial"/>
                <a:sym typeface="Arial"/>
              </a:rPr>
              <a:t>NWS CHAT / SLACK:</a:t>
            </a:r>
            <a:endParaRPr b="1" sz="1200">
              <a:solidFill>
                <a:schemeClr val="lt2"/>
              </a:solidFill>
              <a:latin typeface="Arial"/>
              <a:ea typeface="Arial"/>
              <a:cs typeface="Arial"/>
              <a:sym typeface="Arial"/>
            </a:endParaRPr>
          </a:p>
          <a:p>
            <a:pPr indent="0" lvl="0" marL="0" rtl="0" algn="l">
              <a:lnSpc>
                <a:spcPct val="90000"/>
              </a:lnSpc>
              <a:spcBef>
                <a:spcPts val="0"/>
              </a:spcBef>
              <a:spcAft>
                <a:spcPts val="0"/>
              </a:spcAft>
              <a:buSzPts val="1018"/>
              <a:buNone/>
            </a:pPr>
            <a:r>
              <a:t/>
            </a:r>
            <a:endParaRPr sz="1200">
              <a:solidFill>
                <a:schemeClr val="lt2"/>
              </a:solidFill>
              <a:latin typeface="Arial"/>
              <a:ea typeface="Arial"/>
              <a:cs typeface="Arial"/>
              <a:sym typeface="Arial"/>
            </a:endParaRPr>
          </a:p>
          <a:p>
            <a:pPr indent="0" lvl="0" marL="0" rtl="0" algn="l">
              <a:lnSpc>
                <a:spcPct val="90000"/>
              </a:lnSpc>
              <a:spcBef>
                <a:spcPts val="0"/>
              </a:spcBef>
              <a:spcAft>
                <a:spcPts val="0"/>
              </a:spcAft>
              <a:buSzPts val="1018"/>
              <a:buNone/>
            </a:pPr>
            <a:r>
              <a:rPr b="1" lang="en" sz="1200">
                <a:solidFill>
                  <a:schemeClr val="lt2"/>
                </a:solidFill>
                <a:latin typeface="Arial"/>
                <a:ea typeface="Arial"/>
                <a:cs typeface="Arial"/>
                <a:sym typeface="Arial"/>
              </a:rPr>
              <a:t>Current Severe Probability: </a:t>
            </a:r>
            <a:r>
              <a:rPr lang="en" sz="1200">
                <a:solidFill>
                  <a:schemeClr val="lt2"/>
                </a:solidFill>
                <a:latin typeface="Arial"/>
                <a:ea typeface="Arial"/>
                <a:cs typeface="Arial"/>
                <a:sym typeface="Arial"/>
              </a:rPr>
              <a:t>60%</a:t>
            </a:r>
            <a:endParaRPr sz="1200">
              <a:solidFill>
                <a:schemeClr val="lt2"/>
              </a:solidFill>
              <a:latin typeface="Arial"/>
              <a:ea typeface="Arial"/>
              <a:cs typeface="Arial"/>
              <a:sym typeface="Arial"/>
            </a:endParaRPr>
          </a:p>
          <a:p>
            <a:pPr indent="0" lvl="0" marL="0" rtl="0" algn="l">
              <a:lnSpc>
                <a:spcPct val="90000"/>
              </a:lnSpc>
              <a:spcBef>
                <a:spcPts val="0"/>
              </a:spcBef>
              <a:spcAft>
                <a:spcPts val="0"/>
              </a:spcAft>
              <a:buSzPts val="1018"/>
              <a:buNone/>
            </a:pPr>
            <a:r>
              <a:t/>
            </a:r>
            <a:endParaRPr sz="1200">
              <a:solidFill>
                <a:schemeClr val="lt2"/>
              </a:solidFill>
              <a:latin typeface="Arial"/>
              <a:ea typeface="Arial"/>
              <a:cs typeface="Arial"/>
              <a:sym typeface="Arial"/>
            </a:endParaRPr>
          </a:p>
          <a:p>
            <a:pPr indent="0" lvl="0" marL="0" rtl="0" algn="l">
              <a:lnSpc>
                <a:spcPct val="90000"/>
              </a:lnSpc>
              <a:spcBef>
                <a:spcPts val="0"/>
              </a:spcBef>
              <a:spcAft>
                <a:spcPts val="0"/>
              </a:spcAft>
              <a:buSzPts val="1018"/>
              <a:buNone/>
            </a:pPr>
            <a:r>
              <a:rPr b="1" lang="en" sz="1200">
                <a:solidFill>
                  <a:schemeClr val="lt2"/>
                </a:solidFill>
                <a:latin typeface="Arial"/>
                <a:ea typeface="Arial"/>
                <a:cs typeface="Arial"/>
                <a:sym typeface="Arial"/>
              </a:rPr>
              <a:t>Discussion:</a:t>
            </a:r>
            <a:r>
              <a:rPr lang="en" sz="1200">
                <a:solidFill>
                  <a:schemeClr val="lt2"/>
                </a:solidFill>
                <a:latin typeface="Arial"/>
                <a:ea typeface="Arial"/>
                <a:cs typeface="Arial"/>
                <a:sym typeface="Arial"/>
              </a:rPr>
              <a:t> Scattered strong to occasionally severe thunderstorms continue to affect areas of the OKC metro.</a:t>
            </a:r>
            <a:r>
              <a:rPr b="1" lang="en" sz="1200">
                <a:solidFill>
                  <a:schemeClr val="lt2"/>
                </a:solidFill>
                <a:latin typeface="Arial"/>
                <a:ea typeface="Arial"/>
                <a:cs typeface="Arial"/>
                <a:sym typeface="Arial"/>
              </a:rPr>
              <a:t> </a:t>
            </a:r>
            <a:r>
              <a:rPr b="1" lang="en" sz="1200">
                <a:solidFill>
                  <a:schemeClr val="accent4"/>
                </a:solidFill>
                <a:latin typeface="Arial"/>
                <a:ea typeface="Arial"/>
                <a:cs typeface="Arial"/>
                <a:sym typeface="Arial"/>
              </a:rPr>
              <a:t>This activity will continue for the next few hours</a:t>
            </a:r>
            <a:r>
              <a:rPr lang="en" sz="1200">
                <a:solidFill>
                  <a:schemeClr val="accent4"/>
                </a:solidFill>
                <a:latin typeface="Arial"/>
                <a:ea typeface="Arial"/>
                <a:cs typeface="Arial"/>
                <a:sym typeface="Arial"/>
              </a:rPr>
              <a:t> </a:t>
            </a:r>
            <a:r>
              <a:rPr lang="en" sz="1200">
                <a:solidFill>
                  <a:schemeClr val="lt2"/>
                </a:solidFill>
                <a:latin typeface="Arial"/>
                <a:ea typeface="Arial"/>
                <a:cs typeface="Arial"/>
                <a:sym typeface="Arial"/>
              </a:rPr>
              <a:t>within an environment conducive to hail and tornado development. Storms have struggled to distance themselves from one another, which has resulted in a lack of overall organization. Still, with favorable wind fields and remnant instability, these storms have produced </a:t>
            </a:r>
            <a:r>
              <a:rPr b="1" lang="en" sz="1200">
                <a:solidFill>
                  <a:schemeClr val="accent4"/>
                </a:solidFill>
                <a:latin typeface="Arial"/>
                <a:ea typeface="Arial"/>
                <a:cs typeface="Arial"/>
                <a:sym typeface="Arial"/>
              </a:rPr>
              <a:t>brief tornadoes along with hail and gusty winds. </a:t>
            </a:r>
            <a:r>
              <a:rPr lang="en" sz="1200">
                <a:solidFill>
                  <a:schemeClr val="lt2"/>
                </a:solidFill>
                <a:latin typeface="Arial"/>
                <a:ea typeface="Arial"/>
                <a:cs typeface="Arial"/>
                <a:sym typeface="Arial"/>
              </a:rPr>
              <a:t>These cells will continue to move east/northeast and pose a risk of severe weather. In addition, frequent lighting and torrential rainfall will be impactful to any outdoor events. The risk of severe weather looks to </a:t>
            </a:r>
            <a:r>
              <a:rPr b="1" lang="en" sz="1200">
                <a:solidFill>
                  <a:schemeClr val="lt2"/>
                </a:solidFill>
                <a:latin typeface="Arial"/>
                <a:ea typeface="Arial"/>
                <a:cs typeface="Arial"/>
                <a:sym typeface="Arial"/>
              </a:rPr>
              <a:t>g</a:t>
            </a:r>
            <a:r>
              <a:rPr b="1" lang="en" sz="1200">
                <a:solidFill>
                  <a:schemeClr val="accent4"/>
                </a:solidFill>
                <a:latin typeface="Arial"/>
                <a:ea typeface="Arial"/>
                <a:cs typeface="Arial"/>
                <a:sym typeface="Arial"/>
              </a:rPr>
              <a:t>radually decrease after 9-10pm</a:t>
            </a:r>
            <a:r>
              <a:rPr b="1" lang="en" sz="1200">
                <a:solidFill>
                  <a:schemeClr val="lt2"/>
                </a:solidFill>
                <a:latin typeface="Arial"/>
                <a:ea typeface="Arial"/>
                <a:cs typeface="Arial"/>
                <a:sym typeface="Arial"/>
              </a:rPr>
              <a:t> </a:t>
            </a:r>
            <a:r>
              <a:rPr lang="en" sz="1200">
                <a:solidFill>
                  <a:schemeClr val="lt2"/>
                </a:solidFill>
                <a:latin typeface="Arial"/>
                <a:ea typeface="Arial"/>
                <a:cs typeface="Arial"/>
                <a:sym typeface="Arial"/>
              </a:rPr>
              <a:t>as storms move east of I-35. </a:t>
            </a:r>
            <a:endParaRPr sz="1200">
              <a:solidFill>
                <a:schemeClr val="lt2"/>
              </a:solidFill>
            </a:endParaRPr>
          </a:p>
        </p:txBody>
      </p:sp>
      <p:pic>
        <p:nvPicPr>
          <p:cNvPr id="497" name="Google Shape;497;p57"/>
          <p:cNvPicPr preferRelativeResize="0"/>
          <p:nvPr/>
        </p:nvPicPr>
        <p:blipFill>
          <a:blip r:embed="rId3">
            <a:alphaModFix/>
          </a:blip>
          <a:stretch>
            <a:fillRect/>
          </a:stretch>
        </p:blipFill>
        <p:spPr>
          <a:xfrm>
            <a:off x="4572000" y="66650"/>
            <a:ext cx="3472500" cy="437745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sp>
        <p:nvSpPr>
          <p:cNvPr id="502" name="Google Shape;502;p58"/>
          <p:cNvSpPr txBox="1"/>
          <p:nvPr>
            <p:ph type="title"/>
          </p:nvPr>
        </p:nvSpPr>
        <p:spPr>
          <a:xfrm>
            <a:off x="102052" y="102399"/>
            <a:ext cx="4931100" cy="8895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chemeClr val="dk1"/>
              </a:buClr>
              <a:buSzPts val="2070"/>
              <a:buFont typeface="Calibri"/>
              <a:buNone/>
            </a:pPr>
            <a:r>
              <a:rPr b="1" lang="en" sz="2800"/>
              <a:t>Threats-in-Motion Warnings:</a:t>
            </a:r>
            <a:endParaRPr b="1" sz="2800"/>
          </a:p>
        </p:txBody>
      </p:sp>
      <p:sp>
        <p:nvSpPr>
          <p:cNvPr id="503" name="Google Shape;503;p58"/>
          <p:cNvSpPr txBox="1"/>
          <p:nvPr>
            <p:ph idx="4294967295" type="body"/>
          </p:nvPr>
        </p:nvSpPr>
        <p:spPr>
          <a:xfrm>
            <a:off x="233150" y="771475"/>
            <a:ext cx="4931100" cy="37143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rgbClr val="0F1419"/>
              </a:buClr>
              <a:buSzPts val="1400"/>
              <a:buNone/>
            </a:pPr>
            <a:r>
              <a:rPr lang="en" sz="2000">
                <a:solidFill>
                  <a:schemeClr val="lt2"/>
                </a:solidFill>
                <a:latin typeface="Roboto"/>
                <a:ea typeface="Roboto"/>
                <a:cs typeface="Roboto"/>
                <a:sym typeface="Roboto"/>
              </a:rPr>
              <a:t>1) Static Warnings (current paradigm). </a:t>
            </a:r>
            <a:endParaRPr sz="2000">
              <a:solidFill>
                <a:schemeClr val="lt2"/>
              </a:solidFill>
              <a:latin typeface="Roboto"/>
              <a:ea typeface="Roboto"/>
              <a:cs typeface="Roboto"/>
              <a:sym typeface="Roboto"/>
            </a:endParaRPr>
          </a:p>
          <a:p>
            <a:pPr indent="0" lvl="0" marL="0" rtl="0" algn="l">
              <a:lnSpc>
                <a:spcPct val="90000"/>
              </a:lnSpc>
              <a:spcBef>
                <a:spcPts val="1200"/>
              </a:spcBef>
              <a:spcAft>
                <a:spcPts val="0"/>
              </a:spcAft>
              <a:buClr>
                <a:schemeClr val="dk1"/>
              </a:buClr>
              <a:buSzPts val="1400"/>
              <a:buNone/>
            </a:pPr>
            <a:r>
              <a:t/>
            </a:r>
            <a:endParaRPr sz="2000">
              <a:solidFill>
                <a:schemeClr val="lt2"/>
              </a:solidFill>
              <a:latin typeface="Roboto"/>
              <a:ea typeface="Roboto"/>
              <a:cs typeface="Roboto"/>
              <a:sym typeface="Roboto"/>
            </a:endParaRPr>
          </a:p>
          <a:p>
            <a:pPr indent="0" lvl="0" marL="0" rtl="0" algn="l">
              <a:lnSpc>
                <a:spcPct val="90000"/>
              </a:lnSpc>
              <a:spcBef>
                <a:spcPts val="1200"/>
              </a:spcBef>
              <a:spcAft>
                <a:spcPts val="0"/>
              </a:spcAft>
              <a:buClr>
                <a:srgbClr val="0F1419"/>
              </a:buClr>
              <a:buSzPts val="1400"/>
              <a:buNone/>
            </a:pPr>
            <a:r>
              <a:rPr lang="en" sz="2000">
                <a:solidFill>
                  <a:schemeClr val="lt2"/>
                </a:solidFill>
                <a:latin typeface="Roboto"/>
                <a:ea typeface="Roboto"/>
                <a:cs typeface="Roboto"/>
                <a:sym typeface="Roboto"/>
              </a:rPr>
              <a:t>2) Partial Threats-in-Motion (warning is tied to the object. Area behind storm removed each update). </a:t>
            </a:r>
            <a:endParaRPr sz="2000">
              <a:solidFill>
                <a:schemeClr val="lt2"/>
              </a:solidFill>
              <a:latin typeface="Roboto"/>
              <a:ea typeface="Roboto"/>
              <a:cs typeface="Roboto"/>
              <a:sym typeface="Roboto"/>
            </a:endParaRPr>
          </a:p>
          <a:p>
            <a:pPr indent="0" lvl="0" marL="0" rtl="0" algn="l">
              <a:lnSpc>
                <a:spcPct val="90000"/>
              </a:lnSpc>
              <a:spcBef>
                <a:spcPts val="1200"/>
              </a:spcBef>
              <a:spcAft>
                <a:spcPts val="0"/>
              </a:spcAft>
              <a:buClr>
                <a:schemeClr val="dk1"/>
              </a:buClr>
              <a:buSzPts val="1400"/>
              <a:buNone/>
            </a:pPr>
            <a:r>
              <a:t/>
            </a:r>
            <a:endParaRPr sz="2000">
              <a:solidFill>
                <a:schemeClr val="lt2"/>
              </a:solidFill>
              <a:latin typeface="Roboto"/>
              <a:ea typeface="Roboto"/>
              <a:cs typeface="Roboto"/>
              <a:sym typeface="Roboto"/>
            </a:endParaRPr>
          </a:p>
          <a:p>
            <a:pPr indent="0" lvl="0" marL="0" rtl="0" algn="l">
              <a:lnSpc>
                <a:spcPct val="90000"/>
              </a:lnSpc>
              <a:spcBef>
                <a:spcPts val="1200"/>
              </a:spcBef>
              <a:spcAft>
                <a:spcPts val="1200"/>
              </a:spcAft>
              <a:buClr>
                <a:srgbClr val="0F1419"/>
              </a:buClr>
              <a:buSzPts val="1400"/>
              <a:buNone/>
            </a:pPr>
            <a:r>
              <a:rPr lang="en" sz="2000">
                <a:solidFill>
                  <a:schemeClr val="lt2"/>
                </a:solidFill>
                <a:latin typeface="Roboto"/>
                <a:ea typeface="Roboto"/>
                <a:cs typeface="Roboto"/>
                <a:sym typeface="Roboto"/>
              </a:rPr>
              <a:t>3) Full Threats-in-Motion (warning is tied to the object. Both area behind removed and area ahead added to warning)</a:t>
            </a:r>
            <a:endParaRPr sz="2100">
              <a:solidFill>
                <a:schemeClr val="lt2"/>
              </a:solidFill>
            </a:endParaRPr>
          </a:p>
        </p:txBody>
      </p:sp>
      <p:pic>
        <p:nvPicPr>
          <p:cNvPr id="504" name="Google Shape;504;p58"/>
          <p:cNvPicPr preferRelativeResize="0"/>
          <p:nvPr/>
        </p:nvPicPr>
        <p:blipFill rotWithShape="1">
          <a:blip r:embed="rId3">
            <a:alphaModFix/>
          </a:blip>
          <a:srcRect b="0" l="0" r="0" t="0"/>
          <a:stretch/>
        </p:blipFill>
        <p:spPr>
          <a:xfrm>
            <a:off x="5285225" y="0"/>
            <a:ext cx="3198658" cy="470010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grpSp>
        <p:nvGrpSpPr>
          <p:cNvPr id="509" name="Google Shape;509;p59"/>
          <p:cNvGrpSpPr/>
          <p:nvPr/>
        </p:nvGrpSpPr>
        <p:grpSpPr>
          <a:xfrm>
            <a:off x="-56075" y="1725"/>
            <a:ext cx="9200167" cy="670095"/>
            <a:chOff x="-56082" y="1266"/>
            <a:chExt cx="9200167" cy="724505"/>
          </a:xfrm>
        </p:grpSpPr>
        <p:sp>
          <p:nvSpPr>
            <p:cNvPr id="510" name="Google Shape;510;p59"/>
            <p:cNvSpPr/>
            <p:nvPr/>
          </p:nvSpPr>
          <p:spPr>
            <a:xfrm>
              <a:off x="1585" y="8236"/>
              <a:ext cx="9142500" cy="713100"/>
            </a:xfrm>
            <a:prstGeom prst="rect">
              <a:avLst/>
            </a:prstGeom>
            <a:gradFill>
              <a:gsLst>
                <a:gs pos="0">
                  <a:srgbClr val="002060"/>
                </a:gs>
                <a:gs pos="50000">
                  <a:srgbClr val="002060"/>
                </a:gs>
                <a:gs pos="62000">
                  <a:srgbClr val="0036A4"/>
                </a:gs>
                <a:gs pos="70000">
                  <a:srgbClr val="002570"/>
                </a:gs>
                <a:gs pos="100000">
                  <a:srgbClr val="002060"/>
                </a:gs>
              </a:gsLst>
              <a:lin ang="2700006"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1" sz="1600">
                <a:solidFill>
                  <a:srgbClr val="FFFFFF"/>
                </a:solidFill>
                <a:latin typeface="Calibri"/>
                <a:ea typeface="Calibri"/>
                <a:cs typeface="Calibri"/>
                <a:sym typeface="Calibri"/>
              </a:endParaRPr>
            </a:p>
          </p:txBody>
        </p:sp>
        <p:pic>
          <p:nvPicPr>
            <p:cNvPr id="511" name="Google Shape;511;p59"/>
            <p:cNvPicPr preferRelativeResize="0"/>
            <p:nvPr/>
          </p:nvPicPr>
          <p:blipFill rotWithShape="1">
            <a:blip r:embed="rId3">
              <a:alphaModFix/>
            </a:blip>
            <a:srcRect b="0" l="0" r="0" t="0"/>
            <a:stretch/>
          </p:blipFill>
          <p:spPr>
            <a:xfrm>
              <a:off x="8432775" y="38377"/>
              <a:ext cx="640080" cy="640080"/>
            </a:xfrm>
            <a:prstGeom prst="rect">
              <a:avLst/>
            </a:prstGeom>
            <a:noFill/>
            <a:ln>
              <a:noFill/>
            </a:ln>
            <a:effectLst>
              <a:outerShdw blurRad="50800" rotWithShape="0" algn="tl" dir="2700000" dist="25400">
                <a:srgbClr val="000000"/>
              </a:outerShdw>
            </a:effectLst>
          </p:spPr>
        </p:pic>
        <p:sp>
          <p:nvSpPr>
            <p:cNvPr id="512" name="Google Shape;512;p59"/>
            <p:cNvSpPr/>
            <p:nvPr/>
          </p:nvSpPr>
          <p:spPr>
            <a:xfrm>
              <a:off x="6167" y="478871"/>
              <a:ext cx="5297400" cy="246900"/>
            </a:xfrm>
            <a:prstGeom prst="rect">
              <a:avLst/>
            </a:prstGeom>
            <a:gradFill>
              <a:gsLst>
                <a:gs pos="0">
                  <a:srgbClr val="000000"/>
                </a:gs>
                <a:gs pos="46000">
                  <a:srgbClr val="000000"/>
                </a:gs>
                <a:gs pos="100000">
                  <a:srgbClr val="000000"/>
                </a:gs>
              </a:gsLst>
              <a:lin ang="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1500">
                <a:solidFill>
                  <a:srgbClr val="FFFFFF"/>
                </a:solidFill>
                <a:latin typeface="Lato"/>
                <a:ea typeface="Lato"/>
                <a:cs typeface="Lato"/>
                <a:sym typeface="Lato"/>
              </a:endParaRPr>
            </a:p>
          </p:txBody>
        </p:sp>
        <p:sp>
          <p:nvSpPr>
            <p:cNvPr id="513" name="Google Shape;513;p59"/>
            <p:cNvSpPr/>
            <p:nvPr/>
          </p:nvSpPr>
          <p:spPr>
            <a:xfrm>
              <a:off x="-56082" y="478425"/>
              <a:ext cx="5359800" cy="2430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 sz="1500">
                  <a:solidFill>
                    <a:srgbClr val="FFFFFF"/>
                  </a:solidFill>
                  <a:latin typeface="Lato"/>
                  <a:ea typeface="Lato"/>
                  <a:cs typeface="Lato"/>
                  <a:sym typeface="Lato"/>
                </a:rPr>
                <a:t>Severe Weather Probabilities Pictured Valid Through 7 pm</a:t>
              </a:r>
              <a:endParaRPr/>
            </a:p>
          </p:txBody>
        </p:sp>
        <p:sp>
          <p:nvSpPr>
            <p:cNvPr id="514" name="Google Shape;514;p59"/>
            <p:cNvSpPr/>
            <p:nvPr/>
          </p:nvSpPr>
          <p:spPr>
            <a:xfrm>
              <a:off x="-54801" y="1266"/>
              <a:ext cx="6138300" cy="4599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 sz="2600">
                  <a:solidFill>
                    <a:srgbClr val="FFFFFF"/>
                  </a:solidFill>
                  <a:latin typeface="Lato"/>
                  <a:ea typeface="Lato"/>
                  <a:cs typeface="Lato"/>
                  <a:sym typeface="Lato"/>
                </a:rPr>
                <a:t>Severe Weather Threat Continues</a:t>
              </a:r>
              <a:endParaRPr/>
            </a:p>
          </p:txBody>
        </p:sp>
      </p:grpSp>
      <p:grpSp>
        <p:nvGrpSpPr>
          <p:cNvPr id="515" name="Google Shape;515;p59"/>
          <p:cNvGrpSpPr/>
          <p:nvPr/>
        </p:nvGrpSpPr>
        <p:grpSpPr>
          <a:xfrm>
            <a:off x="0" y="4908050"/>
            <a:ext cx="9142500" cy="235350"/>
            <a:chOff x="0" y="6544067"/>
            <a:chExt cx="9142500" cy="313800"/>
          </a:xfrm>
        </p:grpSpPr>
        <p:sp>
          <p:nvSpPr>
            <p:cNvPr id="516" name="Google Shape;516;p59"/>
            <p:cNvSpPr/>
            <p:nvPr/>
          </p:nvSpPr>
          <p:spPr>
            <a:xfrm>
              <a:off x="0" y="6544067"/>
              <a:ext cx="9142500" cy="313800"/>
            </a:xfrm>
            <a:prstGeom prst="rect">
              <a:avLst/>
            </a:prstGeom>
            <a:gradFill>
              <a:gsLst>
                <a:gs pos="0">
                  <a:srgbClr val="002060"/>
                </a:gs>
                <a:gs pos="50000">
                  <a:srgbClr val="002060"/>
                </a:gs>
                <a:gs pos="60000">
                  <a:srgbClr val="0036A4"/>
                </a:gs>
                <a:gs pos="70000">
                  <a:srgbClr val="002570"/>
                </a:gs>
                <a:gs pos="100000">
                  <a:srgbClr val="002060"/>
                </a:gs>
              </a:gsLst>
              <a:lin ang="2700006"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1" sz="1600">
                <a:solidFill>
                  <a:srgbClr val="FFFFFF"/>
                </a:solidFill>
                <a:latin typeface="Calibri"/>
                <a:ea typeface="Calibri"/>
                <a:cs typeface="Calibri"/>
                <a:sym typeface="Calibri"/>
              </a:endParaRPr>
            </a:p>
          </p:txBody>
        </p:sp>
        <p:pic>
          <p:nvPicPr>
            <p:cNvPr id="517" name="Google Shape;517;p59"/>
            <p:cNvPicPr preferRelativeResize="0"/>
            <p:nvPr/>
          </p:nvPicPr>
          <p:blipFill rotWithShape="1">
            <a:blip r:embed="rId4">
              <a:alphaModFix/>
            </a:blip>
            <a:srcRect b="0" l="0" r="0" t="0"/>
            <a:stretch/>
          </p:blipFill>
          <p:spPr>
            <a:xfrm>
              <a:off x="621242" y="6580318"/>
              <a:ext cx="228600" cy="228600"/>
            </a:xfrm>
            <a:prstGeom prst="rect">
              <a:avLst/>
            </a:prstGeom>
            <a:noFill/>
            <a:ln>
              <a:noFill/>
            </a:ln>
          </p:spPr>
        </p:pic>
        <p:pic>
          <p:nvPicPr>
            <p:cNvPr id="518" name="Google Shape;518;p59"/>
            <p:cNvPicPr preferRelativeResize="0"/>
            <p:nvPr/>
          </p:nvPicPr>
          <p:blipFill rotWithShape="1">
            <a:blip r:embed="rId5">
              <a:alphaModFix/>
            </a:blip>
            <a:srcRect b="0" l="0" r="0" t="0"/>
            <a:stretch/>
          </p:blipFill>
          <p:spPr>
            <a:xfrm>
              <a:off x="334149" y="6577238"/>
              <a:ext cx="228600" cy="228600"/>
            </a:xfrm>
            <a:prstGeom prst="roundRect">
              <a:avLst>
                <a:gd fmla="val 16667" name="adj"/>
              </a:avLst>
            </a:prstGeom>
            <a:solidFill>
              <a:srgbClr val="55ACEE"/>
            </a:solidFill>
            <a:ln>
              <a:noFill/>
            </a:ln>
          </p:spPr>
        </p:pic>
        <p:pic>
          <p:nvPicPr>
            <p:cNvPr id="519" name="Google Shape;519;p59"/>
            <p:cNvPicPr preferRelativeResize="0"/>
            <p:nvPr/>
          </p:nvPicPr>
          <p:blipFill rotWithShape="1">
            <a:blip r:embed="rId6">
              <a:alphaModFix/>
            </a:blip>
            <a:srcRect b="0" l="0" r="0" t="0"/>
            <a:stretch/>
          </p:blipFill>
          <p:spPr>
            <a:xfrm>
              <a:off x="49468" y="6580318"/>
              <a:ext cx="228600" cy="228600"/>
            </a:xfrm>
            <a:prstGeom prst="rect">
              <a:avLst/>
            </a:prstGeom>
            <a:noFill/>
            <a:ln>
              <a:noFill/>
            </a:ln>
          </p:spPr>
        </p:pic>
      </p:grpSp>
      <p:grpSp>
        <p:nvGrpSpPr>
          <p:cNvPr id="520" name="Google Shape;520;p59"/>
          <p:cNvGrpSpPr/>
          <p:nvPr/>
        </p:nvGrpSpPr>
        <p:grpSpPr>
          <a:xfrm>
            <a:off x="4664286" y="-41550"/>
            <a:ext cx="3768300" cy="670094"/>
            <a:chOff x="4664279" y="-49108"/>
            <a:chExt cx="3768300" cy="780086"/>
          </a:xfrm>
        </p:grpSpPr>
        <p:sp>
          <p:nvSpPr>
            <p:cNvPr id="521" name="Google Shape;521;p59"/>
            <p:cNvSpPr txBox="1"/>
            <p:nvPr/>
          </p:nvSpPr>
          <p:spPr>
            <a:xfrm>
              <a:off x="4664279" y="423178"/>
              <a:ext cx="3768300" cy="3078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1" lang="en" sz="1400">
                  <a:solidFill>
                    <a:srgbClr val="FFFFFF"/>
                  </a:solidFill>
                  <a:latin typeface="Lato"/>
                  <a:ea typeface="Lato"/>
                  <a:cs typeface="Lato"/>
                  <a:sym typeface="Lato"/>
                </a:rPr>
                <a:t>Issued</a:t>
              </a:r>
              <a:r>
                <a:rPr b="1" lang="en">
                  <a:solidFill>
                    <a:srgbClr val="FFFFFF"/>
                  </a:solidFill>
                  <a:latin typeface="Lato"/>
                  <a:ea typeface="Lato"/>
                  <a:cs typeface="Lato"/>
                  <a:sym typeface="Lato"/>
                </a:rPr>
                <a:t>: </a:t>
              </a:r>
              <a:r>
                <a:rPr b="1" lang="en">
                  <a:solidFill>
                    <a:schemeClr val="lt1"/>
                  </a:solidFill>
                  <a:latin typeface="Lato"/>
                  <a:ea typeface="Lato"/>
                  <a:cs typeface="Lato"/>
                  <a:sym typeface="Lato"/>
                </a:rPr>
                <a:t>May 11, 2023 - 6:07 PM</a:t>
              </a:r>
              <a:endParaRPr/>
            </a:p>
          </p:txBody>
        </p:sp>
        <p:sp>
          <p:nvSpPr>
            <p:cNvPr id="522" name="Google Shape;522;p59"/>
            <p:cNvSpPr/>
            <p:nvPr/>
          </p:nvSpPr>
          <p:spPr>
            <a:xfrm>
              <a:off x="5633268" y="-49108"/>
              <a:ext cx="2799300" cy="5280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1" lang="en" sz="1400">
                  <a:solidFill>
                    <a:srgbClr val="FFFFFF"/>
                  </a:solidFill>
                  <a:latin typeface="Lato"/>
                  <a:ea typeface="Lato"/>
                  <a:cs typeface="Lato"/>
                  <a:sym typeface="Lato"/>
                </a:rPr>
                <a:t>Weather Forecast Office</a:t>
              </a:r>
              <a:endParaRPr b="1" sz="1400">
                <a:solidFill>
                  <a:srgbClr val="FFFFFF"/>
                </a:solidFill>
                <a:latin typeface="Lato"/>
                <a:ea typeface="Lato"/>
                <a:cs typeface="Lato"/>
                <a:sym typeface="Lato"/>
              </a:endParaRPr>
            </a:p>
            <a:p>
              <a:pPr indent="0" lvl="0" marL="0" marR="0" rtl="0" algn="r">
                <a:spcBef>
                  <a:spcPts val="0"/>
                </a:spcBef>
                <a:spcAft>
                  <a:spcPts val="0"/>
                </a:spcAft>
                <a:buNone/>
              </a:pPr>
              <a:r>
                <a:rPr b="1" lang="en">
                  <a:solidFill>
                    <a:srgbClr val="FFFFFF"/>
                  </a:solidFill>
                  <a:latin typeface="Lato"/>
                  <a:ea typeface="Lato"/>
                  <a:cs typeface="Lato"/>
                  <a:sym typeface="Lato"/>
                </a:rPr>
                <a:t>Norman, OK</a:t>
              </a:r>
              <a:endParaRPr b="1">
                <a:solidFill>
                  <a:srgbClr val="FFFFFF"/>
                </a:solidFill>
                <a:latin typeface="Lato"/>
                <a:ea typeface="Lato"/>
                <a:cs typeface="Lato"/>
                <a:sym typeface="Lato"/>
              </a:endParaRPr>
            </a:p>
          </p:txBody>
        </p:sp>
      </p:grpSp>
      <p:pic>
        <p:nvPicPr>
          <p:cNvPr id="523" name="Google Shape;523;p59"/>
          <p:cNvPicPr preferRelativeResize="0"/>
          <p:nvPr/>
        </p:nvPicPr>
        <p:blipFill rotWithShape="1">
          <a:blip r:embed="rId7">
            <a:alphaModFix/>
          </a:blip>
          <a:srcRect b="0" l="0" r="0" t="0"/>
          <a:stretch/>
        </p:blipFill>
        <p:spPr>
          <a:xfrm>
            <a:off x="4664276" y="758075"/>
            <a:ext cx="4300649" cy="3511801"/>
          </a:xfrm>
          <a:prstGeom prst="rect">
            <a:avLst/>
          </a:prstGeom>
          <a:noFill/>
          <a:ln>
            <a:noFill/>
          </a:ln>
        </p:spPr>
      </p:pic>
      <p:grpSp>
        <p:nvGrpSpPr>
          <p:cNvPr id="524" name="Google Shape;524;p59"/>
          <p:cNvGrpSpPr/>
          <p:nvPr/>
        </p:nvGrpSpPr>
        <p:grpSpPr>
          <a:xfrm>
            <a:off x="169225" y="830125"/>
            <a:ext cx="3977400" cy="3861300"/>
            <a:chOff x="2499950" y="881800"/>
            <a:chExt cx="3977400" cy="3861300"/>
          </a:xfrm>
        </p:grpSpPr>
        <p:sp>
          <p:nvSpPr>
            <p:cNvPr id="525" name="Google Shape;525;p59"/>
            <p:cNvSpPr txBox="1"/>
            <p:nvPr/>
          </p:nvSpPr>
          <p:spPr>
            <a:xfrm>
              <a:off x="2499950" y="881800"/>
              <a:ext cx="3977400" cy="3861300"/>
            </a:xfrm>
            <a:prstGeom prst="rect">
              <a:avLst/>
            </a:prstGeom>
            <a:solidFill>
              <a:srgbClr val="D8D8D8"/>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sp>
          <p:nvSpPr>
            <p:cNvPr id="526" name="Google Shape;526;p59"/>
            <p:cNvSpPr txBox="1"/>
            <p:nvPr/>
          </p:nvSpPr>
          <p:spPr>
            <a:xfrm>
              <a:off x="2755900" y="1232000"/>
              <a:ext cx="3418200" cy="3229500"/>
            </a:xfrm>
            <a:prstGeom prst="rect">
              <a:avLst/>
            </a:prstGeom>
            <a:solidFill>
              <a:srgbClr val="FAFAFA"/>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sz="1000">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Thunderstorm Coverage Increasing</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Medium to High Chance for Severe Weather</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Very large hail the main concern</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Damaging wind gusts up to 60 mph</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Tornado threat expected to increase through the evening as the environment becomes more supportive.</a:t>
              </a:r>
              <a:endParaRPr>
                <a:solidFill>
                  <a:schemeClr val="dk1"/>
                </a:solidFill>
              </a:endParaRPr>
            </a:p>
          </p:txBody>
        </p:sp>
        <p:sp>
          <p:nvSpPr>
            <p:cNvPr id="527" name="Google Shape;527;p59"/>
            <p:cNvSpPr txBox="1"/>
            <p:nvPr/>
          </p:nvSpPr>
          <p:spPr>
            <a:xfrm>
              <a:off x="2666450" y="1026200"/>
              <a:ext cx="1505700" cy="298200"/>
            </a:xfrm>
            <a:prstGeom prst="rect">
              <a:avLst/>
            </a:prstGeom>
            <a:solidFill>
              <a:srgbClr val="595959"/>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50">
                  <a:solidFill>
                    <a:schemeClr val="lt1"/>
                  </a:solidFill>
                </a:rPr>
                <a:t>Weather Details</a:t>
              </a:r>
              <a:endParaRPr sz="1250">
                <a:solidFill>
                  <a:schemeClr val="lt1"/>
                </a:solidFill>
              </a:endParaRPr>
            </a:p>
          </p:txBody>
        </p:sp>
      </p:grpSp>
      <p:pic>
        <p:nvPicPr>
          <p:cNvPr id="528" name="Google Shape;528;p59"/>
          <p:cNvPicPr preferRelativeResize="0"/>
          <p:nvPr/>
        </p:nvPicPr>
        <p:blipFill>
          <a:blip r:embed="rId8">
            <a:alphaModFix/>
          </a:blip>
          <a:stretch>
            <a:fillRect/>
          </a:stretch>
        </p:blipFill>
        <p:spPr>
          <a:xfrm>
            <a:off x="4267751" y="3929405"/>
            <a:ext cx="4915001" cy="9386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2" name="Shape 532"/>
        <p:cNvGrpSpPr/>
        <p:nvPr/>
      </p:nvGrpSpPr>
      <p:grpSpPr>
        <a:xfrm>
          <a:off x="0" y="0"/>
          <a:ext cx="0" cy="0"/>
          <a:chOff x="0" y="0"/>
          <a:chExt cx="0" cy="0"/>
        </a:xfrm>
      </p:grpSpPr>
      <p:sp>
        <p:nvSpPr>
          <p:cNvPr id="533" name="Google Shape;533;p60"/>
          <p:cNvSpPr txBox="1"/>
          <p:nvPr/>
        </p:nvSpPr>
        <p:spPr>
          <a:xfrm>
            <a:off x="318053" y="1728606"/>
            <a:ext cx="3150600" cy="6924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sz="1800" u="sng">
                <a:solidFill>
                  <a:schemeClr val="lt1"/>
                </a:solidFill>
                <a:latin typeface="Calibri"/>
                <a:ea typeface="Calibri"/>
                <a:cs typeface="Calibri"/>
                <a:sym typeface="Calibri"/>
              </a:rPr>
              <a:t>What:</a:t>
            </a:r>
            <a:r>
              <a:rPr lang="en" sz="1800">
                <a:solidFill>
                  <a:schemeClr val="lt1"/>
                </a:solidFill>
                <a:latin typeface="Calibri"/>
                <a:ea typeface="Calibri"/>
                <a:cs typeface="Calibri"/>
                <a:sym typeface="Calibri"/>
              </a:rPr>
              <a:t> Text goes here.</a:t>
            </a:r>
            <a:endParaRPr/>
          </a:p>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a:p>
            <a:pPr indent="0" lvl="0" marL="0" marR="0" rtl="0" algn="l">
              <a:spcBef>
                <a:spcPts val="0"/>
              </a:spcBef>
              <a:spcAft>
                <a:spcPts val="0"/>
              </a:spcAft>
              <a:buNone/>
            </a:pPr>
            <a:r>
              <a:rPr lang="en" sz="1800" u="sng">
                <a:solidFill>
                  <a:schemeClr val="lt1"/>
                </a:solidFill>
                <a:latin typeface="Calibri"/>
                <a:ea typeface="Calibri"/>
                <a:cs typeface="Calibri"/>
                <a:sym typeface="Calibri"/>
              </a:rPr>
              <a:t>When:</a:t>
            </a:r>
            <a:r>
              <a:rPr lang="en" sz="1800">
                <a:solidFill>
                  <a:schemeClr val="lt1"/>
                </a:solidFill>
                <a:latin typeface="Calibri"/>
                <a:ea typeface="Calibri"/>
                <a:cs typeface="Calibri"/>
                <a:sym typeface="Calibri"/>
              </a:rPr>
              <a:t> Text goes here.</a:t>
            </a:r>
            <a:endParaRPr/>
          </a:p>
        </p:txBody>
      </p:sp>
      <p:grpSp>
        <p:nvGrpSpPr>
          <p:cNvPr id="534" name="Google Shape;534;p60"/>
          <p:cNvGrpSpPr/>
          <p:nvPr/>
        </p:nvGrpSpPr>
        <p:grpSpPr>
          <a:xfrm>
            <a:off x="-56400" y="-91074"/>
            <a:ext cx="9198892" cy="719630"/>
            <a:chOff x="-54807" y="-49108"/>
            <a:chExt cx="9198892" cy="780086"/>
          </a:xfrm>
        </p:grpSpPr>
        <p:sp>
          <p:nvSpPr>
            <p:cNvPr id="535" name="Google Shape;535;p60"/>
            <p:cNvSpPr/>
            <p:nvPr/>
          </p:nvSpPr>
          <p:spPr>
            <a:xfrm>
              <a:off x="1585" y="8236"/>
              <a:ext cx="9142500" cy="713100"/>
            </a:xfrm>
            <a:prstGeom prst="rect">
              <a:avLst/>
            </a:prstGeom>
            <a:gradFill>
              <a:gsLst>
                <a:gs pos="0">
                  <a:srgbClr val="002060"/>
                </a:gs>
                <a:gs pos="50000">
                  <a:srgbClr val="002060"/>
                </a:gs>
                <a:gs pos="62000">
                  <a:srgbClr val="0036A4"/>
                </a:gs>
                <a:gs pos="70000">
                  <a:srgbClr val="002570"/>
                </a:gs>
                <a:gs pos="100000">
                  <a:srgbClr val="002060"/>
                </a:gs>
              </a:gsLst>
              <a:lin ang="2700006"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1" sz="1600">
                <a:solidFill>
                  <a:srgbClr val="FFFFFF"/>
                </a:solidFill>
                <a:latin typeface="Calibri"/>
                <a:ea typeface="Calibri"/>
                <a:cs typeface="Calibri"/>
                <a:sym typeface="Calibri"/>
              </a:endParaRPr>
            </a:p>
          </p:txBody>
        </p:sp>
        <p:pic>
          <p:nvPicPr>
            <p:cNvPr id="536" name="Google Shape;536;p60"/>
            <p:cNvPicPr preferRelativeResize="0"/>
            <p:nvPr/>
          </p:nvPicPr>
          <p:blipFill rotWithShape="1">
            <a:blip r:embed="rId3">
              <a:alphaModFix/>
            </a:blip>
            <a:srcRect b="0" l="0" r="0" t="0"/>
            <a:stretch/>
          </p:blipFill>
          <p:spPr>
            <a:xfrm>
              <a:off x="8432775" y="38377"/>
              <a:ext cx="640080" cy="640080"/>
            </a:xfrm>
            <a:prstGeom prst="rect">
              <a:avLst/>
            </a:prstGeom>
            <a:noFill/>
            <a:ln>
              <a:noFill/>
            </a:ln>
            <a:effectLst>
              <a:outerShdw blurRad="50800" rotWithShape="0" algn="tl" dir="2700000" dist="25400">
                <a:srgbClr val="000000"/>
              </a:outerShdw>
            </a:effectLst>
          </p:spPr>
        </p:pic>
        <p:sp>
          <p:nvSpPr>
            <p:cNvPr id="537" name="Google Shape;537;p60"/>
            <p:cNvSpPr txBox="1"/>
            <p:nvPr/>
          </p:nvSpPr>
          <p:spPr>
            <a:xfrm>
              <a:off x="4664279" y="423178"/>
              <a:ext cx="3768300" cy="3078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1" lang="en" sz="1400">
                  <a:solidFill>
                    <a:srgbClr val="FFFFFF"/>
                  </a:solidFill>
                  <a:latin typeface="Lato"/>
                  <a:ea typeface="Lato"/>
                  <a:cs typeface="Lato"/>
                  <a:sym typeface="Lato"/>
                </a:rPr>
                <a:t>Issued</a:t>
              </a:r>
              <a:r>
                <a:rPr b="1" lang="en">
                  <a:solidFill>
                    <a:srgbClr val="FFFFFF"/>
                  </a:solidFill>
                  <a:latin typeface="Lato"/>
                  <a:ea typeface="Lato"/>
                  <a:cs typeface="Lato"/>
                  <a:sym typeface="Lato"/>
                </a:rPr>
                <a:t>: </a:t>
              </a:r>
              <a:r>
                <a:rPr b="1" lang="en">
                  <a:solidFill>
                    <a:schemeClr val="lt1"/>
                  </a:solidFill>
                  <a:latin typeface="Lato"/>
                  <a:ea typeface="Lato"/>
                  <a:cs typeface="Lato"/>
                  <a:sym typeface="Lato"/>
                </a:rPr>
                <a:t>May 11, 2023 - 6:20 PM</a:t>
              </a:r>
              <a:endParaRPr/>
            </a:p>
          </p:txBody>
        </p:sp>
        <p:sp>
          <p:nvSpPr>
            <p:cNvPr id="538" name="Google Shape;538;p60"/>
            <p:cNvSpPr/>
            <p:nvPr/>
          </p:nvSpPr>
          <p:spPr>
            <a:xfrm>
              <a:off x="5633268" y="-49108"/>
              <a:ext cx="2799300" cy="5280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1" lang="en" sz="1400">
                  <a:solidFill>
                    <a:srgbClr val="FFFFFF"/>
                  </a:solidFill>
                  <a:latin typeface="Lato"/>
                  <a:ea typeface="Lato"/>
                  <a:cs typeface="Lato"/>
                  <a:sym typeface="Lato"/>
                </a:rPr>
                <a:t>Weather Forecast Office</a:t>
              </a:r>
              <a:endParaRPr b="1" sz="1400">
                <a:solidFill>
                  <a:srgbClr val="FFFFFF"/>
                </a:solidFill>
                <a:latin typeface="Lato"/>
                <a:ea typeface="Lato"/>
                <a:cs typeface="Lato"/>
                <a:sym typeface="Lato"/>
              </a:endParaRPr>
            </a:p>
            <a:p>
              <a:pPr indent="0" lvl="0" marL="0" marR="0" rtl="0" algn="r">
                <a:spcBef>
                  <a:spcPts val="0"/>
                </a:spcBef>
                <a:spcAft>
                  <a:spcPts val="0"/>
                </a:spcAft>
                <a:buNone/>
              </a:pPr>
              <a:r>
                <a:rPr b="1" lang="en">
                  <a:solidFill>
                    <a:srgbClr val="FFFFFF"/>
                  </a:solidFill>
                  <a:latin typeface="Lato"/>
                  <a:ea typeface="Lato"/>
                  <a:cs typeface="Lato"/>
                  <a:sym typeface="Lato"/>
                </a:rPr>
                <a:t>Norman, OK</a:t>
              </a:r>
              <a:endParaRPr b="1">
                <a:solidFill>
                  <a:srgbClr val="FFFFFF"/>
                </a:solidFill>
                <a:latin typeface="Lato"/>
                <a:ea typeface="Lato"/>
                <a:cs typeface="Lato"/>
                <a:sym typeface="Lato"/>
              </a:endParaRPr>
            </a:p>
          </p:txBody>
        </p:sp>
        <p:sp>
          <p:nvSpPr>
            <p:cNvPr id="539" name="Google Shape;539;p60"/>
            <p:cNvSpPr/>
            <p:nvPr/>
          </p:nvSpPr>
          <p:spPr>
            <a:xfrm>
              <a:off x="6167" y="478871"/>
              <a:ext cx="5297400" cy="246900"/>
            </a:xfrm>
            <a:prstGeom prst="rect">
              <a:avLst/>
            </a:prstGeom>
            <a:gradFill>
              <a:gsLst>
                <a:gs pos="0">
                  <a:srgbClr val="000000"/>
                </a:gs>
                <a:gs pos="46000">
                  <a:srgbClr val="000000"/>
                </a:gs>
                <a:gs pos="100000">
                  <a:srgbClr val="000000"/>
                </a:gs>
              </a:gsLst>
              <a:lin ang="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1500">
                <a:solidFill>
                  <a:srgbClr val="FFFFFF"/>
                </a:solidFill>
                <a:latin typeface="Lato"/>
                <a:ea typeface="Lato"/>
                <a:cs typeface="Lato"/>
                <a:sym typeface="Lato"/>
              </a:endParaRPr>
            </a:p>
          </p:txBody>
        </p:sp>
        <p:sp>
          <p:nvSpPr>
            <p:cNvPr id="540" name="Google Shape;540;p60"/>
            <p:cNvSpPr/>
            <p:nvPr/>
          </p:nvSpPr>
          <p:spPr>
            <a:xfrm>
              <a:off x="-54807" y="1270"/>
              <a:ext cx="6357900" cy="4599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 sz="2600">
                  <a:solidFill>
                    <a:srgbClr val="FFFFFF"/>
                  </a:solidFill>
                  <a:latin typeface="Lato"/>
                  <a:ea typeface="Lato"/>
                  <a:cs typeface="Lato"/>
                  <a:sym typeface="Lato"/>
                </a:rPr>
                <a:t>Severe Weather Chance Through 8:15 PM</a:t>
              </a:r>
              <a:endParaRPr/>
            </a:p>
          </p:txBody>
        </p:sp>
      </p:grpSp>
      <p:grpSp>
        <p:nvGrpSpPr>
          <p:cNvPr id="541" name="Google Shape;541;p60"/>
          <p:cNvGrpSpPr/>
          <p:nvPr/>
        </p:nvGrpSpPr>
        <p:grpSpPr>
          <a:xfrm>
            <a:off x="0" y="4908050"/>
            <a:ext cx="9142500" cy="235350"/>
            <a:chOff x="0" y="6544067"/>
            <a:chExt cx="9142500" cy="313800"/>
          </a:xfrm>
        </p:grpSpPr>
        <p:sp>
          <p:nvSpPr>
            <p:cNvPr id="542" name="Google Shape;542;p60"/>
            <p:cNvSpPr/>
            <p:nvPr/>
          </p:nvSpPr>
          <p:spPr>
            <a:xfrm>
              <a:off x="0" y="6544067"/>
              <a:ext cx="9142500" cy="313800"/>
            </a:xfrm>
            <a:prstGeom prst="rect">
              <a:avLst/>
            </a:prstGeom>
            <a:gradFill>
              <a:gsLst>
                <a:gs pos="0">
                  <a:srgbClr val="002060"/>
                </a:gs>
                <a:gs pos="50000">
                  <a:srgbClr val="002060"/>
                </a:gs>
                <a:gs pos="60000">
                  <a:srgbClr val="0036A4"/>
                </a:gs>
                <a:gs pos="70000">
                  <a:srgbClr val="002570"/>
                </a:gs>
                <a:gs pos="100000">
                  <a:srgbClr val="002060"/>
                </a:gs>
              </a:gsLst>
              <a:lin ang="2700006"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1" sz="1600">
                <a:solidFill>
                  <a:srgbClr val="FFFFFF"/>
                </a:solidFill>
                <a:latin typeface="Calibri"/>
                <a:ea typeface="Calibri"/>
                <a:cs typeface="Calibri"/>
                <a:sym typeface="Calibri"/>
              </a:endParaRPr>
            </a:p>
          </p:txBody>
        </p:sp>
        <p:pic>
          <p:nvPicPr>
            <p:cNvPr id="543" name="Google Shape;543;p60"/>
            <p:cNvPicPr preferRelativeResize="0"/>
            <p:nvPr/>
          </p:nvPicPr>
          <p:blipFill rotWithShape="1">
            <a:blip r:embed="rId4">
              <a:alphaModFix/>
            </a:blip>
            <a:srcRect b="0" l="0" r="0" t="0"/>
            <a:stretch/>
          </p:blipFill>
          <p:spPr>
            <a:xfrm>
              <a:off x="621242" y="6580318"/>
              <a:ext cx="228600" cy="228600"/>
            </a:xfrm>
            <a:prstGeom prst="rect">
              <a:avLst/>
            </a:prstGeom>
            <a:noFill/>
            <a:ln>
              <a:noFill/>
            </a:ln>
          </p:spPr>
        </p:pic>
        <p:pic>
          <p:nvPicPr>
            <p:cNvPr id="544" name="Google Shape;544;p60"/>
            <p:cNvPicPr preferRelativeResize="0"/>
            <p:nvPr/>
          </p:nvPicPr>
          <p:blipFill rotWithShape="1">
            <a:blip r:embed="rId5">
              <a:alphaModFix/>
            </a:blip>
            <a:srcRect b="0" l="0" r="0" t="0"/>
            <a:stretch/>
          </p:blipFill>
          <p:spPr>
            <a:xfrm>
              <a:off x="334149" y="6577238"/>
              <a:ext cx="228600" cy="228600"/>
            </a:xfrm>
            <a:prstGeom prst="roundRect">
              <a:avLst>
                <a:gd fmla="val 16667" name="adj"/>
              </a:avLst>
            </a:prstGeom>
            <a:solidFill>
              <a:srgbClr val="55ACEE"/>
            </a:solidFill>
            <a:ln>
              <a:noFill/>
            </a:ln>
          </p:spPr>
        </p:pic>
        <p:pic>
          <p:nvPicPr>
            <p:cNvPr id="545" name="Google Shape;545;p60"/>
            <p:cNvPicPr preferRelativeResize="0"/>
            <p:nvPr/>
          </p:nvPicPr>
          <p:blipFill rotWithShape="1">
            <a:blip r:embed="rId6">
              <a:alphaModFix/>
            </a:blip>
            <a:srcRect b="0" l="0" r="0" t="0"/>
            <a:stretch/>
          </p:blipFill>
          <p:spPr>
            <a:xfrm>
              <a:off x="49468" y="6580318"/>
              <a:ext cx="228600" cy="228600"/>
            </a:xfrm>
            <a:prstGeom prst="rect">
              <a:avLst/>
            </a:prstGeom>
            <a:noFill/>
            <a:ln>
              <a:noFill/>
            </a:ln>
          </p:spPr>
        </p:pic>
      </p:grpSp>
      <p:pic>
        <p:nvPicPr>
          <p:cNvPr id="546" name="Google Shape;546;p60"/>
          <p:cNvPicPr preferRelativeResize="0"/>
          <p:nvPr/>
        </p:nvPicPr>
        <p:blipFill>
          <a:blip r:embed="rId7">
            <a:alphaModFix/>
          </a:blip>
          <a:stretch>
            <a:fillRect/>
          </a:stretch>
        </p:blipFill>
        <p:spPr>
          <a:xfrm>
            <a:off x="3260287" y="4320900"/>
            <a:ext cx="2623435" cy="501025"/>
          </a:xfrm>
          <a:prstGeom prst="rect">
            <a:avLst/>
          </a:prstGeom>
          <a:noFill/>
          <a:ln>
            <a:noFill/>
          </a:ln>
        </p:spPr>
      </p:pic>
      <p:pic>
        <p:nvPicPr>
          <p:cNvPr id="547" name="Google Shape;547;p60"/>
          <p:cNvPicPr preferRelativeResize="0"/>
          <p:nvPr/>
        </p:nvPicPr>
        <p:blipFill>
          <a:blip r:embed="rId8">
            <a:alphaModFix/>
          </a:blip>
          <a:stretch>
            <a:fillRect/>
          </a:stretch>
        </p:blipFill>
        <p:spPr>
          <a:xfrm>
            <a:off x="6207125" y="4320900"/>
            <a:ext cx="2643899" cy="501025"/>
          </a:xfrm>
          <a:prstGeom prst="rect">
            <a:avLst/>
          </a:prstGeom>
          <a:noFill/>
          <a:ln>
            <a:noFill/>
          </a:ln>
        </p:spPr>
      </p:pic>
      <p:pic>
        <p:nvPicPr>
          <p:cNvPr id="548" name="Google Shape;548;p60"/>
          <p:cNvPicPr preferRelativeResize="0"/>
          <p:nvPr/>
        </p:nvPicPr>
        <p:blipFill rotWithShape="1">
          <a:blip r:embed="rId9">
            <a:alphaModFix/>
          </a:blip>
          <a:srcRect b="0" l="6317" r="6308" t="0"/>
          <a:stretch/>
        </p:blipFill>
        <p:spPr>
          <a:xfrm>
            <a:off x="67899" y="1553275"/>
            <a:ext cx="2961273" cy="2767626"/>
          </a:xfrm>
          <a:prstGeom prst="rect">
            <a:avLst/>
          </a:prstGeom>
          <a:noFill/>
          <a:ln>
            <a:noFill/>
          </a:ln>
        </p:spPr>
      </p:pic>
      <p:pic>
        <p:nvPicPr>
          <p:cNvPr id="549" name="Google Shape;549;p60"/>
          <p:cNvPicPr preferRelativeResize="0"/>
          <p:nvPr/>
        </p:nvPicPr>
        <p:blipFill rotWithShape="1">
          <a:blip r:embed="rId10">
            <a:alphaModFix/>
          </a:blip>
          <a:srcRect b="0" l="8724" r="8732" t="0"/>
          <a:stretch/>
        </p:blipFill>
        <p:spPr>
          <a:xfrm>
            <a:off x="3133650" y="1549175"/>
            <a:ext cx="2805926" cy="2775832"/>
          </a:xfrm>
          <a:prstGeom prst="rect">
            <a:avLst/>
          </a:prstGeom>
          <a:noFill/>
          <a:ln>
            <a:noFill/>
          </a:ln>
        </p:spPr>
      </p:pic>
      <p:pic>
        <p:nvPicPr>
          <p:cNvPr id="550" name="Google Shape;550;p60"/>
          <p:cNvPicPr preferRelativeResize="0"/>
          <p:nvPr/>
        </p:nvPicPr>
        <p:blipFill rotWithShape="1">
          <a:blip r:embed="rId11">
            <a:alphaModFix/>
          </a:blip>
          <a:srcRect b="0" l="5412" r="5412" t="0"/>
          <a:stretch/>
        </p:blipFill>
        <p:spPr>
          <a:xfrm>
            <a:off x="6044051" y="1581275"/>
            <a:ext cx="2961273" cy="2711626"/>
          </a:xfrm>
          <a:prstGeom prst="rect">
            <a:avLst/>
          </a:prstGeom>
          <a:noFill/>
          <a:ln>
            <a:noFill/>
          </a:ln>
        </p:spPr>
      </p:pic>
      <p:pic>
        <p:nvPicPr>
          <p:cNvPr id="551" name="Google Shape;551;p60"/>
          <p:cNvPicPr preferRelativeResize="0"/>
          <p:nvPr/>
        </p:nvPicPr>
        <p:blipFill>
          <a:blip r:embed="rId12">
            <a:alphaModFix/>
          </a:blip>
          <a:stretch>
            <a:fillRect/>
          </a:stretch>
        </p:blipFill>
        <p:spPr>
          <a:xfrm>
            <a:off x="222125" y="4320900"/>
            <a:ext cx="2643967" cy="501025"/>
          </a:xfrm>
          <a:prstGeom prst="rect">
            <a:avLst/>
          </a:prstGeom>
          <a:noFill/>
          <a:ln>
            <a:noFill/>
          </a:ln>
        </p:spPr>
      </p:pic>
      <p:sp>
        <p:nvSpPr>
          <p:cNvPr id="552" name="Google Shape;552;p60"/>
          <p:cNvSpPr txBox="1"/>
          <p:nvPr/>
        </p:nvSpPr>
        <p:spPr>
          <a:xfrm>
            <a:off x="159750" y="704113"/>
            <a:ext cx="8824500" cy="769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900">
                <a:solidFill>
                  <a:schemeClr val="dk2"/>
                </a:solidFill>
              </a:rPr>
              <a:t>Through 8:15 pm - Severe Wind, Hail and Tornado Threats to Increase Along and West of I-35, Including the OKC Metro</a:t>
            </a:r>
            <a:endParaRPr sz="1900">
              <a:solidFill>
                <a:schemeClr val="dk2"/>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34"/>
          <p:cNvSpPr txBox="1"/>
          <p:nvPr>
            <p:ph type="title"/>
          </p:nvPr>
        </p:nvSpPr>
        <p:spPr>
          <a:xfrm>
            <a:off x="269625" y="39400"/>
            <a:ext cx="8097000" cy="9942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r>
              <a:rPr lang="en" sz="2200"/>
              <a:t>How to best handle the watch-to-warning space is not well understood</a:t>
            </a:r>
            <a:endParaRPr sz="2200"/>
          </a:p>
        </p:txBody>
      </p:sp>
      <p:sp>
        <p:nvSpPr>
          <p:cNvPr id="193" name="Google Shape;193;p34"/>
          <p:cNvSpPr txBox="1"/>
          <p:nvPr>
            <p:ph idx="1" type="body"/>
          </p:nvPr>
        </p:nvSpPr>
        <p:spPr>
          <a:xfrm>
            <a:off x="1782750" y="1033600"/>
            <a:ext cx="5578500" cy="472800"/>
          </a:xfrm>
          <a:prstGeom prst="rect">
            <a:avLst/>
          </a:prstGeom>
        </p:spPr>
        <p:txBody>
          <a:bodyPr anchorCtr="0" anchor="t" bIns="34275" lIns="68575" spcFirstLastPara="1" rIns="68575" wrap="square" tIns="34275">
            <a:noAutofit/>
          </a:bodyPr>
          <a:lstStyle/>
          <a:p>
            <a:pPr indent="0" lvl="0" marL="0" rtl="0" algn="ctr">
              <a:spcBef>
                <a:spcPts val="800"/>
              </a:spcBef>
              <a:spcAft>
                <a:spcPts val="0"/>
              </a:spcAft>
              <a:buSzPts val="1018"/>
              <a:buNone/>
            </a:pPr>
            <a:r>
              <a:rPr b="1" lang="en" sz="2442"/>
              <a:t>How to best message the threat? </a:t>
            </a:r>
            <a:endParaRPr b="1" sz="2442"/>
          </a:p>
        </p:txBody>
      </p:sp>
      <p:pic>
        <p:nvPicPr>
          <p:cNvPr id="194" name="Google Shape;194;p34"/>
          <p:cNvPicPr preferRelativeResize="0"/>
          <p:nvPr/>
        </p:nvPicPr>
        <p:blipFill>
          <a:blip r:embed="rId3">
            <a:alphaModFix/>
          </a:blip>
          <a:stretch>
            <a:fillRect/>
          </a:stretch>
        </p:blipFill>
        <p:spPr>
          <a:xfrm>
            <a:off x="769465" y="1633363"/>
            <a:ext cx="3753135" cy="2799800"/>
          </a:xfrm>
          <a:prstGeom prst="rect">
            <a:avLst/>
          </a:prstGeom>
          <a:noFill/>
          <a:ln>
            <a:noFill/>
          </a:ln>
        </p:spPr>
      </p:pic>
      <p:pic>
        <p:nvPicPr>
          <p:cNvPr id="195" name="Google Shape;195;p34"/>
          <p:cNvPicPr preferRelativeResize="0"/>
          <p:nvPr/>
        </p:nvPicPr>
        <p:blipFill>
          <a:blip r:embed="rId4">
            <a:alphaModFix/>
          </a:blip>
          <a:stretch>
            <a:fillRect/>
          </a:stretch>
        </p:blipFill>
        <p:spPr>
          <a:xfrm>
            <a:off x="4643900" y="1633375"/>
            <a:ext cx="3724374" cy="2799776"/>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6" name="Shape 556"/>
        <p:cNvGrpSpPr/>
        <p:nvPr/>
      </p:nvGrpSpPr>
      <p:grpSpPr>
        <a:xfrm>
          <a:off x="0" y="0"/>
          <a:ext cx="0" cy="0"/>
          <a:chOff x="0" y="0"/>
          <a:chExt cx="0" cy="0"/>
        </a:xfrm>
      </p:grpSpPr>
      <p:grpSp>
        <p:nvGrpSpPr>
          <p:cNvPr id="557" name="Google Shape;557;p61"/>
          <p:cNvGrpSpPr/>
          <p:nvPr/>
        </p:nvGrpSpPr>
        <p:grpSpPr>
          <a:xfrm>
            <a:off x="-56075" y="1725"/>
            <a:ext cx="9200167" cy="670095"/>
            <a:chOff x="-56082" y="1266"/>
            <a:chExt cx="9200167" cy="724505"/>
          </a:xfrm>
        </p:grpSpPr>
        <p:sp>
          <p:nvSpPr>
            <p:cNvPr id="558" name="Google Shape;558;p61"/>
            <p:cNvSpPr/>
            <p:nvPr/>
          </p:nvSpPr>
          <p:spPr>
            <a:xfrm>
              <a:off x="1585" y="8236"/>
              <a:ext cx="9142500" cy="713100"/>
            </a:xfrm>
            <a:prstGeom prst="rect">
              <a:avLst/>
            </a:prstGeom>
            <a:gradFill>
              <a:gsLst>
                <a:gs pos="0">
                  <a:srgbClr val="002060"/>
                </a:gs>
                <a:gs pos="50000">
                  <a:srgbClr val="002060"/>
                </a:gs>
                <a:gs pos="62000">
                  <a:srgbClr val="0036A4"/>
                </a:gs>
                <a:gs pos="70000">
                  <a:srgbClr val="002570"/>
                </a:gs>
                <a:gs pos="100000">
                  <a:srgbClr val="002060"/>
                </a:gs>
              </a:gsLst>
              <a:lin ang="2700006"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1" sz="1600">
                <a:solidFill>
                  <a:srgbClr val="FFFFFF"/>
                </a:solidFill>
                <a:latin typeface="Calibri"/>
                <a:ea typeface="Calibri"/>
                <a:cs typeface="Calibri"/>
                <a:sym typeface="Calibri"/>
              </a:endParaRPr>
            </a:p>
          </p:txBody>
        </p:sp>
        <p:pic>
          <p:nvPicPr>
            <p:cNvPr id="559" name="Google Shape;559;p61"/>
            <p:cNvPicPr preferRelativeResize="0"/>
            <p:nvPr/>
          </p:nvPicPr>
          <p:blipFill rotWithShape="1">
            <a:blip r:embed="rId3">
              <a:alphaModFix/>
            </a:blip>
            <a:srcRect b="0" l="0" r="0" t="0"/>
            <a:stretch/>
          </p:blipFill>
          <p:spPr>
            <a:xfrm>
              <a:off x="8432775" y="38377"/>
              <a:ext cx="640080" cy="640080"/>
            </a:xfrm>
            <a:prstGeom prst="rect">
              <a:avLst/>
            </a:prstGeom>
            <a:noFill/>
            <a:ln>
              <a:noFill/>
            </a:ln>
            <a:effectLst>
              <a:outerShdw blurRad="50800" rotWithShape="0" algn="tl" dir="2700000" dist="25400">
                <a:srgbClr val="000000"/>
              </a:outerShdw>
            </a:effectLst>
          </p:spPr>
        </p:pic>
        <p:sp>
          <p:nvSpPr>
            <p:cNvPr id="560" name="Google Shape;560;p61"/>
            <p:cNvSpPr/>
            <p:nvPr/>
          </p:nvSpPr>
          <p:spPr>
            <a:xfrm>
              <a:off x="6167" y="478871"/>
              <a:ext cx="5297400" cy="246900"/>
            </a:xfrm>
            <a:prstGeom prst="rect">
              <a:avLst/>
            </a:prstGeom>
            <a:gradFill>
              <a:gsLst>
                <a:gs pos="0">
                  <a:srgbClr val="000000"/>
                </a:gs>
                <a:gs pos="46000">
                  <a:srgbClr val="000000"/>
                </a:gs>
                <a:gs pos="100000">
                  <a:srgbClr val="000000"/>
                </a:gs>
              </a:gsLst>
              <a:lin ang="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1500">
                <a:solidFill>
                  <a:srgbClr val="FFFFFF"/>
                </a:solidFill>
                <a:latin typeface="Lato"/>
                <a:ea typeface="Lato"/>
                <a:cs typeface="Lato"/>
                <a:sym typeface="Lato"/>
              </a:endParaRPr>
            </a:p>
          </p:txBody>
        </p:sp>
        <p:sp>
          <p:nvSpPr>
            <p:cNvPr id="561" name="Google Shape;561;p61"/>
            <p:cNvSpPr/>
            <p:nvPr/>
          </p:nvSpPr>
          <p:spPr>
            <a:xfrm>
              <a:off x="-56082" y="478425"/>
              <a:ext cx="5359800" cy="2430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 sz="1500">
                  <a:solidFill>
                    <a:srgbClr val="FFFFFF"/>
                  </a:solidFill>
                  <a:latin typeface="Lato"/>
                  <a:ea typeface="Lato"/>
                  <a:cs typeface="Lato"/>
                  <a:sym typeface="Lato"/>
                </a:rPr>
                <a:t>NO Tornado Warning in Effect At This Time</a:t>
              </a:r>
              <a:endParaRPr/>
            </a:p>
          </p:txBody>
        </p:sp>
        <p:sp>
          <p:nvSpPr>
            <p:cNvPr id="562" name="Google Shape;562;p61"/>
            <p:cNvSpPr/>
            <p:nvPr/>
          </p:nvSpPr>
          <p:spPr>
            <a:xfrm>
              <a:off x="-54801" y="1266"/>
              <a:ext cx="6138300" cy="4599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 sz="2400">
                  <a:solidFill>
                    <a:srgbClr val="FFFFFF"/>
                  </a:solidFill>
                  <a:latin typeface="Lato"/>
                  <a:ea typeface="Lato"/>
                  <a:cs typeface="Lato"/>
                  <a:sym typeface="Lato"/>
                </a:rPr>
                <a:t>Low Tornado Threat Into OKC Metro</a:t>
              </a:r>
              <a:endParaRPr sz="1200"/>
            </a:p>
          </p:txBody>
        </p:sp>
      </p:grpSp>
      <p:grpSp>
        <p:nvGrpSpPr>
          <p:cNvPr id="563" name="Google Shape;563;p61"/>
          <p:cNvGrpSpPr/>
          <p:nvPr/>
        </p:nvGrpSpPr>
        <p:grpSpPr>
          <a:xfrm>
            <a:off x="0" y="4908050"/>
            <a:ext cx="9142500" cy="235350"/>
            <a:chOff x="0" y="6544067"/>
            <a:chExt cx="9142500" cy="313800"/>
          </a:xfrm>
        </p:grpSpPr>
        <p:sp>
          <p:nvSpPr>
            <p:cNvPr id="564" name="Google Shape;564;p61"/>
            <p:cNvSpPr/>
            <p:nvPr/>
          </p:nvSpPr>
          <p:spPr>
            <a:xfrm>
              <a:off x="0" y="6544067"/>
              <a:ext cx="9142500" cy="313800"/>
            </a:xfrm>
            <a:prstGeom prst="rect">
              <a:avLst/>
            </a:prstGeom>
            <a:gradFill>
              <a:gsLst>
                <a:gs pos="0">
                  <a:srgbClr val="002060"/>
                </a:gs>
                <a:gs pos="50000">
                  <a:srgbClr val="002060"/>
                </a:gs>
                <a:gs pos="60000">
                  <a:srgbClr val="0036A4"/>
                </a:gs>
                <a:gs pos="70000">
                  <a:srgbClr val="002570"/>
                </a:gs>
                <a:gs pos="100000">
                  <a:srgbClr val="002060"/>
                </a:gs>
              </a:gsLst>
              <a:lin ang="2700006"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1" sz="1600">
                <a:solidFill>
                  <a:srgbClr val="FFFFFF"/>
                </a:solidFill>
                <a:latin typeface="Calibri"/>
                <a:ea typeface="Calibri"/>
                <a:cs typeface="Calibri"/>
                <a:sym typeface="Calibri"/>
              </a:endParaRPr>
            </a:p>
          </p:txBody>
        </p:sp>
        <p:pic>
          <p:nvPicPr>
            <p:cNvPr id="565" name="Google Shape;565;p61"/>
            <p:cNvPicPr preferRelativeResize="0"/>
            <p:nvPr/>
          </p:nvPicPr>
          <p:blipFill rotWithShape="1">
            <a:blip r:embed="rId4">
              <a:alphaModFix/>
            </a:blip>
            <a:srcRect b="0" l="0" r="0" t="0"/>
            <a:stretch/>
          </p:blipFill>
          <p:spPr>
            <a:xfrm>
              <a:off x="621242" y="6580318"/>
              <a:ext cx="228600" cy="228600"/>
            </a:xfrm>
            <a:prstGeom prst="rect">
              <a:avLst/>
            </a:prstGeom>
            <a:noFill/>
            <a:ln>
              <a:noFill/>
            </a:ln>
          </p:spPr>
        </p:pic>
        <p:pic>
          <p:nvPicPr>
            <p:cNvPr id="566" name="Google Shape;566;p61"/>
            <p:cNvPicPr preferRelativeResize="0"/>
            <p:nvPr/>
          </p:nvPicPr>
          <p:blipFill rotWithShape="1">
            <a:blip r:embed="rId5">
              <a:alphaModFix/>
            </a:blip>
            <a:srcRect b="0" l="0" r="0" t="0"/>
            <a:stretch/>
          </p:blipFill>
          <p:spPr>
            <a:xfrm>
              <a:off x="334149" y="6577238"/>
              <a:ext cx="228600" cy="228600"/>
            </a:xfrm>
            <a:prstGeom prst="roundRect">
              <a:avLst>
                <a:gd fmla="val 16667" name="adj"/>
              </a:avLst>
            </a:prstGeom>
            <a:solidFill>
              <a:srgbClr val="55ACEE"/>
            </a:solidFill>
            <a:ln>
              <a:noFill/>
            </a:ln>
          </p:spPr>
        </p:pic>
        <p:pic>
          <p:nvPicPr>
            <p:cNvPr id="567" name="Google Shape;567;p61"/>
            <p:cNvPicPr preferRelativeResize="0"/>
            <p:nvPr/>
          </p:nvPicPr>
          <p:blipFill rotWithShape="1">
            <a:blip r:embed="rId6">
              <a:alphaModFix/>
            </a:blip>
            <a:srcRect b="0" l="0" r="0" t="0"/>
            <a:stretch/>
          </p:blipFill>
          <p:spPr>
            <a:xfrm>
              <a:off x="49468" y="6580318"/>
              <a:ext cx="228600" cy="228600"/>
            </a:xfrm>
            <a:prstGeom prst="rect">
              <a:avLst/>
            </a:prstGeom>
            <a:noFill/>
            <a:ln>
              <a:noFill/>
            </a:ln>
          </p:spPr>
        </p:pic>
      </p:grpSp>
      <p:grpSp>
        <p:nvGrpSpPr>
          <p:cNvPr id="568" name="Google Shape;568;p61"/>
          <p:cNvGrpSpPr/>
          <p:nvPr/>
        </p:nvGrpSpPr>
        <p:grpSpPr>
          <a:xfrm>
            <a:off x="4664286" y="-41550"/>
            <a:ext cx="3768300" cy="670094"/>
            <a:chOff x="4664279" y="-49108"/>
            <a:chExt cx="3768300" cy="780086"/>
          </a:xfrm>
        </p:grpSpPr>
        <p:sp>
          <p:nvSpPr>
            <p:cNvPr id="569" name="Google Shape;569;p61"/>
            <p:cNvSpPr txBox="1"/>
            <p:nvPr/>
          </p:nvSpPr>
          <p:spPr>
            <a:xfrm>
              <a:off x="4664279" y="423178"/>
              <a:ext cx="3768300" cy="3078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1" lang="en" sz="1400">
                  <a:solidFill>
                    <a:srgbClr val="FFFFFF"/>
                  </a:solidFill>
                  <a:latin typeface="Lato"/>
                  <a:ea typeface="Lato"/>
                  <a:cs typeface="Lato"/>
                  <a:sym typeface="Lato"/>
                </a:rPr>
                <a:t>Issued</a:t>
              </a:r>
              <a:r>
                <a:rPr b="1" lang="en">
                  <a:solidFill>
                    <a:srgbClr val="FFFFFF"/>
                  </a:solidFill>
                  <a:latin typeface="Lato"/>
                  <a:ea typeface="Lato"/>
                  <a:cs typeface="Lato"/>
                  <a:sym typeface="Lato"/>
                </a:rPr>
                <a:t>: </a:t>
              </a:r>
              <a:r>
                <a:rPr b="1" lang="en">
                  <a:solidFill>
                    <a:schemeClr val="lt1"/>
                  </a:solidFill>
                  <a:latin typeface="Lato"/>
                  <a:ea typeface="Lato"/>
                  <a:cs typeface="Lato"/>
                  <a:sym typeface="Lato"/>
                </a:rPr>
                <a:t>May 11, 2023 - 6:53 PM</a:t>
              </a:r>
              <a:endParaRPr/>
            </a:p>
          </p:txBody>
        </p:sp>
        <p:sp>
          <p:nvSpPr>
            <p:cNvPr id="570" name="Google Shape;570;p61"/>
            <p:cNvSpPr/>
            <p:nvPr/>
          </p:nvSpPr>
          <p:spPr>
            <a:xfrm>
              <a:off x="5633268" y="-49108"/>
              <a:ext cx="2799300" cy="5280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1" lang="en" sz="1400">
                  <a:solidFill>
                    <a:srgbClr val="FFFFFF"/>
                  </a:solidFill>
                  <a:latin typeface="Lato"/>
                  <a:ea typeface="Lato"/>
                  <a:cs typeface="Lato"/>
                  <a:sym typeface="Lato"/>
                </a:rPr>
                <a:t>Weather Forecast Office</a:t>
              </a:r>
              <a:endParaRPr b="1" sz="1400">
                <a:solidFill>
                  <a:srgbClr val="FFFFFF"/>
                </a:solidFill>
                <a:latin typeface="Lato"/>
                <a:ea typeface="Lato"/>
                <a:cs typeface="Lato"/>
                <a:sym typeface="Lato"/>
              </a:endParaRPr>
            </a:p>
            <a:p>
              <a:pPr indent="0" lvl="0" marL="0" marR="0" rtl="0" algn="r">
                <a:spcBef>
                  <a:spcPts val="0"/>
                </a:spcBef>
                <a:spcAft>
                  <a:spcPts val="0"/>
                </a:spcAft>
                <a:buNone/>
              </a:pPr>
              <a:r>
                <a:rPr b="1" lang="en">
                  <a:solidFill>
                    <a:srgbClr val="FFFFFF"/>
                  </a:solidFill>
                  <a:latin typeface="Lato"/>
                  <a:ea typeface="Lato"/>
                  <a:cs typeface="Lato"/>
                  <a:sym typeface="Lato"/>
                </a:rPr>
                <a:t>Norman, OK</a:t>
              </a:r>
              <a:endParaRPr b="1">
                <a:solidFill>
                  <a:srgbClr val="FFFFFF"/>
                </a:solidFill>
                <a:latin typeface="Lato"/>
                <a:ea typeface="Lato"/>
                <a:cs typeface="Lato"/>
                <a:sym typeface="Lato"/>
              </a:endParaRPr>
            </a:p>
          </p:txBody>
        </p:sp>
      </p:grpSp>
      <p:pic>
        <p:nvPicPr>
          <p:cNvPr id="571" name="Google Shape;571;p61"/>
          <p:cNvPicPr preferRelativeResize="0"/>
          <p:nvPr/>
        </p:nvPicPr>
        <p:blipFill rotWithShape="1">
          <a:blip r:embed="rId7">
            <a:alphaModFix/>
          </a:blip>
          <a:srcRect b="0" l="0" r="0" t="0"/>
          <a:stretch/>
        </p:blipFill>
        <p:spPr>
          <a:xfrm>
            <a:off x="4328150" y="830125"/>
            <a:ext cx="4728661" cy="3861301"/>
          </a:xfrm>
          <a:prstGeom prst="rect">
            <a:avLst/>
          </a:prstGeom>
          <a:noFill/>
          <a:ln>
            <a:noFill/>
          </a:ln>
        </p:spPr>
      </p:pic>
      <p:grpSp>
        <p:nvGrpSpPr>
          <p:cNvPr id="572" name="Google Shape;572;p61"/>
          <p:cNvGrpSpPr/>
          <p:nvPr/>
        </p:nvGrpSpPr>
        <p:grpSpPr>
          <a:xfrm>
            <a:off x="169225" y="830125"/>
            <a:ext cx="3977400" cy="3861300"/>
            <a:chOff x="2499950" y="881800"/>
            <a:chExt cx="3977400" cy="3861300"/>
          </a:xfrm>
        </p:grpSpPr>
        <p:sp>
          <p:nvSpPr>
            <p:cNvPr id="573" name="Google Shape;573;p61"/>
            <p:cNvSpPr txBox="1"/>
            <p:nvPr/>
          </p:nvSpPr>
          <p:spPr>
            <a:xfrm>
              <a:off x="2499950" y="881800"/>
              <a:ext cx="3977400" cy="3861300"/>
            </a:xfrm>
            <a:prstGeom prst="rect">
              <a:avLst/>
            </a:prstGeom>
            <a:solidFill>
              <a:srgbClr val="D8D8D8"/>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sp>
          <p:nvSpPr>
            <p:cNvPr id="574" name="Google Shape;574;p61"/>
            <p:cNvSpPr txBox="1"/>
            <p:nvPr/>
          </p:nvSpPr>
          <p:spPr>
            <a:xfrm>
              <a:off x="2755900" y="1232000"/>
              <a:ext cx="3418200" cy="3229500"/>
            </a:xfrm>
            <a:prstGeom prst="rect">
              <a:avLst/>
            </a:prstGeom>
            <a:solidFill>
              <a:srgbClr val="FAFAFA"/>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sz="1000">
                <a:solidFill>
                  <a:schemeClr val="dk1"/>
                </a:solidFill>
              </a:endParaRPr>
            </a:p>
            <a:p>
              <a:pPr indent="-336550" lvl="0" marL="457200" rtl="0" algn="l">
                <a:spcBef>
                  <a:spcPts val="0"/>
                </a:spcBef>
                <a:spcAft>
                  <a:spcPts val="0"/>
                </a:spcAft>
                <a:buClr>
                  <a:schemeClr val="dk1"/>
                </a:buClr>
                <a:buSzPts val="1700"/>
                <a:buChar char="●"/>
              </a:pPr>
              <a:r>
                <a:rPr lang="en" sz="1700">
                  <a:solidFill>
                    <a:schemeClr val="dk1"/>
                  </a:solidFill>
                </a:rPr>
                <a:t>10-20% chance of tornadoes in the next 30 minutes into most of the OKC metro</a:t>
              </a:r>
              <a:endParaRPr sz="1700">
                <a:solidFill>
                  <a:schemeClr val="dk1"/>
                </a:solidFill>
              </a:endParaRPr>
            </a:p>
            <a:p>
              <a:pPr indent="0" lvl="0" marL="457200" rtl="0" algn="l">
                <a:spcBef>
                  <a:spcPts val="0"/>
                </a:spcBef>
                <a:spcAft>
                  <a:spcPts val="0"/>
                </a:spcAft>
                <a:buNone/>
              </a:pPr>
              <a:r>
                <a:t/>
              </a:r>
              <a:endParaRPr sz="1700">
                <a:solidFill>
                  <a:schemeClr val="dk1"/>
                </a:solidFill>
              </a:endParaRPr>
            </a:p>
            <a:p>
              <a:pPr indent="-336550" lvl="0" marL="457200" rtl="0" algn="l">
                <a:spcBef>
                  <a:spcPts val="0"/>
                </a:spcBef>
                <a:spcAft>
                  <a:spcPts val="0"/>
                </a:spcAft>
                <a:buClr>
                  <a:schemeClr val="dk1"/>
                </a:buClr>
                <a:buSzPts val="1700"/>
                <a:buChar char="●"/>
              </a:pPr>
              <a:r>
                <a:rPr lang="en" sz="1700">
                  <a:solidFill>
                    <a:schemeClr val="dk1"/>
                  </a:solidFill>
                </a:rPr>
                <a:t>Storms have exhibited weak low level rotation at times</a:t>
              </a:r>
              <a:endParaRPr sz="1700">
                <a:solidFill>
                  <a:schemeClr val="dk1"/>
                </a:solidFill>
              </a:endParaRPr>
            </a:p>
          </p:txBody>
        </p:sp>
        <p:sp>
          <p:nvSpPr>
            <p:cNvPr id="575" name="Google Shape;575;p61"/>
            <p:cNvSpPr txBox="1"/>
            <p:nvPr/>
          </p:nvSpPr>
          <p:spPr>
            <a:xfrm>
              <a:off x="2666450" y="1026200"/>
              <a:ext cx="1505700" cy="298200"/>
            </a:xfrm>
            <a:prstGeom prst="rect">
              <a:avLst/>
            </a:prstGeom>
            <a:solidFill>
              <a:srgbClr val="595959"/>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950">
                  <a:solidFill>
                    <a:schemeClr val="lt1"/>
                  </a:solidFill>
                </a:rPr>
                <a:t>Hazard Information</a:t>
              </a:r>
              <a:endParaRPr b="1" sz="950">
                <a:solidFill>
                  <a:schemeClr val="lt1"/>
                </a:solidFill>
              </a:endParaRPr>
            </a:p>
          </p:txBody>
        </p:sp>
      </p:grpSp>
      <p:pic>
        <p:nvPicPr>
          <p:cNvPr id="576" name="Google Shape;576;p61"/>
          <p:cNvPicPr preferRelativeResize="0"/>
          <p:nvPr/>
        </p:nvPicPr>
        <p:blipFill>
          <a:blip r:embed="rId8">
            <a:alphaModFix/>
          </a:blip>
          <a:stretch>
            <a:fillRect/>
          </a:stretch>
        </p:blipFill>
        <p:spPr>
          <a:xfrm>
            <a:off x="4454787" y="3900376"/>
            <a:ext cx="4475376" cy="8547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0" name="Shape 580"/>
        <p:cNvGrpSpPr/>
        <p:nvPr/>
      </p:nvGrpSpPr>
      <p:grpSpPr>
        <a:xfrm>
          <a:off x="0" y="0"/>
          <a:ext cx="0" cy="0"/>
          <a:chOff x="0" y="0"/>
          <a:chExt cx="0" cy="0"/>
        </a:xfrm>
      </p:grpSpPr>
      <p:sp>
        <p:nvSpPr>
          <p:cNvPr id="581" name="Google Shape;581;p62"/>
          <p:cNvSpPr txBox="1"/>
          <p:nvPr/>
        </p:nvSpPr>
        <p:spPr>
          <a:xfrm>
            <a:off x="5829075" y="34350"/>
            <a:ext cx="3278400" cy="1085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50"/>
              <a:buFont typeface="Arial"/>
              <a:buNone/>
            </a:pPr>
            <a:r>
              <a:rPr b="1" i="1" lang="en" sz="1250" u="none" cap="none" strike="noStrike">
                <a:solidFill>
                  <a:schemeClr val="accent3"/>
                </a:solidFill>
              </a:rPr>
              <a:t>[NWSChat] Update:</a:t>
            </a:r>
            <a:r>
              <a:rPr b="0" i="0" lang="en" sz="1250" u="none" cap="none" strike="noStrike">
                <a:solidFill>
                  <a:schemeClr val="lt2"/>
                </a:solidFill>
                <a:latin typeface="Arial"/>
                <a:ea typeface="Arial"/>
                <a:cs typeface="Arial"/>
                <a:sym typeface="Arial"/>
              </a:rPr>
              <a:t> </a:t>
            </a:r>
            <a:r>
              <a:rPr i="1" lang="en" sz="1150">
                <a:solidFill>
                  <a:schemeClr val="lt2"/>
                </a:solidFill>
              </a:rPr>
              <a:t>this is in a difficult spot to interrogate radar-wise but the environment and history support at least hanging on to the tornado warning a bit longer until the threat has decreased significantly (Updated: 00:34 UTC)</a:t>
            </a:r>
            <a:endParaRPr b="0" i="1" sz="1500" u="none" cap="none" strike="noStrike">
              <a:solidFill>
                <a:schemeClr val="lt2"/>
              </a:solidFill>
              <a:latin typeface="Arial"/>
              <a:ea typeface="Arial"/>
              <a:cs typeface="Arial"/>
              <a:sym typeface="Arial"/>
            </a:endParaRPr>
          </a:p>
        </p:txBody>
      </p:sp>
      <p:pic>
        <p:nvPicPr>
          <p:cNvPr id="582" name="Google Shape;582;p62"/>
          <p:cNvPicPr preferRelativeResize="0"/>
          <p:nvPr/>
        </p:nvPicPr>
        <p:blipFill>
          <a:blip r:embed="rId3">
            <a:alphaModFix/>
          </a:blip>
          <a:stretch>
            <a:fillRect/>
          </a:stretch>
        </p:blipFill>
        <p:spPr>
          <a:xfrm>
            <a:off x="5939174" y="1164750"/>
            <a:ext cx="3058200" cy="3843550"/>
          </a:xfrm>
          <a:prstGeom prst="rect">
            <a:avLst/>
          </a:prstGeom>
          <a:noFill/>
          <a:ln>
            <a:noFill/>
          </a:ln>
        </p:spPr>
      </p:pic>
      <p:sp>
        <p:nvSpPr>
          <p:cNvPr id="583" name="Google Shape;583;p62"/>
          <p:cNvSpPr txBox="1"/>
          <p:nvPr>
            <p:ph type="title"/>
          </p:nvPr>
        </p:nvSpPr>
        <p:spPr>
          <a:xfrm>
            <a:off x="162975" y="3872800"/>
            <a:ext cx="5589900" cy="876300"/>
          </a:xfrm>
          <a:prstGeom prst="rect">
            <a:avLst/>
          </a:prstGeom>
          <a:noFill/>
          <a:ln>
            <a:noFill/>
          </a:ln>
        </p:spPr>
        <p:txBody>
          <a:bodyPr anchorCtr="0" anchor="ctr" bIns="34275" lIns="68575" spcFirstLastPara="1" rIns="68575" wrap="square" tIns="34275">
            <a:noAutofit/>
          </a:bodyPr>
          <a:lstStyle/>
          <a:p>
            <a:pPr indent="0" lvl="0" marL="0" rtl="0" algn="r">
              <a:lnSpc>
                <a:spcPct val="90000"/>
              </a:lnSpc>
              <a:spcBef>
                <a:spcPts val="0"/>
              </a:spcBef>
              <a:spcAft>
                <a:spcPts val="0"/>
              </a:spcAft>
              <a:buClr>
                <a:schemeClr val="dk1"/>
              </a:buClr>
              <a:buSzPts val="2970"/>
              <a:buFont typeface="Calibri"/>
              <a:buNone/>
            </a:pPr>
            <a:r>
              <a:rPr b="1" i="1" lang="en" sz="1820">
                <a:solidFill>
                  <a:schemeClr val="lt2"/>
                </a:solidFill>
              </a:rPr>
              <a:t>Emergency managers were particularly interested in seeing storms in motion with trends associated with hazards and likelihood.</a:t>
            </a:r>
            <a:endParaRPr b="1" i="1" sz="1820">
              <a:solidFill>
                <a:schemeClr val="lt2"/>
              </a:solidFill>
            </a:endParaRPr>
          </a:p>
        </p:txBody>
      </p:sp>
      <p:pic>
        <p:nvPicPr>
          <p:cNvPr id="584" name="Google Shape;584;p62"/>
          <p:cNvPicPr preferRelativeResize="0"/>
          <p:nvPr/>
        </p:nvPicPr>
        <p:blipFill rotWithShape="1">
          <a:blip r:embed="rId4">
            <a:alphaModFix/>
          </a:blip>
          <a:srcRect b="0" l="0" r="0" t="0"/>
          <a:stretch/>
        </p:blipFill>
        <p:spPr>
          <a:xfrm>
            <a:off x="512600" y="101351"/>
            <a:ext cx="4525300" cy="3695250"/>
          </a:xfrm>
          <a:prstGeom prst="rect">
            <a:avLst/>
          </a:prstGeom>
          <a:noFill/>
          <a:ln>
            <a:noFill/>
          </a:ln>
        </p:spPr>
      </p:pic>
      <p:pic>
        <p:nvPicPr>
          <p:cNvPr id="585" name="Google Shape;585;p62"/>
          <p:cNvPicPr preferRelativeResize="0"/>
          <p:nvPr/>
        </p:nvPicPr>
        <p:blipFill>
          <a:blip r:embed="rId5">
            <a:alphaModFix/>
          </a:blip>
          <a:stretch>
            <a:fillRect/>
          </a:stretch>
        </p:blipFill>
        <p:spPr>
          <a:xfrm>
            <a:off x="1530800" y="3219725"/>
            <a:ext cx="3539225" cy="6759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8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9" name="Shape 589"/>
        <p:cNvGrpSpPr/>
        <p:nvPr/>
      </p:nvGrpSpPr>
      <p:grpSpPr>
        <a:xfrm>
          <a:off x="0" y="0"/>
          <a:ext cx="0" cy="0"/>
          <a:chOff x="0" y="0"/>
          <a:chExt cx="0" cy="0"/>
        </a:xfrm>
      </p:grpSpPr>
      <p:sp>
        <p:nvSpPr>
          <p:cNvPr id="590" name="Google Shape;590;p63"/>
          <p:cNvSpPr txBox="1"/>
          <p:nvPr>
            <p:ph type="title"/>
          </p:nvPr>
        </p:nvSpPr>
        <p:spPr>
          <a:xfrm>
            <a:off x="311700" y="72900"/>
            <a:ext cx="8520600" cy="1263600"/>
          </a:xfrm>
          <a:prstGeom prst="rect">
            <a:avLst/>
          </a:prstGeom>
          <a:noFill/>
          <a:ln>
            <a:noFill/>
          </a:ln>
        </p:spPr>
        <p:txBody>
          <a:bodyPr anchorCtr="0" anchor="b" bIns="34275" lIns="68575" spcFirstLastPara="1" rIns="68575" wrap="square" tIns="34275">
            <a:noAutofit/>
          </a:bodyPr>
          <a:lstStyle/>
          <a:p>
            <a:pPr indent="0" lvl="0" marL="0" rtl="0" algn="l">
              <a:lnSpc>
                <a:spcPct val="115000"/>
              </a:lnSpc>
              <a:spcBef>
                <a:spcPts val="0"/>
              </a:spcBef>
              <a:spcAft>
                <a:spcPts val="0"/>
              </a:spcAft>
              <a:buClr>
                <a:schemeClr val="dk1"/>
              </a:buClr>
              <a:buSzPts val="3600"/>
              <a:buFont typeface="Times New Roman"/>
              <a:buNone/>
            </a:pPr>
            <a:r>
              <a:rPr lang="en" sz="3600"/>
              <a:t>EM Scenario Introduction (Example) </a:t>
            </a:r>
            <a:endParaRPr sz="3600"/>
          </a:p>
          <a:p>
            <a:pPr indent="0" lvl="0" marL="0" rtl="0" algn="l">
              <a:lnSpc>
                <a:spcPct val="115000"/>
              </a:lnSpc>
              <a:spcBef>
                <a:spcPts val="0"/>
              </a:spcBef>
              <a:spcAft>
                <a:spcPts val="0"/>
              </a:spcAft>
              <a:buClr>
                <a:schemeClr val="dk1"/>
              </a:buClr>
              <a:buSzPts val="3600"/>
              <a:buFont typeface="Times New Roman"/>
              <a:buNone/>
            </a:pPr>
            <a:r>
              <a:rPr i="1" lang="en" sz="3600"/>
              <a:t>Chickasaw Nation</a:t>
            </a:r>
            <a:r>
              <a:rPr lang="en" sz="3600"/>
              <a:t> </a:t>
            </a:r>
            <a:endParaRPr sz="3600"/>
          </a:p>
        </p:txBody>
      </p:sp>
      <p:sp>
        <p:nvSpPr>
          <p:cNvPr id="591" name="Google Shape;591;p63"/>
          <p:cNvSpPr txBox="1"/>
          <p:nvPr/>
        </p:nvSpPr>
        <p:spPr>
          <a:xfrm>
            <a:off x="103100" y="1385825"/>
            <a:ext cx="5355300" cy="33708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1000">
                <a:solidFill>
                  <a:schemeClr val="lt2"/>
                </a:solidFill>
                <a:latin typeface="Roboto"/>
                <a:ea typeface="Roboto"/>
                <a:cs typeface="Roboto"/>
                <a:sym typeface="Roboto"/>
              </a:rPr>
              <a:t>The Chickasaw Nation Riverwind Casino in Goldsby (I-35 and Hwy. 9) is hosting a summer kickoff concert and food truck festival. The headlining act is Journey, which will likely skew the attendee crowd to be slightly older. The concert organizers are anticipating between 7,500 and 10,000 attendees for this outdoor concert. The event is scheduled to start at 7 pm, with the headliners coming onstage sometime around 9 pm. </a:t>
            </a:r>
            <a:endParaRPr sz="1000">
              <a:solidFill>
                <a:schemeClr val="lt2"/>
              </a:solidFill>
              <a:latin typeface="Roboto"/>
              <a:ea typeface="Roboto"/>
              <a:cs typeface="Roboto"/>
              <a:sym typeface="Roboto"/>
            </a:endParaRPr>
          </a:p>
          <a:p>
            <a:pPr indent="0" lvl="0" marL="0" rtl="0" algn="l">
              <a:spcBef>
                <a:spcPts val="0"/>
              </a:spcBef>
              <a:spcAft>
                <a:spcPts val="0"/>
              </a:spcAft>
              <a:buNone/>
            </a:pPr>
            <a:r>
              <a:t/>
            </a:r>
            <a:endParaRPr sz="1000">
              <a:solidFill>
                <a:schemeClr val="lt2"/>
              </a:solidFill>
              <a:latin typeface="Roboto"/>
              <a:ea typeface="Roboto"/>
              <a:cs typeface="Roboto"/>
              <a:sym typeface="Roboto"/>
            </a:endParaRPr>
          </a:p>
          <a:p>
            <a:pPr indent="0" lvl="0" marL="0" rtl="0" algn="l">
              <a:spcBef>
                <a:spcPts val="0"/>
              </a:spcBef>
              <a:spcAft>
                <a:spcPts val="0"/>
              </a:spcAft>
              <a:buNone/>
            </a:pPr>
            <a:r>
              <a:rPr lang="en" sz="1000">
                <a:solidFill>
                  <a:schemeClr val="lt2"/>
                </a:solidFill>
                <a:latin typeface="Roboto"/>
                <a:ea typeface="Roboto"/>
                <a:cs typeface="Roboto"/>
                <a:sym typeface="Roboto"/>
              </a:rPr>
              <a:t>Chickasaw Nation Emergency Management  has been asked to support on-site operations, acting as a liaison for weather communication for the event. Due to the economic impact of the event, and the fear of reputational damage, organizers are loathe to cancel or postpone unless absolutely necessary. That said, festival organizers will suspend activities due to lightning within an 8-mile radius of Goldsby for 30 minutes after the last strike. Non-severe wind gusts over 40 mph are also a concern, particularly due to tents and stage construction. </a:t>
            </a:r>
            <a:endParaRPr sz="1000">
              <a:solidFill>
                <a:schemeClr val="lt2"/>
              </a:solidFill>
              <a:latin typeface="Roboto"/>
              <a:ea typeface="Roboto"/>
              <a:cs typeface="Roboto"/>
              <a:sym typeface="Roboto"/>
            </a:endParaRPr>
          </a:p>
          <a:p>
            <a:pPr indent="0" lvl="0" marL="0" rtl="0" algn="l">
              <a:spcBef>
                <a:spcPts val="0"/>
              </a:spcBef>
              <a:spcAft>
                <a:spcPts val="0"/>
              </a:spcAft>
              <a:buNone/>
            </a:pPr>
            <a:r>
              <a:t/>
            </a:r>
            <a:endParaRPr sz="1000">
              <a:solidFill>
                <a:schemeClr val="lt2"/>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00">
                <a:solidFill>
                  <a:schemeClr val="lt2"/>
                </a:solidFill>
                <a:latin typeface="Roboto"/>
                <a:ea typeface="Roboto"/>
                <a:cs typeface="Roboto"/>
                <a:sym typeface="Roboto"/>
              </a:rPr>
              <a:t>There is an option to to move the entire event indoors into the casino’s permanent concert venue. This decision would need to be made no later than 5:30 pm, but is not considered ideal due to the food truck portion of the event. Organizers have requested frequent updates, with briefings being expected at a minimum of every 30 minutes if inclement weather is a possibility. It should be noted that traffic flow is a significant concern due to ongoing construction at the I-35/Hwy. 9 interchange, thus impacting egress for folks trying to drive north toward Norman/OKC. </a:t>
            </a:r>
            <a:endParaRPr sz="1000">
              <a:solidFill>
                <a:schemeClr val="lt2"/>
              </a:solidFill>
              <a:latin typeface="Roboto"/>
              <a:ea typeface="Roboto"/>
              <a:cs typeface="Roboto"/>
              <a:sym typeface="Roboto"/>
            </a:endParaRPr>
          </a:p>
          <a:p>
            <a:pPr indent="0" lvl="0" marL="0" rtl="0" algn="l">
              <a:spcBef>
                <a:spcPts val="0"/>
              </a:spcBef>
              <a:spcAft>
                <a:spcPts val="0"/>
              </a:spcAft>
              <a:buNone/>
            </a:pPr>
            <a:r>
              <a:t/>
            </a:r>
            <a:endParaRPr sz="1000">
              <a:solidFill>
                <a:schemeClr val="lt2"/>
              </a:solidFill>
              <a:latin typeface="Roboto"/>
              <a:ea typeface="Roboto"/>
              <a:cs typeface="Roboto"/>
              <a:sym typeface="Roboto"/>
            </a:endParaRPr>
          </a:p>
        </p:txBody>
      </p:sp>
      <p:pic>
        <p:nvPicPr>
          <p:cNvPr id="592" name="Google Shape;592;p63"/>
          <p:cNvPicPr preferRelativeResize="0"/>
          <p:nvPr/>
        </p:nvPicPr>
        <p:blipFill>
          <a:blip r:embed="rId3">
            <a:alphaModFix/>
          </a:blip>
          <a:stretch>
            <a:fillRect/>
          </a:stretch>
        </p:blipFill>
        <p:spPr>
          <a:xfrm>
            <a:off x="5458400" y="1505700"/>
            <a:ext cx="3621725" cy="252207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6" name="Shape 596"/>
        <p:cNvGrpSpPr/>
        <p:nvPr/>
      </p:nvGrpSpPr>
      <p:grpSpPr>
        <a:xfrm>
          <a:off x="0" y="0"/>
          <a:ext cx="0" cy="0"/>
          <a:chOff x="0" y="0"/>
          <a:chExt cx="0" cy="0"/>
        </a:xfrm>
      </p:grpSpPr>
      <p:pic>
        <p:nvPicPr>
          <p:cNvPr id="597" name="Google Shape;597;p64"/>
          <p:cNvPicPr preferRelativeResize="0"/>
          <p:nvPr/>
        </p:nvPicPr>
        <p:blipFill rotWithShape="1">
          <a:blip r:embed="rId3">
            <a:alphaModFix/>
          </a:blip>
          <a:srcRect b="14302" l="0" r="20973" t="0"/>
          <a:stretch/>
        </p:blipFill>
        <p:spPr>
          <a:xfrm>
            <a:off x="0" y="744850"/>
            <a:ext cx="7930230" cy="3951299"/>
          </a:xfrm>
          <a:prstGeom prst="rect">
            <a:avLst/>
          </a:prstGeom>
          <a:noFill/>
          <a:ln cap="flat" cmpd="sng" w="9525">
            <a:solidFill>
              <a:srgbClr val="000000"/>
            </a:solidFill>
            <a:prstDash val="solid"/>
            <a:round/>
            <a:headEnd len="sm" w="sm" type="none"/>
            <a:tailEnd len="sm" w="sm" type="none"/>
          </a:ln>
        </p:spPr>
      </p:pic>
      <p:sp>
        <p:nvSpPr>
          <p:cNvPr id="598" name="Google Shape;598;p64"/>
          <p:cNvSpPr txBox="1"/>
          <p:nvPr>
            <p:ph type="title"/>
          </p:nvPr>
        </p:nvSpPr>
        <p:spPr>
          <a:xfrm>
            <a:off x="311700" y="0"/>
            <a:ext cx="8520600" cy="771300"/>
          </a:xfrm>
          <a:prstGeom prst="rect">
            <a:avLst/>
          </a:prstGeom>
          <a:noFill/>
          <a:ln>
            <a:noFill/>
          </a:ln>
        </p:spPr>
        <p:txBody>
          <a:bodyPr anchorCtr="0" anchor="b" bIns="34275" lIns="68575" spcFirstLastPara="1" rIns="68575" wrap="square" tIns="34275">
            <a:noAutofit/>
          </a:bodyPr>
          <a:lstStyle/>
          <a:p>
            <a:pPr indent="0" lvl="0" marL="0" rtl="0" algn="l">
              <a:lnSpc>
                <a:spcPct val="115000"/>
              </a:lnSpc>
              <a:spcBef>
                <a:spcPts val="0"/>
              </a:spcBef>
              <a:spcAft>
                <a:spcPts val="0"/>
              </a:spcAft>
              <a:buClr>
                <a:schemeClr val="dk1"/>
              </a:buClr>
              <a:buSzPts val="3600"/>
              <a:buFont typeface="Times New Roman"/>
              <a:buNone/>
            </a:pPr>
            <a:r>
              <a:rPr lang="en" sz="3600"/>
              <a:t>EM Scenario</a:t>
            </a:r>
            <a:endParaRPr sz="3600"/>
          </a:p>
        </p:txBody>
      </p:sp>
      <p:pic>
        <p:nvPicPr>
          <p:cNvPr id="599" name="Google Shape;599;p64"/>
          <p:cNvPicPr preferRelativeResize="0"/>
          <p:nvPr/>
        </p:nvPicPr>
        <p:blipFill rotWithShape="1">
          <a:blip r:embed="rId3">
            <a:alphaModFix/>
          </a:blip>
          <a:srcRect b="0" l="79399" r="0" t="0"/>
          <a:stretch/>
        </p:blipFill>
        <p:spPr>
          <a:xfrm>
            <a:off x="7372475" y="744850"/>
            <a:ext cx="1771525" cy="3951299"/>
          </a:xfrm>
          <a:prstGeom prst="rect">
            <a:avLst/>
          </a:prstGeom>
          <a:noFill/>
          <a:ln cap="flat" cmpd="sng" w="9525">
            <a:solidFill>
              <a:srgbClr val="000000"/>
            </a:solidFill>
            <a:prstDash val="solid"/>
            <a:round/>
            <a:headEnd len="sm" w="sm" type="none"/>
            <a:tailEnd len="sm" w="sm" type="none"/>
          </a:ln>
        </p:spPr>
      </p:pic>
      <p:sp>
        <p:nvSpPr>
          <p:cNvPr id="600" name="Google Shape;600;p64"/>
          <p:cNvSpPr/>
          <p:nvPr/>
        </p:nvSpPr>
        <p:spPr>
          <a:xfrm>
            <a:off x="8044450" y="1972100"/>
            <a:ext cx="248400" cy="99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601" name="Google Shape;601;p64"/>
          <p:cNvSpPr/>
          <p:nvPr/>
        </p:nvSpPr>
        <p:spPr>
          <a:xfrm>
            <a:off x="8044450" y="3805750"/>
            <a:ext cx="248400" cy="99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5" name="Shape 605"/>
        <p:cNvGrpSpPr/>
        <p:nvPr/>
      </p:nvGrpSpPr>
      <p:grpSpPr>
        <a:xfrm>
          <a:off x="0" y="0"/>
          <a:ext cx="0" cy="0"/>
          <a:chOff x="0" y="0"/>
          <a:chExt cx="0" cy="0"/>
        </a:xfrm>
      </p:grpSpPr>
      <p:sp>
        <p:nvSpPr>
          <p:cNvPr id="606" name="Google Shape;606;p65"/>
          <p:cNvSpPr txBox="1"/>
          <p:nvPr/>
        </p:nvSpPr>
        <p:spPr>
          <a:xfrm>
            <a:off x="100" y="0"/>
            <a:ext cx="8221800" cy="858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500">
                <a:solidFill>
                  <a:srgbClr val="41C8FF"/>
                </a:solidFill>
              </a:rPr>
              <a:t>EMs: Probabilistic products were easy to interpret and helped with decision making</a:t>
            </a:r>
            <a:endParaRPr sz="2500">
              <a:solidFill>
                <a:srgbClr val="41C8FF"/>
              </a:solidFill>
            </a:endParaRPr>
          </a:p>
        </p:txBody>
      </p:sp>
      <p:pic>
        <p:nvPicPr>
          <p:cNvPr id="607" name="Google Shape;607;p65"/>
          <p:cNvPicPr preferRelativeResize="0"/>
          <p:nvPr/>
        </p:nvPicPr>
        <p:blipFill>
          <a:blip r:embed="rId3">
            <a:alphaModFix/>
          </a:blip>
          <a:stretch>
            <a:fillRect/>
          </a:stretch>
        </p:blipFill>
        <p:spPr>
          <a:xfrm>
            <a:off x="6297850" y="1072800"/>
            <a:ext cx="2182600" cy="2747350"/>
          </a:xfrm>
          <a:prstGeom prst="rect">
            <a:avLst/>
          </a:prstGeom>
          <a:noFill/>
          <a:ln>
            <a:noFill/>
          </a:ln>
        </p:spPr>
      </p:pic>
      <p:sp>
        <p:nvSpPr>
          <p:cNvPr id="608" name="Google Shape;608;p65"/>
          <p:cNvSpPr txBox="1"/>
          <p:nvPr/>
        </p:nvSpPr>
        <p:spPr>
          <a:xfrm>
            <a:off x="6356400" y="3743950"/>
            <a:ext cx="2217900" cy="93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rPr>
              <a:t>PHI plumes show storm motion, </a:t>
            </a:r>
            <a:endParaRPr sz="1800">
              <a:solidFill>
                <a:schemeClr val="lt1"/>
              </a:solidFill>
            </a:endParaRPr>
          </a:p>
          <a:p>
            <a:pPr indent="0" lvl="0" marL="0" rtl="0" algn="l">
              <a:spcBef>
                <a:spcPts val="0"/>
              </a:spcBef>
              <a:spcAft>
                <a:spcPts val="0"/>
              </a:spcAft>
              <a:buNone/>
            </a:pPr>
            <a:r>
              <a:rPr lang="en" sz="1800">
                <a:solidFill>
                  <a:schemeClr val="lt1"/>
                </a:solidFill>
              </a:rPr>
              <a:t>threat location</a:t>
            </a:r>
            <a:endParaRPr sz="1800">
              <a:solidFill>
                <a:schemeClr val="lt1"/>
              </a:solidFill>
            </a:endParaRPr>
          </a:p>
        </p:txBody>
      </p:sp>
      <p:pic>
        <p:nvPicPr>
          <p:cNvPr id="609" name="Google Shape;609;p65"/>
          <p:cNvPicPr preferRelativeResize="0"/>
          <p:nvPr/>
        </p:nvPicPr>
        <p:blipFill rotWithShape="1">
          <a:blip r:embed="rId4">
            <a:alphaModFix/>
          </a:blip>
          <a:srcRect b="14039" l="0" r="0" t="12533"/>
          <a:stretch/>
        </p:blipFill>
        <p:spPr>
          <a:xfrm>
            <a:off x="118575" y="921450"/>
            <a:ext cx="3532851" cy="1945524"/>
          </a:xfrm>
          <a:prstGeom prst="rect">
            <a:avLst/>
          </a:prstGeom>
          <a:noFill/>
          <a:ln>
            <a:noFill/>
          </a:ln>
        </p:spPr>
      </p:pic>
      <p:pic>
        <p:nvPicPr>
          <p:cNvPr id="610" name="Google Shape;610;p65"/>
          <p:cNvPicPr preferRelativeResize="0"/>
          <p:nvPr/>
        </p:nvPicPr>
        <p:blipFill rotWithShape="1">
          <a:blip r:embed="rId5">
            <a:alphaModFix/>
          </a:blip>
          <a:srcRect b="13798" l="52886" r="11055" t="57479"/>
          <a:stretch/>
        </p:blipFill>
        <p:spPr>
          <a:xfrm>
            <a:off x="101" y="2782650"/>
            <a:ext cx="1531483" cy="913675"/>
          </a:xfrm>
          <a:prstGeom prst="rect">
            <a:avLst/>
          </a:prstGeom>
          <a:noFill/>
          <a:ln>
            <a:noFill/>
          </a:ln>
        </p:spPr>
      </p:pic>
      <p:pic>
        <p:nvPicPr>
          <p:cNvPr id="611" name="Google Shape;611;p65"/>
          <p:cNvPicPr preferRelativeResize="0"/>
          <p:nvPr/>
        </p:nvPicPr>
        <p:blipFill rotWithShape="1">
          <a:blip r:embed="rId6">
            <a:alphaModFix/>
          </a:blip>
          <a:srcRect b="0" l="0" r="0" t="11055"/>
          <a:stretch/>
        </p:blipFill>
        <p:spPr>
          <a:xfrm>
            <a:off x="2705625" y="2243201"/>
            <a:ext cx="3462301" cy="2311275"/>
          </a:xfrm>
          <a:prstGeom prst="rect">
            <a:avLst/>
          </a:prstGeom>
          <a:noFill/>
          <a:ln cap="flat" cmpd="sng" w="9525">
            <a:solidFill>
              <a:srgbClr val="000000"/>
            </a:solidFill>
            <a:prstDash val="solid"/>
            <a:round/>
            <a:headEnd len="sm" w="sm" type="none"/>
            <a:tailEnd len="sm" w="sm" type="none"/>
          </a:ln>
        </p:spPr>
      </p:pic>
      <p:pic>
        <p:nvPicPr>
          <p:cNvPr id="612" name="Google Shape;612;p65"/>
          <p:cNvPicPr preferRelativeResize="0"/>
          <p:nvPr/>
        </p:nvPicPr>
        <p:blipFill rotWithShape="1">
          <a:blip r:embed="rId7">
            <a:alphaModFix/>
          </a:blip>
          <a:srcRect b="14102" l="52401" r="10899" t="57600"/>
          <a:stretch/>
        </p:blipFill>
        <p:spPr>
          <a:xfrm>
            <a:off x="2484550" y="3784450"/>
            <a:ext cx="1478315" cy="8586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16" name="Shape 616"/>
        <p:cNvGrpSpPr/>
        <p:nvPr/>
      </p:nvGrpSpPr>
      <p:grpSpPr>
        <a:xfrm>
          <a:off x="0" y="0"/>
          <a:ext cx="0" cy="0"/>
          <a:chOff x="0" y="0"/>
          <a:chExt cx="0" cy="0"/>
        </a:xfrm>
      </p:grpSpPr>
      <p:sp>
        <p:nvSpPr>
          <p:cNvPr id="617" name="Google Shape;617;p66"/>
          <p:cNvSpPr txBox="1"/>
          <p:nvPr/>
        </p:nvSpPr>
        <p:spPr>
          <a:xfrm>
            <a:off x="171325" y="214100"/>
            <a:ext cx="4195200" cy="1236900"/>
          </a:xfrm>
          <a:prstGeom prst="rect">
            <a:avLst/>
          </a:prstGeom>
          <a:noFill/>
          <a:ln>
            <a:noFill/>
          </a:ln>
        </p:spPr>
        <p:txBody>
          <a:bodyPr anchorCtr="0" anchor="t" bIns="34275" lIns="68575" spcFirstLastPara="1" rIns="68575" wrap="square" tIns="34275">
            <a:normAutofit/>
          </a:bodyPr>
          <a:lstStyle/>
          <a:p>
            <a:pPr indent="0" lvl="0" marL="0" marR="0" rtl="0" algn="l">
              <a:lnSpc>
                <a:spcPct val="70000"/>
              </a:lnSpc>
              <a:spcBef>
                <a:spcPts val="0"/>
              </a:spcBef>
              <a:spcAft>
                <a:spcPts val="0"/>
              </a:spcAft>
              <a:buClr>
                <a:srgbClr val="333333"/>
              </a:buClr>
              <a:buSzPts val="2805"/>
              <a:buFont typeface="PT Sans"/>
              <a:buNone/>
            </a:pPr>
            <a:r>
              <a:rPr b="1" lang="en" sz="2505">
                <a:solidFill>
                  <a:schemeClr val="accent1"/>
                </a:solidFill>
                <a:latin typeface="PT Sans"/>
                <a:ea typeface="PT Sans"/>
                <a:cs typeface="PT Sans"/>
                <a:sym typeface="PT Sans"/>
              </a:rPr>
              <a:t>Forecasters: </a:t>
            </a:r>
            <a:r>
              <a:rPr b="1" lang="en" sz="2505">
                <a:solidFill>
                  <a:schemeClr val="accent1"/>
                </a:solidFill>
                <a:latin typeface="PT Sans"/>
                <a:ea typeface="PT Sans"/>
                <a:cs typeface="PT Sans"/>
                <a:sym typeface="PT Sans"/>
              </a:rPr>
              <a:t>Which service did you prioritize/find most useful for communication with the EMs?</a:t>
            </a:r>
            <a:endParaRPr b="1" sz="2505">
              <a:solidFill>
                <a:schemeClr val="accent1"/>
              </a:solidFill>
              <a:latin typeface="PT Sans"/>
              <a:ea typeface="PT Sans"/>
              <a:cs typeface="PT Sans"/>
              <a:sym typeface="PT Sans"/>
            </a:endParaRPr>
          </a:p>
        </p:txBody>
      </p:sp>
      <p:pic>
        <p:nvPicPr>
          <p:cNvPr id="618" name="Google Shape;618;p66"/>
          <p:cNvPicPr preferRelativeResize="0"/>
          <p:nvPr/>
        </p:nvPicPr>
        <p:blipFill rotWithShape="1">
          <a:blip r:embed="rId3">
            <a:alphaModFix/>
          </a:blip>
          <a:srcRect b="0" l="0" r="4643" t="12064"/>
          <a:stretch/>
        </p:blipFill>
        <p:spPr>
          <a:xfrm>
            <a:off x="17675" y="1454600"/>
            <a:ext cx="4272650" cy="2955126"/>
          </a:xfrm>
          <a:prstGeom prst="rect">
            <a:avLst/>
          </a:prstGeom>
          <a:noFill/>
          <a:ln>
            <a:noFill/>
          </a:ln>
        </p:spPr>
      </p:pic>
      <p:pic>
        <p:nvPicPr>
          <p:cNvPr id="619" name="Google Shape;619;p66"/>
          <p:cNvPicPr preferRelativeResize="0"/>
          <p:nvPr/>
        </p:nvPicPr>
        <p:blipFill rotWithShape="1">
          <a:blip r:embed="rId4">
            <a:alphaModFix/>
          </a:blip>
          <a:srcRect b="0" l="0" r="4159" t="12010"/>
          <a:stretch/>
        </p:blipFill>
        <p:spPr>
          <a:xfrm>
            <a:off x="4290325" y="1461175"/>
            <a:ext cx="4272650" cy="2941970"/>
          </a:xfrm>
          <a:prstGeom prst="rect">
            <a:avLst/>
          </a:prstGeom>
          <a:noFill/>
          <a:ln>
            <a:noFill/>
          </a:ln>
        </p:spPr>
      </p:pic>
      <p:sp>
        <p:nvSpPr>
          <p:cNvPr id="620" name="Google Shape;620;p66"/>
          <p:cNvSpPr txBox="1"/>
          <p:nvPr/>
        </p:nvSpPr>
        <p:spPr>
          <a:xfrm>
            <a:off x="4837751" y="221150"/>
            <a:ext cx="3823500" cy="994200"/>
          </a:xfrm>
          <a:prstGeom prst="rect">
            <a:avLst/>
          </a:prstGeom>
          <a:noFill/>
          <a:ln>
            <a:noFill/>
          </a:ln>
        </p:spPr>
        <p:txBody>
          <a:bodyPr anchorCtr="0" anchor="t" bIns="34275" lIns="68575" spcFirstLastPara="1" rIns="68575" wrap="square" tIns="34275">
            <a:normAutofit/>
          </a:bodyPr>
          <a:lstStyle/>
          <a:p>
            <a:pPr indent="0" lvl="0" marL="0" marR="0" rtl="0" algn="l">
              <a:lnSpc>
                <a:spcPct val="70000"/>
              </a:lnSpc>
              <a:spcBef>
                <a:spcPts val="0"/>
              </a:spcBef>
              <a:spcAft>
                <a:spcPts val="0"/>
              </a:spcAft>
              <a:buClr>
                <a:srgbClr val="333333"/>
              </a:buClr>
              <a:buSzPts val="2805"/>
              <a:buFont typeface="PT Sans"/>
              <a:buNone/>
            </a:pPr>
            <a:r>
              <a:rPr b="1" lang="en" sz="2605">
                <a:solidFill>
                  <a:srgbClr val="B45F06"/>
                </a:solidFill>
                <a:latin typeface="PT Sans"/>
                <a:ea typeface="PT Sans"/>
                <a:cs typeface="PT Sans"/>
                <a:sym typeface="PT Sans"/>
              </a:rPr>
              <a:t>EMs: </a:t>
            </a:r>
            <a:r>
              <a:rPr b="1" lang="en" sz="2605">
                <a:solidFill>
                  <a:srgbClr val="B45F06"/>
                </a:solidFill>
                <a:latin typeface="PT Sans"/>
                <a:ea typeface="PT Sans"/>
                <a:cs typeface="PT Sans"/>
                <a:sym typeface="PT Sans"/>
              </a:rPr>
              <a:t>Which service did you find the most useful for decision making?</a:t>
            </a:r>
            <a:endParaRPr b="1" sz="2605">
              <a:solidFill>
                <a:srgbClr val="B45F06"/>
              </a:solidFill>
              <a:latin typeface="PT Sans"/>
              <a:ea typeface="PT Sans"/>
              <a:cs typeface="PT Sans"/>
              <a:sym typeface="PT Sans"/>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4" name="Shape 624"/>
        <p:cNvGrpSpPr/>
        <p:nvPr/>
      </p:nvGrpSpPr>
      <p:grpSpPr>
        <a:xfrm>
          <a:off x="0" y="0"/>
          <a:ext cx="0" cy="0"/>
          <a:chOff x="0" y="0"/>
          <a:chExt cx="0" cy="0"/>
        </a:xfrm>
      </p:grpSpPr>
      <p:pic>
        <p:nvPicPr>
          <p:cNvPr id="625" name="Google Shape;625;p67"/>
          <p:cNvPicPr preferRelativeResize="0"/>
          <p:nvPr/>
        </p:nvPicPr>
        <p:blipFill>
          <a:blip r:embed="rId3">
            <a:alphaModFix/>
          </a:blip>
          <a:stretch>
            <a:fillRect/>
          </a:stretch>
        </p:blipFill>
        <p:spPr>
          <a:xfrm>
            <a:off x="6522475" y="202650"/>
            <a:ext cx="1925475" cy="796450"/>
          </a:xfrm>
          <a:prstGeom prst="rect">
            <a:avLst/>
          </a:prstGeom>
          <a:noFill/>
          <a:ln>
            <a:noFill/>
          </a:ln>
        </p:spPr>
      </p:pic>
      <p:sp>
        <p:nvSpPr>
          <p:cNvPr id="626" name="Google Shape;626;p67"/>
          <p:cNvSpPr txBox="1"/>
          <p:nvPr/>
        </p:nvSpPr>
        <p:spPr>
          <a:xfrm>
            <a:off x="99400" y="49675"/>
            <a:ext cx="6863400" cy="94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500">
                <a:solidFill>
                  <a:srgbClr val="41C8FF"/>
                </a:solidFill>
              </a:rPr>
              <a:t>WoFS-PHI was especially helpful for Local Discussions and public graphics</a:t>
            </a:r>
            <a:endParaRPr sz="2500">
              <a:solidFill>
                <a:srgbClr val="41C8FF"/>
              </a:solidFill>
            </a:endParaRPr>
          </a:p>
        </p:txBody>
      </p:sp>
      <p:pic>
        <p:nvPicPr>
          <p:cNvPr id="627" name="Google Shape;627;p67"/>
          <p:cNvPicPr preferRelativeResize="0"/>
          <p:nvPr/>
        </p:nvPicPr>
        <p:blipFill rotWithShape="1">
          <a:blip r:embed="rId4">
            <a:alphaModFix/>
          </a:blip>
          <a:srcRect b="0" l="6319" r="4672" t="0"/>
          <a:stretch/>
        </p:blipFill>
        <p:spPr>
          <a:xfrm>
            <a:off x="154550" y="955650"/>
            <a:ext cx="2294351" cy="2104874"/>
          </a:xfrm>
          <a:prstGeom prst="rect">
            <a:avLst/>
          </a:prstGeom>
          <a:noFill/>
          <a:ln>
            <a:noFill/>
          </a:ln>
        </p:spPr>
      </p:pic>
      <p:grpSp>
        <p:nvGrpSpPr>
          <p:cNvPr id="628" name="Google Shape;628;p67"/>
          <p:cNvGrpSpPr/>
          <p:nvPr/>
        </p:nvGrpSpPr>
        <p:grpSpPr>
          <a:xfrm>
            <a:off x="3587352" y="999071"/>
            <a:ext cx="4860377" cy="3645298"/>
            <a:chOff x="3745574" y="999099"/>
            <a:chExt cx="4702377" cy="3526798"/>
          </a:xfrm>
        </p:grpSpPr>
        <p:pic>
          <p:nvPicPr>
            <p:cNvPr id="629" name="Google Shape;629;p67"/>
            <p:cNvPicPr preferRelativeResize="0"/>
            <p:nvPr/>
          </p:nvPicPr>
          <p:blipFill>
            <a:blip r:embed="rId5">
              <a:alphaModFix/>
            </a:blip>
            <a:stretch>
              <a:fillRect/>
            </a:stretch>
          </p:blipFill>
          <p:spPr>
            <a:xfrm>
              <a:off x="3745574" y="999099"/>
              <a:ext cx="4702377" cy="3526798"/>
            </a:xfrm>
            <a:prstGeom prst="rect">
              <a:avLst/>
            </a:prstGeom>
            <a:noFill/>
            <a:ln>
              <a:noFill/>
            </a:ln>
          </p:spPr>
        </p:pic>
        <p:sp>
          <p:nvSpPr>
            <p:cNvPr id="630" name="Google Shape;630;p67"/>
            <p:cNvSpPr/>
            <p:nvPr/>
          </p:nvSpPr>
          <p:spPr>
            <a:xfrm>
              <a:off x="4675206" y="2341450"/>
              <a:ext cx="1659900" cy="314700"/>
            </a:xfrm>
            <a:prstGeom prst="rect">
              <a:avLst/>
            </a:prstGeom>
            <a:noFill/>
            <a:ln cap="flat" cmpd="sng" w="38100">
              <a:solidFill>
                <a:srgbClr val="C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C00000"/>
                </a:solidFill>
                <a:latin typeface="Roboto"/>
                <a:ea typeface="Roboto"/>
                <a:cs typeface="Roboto"/>
                <a:sym typeface="Roboto"/>
              </a:endParaRPr>
            </a:p>
          </p:txBody>
        </p:sp>
        <p:sp>
          <p:nvSpPr>
            <p:cNvPr id="631" name="Google Shape;631;p67"/>
            <p:cNvSpPr/>
            <p:nvPr/>
          </p:nvSpPr>
          <p:spPr>
            <a:xfrm>
              <a:off x="4675212" y="3107994"/>
              <a:ext cx="1309800" cy="314700"/>
            </a:xfrm>
            <a:prstGeom prst="rect">
              <a:avLst/>
            </a:prstGeom>
            <a:noFill/>
            <a:ln cap="flat" cmpd="sng" w="38100">
              <a:solidFill>
                <a:srgbClr val="C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C00000"/>
                </a:solidFill>
                <a:latin typeface="Roboto"/>
                <a:ea typeface="Roboto"/>
                <a:cs typeface="Roboto"/>
                <a:sym typeface="Roboto"/>
              </a:endParaRPr>
            </a:p>
          </p:txBody>
        </p:sp>
      </p:grpSp>
      <p:grpSp>
        <p:nvGrpSpPr>
          <p:cNvPr id="632" name="Google Shape;632;p67"/>
          <p:cNvGrpSpPr/>
          <p:nvPr/>
        </p:nvGrpSpPr>
        <p:grpSpPr>
          <a:xfrm>
            <a:off x="1451094" y="2272372"/>
            <a:ext cx="2049456" cy="2303123"/>
            <a:chOff x="4864275" y="1116825"/>
            <a:chExt cx="3838651" cy="3745525"/>
          </a:xfrm>
        </p:grpSpPr>
        <p:pic>
          <p:nvPicPr>
            <p:cNvPr id="633" name="Google Shape;633;p67"/>
            <p:cNvPicPr preferRelativeResize="0"/>
            <p:nvPr/>
          </p:nvPicPr>
          <p:blipFill rotWithShape="1">
            <a:blip r:embed="rId6">
              <a:alphaModFix/>
            </a:blip>
            <a:srcRect b="1920" l="31078" r="14377" t="3462"/>
            <a:stretch/>
          </p:blipFill>
          <p:spPr>
            <a:xfrm>
              <a:off x="4864275" y="1116825"/>
              <a:ext cx="3838651" cy="3745525"/>
            </a:xfrm>
            <a:prstGeom prst="rect">
              <a:avLst/>
            </a:prstGeom>
            <a:noFill/>
            <a:ln>
              <a:noFill/>
            </a:ln>
          </p:spPr>
        </p:pic>
        <p:pic>
          <p:nvPicPr>
            <p:cNvPr id="634" name="Google Shape;634;p67"/>
            <p:cNvPicPr preferRelativeResize="0"/>
            <p:nvPr/>
          </p:nvPicPr>
          <p:blipFill rotWithShape="1">
            <a:blip r:embed="rId6">
              <a:alphaModFix/>
            </a:blip>
            <a:srcRect b="30857" l="37782" r="22009" t="3461"/>
            <a:stretch/>
          </p:blipFill>
          <p:spPr>
            <a:xfrm>
              <a:off x="5838025" y="1116825"/>
              <a:ext cx="2829749" cy="2600150"/>
            </a:xfrm>
            <a:prstGeom prst="rect">
              <a:avLst/>
            </a:prstGeom>
            <a:noFill/>
            <a:ln>
              <a:noFill/>
            </a:ln>
          </p:spPr>
        </p:pic>
        <p:pic>
          <p:nvPicPr>
            <p:cNvPr id="635" name="Google Shape;635;p67"/>
            <p:cNvPicPr preferRelativeResize="0"/>
            <p:nvPr/>
          </p:nvPicPr>
          <p:blipFill rotWithShape="1">
            <a:blip r:embed="rId6">
              <a:alphaModFix/>
            </a:blip>
            <a:srcRect b="30857" l="15299" r="69562" t="3461"/>
            <a:stretch/>
          </p:blipFill>
          <p:spPr>
            <a:xfrm>
              <a:off x="4864275" y="1116825"/>
              <a:ext cx="1065324" cy="2600150"/>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2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3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9" name="Shape 639"/>
        <p:cNvGrpSpPr/>
        <p:nvPr/>
      </p:nvGrpSpPr>
      <p:grpSpPr>
        <a:xfrm>
          <a:off x="0" y="0"/>
          <a:ext cx="0" cy="0"/>
          <a:chOff x="0" y="0"/>
          <a:chExt cx="0" cy="0"/>
        </a:xfrm>
      </p:grpSpPr>
      <p:sp>
        <p:nvSpPr>
          <p:cNvPr id="640" name="Google Shape;640;p68"/>
          <p:cNvSpPr txBox="1"/>
          <p:nvPr>
            <p:ph type="title"/>
          </p:nvPr>
        </p:nvSpPr>
        <p:spPr>
          <a:xfrm>
            <a:off x="311700" y="221400"/>
            <a:ext cx="8520600" cy="5727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PHI Verification</a:t>
            </a:r>
            <a:endParaRPr/>
          </a:p>
        </p:txBody>
      </p:sp>
      <p:grpSp>
        <p:nvGrpSpPr>
          <p:cNvPr id="641" name="Google Shape;641;p68"/>
          <p:cNvGrpSpPr/>
          <p:nvPr/>
        </p:nvGrpSpPr>
        <p:grpSpPr>
          <a:xfrm>
            <a:off x="3855489" y="360913"/>
            <a:ext cx="4976803" cy="4030664"/>
            <a:chOff x="3194137" y="1610818"/>
            <a:chExt cx="3586109" cy="2864112"/>
          </a:xfrm>
        </p:grpSpPr>
        <p:pic>
          <p:nvPicPr>
            <p:cNvPr id="642" name="Google Shape;642;p68"/>
            <p:cNvPicPr preferRelativeResize="0"/>
            <p:nvPr/>
          </p:nvPicPr>
          <p:blipFill>
            <a:blip r:embed="rId3">
              <a:alphaModFix/>
            </a:blip>
            <a:stretch>
              <a:fillRect/>
            </a:stretch>
          </p:blipFill>
          <p:spPr>
            <a:xfrm>
              <a:off x="3194137" y="1610818"/>
              <a:ext cx="3586109" cy="2864112"/>
            </a:xfrm>
            <a:prstGeom prst="rect">
              <a:avLst/>
            </a:prstGeom>
            <a:noFill/>
            <a:ln cap="flat" cmpd="sng" w="28575">
              <a:solidFill>
                <a:srgbClr val="000000"/>
              </a:solidFill>
              <a:prstDash val="solid"/>
              <a:round/>
              <a:headEnd len="sm" w="sm" type="none"/>
              <a:tailEnd len="sm" w="sm" type="none"/>
            </a:ln>
          </p:spPr>
        </p:pic>
        <p:pic>
          <p:nvPicPr>
            <p:cNvPr id="643" name="Google Shape;643;p68"/>
            <p:cNvPicPr preferRelativeResize="0"/>
            <p:nvPr/>
          </p:nvPicPr>
          <p:blipFill rotWithShape="1">
            <a:blip r:embed="rId4">
              <a:alphaModFix/>
            </a:blip>
            <a:srcRect b="10326" l="9355" r="75757" t="69466"/>
            <a:stretch/>
          </p:blipFill>
          <p:spPr>
            <a:xfrm>
              <a:off x="4789675" y="1845525"/>
              <a:ext cx="580680" cy="616973"/>
            </a:xfrm>
            <a:prstGeom prst="rect">
              <a:avLst/>
            </a:prstGeom>
            <a:noFill/>
            <a:ln cap="flat" cmpd="sng" w="9525">
              <a:solidFill>
                <a:srgbClr val="000000"/>
              </a:solidFill>
              <a:prstDash val="solid"/>
              <a:round/>
              <a:headEnd len="sm" w="sm" type="none"/>
              <a:tailEnd len="sm" w="sm" type="none"/>
            </a:ln>
          </p:spPr>
        </p:pic>
      </p:grpSp>
      <p:pic>
        <p:nvPicPr>
          <p:cNvPr id="644" name="Google Shape;644;p68"/>
          <p:cNvPicPr preferRelativeResize="0"/>
          <p:nvPr/>
        </p:nvPicPr>
        <p:blipFill rotWithShape="1">
          <a:blip r:embed="rId5">
            <a:alphaModFix/>
          </a:blip>
          <a:srcRect b="11488" l="10043" r="42377" t="0"/>
          <a:stretch/>
        </p:blipFill>
        <p:spPr>
          <a:xfrm>
            <a:off x="383975" y="1022700"/>
            <a:ext cx="3077673" cy="2937776"/>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8" name="Shape 648"/>
        <p:cNvGrpSpPr/>
        <p:nvPr/>
      </p:nvGrpSpPr>
      <p:grpSpPr>
        <a:xfrm>
          <a:off x="0" y="0"/>
          <a:ext cx="0" cy="0"/>
          <a:chOff x="0" y="0"/>
          <a:chExt cx="0" cy="0"/>
        </a:xfrm>
      </p:grpSpPr>
      <p:sp>
        <p:nvSpPr>
          <p:cNvPr id="649" name="Google Shape;649;p69"/>
          <p:cNvSpPr txBox="1"/>
          <p:nvPr/>
        </p:nvSpPr>
        <p:spPr>
          <a:xfrm>
            <a:off x="347825" y="170400"/>
            <a:ext cx="8211000" cy="451800"/>
          </a:xfrm>
          <a:prstGeom prst="rect">
            <a:avLst/>
          </a:prstGeom>
          <a:noFill/>
          <a:ln>
            <a:noFill/>
          </a:ln>
        </p:spPr>
        <p:txBody>
          <a:bodyPr anchorCtr="0" anchor="t" bIns="34275" lIns="68575" spcFirstLastPara="1" rIns="68575" wrap="square" tIns="34275">
            <a:normAutofit/>
          </a:bodyPr>
          <a:lstStyle/>
          <a:p>
            <a:pPr indent="0" lvl="0" marL="0" marR="0" rtl="0" algn="l">
              <a:lnSpc>
                <a:spcPct val="90000"/>
              </a:lnSpc>
              <a:spcBef>
                <a:spcPts val="0"/>
              </a:spcBef>
              <a:spcAft>
                <a:spcPts val="0"/>
              </a:spcAft>
              <a:buClr>
                <a:srgbClr val="333333"/>
              </a:buClr>
              <a:buSzPts val="3300"/>
              <a:buFont typeface="PT Sans"/>
              <a:buNone/>
            </a:pPr>
            <a:r>
              <a:rPr b="1" i="0" lang="en" sz="2500" u="none" cap="none" strike="noStrike">
                <a:solidFill>
                  <a:schemeClr val="accent3"/>
                </a:solidFill>
              </a:rPr>
              <a:t>Forecaster changes to machine learning guidance  </a:t>
            </a:r>
            <a:endParaRPr b="1" i="0" sz="2500" u="none" cap="none" strike="noStrike">
              <a:solidFill>
                <a:schemeClr val="accent3"/>
              </a:solidFill>
            </a:endParaRPr>
          </a:p>
        </p:txBody>
      </p:sp>
      <p:pic>
        <p:nvPicPr>
          <p:cNvPr id="650" name="Google Shape;650;p69"/>
          <p:cNvPicPr preferRelativeResize="0"/>
          <p:nvPr/>
        </p:nvPicPr>
        <p:blipFill>
          <a:blip r:embed="rId3">
            <a:alphaModFix/>
          </a:blip>
          <a:stretch>
            <a:fillRect/>
          </a:stretch>
        </p:blipFill>
        <p:spPr>
          <a:xfrm>
            <a:off x="3321675" y="649238"/>
            <a:ext cx="4854075" cy="3845025"/>
          </a:xfrm>
          <a:prstGeom prst="rect">
            <a:avLst/>
          </a:prstGeom>
          <a:noFill/>
          <a:ln cap="flat" cmpd="sng" w="28575">
            <a:solidFill>
              <a:srgbClr val="000000"/>
            </a:solidFill>
            <a:prstDash val="solid"/>
            <a:miter lim="8000"/>
            <a:headEnd len="sm" w="sm" type="none"/>
            <a:tailEnd len="sm" w="sm" type="none"/>
          </a:ln>
        </p:spPr>
      </p:pic>
      <p:sp>
        <p:nvSpPr>
          <p:cNvPr id="651" name="Google Shape;651;p69"/>
          <p:cNvSpPr txBox="1"/>
          <p:nvPr/>
        </p:nvSpPr>
        <p:spPr>
          <a:xfrm>
            <a:off x="457200" y="742575"/>
            <a:ext cx="2428200" cy="1569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1800">
                <a:solidFill>
                  <a:schemeClr val="accent1"/>
                </a:solidFill>
              </a:rPr>
              <a:t>Blue</a:t>
            </a:r>
            <a:r>
              <a:rPr b="1" i="1" lang="en" sz="1800">
                <a:solidFill>
                  <a:schemeClr val="dk2"/>
                </a:solidFill>
              </a:rPr>
              <a:t>/</a:t>
            </a:r>
            <a:r>
              <a:rPr b="1" i="1" lang="en" sz="1800">
                <a:solidFill>
                  <a:srgbClr val="C00000"/>
                </a:solidFill>
              </a:rPr>
              <a:t>red</a:t>
            </a:r>
            <a:r>
              <a:rPr b="1" i="1" lang="en" sz="1800">
                <a:solidFill>
                  <a:schemeClr val="dk2"/>
                </a:solidFill>
              </a:rPr>
              <a:t>/</a:t>
            </a:r>
            <a:r>
              <a:rPr b="1" i="1" lang="en" sz="1800">
                <a:solidFill>
                  <a:srgbClr val="38761D"/>
                </a:solidFill>
              </a:rPr>
              <a:t>green</a:t>
            </a:r>
            <a:r>
              <a:rPr b="1" i="1" lang="en" sz="1800">
                <a:solidFill>
                  <a:schemeClr val="dk2"/>
                </a:solidFill>
              </a:rPr>
              <a:t> </a:t>
            </a:r>
            <a:r>
              <a:rPr b="1" i="1" lang="en" sz="1800">
                <a:solidFill>
                  <a:schemeClr val="lt2"/>
                </a:solidFill>
              </a:rPr>
              <a:t>lines represent forecaster added value to automation during HWT experiments.</a:t>
            </a:r>
            <a:endParaRPr b="1" i="1" sz="1800">
              <a:solidFill>
                <a:schemeClr val="lt2"/>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55" name="Shape 655"/>
        <p:cNvGrpSpPr/>
        <p:nvPr/>
      </p:nvGrpSpPr>
      <p:grpSpPr>
        <a:xfrm>
          <a:off x="0" y="0"/>
          <a:ext cx="0" cy="0"/>
          <a:chOff x="0" y="0"/>
          <a:chExt cx="0" cy="0"/>
        </a:xfrm>
      </p:grpSpPr>
      <p:sp>
        <p:nvSpPr>
          <p:cNvPr id="656" name="Google Shape;656;p70"/>
          <p:cNvSpPr txBox="1"/>
          <p:nvPr/>
        </p:nvSpPr>
        <p:spPr>
          <a:xfrm>
            <a:off x="246286" y="131097"/>
            <a:ext cx="8035500" cy="994200"/>
          </a:xfrm>
          <a:prstGeom prst="rect">
            <a:avLst/>
          </a:prstGeom>
          <a:noFill/>
          <a:ln>
            <a:noFill/>
          </a:ln>
        </p:spPr>
        <p:txBody>
          <a:bodyPr anchorCtr="0" anchor="t" bIns="34275" lIns="68575" spcFirstLastPara="1" rIns="68575" wrap="square" tIns="34275">
            <a:normAutofit/>
          </a:bodyPr>
          <a:lstStyle/>
          <a:p>
            <a:pPr indent="0" lvl="0" marL="0" marR="0" rtl="0" algn="l">
              <a:lnSpc>
                <a:spcPct val="90000"/>
              </a:lnSpc>
              <a:spcBef>
                <a:spcPts val="0"/>
              </a:spcBef>
              <a:spcAft>
                <a:spcPts val="0"/>
              </a:spcAft>
              <a:buClr>
                <a:srgbClr val="333333"/>
              </a:buClr>
              <a:buSzPts val="3300"/>
              <a:buFont typeface="PT Sans"/>
              <a:buNone/>
            </a:pPr>
            <a:r>
              <a:rPr b="0" i="0" lang="en" sz="3300" u="none" cap="none" strike="noStrike">
                <a:solidFill>
                  <a:schemeClr val="accent1"/>
                </a:solidFill>
                <a:latin typeface="PT Sans"/>
                <a:ea typeface="PT Sans"/>
                <a:cs typeface="PT Sans"/>
                <a:sym typeface="PT Sans"/>
              </a:rPr>
              <a:t>Choosing a probability to issue first PHI vs Warning for a storm: </a:t>
            </a:r>
            <a:endParaRPr b="0" i="0" sz="1100" u="none" cap="none" strike="noStrike">
              <a:solidFill>
                <a:schemeClr val="accent1"/>
              </a:solidFill>
              <a:latin typeface="Arial"/>
              <a:ea typeface="Arial"/>
              <a:cs typeface="Arial"/>
              <a:sym typeface="Arial"/>
            </a:endParaRPr>
          </a:p>
        </p:txBody>
      </p:sp>
      <p:grpSp>
        <p:nvGrpSpPr>
          <p:cNvPr id="657" name="Google Shape;657;p70"/>
          <p:cNvGrpSpPr/>
          <p:nvPr/>
        </p:nvGrpSpPr>
        <p:grpSpPr>
          <a:xfrm>
            <a:off x="1293125" y="1216202"/>
            <a:ext cx="5941832" cy="3420002"/>
            <a:chOff x="1910432" y="1780674"/>
            <a:chExt cx="8371136" cy="4780545"/>
          </a:xfrm>
        </p:grpSpPr>
        <p:pic>
          <p:nvPicPr>
            <p:cNvPr id="658" name="Google Shape;658;p70"/>
            <p:cNvPicPr preferRelativeResize="0"/>
            <p:nvPr/>
          </p:nvPicPr>
          <p:blipFill rotWithShape="1">
            <a:blip r:embed="rId3">
              <a:alphaModFix/>
            </a:blip>
            <a:srcRect b="0" l="0" r="0" t="6094"/>
            <a:stretch/>
          </p:blipFill>
          <p:spPr>
            <a:xfrm>
              <a:off x="1910432" y="1780674"/>
              <a:ext cx="8371136" cy="4780545"/>
            </a:xfrm>
            <a:prstGeom prst="rect">
              <a:avLst/>
            </a:prstGeom>
            <a:noFill/>
            <a:ln>
              <a:noFill/>
            </a:ln>
          </p:spPr>
        </p:pic>
        <p:sp>
          <p:nvSpPr>
            <p:cNvPr id="659" name="Google Shape;659;p70"/>
            <p:cNvSpPr txBox="1"/>
            <p:nvPr/>
          </p:nvSpPr>
          <p:spPr>
            <a:xfrm>
              <a:off x="6529125" y="1892964"/>
              <a:ext cx="1407300" cy="548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rgbClr val="F1C232"/>
                  </a:solidFill>
                  <a:latin typeface="Calibri"/>
                  <a:ea typeface="Calibri"/>
                  <a:cs typeface="Calibri"/>
                  <a:sym typeface="Calibri"/>
                </a:rPr>
                <a:t>Severe</a:t>
              </a:r>
              <a:endParaRPr b="0" i="0" sz="1100" u="none" cap="none" strike="noStrike">
                <a:solidFill>
                  <a:srgbClr val="F1C232"/>
                </a:solidFill>
                <a:latin typeface="Arial"/>
                <a:ea typeface="Arial"/>
                <a:cs typeface="Arial"/>
                <a:sym typeface="Arial"/>
              </a:endParaRPr>
            </a:p>
          </p:txBody>
        </p:sp>
        <p:sp>
          <p:nvSpPr>
            <p:cNvPr id="660" name="Google Shape;660;p70"/>
            <p:cNvSpPr txBox="1"/>
            <p:nvPr/>
          </p:nvSpPr>
          <p:spPr>
            <a:xfrm>
              <a:off x="8398053" y="4612117"/>
              <a:ext cx="1407300" cy="548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rgbClr val="F1C232"/>
                  </a:solidFill>
                  <a:latin typeface="Calibri"/>
                  <a:ea typeface="Calibri"/>
                  <a:cs typeface="Calibri"/>
                  <a:sym typeface="Calibri"/>
                </a:rPr>
                <a:t>Severe</a:t>
              </a:r>
              <a:endParaRPr b="0" i="0" sz="1100" u="none" cap="none" strike="noStrike">
                <a:solidFill>
                  <a:srgbClr val="F1C232"/>
                </a:solidFill>
                <a:latin typeface="Arial"/>
                <a:ea typeface="Arial"/>
                <a:cs typeface="Arial"/>
                <a:sym typeface="Arial"/>
              </a:endParaRPr>
            </a:p>
          </p:txBody>
        </p:sp>
        <p:sp>
          <p:nvSpPr>
            <p:cNvPr id="661" name="Google Shape;661;p70"/>
            <p:cNvSpPr txBox="1"/>
            <p:nvPr/>
          </p:nvSpPr>
          <p:spPr>
            <a:xfrm>
              <a:off x="5783166" y="2851476"/>
              <a:ext cx="1686900" cy="548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rgbClr val="C00000"/>
                  </a:solidFill>
                  <a:latin typeface="Calibri"/>
                  <a:ea typeface="Calibri"/>
                  <a:cs typeface="Calibri"/>
                  <a:sym typeface="Calibri"/>
                </a:rPr>
                <a:t>Tornado</a:t>
              </a:r>
              <a:endParaRPr b="0" i="0" sz="1100" u="none" cap="none" strike="noStrike">
                <a:solidFill>
                  <a:srgbClr val="000000"/>
                </a:solidFill>
                <a:latin typeface="Arial"/>
                <a:ea typeface="Arial"/>
                <a:cs typeface="Arial"/>
                <a:sym typeface="Arial"/>
              </a:endParaRPr>
            </a:p>
          </p:txBody>
        </p:sp>
        <p:sp>
          <p:nvSpPr>
            <p:cNvPr id="662" name="Google Shape;662;p70"/>
            <p:cNvSpPr txBox="1"/>
            <p:nvPr/>
          </p:nvSpPr>
          <p:spPr>
            <a:xfrm>
              <a:off x="7286601" y="5556739"/>
              <a:ext cx="1686900" cy="548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rgbClr val="C00000"/>
                  </a:solidFill>
                  <a:latin typeface="Calibri"/>
                  <a:ea typeface="Calibri"/>
                  <a:cs typeface="Calibri"/>
                  <a:sym typeface="Calibri"/>
                </a:rPr>
                <a:t>Tornado</a:t>
              </a:r>
              <a:endParaRPr b="0" i="0" sz="1100" u="none" cap="none" strike="noStrike">
                <a:solidFill>
                  <a:srgbClr val="000000"/>
                </a:solidFill>
                <a:latin typeface="Arial"/>
                <a:ea typeface="Arial"/>
                <a:cs typeface="Arial"/>
                <a:sym typeface="Arial"/>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35"/>
          <p:cNvSpPr txBox="1"/>
          <p:nvPr>
            <p:ph type="title"/>
          </p:nvPr>
        </p:nvSpPr>
        <p:spPr>
          <a:xfrm>
            <a:off x="269625" y="39400"/>
            <a:ext cx="8097000" cy="9942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r>
              <a:rPr lang="en" sz="2200"/>
              <a:t>How to best handle the watch-to-warning space is not well understood</a:t>
            </a:r>
            <a:endParaRPr sz="2200"/>
          </a:p>
        </p:txBody>
      </p:sp>
      <p:sp>
        <p:nvSpPr>
          <p:cNvPr id="201" name="Google Shape;201;p35"/>
          <p:cNvSpPr txBox="1"/>
          <p:nvPr>
            <p:ph idx="1" type="body"/>
          </p:nvPr>
        </p:nvSpPr>
        <p:spPr>
          <a:xfrm>
            <a:off x="1386525" y="1107250"/>
            <a:ext cx="5863200" cy="472800"/>
          </a:xfrm>
          <a:prstGeom prst="rect">
            <a:avLst/>
          </a:prstGeom>
        </p:spPr>
        <p:txBody>
          <a:bodyPr anchorCtr="0" anchor="t" bIns="34275" lIns="68575" spcFirstLastPara="1" rIns="68575" wrap="square" tIns="34275">
            <a:noAutofit/>
          </a:bodyPr>
          <a:lstStyle/>
          <a:p>
            <a:pPr indent="0" lvl="0" marL="0" rtl="0" algn="ctr">
              <a:lnSpc>
                <a:spcPct val="70000"/>
              </a:lnSpc>
              <a:spcBef>
                <a:spcPts val="800"/>
              </a:spcBef>
              <a:spcAft>
                <a:spcPts val="0"/>
              </a:spcAft>
              <a:buSzPts val="935"/>
              <a:buNone/>
            </a:pPr>
            <a:r>
              <a:rPr b="1" lang="en" sz="2200"/>
              <a:t>Can/should we incorporate probabilities? How? </a:t>
            </a:r>
            <a:endParaRPr b="1" sz="2200"/>
          </a:p>
        </p:txBody>
      </p:sp>
      <p:pic>
        <p:nvPicPr>
          <p:cNvPr id="202" name="Google Shape;202;p35"/>
          <p:cNvPicPr preferRelativeResize="0"/>
          <p:nvPr/>
        </p:nvPicPr>
        <p:blipFill>
          <a:blip r:embed="rId3">
            <a:alphaModFix/>
          </a:blip>
          <a:stretch>
            <a:fillRect/>
          </a:stretch>
        </p:blipFill>
        <p:spPr>
          <a:xfrm>
            <a:off x="165200" y="1729925"/>
            <a:ext cx="3797902" cy="2592200"/>
          </a:xfrm>
          <a:prstGeom prst="rect">
            <a:avLst/>
          </a:prstGeom>
          <a:noFill/>
          <a:ln>
            <a:noFill/>
          </a:ln>
        </p:spPr>
      </p:pic>
      <p:pic>
        <p:nvPicPr>
          <p:cNvPr id="203" name="Google Shape;203;p35"/>
          <p:cNvPicPr preferRelativeResize="0"/>
          <p:nvPr/>
        </p:nvPicPr>
        <p:blipFill>
          <a:blip r:embed="rId4">
            <a:alphaModFix/>
          </a:blip>
          <a:stretch>
            <a:fillRect/>
          </a:stretch>
        </p:blipFill>
        <p:spPr>
          <a:xfrm>
            <a:off x="4128900" y="1796200"/>
            <a:ext cx="4372749" cy="2459650"/>
          </a:xfrm>
          <a:prstGeom prst="rect">
            <a:avLst/>
          </a:prstGeom>
          <a:noFill/>
          <a:ln cap="flat" cmpd="sng" w="28575">
            <a:solidFill>
              <a:srgbClr val="000000"/>
            </a:solidFill>
            <a:prstDash val="solid"/>
            <a:round/>
            <a:headEnd len="sm" w="sm" type="none"/>
            <a:tailEnd len="sm" w="sm" type="none"/>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6" name="Shape 666"/>
        <p:cNvGrpSpPr/>
        <p:nvPr/>
      </p:nvGrpSpPr>
      <p:grpSpPr>
        <a:xfrm>
          <a:off x="0" y="0"/>
          <a:ext cx="0" cy="0"/>
          <a:chOff x="0" y="0"/>
          <a:chExt cx="0" cy="0"/>
        </a:xfrm>
      </p:grpSpPr>
      <p:sp>
        <p:nvSpPr>
          <p:cNvPr id="667" name="Google Shape;667;p71"/>
          <p:cNvSpPr txBox="1"/>
          <p:nvPr>
            <p:ph type="title"/>
          </p:nvPr>
        </p:nvSpPr>
        <p:spPr>
          <a:xfrm>
            <a:off x="0" y="35025"/>
            <a:ext cx="8513700" cy="7326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r>
              <a:rPr lang="en"/>
              <a:t>How can forecasters apply this information? </a:t>
            </a:r>
            <a:endParaRPr/>
          </a:p>
        </p:txBody>
      </p:sp>
      <p:sp>
        <p:nvSpPr>
          <p:cNvPr id="668" name="Google Shape;668;p71"/>
          <p:cNvSpPr txBox="1"/>
          <p:nvPr/>
        </p:nvSpPr>
        <p:spPr>
          <a:xfrm>
            <a:off x="353125" y="974950"/>
            <a:ext cx="7861200" cy="33933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Clr>
                <a:schemeClr val="lt1"/>
              </a:buClr>
              <a:buSzPts val="2400"/>
              <a:buFont typeface="Roboto"/>
              <a:buChar char="●"/>
            </a:pPr>
            <a:r>
              <a:rPr lang="en" sz="2400">
                <a:solidFill>
                  <a:schemeClr val="lt1"/>
                </a:solidFill>
                <a:latin typeface="Roboto"/>
                <a:ea typeface="Roboto"/>
                <a:cs typeface="Roboto"/>
                <a:sym typeface="Roboto"/>
              </a:rPr>
              <a:t>Use PHI and WoFS-PHI for messaging/situational awareness</a:t>
            </a:r>
            <a:endParaRPr sz="2400">
              <a:solidFill>
                <a:schemeClr val="lt1"/>
              </a:solidFill>
              <a:latin typeface="Roboto"/>
              <a:ea typeface="Roboto"/>
              <a:cs typeface="Roboto"/>
              <a:sym typeface="Roboto"/>
            </a:endParaRPr>
          </a:p>
          <a:p>
            <a:pPr indent="-381000" lvl="1" marL="914400" rtl="0" algn="l">
              <a:spcBef>
                <a:spcPts val="0"/>
              </a:spcBef>
              <a:spcAft>
                <a:spcPts val="0"/>
              </a:spcAft>
              <a:buClr>
                <a:schemeClr val="lt1"/>
              </a:buClr>
              <a:buSzPts val="2400"/>
              <a:buFont typeface="Roboto"/>
              <a:buChar char="○"/>
            </a:pPr>
            <a:r>
              <a:rPr lang="en" sz="2400">
                <a:solidFill>
                  <a:schemeClr val="lt1"/>
                </a:solidFill>
                <a:latin typeface="Roboto"/>
                <a:ea typeface="Roboto"/>
                <a:cs typeface="Roboto"/>
                <a:sym typeface="Roboto"/>
              </a:rPr>
              <a:t>Will highlight corridors of greatest risk before warnings</a:t>
            </a:r>
            <a:endParaRPr sz="2400">
              <a:solidFill>
                <a:schemeClr val="lt1"/>
              </a:solidFill>
              <a:latin typeface="Roboto"/>
              <a:ea typeface="Roboto"/>
              <a:cs typeface="Roboto"/>
              <a:sym typeface="Roboto"/>
            </a:endParaRPr>
          </a:p>
          <a:p>
            <a:pPr indent="0" lvl="0" marL="914400" rtl="0" algn="l">
              <a:spcBef>
                <a:spcPts val="0"/>
              </a:spcBef>
              <a:spcAft>
                <a:spcPts val="0"/>
              </a:spcAft>
              <a:buNone/>
            </a:pPr>
            <a:r>
              <a:t/>
            </a:r>
            <a:endParaRPr sz="2400">
              <a:solidFill>
                <a:schemeClr val="lt1"/>
              </a:solidFill>
              <a:latin typeface="Roboto"/>
              <a:ea typeface="Roboto"/>
              <a:cs typeface="Roboto"/>
              <a:sym typeface="Roboto"/>
            </a:endParaRPr>
          </a:p>
          <a:p>
            <a:pPr indent="-381000" lvl="0" marL="457200" rtl="0" algn="l">
              <a:spcBef>
                <a:spcPts val="0"/>
              </a:spcBef>
              <a:spcAft>
                <a:spcPts val="0"/>
              </a:spcAft>
              <a:buClr>
                <a:schemeClr val="lt1"/>
              </a:buClr>
              <a:buSzPts val="2400"/>
              <a:buFont typeface="Roboto"/>
              <a:buChar char="●"/>
            </a:pPr>
            <a:r>
              <a:rPr lang="en" sz="2400">
                <a:solidFill>
                  <a:schemeClr val="lt1"/>
                </a:solidFill>
                <a:latin typeface="Roboto"/>
                <a:ea typeface="Roboto"/>
                <a:cs typeface="Roboto"/>
                <a:sym typeface="Roboto"/>
              </a:rPr>
              <a:t>Create “Local Discussion” graphics for EMs/public</a:t>
            </a:r>
            <a:endParaRPr sz="2400">
              <a:solidFill>
                <a:schemeClr val="lt1"/>
              </a:solidFill>
              <a:latin typeface="Roboto"/>
              <a:ea typeface="Roboto"/>
              <a:cs typeface="Roboto"/>
              <a:sym typeface="Roboto"/>
            </a:endParaRPr>
          </a:p>
          <a:p>
            <a:pPr indent="-381000" lvl="1" marL="914400" rtl="0" algn="l">
              <a:spcBef>
                <a:spcPts val="0"/>
              </a:spcBef>
              <a:spcAft>
                <a:spcPts val="0"/>
              </a:spcAft>
              <a:buClr>
                <a:schemeClr val="lt1"/>
              </a:buClr>
              <a:buSzPts val="2400"/>
              <a:buFont typeface="Roboto"/>
              <a:buChar char="○"/>
            </a:pPr>
            <a:r>
              <a:rPr lang="en" sz="2400">
                <a:solidFill>
                  <a:schemeClr val="lt1"/>
                </a:solidFill>
                <a:latin typeface="Roboto"/>
                <a:ea typeface="Roboto"/>
                <a:cs typeface="Roboto"/>
                <a:sym typeface="Roboto"/>
              </a:rPr>
              <a:t>Highlight an area and discuss in lay terms </a:t>
            </a:r>
            <a:endParaRPr sz="2400">
              <a:solidFill>
                <a:schemeClr val="lt1"/>
              </a:solidFill>
              <a:latin typeface="Roboto"/>
              <a:ea typeface="Roboto"/>
              <a:cs typeface="Roboto"/>
              <a:sym typeface="Roboto"/>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2" name="Shape 672"/>
        <p:cNvGrpSpPr/>
        <p:nvPr/>
      </p:nvGrpSpPr>
      <p:grpSpPr>
        <a:xfrm>
          <a:off x="0" y="0"/>
          <a:ext cx="0" cy="0"/>
          <a:chOff x="0" y="0"/>
          <a:chExt cx="0" cy="0"/>
        </a:xfrm>
      </p:grpSpPr>
      <p:sp>
        <p:nvSpPr>
          <p:cNvPr id="673" name="Google Shape;673;p72"/>
          <p:cNvSpPr txBox="1"/>
          <p:nvPr>
            <p:ph type="title"/>
          </p:nvPr>
        </p:nvSpPr>
        <p:spPr>
          <a:xfrm>
            <a:off x="199350" y="-41175"/>
            <a:ext cx="8127600" cy="9942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r>
              <a:rPr lang="en"/>
              <a:t>Example: WoFS-PHI Warning Mode for situational awareness/messaging</a:t>
            </a:r>
            <a:endParaRPr/>
          </a:p>
        </p:txBody>
      </p:sp>
      <p:sp>
        <p:nvSpPr>
          <p:cNvPr id="674" name="Google Shape;674;p72"/>
          <p:cNvSpPr txBox="1"/>
          <p:nvPr/>
        </p:nvSpPr>
        <p:spPr>
          <a:xfrm>
            <a:off x="4283550" y="1171925"/>
            <a:ext cx="4043400" cy="1038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100">
                <a:solidFill>
                  <a:schemeClr val="lt1"/>
                </a:solidFill>
                <a:latin typeface="Roboto"/>
                <a:ea typeface="Roboto"/>
                <a:cs typeface="Roboto"/>
                <a:sym typeface="Roboto"/>
              </a:rPr>
              <a:t>30% areas without a warning might deserve a 2nd look for warning or messaging</a:t>
            </a:r>
            <a:endParaRPr sz="2100">
              <a:solidFill>
                <a:schemeClr val="lt1"/>
              </a:solidFill>
              <a:latin typeface="Roboto"/>
              <a:ea typeface="Roboto"/>
              <a:cs typeface="Roboto"/>
              <a:sym typeface="Roboto"/>
            </a:endParaRPr>
          </a:p>
        </p:txBody>
      </p:sp>
      <p:pic>
        <p:nvPicPr>
          <p:cNvPr id="675" name="Google Shape;675;p72" title="mrms_dbz__.wofs.f00110.png"/>
          <p:cNvPicPr preferRelativeResize="0"/>
          <p:nvPr/>
        </p:nvPicPr>
        <p:blipFill>
          <a:blip r:embed="rId3">
            <a:alphaModFix/>
          </a:blip>
          <a:stretch>
            <a:fillRect/>
          </a:stretch>
        </p:blipFill>
        <p:spPr>
          <a:xfrm>
            <a:off x="0" y="963425"/>
            <a:ext cx="4183900" cy="3719050"/>
          </a:xfrm>
          <a:prstGeom prst="rect">
            <a:avLst/>
          </a:prstGeom>
          <a:noFill/>
          <a:ln>
            <a:noFill/>
          </a:ln>
        </p:spPr>
      </p:pic>
      <p:cxnSp>
        <p:nvCxnSpPr>
          <p:cNvPr id="676" name="Google Shape;676;p72"/>
          <p:cNvCxnSpPr/>
          <p:nvPr/>
        </p:nvCxnSpPr>
        <p:spPr>
          <a:xfrm flipH="1">
            <a:off x="1366350" y="1443250"/>
            <a:ext cx="2963400" cy="1236000"/>
          </a:xfrm>
          <a:prstGeom prst="straightConnector1">
            <a:avLst/>
          </a:prstGeom>
          <a:noFill/>
          <a:ln cap="flat" cmpd="sng" w="38100">
            <a:solidFill>
              <a:srgbClr val="E69138"/>
            </a:solidFill>
            <a:prstDash val="solid"/>
            <a:round/>
            <a:headEnd len="med" w="med" type="none"/>
            <a:tailEnd len="med" w="med" type="triangle"/>
          </a:ln>
        </p:spPr>
      </p:cxnSp>
      <p:cxnSp>
        <p:nvCxnSpPr>
          <p:cNvPr id="677" name="Google Shape;677;p72"/>
          <p:cNvCxnSpPr/>
          <p:nvPr/>
        </p:nvCxnSpPr>
        <p:spPr>
          <a:xfrm flipH="1">
            <a:off x="1143975" y="3600450"/>
            <a:ext cx="3247200" cy="337800"/>
          </a:xfrm>
          <a:prstGeom prst="straightConnector1">
            <a:avLst/>
          </a:prstGeom>
          <a:noFill/>
          <a:ln cap="flat" cmpd="sng" w="38100">
            <a:solidFill>
              <a:srgbClr val="E69138"/>
            </a:solidFill>
            <a:prstDash val="solid"/>
            <a:round/>
            <a:headEnd len="med" w="med" type="none"/>
            <a:tailEnd len="med" w="med" type="triangle"/>
          </a:ln>
        </p:spPr>
      </p:cxnSp>
      <p:cxnSp>
        <p:nvCxnSpPr>
          <p:cNvPr id="678" name="Google Shape;678;p72"/>
          <p:cNvCxnSpPr/>
          <p:nvPr/>
        </p:nvCxnSpPr>
        <p:spPr>
          <a:xfrm flipH="1">
            <a:off x="1427850" y="1857800"/>
            <a:ext cx="3032400" cy="1266600"/>
          </a:xfrm>
          <a:prstGeom prst="straightConnector1">
            <a:avLst/>
          </a:prstGeom>
          <a:noFill/>
          <a:ln cap="flat" cmpd="sng" w="38100">
            <a:solidFill>
              <a:srgbClr val="E69138"/>
            </a:solidFill>
            <a:prstDash val="solid"/>
            <a:round/>
            <a:headEnd len="med" w="med" type="none"/>
            <a:tailEnd len="med" w="med" type="triangle"/>
          </a:ln>
        </p:spPr>
      </p:cxnSp>
      <p:sp>
        <p:nvSpPr>
          <p:cNvPr id="679" name="Google Shape;679;p72"/>
          <p:cNvSpPr txBox="1"/>
          <p:nvPr/>
        </p:nvSpPr>
        <p:spPr>
          <a:xfrm>
            <a:off x="4505050" y="3362475"/>
            <a:ext cx="3985500" cy="1038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100">
                <a:solidFill>
                  <a:schemeClr val="lt1"/>
                </a:solidFill>
                <a:latin typeface="Roboto"/>
                <a:ea typeface="Roboto"/>
                <a:cs typeface="Roboto"/>
                <a:sym typeface="Roboto"/>
              </a:rPr>
              <a:t>&lt;</a:t>
            </a:r>
            <a:r>
              <a:rPr lang="en" sz="2100">
                <a:solidFill>
                  <a:schemeClr val="lt1"/>
                </a:solidFill>
                <a:latin typeface="Roboto"/>
                <a:ea typeface="Roboto"/>
                <a:cs typeface="Roboto"/>
                <a:sym typeface="Roboto"/>
              </a:rPr>
              <a:t>30% areas might warrant extra attention/messaging as storms develop</a:t>
            </a:r>
            <a:endParaRPr sz="2100">
              <a:solidFill>
                <a:schemeClr val="lt1"/>
              </a:solidFill>
              <a:latin typeface="Roboto"/>
              <a:ea typeface="Roboto"/>
              <a:cs typeface="Roboto"/>
              <a:sym typeface="Roboto"/>
            </a:endParaRPr>
          </a:p>
        </p:txBody>
      </p:sp>
      <p:sp>
        <p:nvSpPr>
          <p:cNvPr id="680" name="Google Shape;680;p72"/>
          <p:cNvSpPr txBox="1"/>
          <p:nvPr/>
        </p:nvSpPr>
        <p:spPr>
          <a:xfrm>
            <a:off x="1596800" y="3799575"/>
            <a:ext cx="1942500" cy="88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dk1"/>
                </a:solidFill>
                <a:latin typeface="Roboto"/>
                <a:ea typeface="Roboto"/>
                <a:cs typeface="Roboto"/>
                <a:sym typeface="Roboto"/>
              </a:rPr>
              <a:t>Created 0010 UTC on 15 March 2025; </a:t>
            </a:r>
            <a:endParaRPr sz="1500">
              <a:solidFill>
                <a:schemeClr val="dk1"/>
              </a:solidFill>
              <a:latin typeface="Roboto"/>
              <a:ea typeface="Roboto"/>
              <a:cs typeface="Roboto"/>
              <a:sym typeface="Roboto"/>
            </a:endParaRPr>
          </a:p>
          <a:p>
            <a:pPr indent="0" lvl="0" marL="0" rtl="0" algn="l">
              <a:spcBef>
                <a:spcPts val="0"/>
              </a:spcBef>
              <a:spcAft>
                <a:spcPts val="0"/>
              </a:spcAft>
              <a:buNone/>
            </a:pPr>
            <a:r>
              <a:rPr lang="en" sz="1500">
                <a:solidFill>
                  <a:schemeClr val="dk1"/>
                </a:solidFill>
                <a:latin typeface="Roboto"/>
                <a:ea typeface="Roboto"/>
                <a:cs typeface="Roboto"/>
                <a:sym typeface="Roboto"/>
              </a:rPr>
              <a:t>Valid until 0210 UTC</a:t>
            </a:r>
            <a:endParaRPr sz="1500">
              <a:solidFill>
                <a:schemeClr val="dk1"/>
              </a:solidFill>
              <a:latin typeface="Roboto"/>
              <a:ea typeface="Roboto"/>
              <a:cs typeface="Roboto"/>
              <a:sym typeface="Roboto"/>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4" name="Shape 684"/>
        <p:cNvGrpSpPr/>
        <p:nvPr/>
      </p:nvGrpSpPr>
      <p:grpSpPr>
        <a:xfrm>
          <a:off x="0" y="0"/>
          <a:ext cx="0" cy="0"/>
          <a:chOff x="0" y="0"/>
          <a:chExt cx="0" cy="0"/>
        </a:xfrm>
      </p:grpSpPr>
      <p:sp>
        <p:nvSpPr>
          <p:cNvPr id="685" name="Google Shape;685;p73"/>
          <p:cNvSpPr txBox="1"/>
          <p:nvPr>
            <p:ph type="title"/>
          </p:nvPr>
        </p:nvSpPr>
        <p:spPr>
          <a:xfrm>
            <a:off x="207025" y="-69075"/>
            <a:ext cx="8127600" cy="8604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r>
              <a:rPr lang="en"/>
              <a:t>How does this play out?</a:t>
            </a:r>
            <a:endParaRPr/>
          </a:p>
        </p:txBody>
      </p:sp>
      <p:pic>
        <p:nvPicPr>
          <p:cNvPr id="686" name="Google Shape;686;p73" title="wofsphi_tornado_warning_mode_20250315_00-06-ezgif.com-video-to-gif-converter.gif"/>
          <p:cNvPicPr preferRelativeResize="0"/>
          <p:nvPr/>
        </p:nvPicPr>
        <p:blipFill>
          <a:blip r:embed="rId3">
            <a:alphaModFix/>
          </a:blip>
          <a:stretch>
            <a:fillRect/>
          </a:stretch>
        </p:blipFill>
        <p:spPr>
          <a:xfrm>
            <a:off x="0" y="663075"/>
            <a:ext cx="5258650" cy="4029450"/>
          </a:xfrm>
          <a:prstGeom prst="rect">
            <a:avLst/>
          </a:prstGeom>
          <a:noFill/>
          <a:ln>
            <a:noFill/>
          </a:ln>
        </p:spPr>
      </p:pic>
      <p:sp>
        <p:nvSpPr>
          <p:cNvPr id="687" name="Google Shape;687;p73"/>
          <p:cNvSpPr txBox="1"/>
          <p:nvPr/>
        </p:nvSpPr>
        <p:spPr>
          <a:xfrm>
            <a:off x="5419875" y="1120825"/>
            <a:ext cx="3270300" cy="253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100">
                <a:solidFill>
                  <a:schemeClr val="lt1"/>
                </a:solidFill>
                <a:latin typeface="Roboto"/>
                <a:ea typeface="Roboto"/>
                <a:cs typeface="Roboto"/>
                <a:sym typeface="Roboto"/>
              </a:rPr>
              <a:t>2h WoFS-PHI Tornado Probabilities </a:t>
            </a:r>
            <a:endParaRPr sz="2100">
              <a:solidFill>
                <a:schemeClr val="lt1"/>
              </a:solidFill>
              <a:latin typeface="Roboto"/>
              <a:ea typeface="Roboto"/>
              <a:cs typeface="Roboto"/>
              <a:sym typeface="Roboto"/>
            </a:endParaRPr>
          </a:p>
          <a:p>
            <a:pPr indent="0" lvl="0" marL="0" rtl="0" algn="l">
              <a:spcBef>
                <a:spcPts val="0"/>
              </a:spcBef>
              <a:spcAft>
                <a:spcPts val="0"/>
              </a:spcAft>
              <a:buNone/>
            </a:pPr>
            <a:r>
              <a:rPr lang="en" sz="2100">
                <a:solidFill>
                  <a:schemeClr val="lt1"/>
                </a:solidFill>
                <a:latin typeface="Roboto"/>
                <a:ea typeface="Roboto"/>
                <a:cs typeface="Roboto"/>
                <a:sym typeface="Roboto"/>
              </a:rPr>
              <a:t>(Warning Mode)</a:t>
            </a:r>
            <a:endParaRPr sz="2100">
              <a:solidFill>
                <a:schemeClr val="lt1"/>
              </a:solidFill>
              <a:latin typeface="Roboto"/>
              <a:ea typeface="Roboto"/>
              <a:cs typeface="Roboto"/>
              <a:sym typeface="Roboto"/>
            </a:endParaRPr>
          </a:p>
          <a:p>
            <a:pPr indent="0" lvl="0" marL="0" rtl="0" algn="l">
              <a:spcBef>
                <a:spcPts val="0"/>
              </a:spcBef>
              <a:spcAft>
                <a:spcPts val="0"/>
              </a:spcAft>
              <a:buNone/>
            </a:pPr>
            <a:r>
              <a:t/>
            </a:r>
            <a:endParaRPr sz="2100">
              <a:solidFill>
                <a:schemeClr val="lt1"/>
              </a:solidFill>
              <a:latin typeface="Roboto"/>
              <a:ea typeface="Roboto"/>
              <a:cs typeface="Roboto"/>
              <a:sym typeface="Roboto"/>
            </a:endParaRPr>
          </a:p>
          <a:p>
            <a:pPr indent="0" lvl="0" marL="0" rtl="0" algn="l">
              <a:spcBef>
                <a:spcPts val="0"/>
              </a:spcBef>
              <a:spcAft>
                <a:spcPts val="0"/>
              </a:spcAft>
              <a:buNone/>
            </a:pPr>
            <a:r>
              <a:rPr lang="en" sz="2100">
                <a:solidFill>
                  <a:schemeClr val="lt1"/>
                </a:solidFill>
                <a:latin typeface="Roboto"/>
                <a:ea typeface="Roboto"/>
                <a:cs typeface="Roboto"/>
                <a:sym typeface="Roboto"/>
              </a:rPr>
              <a:t>00-06 UTC </a:t>
            </a:r>
            <a:endParaRPr sz="2100">
              <a:solidFill>
                <a:schemeClr val="lt1"/>
              </a:solidFill>
              <a:latin typeface="Roboto"/>
              <a:ea typeface="Roboto"/>
              <a:cs typeface="Roboto"/>
              <a:sym typeface="Roboto"/>
            </a:endParaRPr>
          </a:p>
          <a:p>
            <a:pPr indent="0" lvl="0" marL="0" rtl="0" algn="l">
              <a:spcBef>
                <a:spcPts val="0"/>
              </a:spcBef>
              <a:spcAft>
                <a:spcPts val="0"/>
              </a:spcAft>
              <a:buNone/>
            </a:pPr>
            <a:r>
              <a:rPr lang="en" sz="2100">
                <a:solidFill>
                  <a:schemeClr val="lt1"/>
                </a:solidFill>
                <a:latin typeface="Roboto"/>
                <a:ea typeface="Roboto"/>
                <a:cs typeface="Roboto"/>
                <a:sym typeface="Roboto"/>
              </a:rPr>
              <a:t>15 March 2025</a:t>
            </a:r>
            <a:endParaRPr sz="2100">
              <a:solidFill>
                <a:schemeClr val="lt1"/>
              </a:solidFill>
              <a:latin typeface="Roboto"/>
              <a:ea typeface="Roboto"/>
              <a:cs typeface="Roboto"/>
              <a:sym typeface="Roboto"/>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1" name="Shape 691"/>
        <p:cNvGrpSpPr/>
        <p:nvPr/>
      </p:nvGrpSpPr>
      <p:grpSpPr>
        <a:xfrm>
          <a:off x="0" y="0"/>
          <a:ext cx="0" cy="0"/>
          <a:chOff x="0" y="0"/>
          <a:chExt cx="0" cy="0"/>
        </a:xfrm>
      </p:grpSpPr>
      <p:pic>
        <p:nvPicPr>
          <p:cNvPr id="692" name="Google Shape;692;p74" title="wofsphi_forecast_mode_20250314-ezgif.com-video-to-gif-converter.gif"/>
          <p:cNvPicPr preferRelativeResize="0"/>
          <p:nvPr/>
        </p:nvPicPr>
        <p:blipFill>
          <a:blip r:embed="rId3">
            <a:alphaModFix/>
          </a:blip>
          <a:stretch>
            <a:fillRect/>
          </a:stretch>
        </p:blipFill>
        <p:spPr>
          <a:xfrm>
            <a:off x="0" y="0"/>
            <a:ext cx="5694824" cy="4698250"/>
          </a:xfrm>
          <a:prstGeom prst="rect">
            <a:avLst/>
          </a:prstGeom>
          <a:noFill/>
          <a:ln>
            <a:noFill/>
          </a:ln>
        </p:spPr>
      </p:pic>
      <p:sp>
        <p:nvSpPr>
          <p:cNvPr id="693" name="Google Shape;693;p74"/>
          <p:cNvSpPr txBox="1"/>
          <p:nvPr/>
        </p:nvSpPr>
        <p:spPr>
          <a:xfrm>
            <a:off x="5911200" y="2295400"/>
            <a:ext cx="2479500" cy="226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100">
                <a:solidFill>
                  <a:schemeClr val="lt1"/>
                </a:solidFill>
                <a:latin typeface="Roboto"/>
                <a:ea typeface="Roboto"/>
                <a:cs typeface="Roboto"/>
                <a:sym typeface="Roboto"/>
              </a:rPr>
              <a:t>WoFS-PHI </a:t>
            </a:r>
            <a:r>
              <a:rPr lang="en" sz="2100" u="sng">
                <a:solidFill>
                  <a:schemeClr val="lt1"/>
                </a:solidFill>
                <a:latin typeface="Roboto"/>
                <a:ea typeface="Roboto"/>
                <a:cs typeface="Roboto"/>
                <a:sym typeface="Roboto"/>
              </a:rPr>
              <a:t>spatial </a:t>
            </a:r>
            <a:r>
              <a:rPr lang="en" sz="2100" u="sng">
                <a:solidFill>
                  <a:schemeClr val="lt1"/>
                </a:solidFill>
                <a:latin typeface="Roboto"/>
                <a:ea typeface="Roboto"/>
                <a:cs typeface="Roboto"/>
                <a:sym typeface="Roboto"/>
              </a:rPr>
              <a:t>probabilities</a:t>
            </a:r>
            <a:r>
              <a:rPr lang="en" sz="2100">
                <a:solidFill>
                  <a:schemeClr val="lt1"/>
                </a:solidFill>
                <a:latin typeface="Roboto"/>
                <a:ea typeface="Roboto"/>
                <a:cs typeface="Roboto"/>
                <a:sym typeface="Roboto"/>
              </a:rPr>
              <a:t> will naturally decrease with lead time (as uncertainty increases)</a:t>
            </a:r>
            <a:endParaRPr sz="2100">
              <a:solidFill>
                <a:schemeClr val="lt1"/>
              </a:solidFill>
              <a:latin typeface="Roboto"/>
              <a:ea typeface="Roboto"/>
              <a:cs typeface="Roboto"/>
              <a:sym typeface="Roboto"/>
            </a:endParaRPr>
          </a:p>
        </p:txBody>
      </p:sp>
      <p:sp>
        <p:nvSpPr>
          <p:cNvPr id="694" name="Google Shape;694;p74"/>
          <p:cNvSpPr txBox="1"/>
          <p:nvPr/>
        </p:nvSpPr>
        <p:spPr>
          <a:xfrm>
            <a:off x="91575" y="4145650"/>
            <a:ext cx="3070800" cy="55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Roboto"/>
                <a:ea typeface="Roboto"/>
                <a:cs typeface="Roboto"/>
                <a:sym typeface="Roboto"/>
              </a:rPr>
              <a:t>Hail probs from 00 UTC WoFS run</a:t>
            </a:r>
            <a:endParaRPr>
              <a:solidFill>
                <a:schemeClr val="dk1"/>
              </a:solidFill>
              <a:latin typeface="Roboto"/>
              <a:ea typeface="Roboto"/>
              <a:cs typeface="Roboto"/>
              <a:sym typeface="Roboto"/>
            </a:endParaRPr>
          </a:p>
          <a:p>
            <a:pPr indent="0" lvl="0" marL="0" rtl="0" algn="l">
              <a:spcBef>
                <a:spcPts val="0"/>
              </a:spcBef>
              <a:spcAft>
                <a:spcPts val="0"/>
              </a:spcAft>
              <a:buNone/>
            </a:pPr>
            <a:r>
              <a:rPr lang="en">
                <a:solidFill>
                  <a:schemeClr val="dk1"/>
                </a:solidFill>
                <a:latin typeface="Roboto"/>
                <a:ea typeface="Roboto"/>
                <a:cs typeface="Roboto"/>
                <a:sym typeface="Roboto"/>
              </a:rPr>
              <a:t>(shown earlier)   </a:t>
            </a:r>
            <a:endParaRPr>
              <a:solidFill>
                <a:schemeClr val="dk1"/>
              </a:solidFill>
              <a:latin typeface="Roboto"/>
              <a:ea typeface="Roboto"/>
              <a:cs typeface="Roboto"/>
              <a:sym typeface="Roboto"/>
            </a:endParaRPr>
          </a:p>
        </p:txBody>
      </p:sp>
      <p:sp>
        <p:nvSpPr>
          <p:cNvPr id="695" name="Google Shape;695;p74"/>
          <p:cNvSpPr txBox="1"/>
          <p:nvPr/>
        </p:nvSpPr>
        <p:spPr>
          <a:xfrm>
            <a:off x="5807950" y="76825"/>
            <a:ext cx="2582700" cy="1665900"/>
          </a:xfrm>
          <a:prstGeom prst="rect">
            <a:avLst/>
          </a:prstGeom>
          <a:noFill/>
          <a:ln cap="flat" cmpd="sng" w="38100">
            <a:solidFill>
              <a:srgbClr val="C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41C8FF"/>
                </a:solidFill>
                <a:latin typeface="Roboto"/>
                <a:ea typeface="Roboto"/>
                <a:cs typeface="Roboto"/>
                <a:sym typeface="Roboto"/>
              </a:rPr>
              <a:t>Use bigger radii/time windows at longer lead times </a:t>
            </a:r>
            <a:endParaRPr sz="2400">
              <a:solidFill>
                <a:srgbClr val="41C8FF"/>
              </a:solidFill>
              <a:latin typeface="Roboto"/>
              <a:ea typeface="Roboto"/>
              <a:cs typeface="Roboto"/>
              <a:sym typeface="Roboto"/>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9" name="Shape 699"/>
        <p:cNvGrpSpPr/>
        <p:nvPr/>
      </p:nvGrpSpPr>
      <p:grpSpPr>
        <a:xfrm>
          <a:off x="0" y="0"/>
          <a:ext cx="0" cy="0"/>
          <a:chOff x="0" y="0"/>
          <a:chExt cx="0" cy="0"/>
        </a:xfrm>
      </p:grpSpPr>
      <p:sp>
        <p:nvSpPr>
          <p:cNvPr id="700" name="Google Shape;700;p75"/>
          <p:cNvSpPr txBox="1"/>
          <p:nvPr>
            <p:ph type="title"/>
          </p:nvPr>
        </p:nvSpPr>
        <p:spPr>
          <a:xfrm>
            <a:off x="0" y="69100"/>
            <a:ext cx="8319300" cy="813900"/>
          </a:xfrm>
          <a:prstGeom prst="rect">
            <a:avLst/>
          </a:prstGeom>
        </p:spPr>
        <p:txBody>
          <a:bodyPr anchorCtr="0" anchor="ctr" bIns="34275" lIns="68575" spcFirstLastPara="1" rIns="68575" wrap="square" tIns="34275">
            <a:normAutofit fontScale="90000"/>
          </a:bodyPr>
          <a:lstStyle/>
          <a:p>
            <a:pPr indent="0" lvl="0" marL="0" rtl="0" algn="ctr">
              <a:spcBef>
                <a:spcPts val="0"/>
              </a:spcBef>
              <a:spcAft>
                <a:spcPts val="0"/>
              </a:spcAft>
              <a:buNone/>
            </a:pPr>
            <a:r>
              <a:rPr lang="en"/>
              <a:t>We can take advantage of these tools and messaging strategies now! </a:t>
            </a:r>
            <a:endParaRPr/>
          </a:p>
        </p:txBody>
      </p:sp>
      <p:pic>
        <p:nvPicPr>
          <p:cNvPr id="701" name="Google Shape;701;p75" title="wofsphi__tornado__15km__60min__obs_and_warnings.wofs.f00130.png"/>
          <p:cNvPicPr preferRelativeResize="0"/>
          <p:nvPr/>
        </p:nvPicPr>
        <p:blipFill>
          <a:blip r:embed="rId3">
            <a:alphaModFix/>
          </a:blip>
          <a:stretch>
            <a:fillRect/>
          </a:stretch>
        </p:blipFill>
        <p:spPr>
          <a:xfrm>
            <a:off x="368500" y="1010100"/>
            <a:ext cx="2993976" cy="2661300"/>
          </a:xfrm>
          <a:prstGeom prst="rect">
            <a:avLst/>
          </a:prstGeom>
          <a:noFill/>
          <a:ln>
            <a:noFill/>
          </a:ln>
        </p:spPr>
      </p:pic>
      <p:sp>
        <p:nvSpPr>
          <p:cNvPr id="702" name="Google Shape;702;p75"/>
          <p:cNvSpPr txBox="1"/>
          <p:nvPr/>
        </p:nvSpPr>
        <p:spPr>
          <a:xfrm>
            <a:off x="368500" y="3671400"/>
            <a:ext cx="3039900" cy="936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chemeClr val="lt1"/>
                </a:solidFill>
                <a:latin typeface="Roboto"/>
                <a:ea typeface="Roboto"/>
                <a:cs typeface="Roboto"/>
                <a:sym typeface="Roboto"/>
              </a:rPr>
              <a:t>1h, 15km  WoFS-PHI tornado probs, valid 0230-0330 on 15 March 2025. Tornado LSRs (red dots) and warnings (red polygons) at 0330 UTC are shown. </a:t>
            </a:r>
            <a:endParaRPr sz="1300">
              <a:solidFill>
                <a:schemeClr val="lt1"/>
              </a:solidFill>
              <a:latin typeface="Roboto"/>
              <a:ea typeface="Roboto"/>
              <a:cs typeface="Roboto"/>
              <a:sym typeface="Roboto"/>
            </a:endParaRPr>
          </a:p>
        </p:txBody>
      </p:sp>
      <p:pic>
        <p:nvPicPr>
          <p:cNvPr id="703" name="Google Shape;703;p75" title="Screenshot 2025-03-28 at 4.20.50 PM.png"/>
          <p:cNvPicPr preferRelativeResize="0"/>
          <p:nvPr/>
        </p:nvPicPr>
        <p:blipFill>
          <a:blip r:embed="rId4">
            <a:alphaModFix/>
          </a:blip>
          <a:stretch>
            <a:fillRect/>
          </a:stretch>
        </p:blipFill>
        <p:spPr>
          <a:xfrm>
            <a:off x="3973625" y="1010100"/>
            <a:ext cx="2236800" cy="2141775"/>
          </a:xfrm>
          <a:prstGeom prst="rect">
            <a:avLst/>
          </a:prstGeom>
          <a:noFill/>
          <a:ln>
            <a:noFill/>
          </a:ln>
        </p:spPr>
      </p:pic>
      <p:pic>
        <p:nvPicPr>
          <p:cNvPr id="704" name="Google Shape;704;p75" title="Screenshot 2025-03-28 at 4.18.57 PM.png"/>
          <p:cNvPicPr preferRelativeResize="0"/>
          <p:nvPr/>
        </p:nvPicPr>
        <p:blipFill>
          <a:blip r:embed="rId5">
            <a:alphaModFix/>
          </a:blip>
          <a:stretch>
            <a:fillRect/>
          </a:stretch>
        </p:blipFill>
        <p:spPr>
          <a:xfrm>
            <a:off x="6355850" y="1010088"/>
            <a:ext cx="2236800" cy="2141775"/>
          </a:xfrm>
          <a:prstGeom prst="rect">
            <a:avLst/>
          </a:prstGeom>
          <a:noFill/>
          <a:ln>
            <a:noFill/>
          </a:ln>
        </p:spPr>
      </p:pic>
      <p:sp>
        <p:nvSpPr>
          <p:cNvPr id="705" name="Google Shape;705;p75"/>
          <p:cNvSpPr txBox="1"/>
          <p:nvPr/>
        </p:nvSpPr>
        <p:spPr>
          <a:xfrm>
            <a:off x="3973625" y="3338775"/>
            <a:ext cx="3498900" cy="93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chemeClr val="lt1"/>
                </a:solidFill>
                <a:latin typeface="Roboto"/>
                <a:ea typeface="Roboto"/>
                <a:cs typeface="Roboto"/>
                <a:sym typeface="Roboto"/>
              </a:rPr>
              <a:t>Fully automated PHI plumes</a:t>
            </a:r>
            <a:r>
              <a:rPr lang="en" sz="1300">
                <a:solidFill>
                  <a:schemeClr val="lt1"/>
                </a:solidFill>
                <a:latin typeface="Roboto"/>
                <a:ea typeface="Roboto"/>
                <a:cs typeface="Roboto"/>
                <a:sym typeface="Roboto"/>
              </a:rPr>
              <a:t> on 28 March 2025. Tornado PHI derived from TORP and warnings (red polygons) at 2046 and 2100 UTC are shown. </a:t>
            </a:r>
            <a:endParaRPr sz="1300">
              <a:solidFill>
                <a:schemeClr val="lt1"/>
              </a:solidFill>
              <a:latin typeface="Roboto"/>
              <a:ea typeface="Roboto"/>
              <a:cs typeface="Roboto"/>
              <a:sym typeface="Roboto"/>
            </a:endParaRPr>
          </a:p>
        </p:txBody>
      </p:sp>
      <p:pic>
        <p:nvPicPr>
          <p:cNvPr id="706" name="Google Shape;706;p75"/>
          <p:cNvPicPr preferRelativeResize="0"/>
          <p:nvPr/>
        </p:nvPicPr>
        <p:blipFill>
          <a:blip r:embed="rId6">
            <a:alphaModFix/>
          </a:blip>
          <a:stretch>
            <a:fillRect/>
          </a:stretch>
        </p:blipFill>
        <p:spPr>
          <a:xfrm>
            <a:off x="7360925" y="3397550"/>
            <a:ext cx="1056201" cy="1056201"/>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10" name="Shape 710"/>
        <p:cNvGrpSpPr/>
        <p:nvPr/>
      </p:nvGrpSpPr>
      <p:grpSpPr>
        <a:xfrm>
          <a:off x="0" y="0"/>
          <a:ext cx="0" cy="0"/>
          <a:chOff x="0" y="0"/>
          <a:chExt cx="0" cy="0"/>
        </a:xfrm>
      </p:grpSpPr>
      <p:sp>
        <p:nvSpPr>
          <p:cNvPr id="711" name="Google Shape;711;p76"/>
          <p:cNvSpPr txBox="1"/>
          <p:nvPr/>
        </p:nvSpPr>
        <p:spPr>
          <a:xfrm>
            <a:off x="100" y="0"/>
            <a:ext cx="9144000" cy="858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500">
                <a:solidFill>
                  <a:schemeClr val="lt1"/>
                </a:solidFill>
              </a:rPr>
              <a:t>WFO-SPC communication was helpful, especially about mesoanalysis and before warning mode</a:t>
            </a:r>
            <a:endParaRPr sz="2500">
              <a:solidFill>
                <a:schemeClr val="lt1"/>
              </a:solidFill>
            </a:endParaRPr>
          </a:p>
        </p:txBody>
      </p:sp>
      <p:pic>
        <p:nvPicPr>
          <p:cNvPr id="712" name="Google Shape;712;p76"/>
          <p:cNvPicPr preferRelativeResize="0"/>
          <p:nvPr/>
        </p:nvPicPr>
        <p:blipFill rotWithShape="1">
          <a:blip r:embed="rId3">
            <a:alphaModFix/>
          </a:blip>
          <a:srcRect b="9510" l="6603" r="0" t="0"/>
          <a:stretch/>
        </p:blipFill>
        <p:spPr>
          <a:xfrm>
            <a:off x="100" y="1438825"/>
            <a:ext cx="3110749" cy="2076148"/>
          </a:xfrm>
          <a:prstGeom prst="rect">
            <a:avLst/>
          </a:prstGeom>
          <a:noFill/>
          <a:ln>
            <a:noFill/>
          </a:ln>
        </p:spPr>
      </p:pic>
      <p:pic>
        <p:nvPicPr>
          <p:cNvPr id="713" name="Google Shape;713;p76"/>
          <p:cNvPicPr preferRelativeResize="0"/>
          <p:nvPr/>
        </p:nvPicPr>
        <p:blipFill>
          <a:blip r:embed="rId4">
            <a:alphaModFix/>
          </a:blip>
          <a:stretch>
            <a:fillRect/>
          </a:stretch>
        </p:blipFill>
        <p:spPr>
          <a:xfrm>
            <a:off x="3067525" y="1272325"/>
            <a:ext cx="3212201" cy="2409135"/>
          </a:xfrm>
          <a:prstGeom prst="rect">
            <a:avLst/>
          </a:prstGeom>
          <a:noFill/>
          <a:ln>
            <a:noFill/>
          </a:ln>
        </p:spPr>
      </p:pic>
      <p:pic>
        <p:nvPicPr>
          <p:cNvPr id="714" name="Google Shape;714;p76"/>
          <p:cNvPicPr preferRelativeResize="0"/>
          <p:nvPr/>
        </p:nvPicPr>
        <p:blipFill rotWithShape="1">
          <a:blip r:embed="rId5">
            <a:alphaModFix/>
          </a:blip>
          <a:srcRect b="0" l="0" r="5767" t="0"/>
          <a:stretch/>
        </p:blipFill>
        <p:spPr>
          <a:xfrm>
            <a:off x="6279725" y="1454461"/>
            <a:ext cx="2807752" cy="22346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18" name="Shape 718"/>
        <p:cNvGrpSpPr/>
        <p:nvPr/>
      </p:nvGrpSpPr>
      <p:grpSpPr>
        <a:xfrm>
          <a:off x="0" y="0"/>
          <a:ext cx="0" cy="0"/>
          <a:chOff x="0" y="0"/>
          <a:chExt cx="0" cy="0"/>
        </a:xfrm>
      </p:grpSpPr>
      <p:pic>
        <p:nvPicPr>
          <p:cNvPr id="719" name="Google Shape;719;p77"/>
          <p:cNvPicPr preferRelativeResize="0"/>
          <p:nvPr/>
        </p:nvPicPr>
        <p:blipFill>
          <a:blip r:embed="rId3">
            <a:alphaModFix/>
          </a:blip>
          <a:stretch>
            <a:fillRect/>
          </a:stretch>
        </p:blipFill>
        <p:spPr>
          <a:xfrm>
            <a:off x="2068624" y="152400"/>
            <a:ext cx="5692899" cy="442439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36"/>
          <p:cNvSpPr txBox="1"/>
          <p:nvPr>
            <p:ph type="title"/>
          </p:nvPr>
        </p:nvSpPr>
        <p:spPr>
          <a:xfrm>
            <a:off x="269625" y="39400"/>
            <a:ext cx="8097000" cy="9942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r>
              <a:rPr lang="en" sz="2200"/>
              <a:t>How to best handle the watch-to-warning space is not well understood</a:t>
            </a:r>
            <a:endParaRPr sz="2200"/>
          </a:p>
        </p:txBody>
      </p:sp>
      <p:sp>
        <p:nvSpPr>
          <p:cNvPr id="209" name="Google Shape;209;p36"/>
          <p:cNvSpPr txBox="1"/>
          <p:nvPr>
            <p:ph idx="1" type="body"/>
          </p:nvPr>
        </p:nvSpPr>
        <p:spPr>
          <a:xfrm>
            <a:off x="1160975" y="1033600"/>
            <a:ext cx="6383100" cy="730200"/>
          </a:xfrm>
          <a:prstGeom prst="rect">
            <a:avLst/>
          </a:prstGeom>
        </p:spPr>
        <p:txBody>
          <a:bodyPr anchorCtr="0" anchor="t" bIns="34275" lIns="68575" spcFirstLastPara="1" rIns="68575" wrap="square" tIns="34275">
            <a:noAutofit/>
          </a:bodyPr>
          <a:lstStyle/>
          <a:p>
            <a:pPr indent="0" lvl="0" marL="0" rtl="0" algn="ctr">
              <a:spcBef>
                <a:spcPts val="800"/>
              </a:spcBef>
              <a:spcAft>
                <a:spcPts val="0"/>
              </a:spcAft>
              <a:buNone/>
            </a:pPr>
            <a:r>
              <a:rPr b="1" lang="en" sz="2200"/>
              <a:t>How to account for uncertainty in both observation and model data? </a:t>
            </a:r>
            <a:endParaRPr b="1" sz="2200"/>
          </a:p>
        </p:txBody>
      </p:sp>
      <p:pic>
        <p:nvPicPr>
          <p:cNvPr id="210" name="Google Shape;210;p36" title="Screenshot from 2025-03-25 17-13-41.png"/>
          <p:cNvPicPr preferRelativeResize="0"/>
          <p:nvPr/>
        </p:nvPicPr>
        <p:blipFill rotWithShape="1">
          <a:blip r:embed="rId3">
            <a:alphaModFix/>
          </a:blip>
          <a:srcRect b="32547" l="18209" r="55603" t="36579"/>
          <a:stretch/>
        </p:blipFill>
        <p:spPr>
          <a:xfrm>
            <a:off x="1559126" y="1763800"/>
            <a:ext cx="2879574" cy="2878674"/>
          </a:xfrm>
          <a:prstGeom prst="rect">
            <a:avLst/>
          </a:prstGeom>
          <a:noFill/>
          <a:ln>
            <a:noFill/>
          </a:ln>
        </p:spPr>
      </p:pic>
      <p:pic>
        <p:nvPicPr>
          <p:cNvPr id="211" name="Google Shape;211;p36" title="Screenshot from 2025-03-25 17-13-41.png"/>
          <p:cNvPicPr preferRelativeResize="0"/>
          <p:nvPr/>
        </p:nvPicPr>
        <p:blipFill rotWithShape="1">
          <a:blip r:embed="rId3">
            <a:alphaModFix/>
          </a:blip>
          <a:srcRect b="34131" l="71161" r="6420" t="34529"/>
          <a:stretch/>
        </p:blipFill>
        <p:spPr>
          <a:xfrm>
            <a:off x="4877950" y="1763811"/>
            <a:ext cx="2428462" cy="287867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37"/>
          <p:cNvSpPr txBox="1"/>
          <p:nvPr>
            <p:ph type="title"/>
          </p:nvPr>
        </p:nvSpPr>
        <p:spPr>
          <a:xfrm>
            <a:off x="103475" y="95775"/>
            <a:ext cx="8520600" cy="5727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r>
              <a:rPr lang="en"/>
              <a:t>Probabilistic Hazard Information (PHI)</a:t>
            </a:r>
            <a:endParaRPr/>
          </a:p>
        </p:txBody>
      </p:sp>
      <p:sp>
        <p:nvSpPr>
          <p:cNvPr id="217" name="Google Shape;217;p37"/>
          <p:cNvSpPr txBox="1"/>
          <p:nvPr>
            <p:ph idx="1" type="body"/>
          </p:nvPr>
        </p:nvSpPr>
        <p:spPr>
          <a:xfrm>
            <a:off x="225975" y="786825"/>
            <a:ext cx="4260300" cy="3684000"/>
          </a:xfrm>
          <a:prstGeom prst="rect">
            <a:avLst/>
          </a:prstGeom>
        </p:spPr>
        <p:txBody>
          <a:bodyPr anchorCtr="0" anchor="t" bIns="34275" lIns="68575" spcFirstLastPara="1" rIns="68575" wrap="square" tIns="34275">
            <a:normAutofit fontScale="77500" lnSpcReduction="10000"/>
          </a:bodyPr>
          <a:lstStyle/>
          <a:p>
            <a:pPr indent="0" lvl="0" marL="0" rtl="0" algn="l">
              <a:lnSpc>
                <a:spcPct val="115000"/>
              </a:lnSpc>
              <a:spcBef>
                <a:spcPts val="0"/>
              </a:spcBef>
              <a:spcAft>
                <a:spcPts val="0"/>
              </a:spcAft>
              <a:buNone/>
            </a:pPr>
            <a:r>
              <a:rPr b="1" lang="en" sz="1700">
                <a:latin typeface="Arial"/>
                <a:ea typeface="Arial"/>
                <a:cs typeface="Arial"/>
                <a:sym typeface="Arial"/>
              </a:rPr>
              <a:t>Storm-based product that conveys motion, timing, and likelihood of severe weather hazards</a:t>
            </a:r>
            <a:endParaRPr b="1" sz="1700">
              <a:latin typeface="Arial"/>
              <a:ea typeface="Arial"/>
              <a:cs typeface="Arial"/>
              <a:sym typeface="Arial"/>
            </a:endParaRPr>
          </a:p>
          <a:p>
            <a:pPr indent="-153511" lvl="0" marL="177800" rtl="0" algn="l">
              <a:lnSpc>
                <a:spcPct val="115000"/>
              </a:lnSpc>
              <a:spcBef>
                <a:spcPts val="0"/>
              </a:spcBef>
              <a:spcAft>
                <a:spcPts val="0"/>
              </a:spcAft>
              <a:buClr>
                <a:srgbClr val="000000"/>
              </a:buClr>
              <a:buSzPct val="100000"/>
              <a:buFont typeface="Arial"/>
              <a:buChar char="●"/>
            </a:pPr>
            <a:r>
              <a:t/>
            </a:r>
            <a:endParaRPr sz="1700">
              <a:latin typeface="Arial"/>
              <a:ea typeface="Arial"/>
              <a:cs typeface="Arial"/>
              <a:sym typeface="Arial"/>
            </a:endParaRPr>
          </a:p>
          <a:p>
            <a:pPr indent="-153511" lvl="0" marL="177800" rtl="0" algn="l">
              <a:lnSpc>
                <a:spcPct val="115000"/>
              </a:lnSpc>
              <a:spcBef>
                <a:spcPts val="0"/>
              </a:spcBef>
              <a:spcAft>
                <a:spcPts val="0"/>
              </a:spcAft>
              <a:buClr>
                <a:schemeClr val="lt1"/>
              </a:buClr>
              <a:buSzPct val="100000"/>
              <a:buFont typeface="Arial"/>
              <a:buChar char="●"/>
            </a:pPr>
            <a:r>
              <a:rPr lang="en" sz="1700">
                <a:latin typeface="Arial"/>
                <a:ea typeface="Arial"/>
                <a:cs typeface="Arial"/>
                <a:sym typeface="Arial"/>
              </a:rPr>
              <a:t>Defines the temporal, spatial, and intensity uncertainties of threats. </a:t>
            </a:r>
            <a:endParaRPr sz="1700">
              <a:latin typeface="Arial"/>
              <a:ea typeface="Arial"/>
              <a:cs typeface="Arial"/>
              <a:sym typeface="Arial"/>
            </a:endParaRPr>
          </a:p>
          <a:p>
            <a:pPr indent="-153511" lvl="0" marL="177800" rtl="0" algn="l">
              <a:lnSpc>
                <a:spcPct val="115000"/>
              </a:lnSpc>
              <a:spcBef>
                <a:spcPts val="1000"/>
              </a:spcBef>
              <a:spcAft>
                <a:spcPts val="0"/>
              </a:spcAft>
              <a:buClr>
                <a:schemeClr val="lt1"/>
              </a:buClr>
              <a:buSzPct val="100000"/>
              <a:buFont typeface="Arial"/>
              <a:buChar char="●"/>
            </a:pPr>
            <a:r>
              <a:rPr lang="en" sz="1700">
                <a:latin typeface="Arial"/>
                <a:ea typeface="Arial"/>
                <a:cs typeface="Arial"/>
                <a:sym typeface="Arial"/>
              </a:rPr>
              <a:t>More specific regarding time (when storm will affect location, when it will end);</a:t>
            </a:r>
            <a:endParaRPr sz="1700">
              <a:latin typeface="Arial"/>
              <a:ea typeface="Arial"/>
              <a:cs typeface="Arial"/>
              <a:sym typeface="Arial"/>
            </a:endParaRPr>
          </a:p>
          <a:p>
            <a:pPr indent="-153511" lvl="0" marL="177800" rtl="0" algn="l">
              <a:lnSpc>
                <a:spcPct val="115000"/>
              </a:lnSpc>
              <a:spcBef>
                <a:spcPts val="1000"/>
              </a:spcBef>
              <a:spcAft>
                <a:spcPts val="0"/>
              </a:spcAft>
              <a:buClr>
                <a:schemeClr val="lt1"/>
              </a:buClr>
              <a:buSzPct val="100000"/>
              <a:buFont typeface="Arial"/>
              <a:buChar char="●"/>
            </a:pPr>
            <a:r>
              <a:rPr lang="en" sz="1700">
                <a:latin typeface="Arial"/>
                <a:ea typeface="Arial"/>
                <a:cs typeface="Arial"/>
                <a:sym typeface="Arial"/>
              </a:rPr>
              <a:t>More specific regarding space (smaller aerial coverage moves with storm);</a:t>
            </a:r>
            <a:endParaRPr sz="1700">
              <a:latin typeface="Arial"/>
              <a:ea typeface="Arial"/>
              <a:cs typeface="Arial"/>
              <a:sym typeface="Arial"/>
            </a:endParaRPr>
          </a:p>
          <a:p>
            <a:pPr indent="-153511" lvl="0" marL="177800" rtl="0" algn="l">
              <a:lnSpc>
                <a:spcPct val="115000"/>
              </a:lnSpc>
              <a:spcBef>
                <a:spcPts val="1000"/>
              </a:spcBef>
              <a:spcAft>
                <a:spcPts val="0"/>
              </a:spcAft>
              <a:buClr>
                <a:schemeClr val="lt1"/>
              </a:buClr>
              <a:buSzPct val="100000"/>
              <a:buFont typeface="Arial"/>
              <a:buChar char="●"/>
            </a:pPr>
            <a:r>
              <a:rPr lang="en" sz="1700">
                <a:latin typeface="Arial"/>
                <a:ea typeface="Arial"/>
                <a:cs typeface="Arial"/>
                <a:sym typeface="Arial"/>
              </a:rPr>
              <a:t>Allows for longer lead-times, though with higher uncertainty;</a:t>
            </a:r>
            <a:endParaRPr sz="1700">
              <a:latin typeface="Arial"/>
              <a:ea typeface="Arial"/>
              <a:cs typeface="Arial"/>
              <a:sym typeface="Arial"/>
            </a:endParaRPr>
          </a:p>
          <a:p>
            <a:pPr indent="-153511" lvl="0" marL="177800" rtl="0" algn="l">
              <a:lnSpc>
                <a:spcPct val="115000"/>
              </a:lnSpc>
              <a:spcBef>
                <a:spcPts val="1000"/>
              </a:spcBef>
              <a:spcAft>
                <a:spcPts val="0"/>
              </a:spcAft>
              <a:buClr>
                <a:schemeClr val="lt1"/>
              </a:buClr>
              <a:buSzPct val="100000"/>
              <a:buFont typeface="Arial"/>
              <a:buChar char="●"/>
            </a:pPr>
            <a:r>
              <a:rPr lang="en" sz="1700">
                <a:latin typeface="Arial"/>
                <a:ea typeface="Arial"/>
                <a:cs typeface="Arial"/>
                <a:sym typeface="Arial"/>
              </a:rPr>
              <a:t>Updates continuously in real-time to reflect changes in storm motion and evolution.</a:t>
            </a:r>
            <a:endParaRPr sz="1700">
              <a:latin typeface="Arial"/>
              <a:ea typeface="Arial"/>
              <a:cs typeface="Arial"/>
              <a:sym typeface="Arial"/>
            </a:endParaRPr>
          </a:p>
          <a:p>
            <a:pPr indent="-153511" lvl="0" marL="177800" rtl="0" algn="l">
              <a:lnSpc>
                <a:spcPct val="115000"/>
              </a:lnSpc>
              <a:spcBef>
                <a:spcPts val="1000"/>
              </a:spcBef>
              <a:spcAft>
                <a:spcPts val="1000"/>
              </a:spcAft>
              <a:buClr>
                <a:schemeClr val="lt1"/>
              </a:buClr>
              <a:buSzPct val="100000"/>
              <a:buFont typeface="Arial"/>
              <a:buChar char="●"/>
            </a:pPr>
            <a:r>
              <a:rPr lang="en" sz="1700">
                <a:latin typeface="Arial"/>
                <a:ea typeface="Arial"/>
                <a:cs typeface="Arial"/>
                <a:sym typeface="Arial"/>
              </a:rPr>
              <a:t>Does not replace the warning!</a:t>
            </a:r>
            <a:endParaRPr/>
          </a:p>
        </p:txBody>
      </p:sp>
      <p:pic>
        <p:nvPicPr>
          <p:cNvPr id="218" name="Google Shape;218;p37"/>
          <p:cNvPicPr preferRelativeResize="0"/>
          <p:nvPr/>
        </p:nvPicPr>
        <p:blipFill rotWithShape="1">
          <a:blip r:embed="rId3">
            <a:alphaModFix/>
          </a:blip>
          <a:srcRect b="0" l="0" r="0" t="0"/>
          <a:stretch/>
        </p:blipFill>
        <p:spPr>
          <a:xfrm>
            <a:off x="4651277" y="786792"/>
            <a:ext cx="4360749" cy="368408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38"/>
          <p:cNvSpPr txBox="1"/>
          <p:nvPr>
            <p:ph type="title"/>
          </p:nvPr>
        </p:nvSpPr>
        <p:spPr>
          <a:xfrm>
            <a:off x="177000" y="74750"/>
            <a:ext cx="4881300" cy="9051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333333"/>
              </a:buClr>
              <a:buSzPts val="3300"/>
              <a:buFont typeface="PT Sans"/>
              <a:buNone/>
            </a:pPr>
            <a:r>
              <a:rPr b="1" lang="en" sz="2800">
                <a:solidFill>
                  <a:schemeClr val="accent4"/>
                </a:solidFill>
                <a:latin typeface="Arial"/>
                <a:ea typeface="Arial"/>
                <a:cs typeface="Arial"/>
                <a:sym typeface="Arial"/>
              </a:rPr>
              <a:t>Observational machine learning guidance provides:</a:t>
            </a:r>
            <a:endParaRPr b="1" sz="2800">
              <a:solidFill>
                <a:schemeClr val="accent4"/>
              </a:solidFill>
              <a:latin typeface="Arial"/>
              <a:ea typeface="Arial"/>
              <a:cs typeface="Arial"/>
              <a:sym typeface="Arial"/>
            </a:endParaRPr>
          </a:p>
        </p:txBody>
      </p:sp>
      <p:sp>
        <p:nvSpPr>
          <p:cNvPr id="224" name="Google Shape;224;p38"/>
          <p:cNvSpPr txBox="1"/>
          <p:nvPr>
            <p:ph idx="1" type="body"/>
          </p:nvPr>
        </p:nvSpPr>
        <p:spPr>
          <a:xfrm>
            <a:off x="135300" y="1152475"/>
            <a:ext cx="4746600" cy="3416400"/>
          </a:xfrm>
          <a:prstGeom prst="rect">
            <a:avLst/>
          </a:prstGeom>
          <a:noFill/>
          <a:ln>
            <a:noFill/>
          </a:ln>
        </p:spPr>
        <p:txBody>
          <a:bodyPr anchorCtr="0" anchor="t" bIns="34275" lIns="68575" spcFirstLastPara="1" rIns="68575" wrap="square" tIns="34275">
            <a:normAutofit fontScale="85000" lnSpcReduction="20000"/>
          </a:bodyPr>
          <a:lstStyle/>
          <a:p>
            <a:pPr indent="-157194" lvl="0" marL="177800" rtl="0" algn="l">
              <a:lnSpc>
                <a:spcPct val="100000"/>
              </a:lnSpc>
              <a:spcBef>
                <a:spcPts val="0"/>
              </a:spcBef>
              <a:spcAft>
                <a:spcPts val="0"/>
              </a:spcAft>
              <a:buClr>
                <a:schemeClr val="lt2"/>
              </a:buClr>
              <a:buSzPct val="100000"/>
              <a:buChar char="●"/>
            </a:pPr>
            <a:r>
              <a:rPr lang="en" sz="1500">
                <a:solidFill>
                  <a:schemeClr val="lt2"/>
                </a:solidFill>
                <a:latin typeface="Arial"/>
                <a:ea typeface="Arial"/>
                <a:cs typeface="Arial"/>
                <a:sym typeface="Arial"/>
              </a:rPr>
              <a:t>Storm object -&gt; size, location</a:t>
            </a:r>
            <a:endParaRPr>
              <a:solidFill>
                <a:schemeClr val="lt2"/>
              </a:solidFill>
              <a:latin typeface="Arial"/>
              <a:ea typeface="Arial"/>
              <a:cs typeface="Arial"/>
              <a:sym typeface="Arial"/>
            </a:endParaRPr>
          </a:p>
          <a:p>
            <a:pPr indent="-76200" lvl="0" marL="177800" rtl="0" algn="l">
              <a:lnSpc>
                <a:spcPct val="100000"/>
              </a:lnSpc>
              <a:spcBef>
                <a:spcPts val="800"/>
              </a:spcBef>
              <a:spcAft>
                <a:spcPts val="0"/>
              </a:spcAft>
              <a:buClr>
                <a:schemeClr val="dk1"/>
              </a:buClr>
              <a:buSzPct val="100000"/>
              <a:buNone/>
            </a:pPr>
            <a:r>
              <a:t/>
            </a:r>
            <a:endParaRPr sz="1500">
              <a:solidFill>
                <a:schemeClr val="lt2"/>
              </a:solidFill>
              <a:latin typeface="Arial"/>
              <a:ea typeface="Arial"/>
              <a:cs typeface="Arial"/>
              <a:sym typeface="Arial"/>
            </a:endParaRPr>
          </a:p>
          <a:p>
            <a:pPr indent="-157194" lvl="0" marL="177800" rtl="0" algn="l">
              <a:lnSpc>
                <a:spcPct val="100000"/>
              </a:lnSpc>
              <a:spcBef>
                <a:spcPts val="800"/>
              </a:spcBef>
              <a:spcAft>
                <a:spcPts val="0"/>
              </a:spcAft>
              <a:buClr>
                <a:schemeClr val="lt2"/>
              </a:buClr>
              <a:buSzPct val="100000"/>
              <a:buChar char="●"/>
            </a:pPr>
            <a:r>
              <a:rPr lang="en" sz="1500">
                <a:solidFill>
                  <a:schemeClr val="lt2"/>
                </a:solidFill>
                <a:latin typeface="Arial"/>
                <a:ea typeface="Arial"/>
                <a:cs typeface="Arial"/>
                <a:sym typeface="Arial"/>
              </a:rPr>
              <a:t>Storm motion -&gt; speed, direction</a:t>
            </a:r>
            <a:endParaRPr>
              <a:solidFill>
                <a:schemeClr val="lt2"/>
              </a:solidFill>
              <a:latin typeface="Arial"/>
              <a:ea typeface="Arial"/>
              <a:cs typeface="Arial"/>
              <a:sym typeface="Arial"/>
            </a:endParaRPr>
          </a:p>
          <a:p>
            <a:pPr indent="-76200" lvl="0" marL="177800" rtl="0" algn="l">
              <a:lnSpc>
                <a:spcPct val="100000"/>
              </a:lnSpc>
              <a:spcBef>
                <a:spcPts val="800"/>
              </a:spcBef>
              <a:spcAft>
                <a:spcPts val="0"/>
              </a:spcAft>
              <a:buClr>
                <a:schemeClr val="dk1"/>
              </a:buClr>
              <a:buSzPct val="100000"/>
              <a:buNone/>
            </a:pPr>
            <a:r>
              <a:t/>
            </a:r>
            <a:endParaRPr sz="1500">
              <a:solidFill>
                <a:schemeClr val="lt2"/>
              </a:solidFill>
              <a:latin typeface="Arial"/>
              <a:ea typeface="Arial"/>
              <a:cs typeface="Arial"/>
              <a:sym typeface="Arial"/>
            </a:endParaRPr>
          </a:p>
          <a:p>
            <a:pPr indent="-157194" lvl="0" marL="177800" rtl="0" algn="l">
              <a:lnSpc>
                <a:spcPct val="100000"/>
              </a:lnSpc>
              <a:spcBef>
                <a:spcPts val="800"/>
              </a:spcBef>
              <a:spcAft>
                <a:spcPts val="0"/>
              </a:spcAft>
              <a:buClr>
                <a:schemeClr val="lt2"/>
              </a:buClr>
              <a:buSzPct val="100000"/>
              <a:buChar char="●"/>
            </a:pPr>
            <a:r>
              <a:rPr lang="en" sz="1500">
                <a:solidFill>
                  <a:schemeClr val="lt2"/>
                </a:solidFill>
                <a:latin typeface="Arial"/>
                <a:ea typeface="Arial"/>
                <a:cs typeface="Arial"/>
                <a:sym typeface="Arial"/>
              </a:rPr>
              <a:t>Hazard-based Probability </a:t>
            </a:r>
            <a:endParaRPr>
              <a:solidFill>
                <a:schemeClr val="lt2"/>
              </a:solidFill>
              <a:latin typeface="Arial"/>
              <a:ea typeface="Arial"/>
              <a:cs typeface="Arial"/>
              <a:sym typeface="Arial"/>
            </a:endParaRPr>
          </a:p>
          <a:p>
            <a:pPr indent="-169894" lvl="1" marL="520700" rtl="0" algn="l">
              <a:lnSpc>
                <a:spcPct val="100000"/>
              </a:lnSpc>
              <a:spcBef>
                <a:spcPts val="400"/>
              </a:spcBef>
              <a:spcAft>
                <a:spcPts val="0"/>
              </a:spcAft>
              <a:buClr>
                <a:schemeClr val="lt2"/>
              </a:buClr>
              <a:buSzPct val="100000"/>
              <a:buChar char="○"/>
            </a:pPr>
            <a:r>
              <a:rPr lang="en" sz="1500">
                <a:solidFill>
                  <a:schemeClr val="lt2"/>
                </a:solidFill>
                <a:latin typeface="Arial"/>
                <a:ea typeface="Arial"/>
                <a:cs typeface="Arial"/>
                <a:sym typeface="Arial"/>
              </a:rPr>
              <a:t>Severe (ProbSevere V3, hail/wind)</a:t>
            </a:r>
            <a:endParaRPr>
              <a:solidFill>
                <a:schemeClr val="lt2"/>
              </a:solidFill>
              <a:latin typeface="Arial"/>
              <a:ea typeface="Arial"/>
              <a:cs typeface="Arial"/>
              <a:sym typeface="Arial"/>
            </a:endParaRPr>
          </a:p>
          <a:p>
            <a:pPr indent="-169894" lvl="1" marL="520700" rtl="0" algn="l">
              <a:lnSpc>
                <a:spcPct val="100000"/>
              </a:lnSpc>
              <a:spcBef>
                <a:spcPts val="1200"/>
              </a:spcBef>
              <a:spcAft>
                <a:spcPts val="0"/>
              </a:spcAft>
              <a:buClr>
                <a:schemeClr val="lt2"/>
              </a:buClr>
              <a:buSzPct val="100000"/>
              <a:buChar char="○"/>
            </a:pPr>
            <a:r>
              <a:rPr lang="en" sz="1500">
                <a:solidFill>
                  <a:schemeClr val="lt2"/>
                </a:solidFill>
                <a:latin typeface="Arial"/>
                <a:ea typeface="Arial"/>
                <a:cs typeface="Arial"/>
                <a:sym typeface="Arial"/>
              </a:rPr>
              <a:t>Tornado (TORP – </a:t>
            </a:r>
            <a:r>
              <a:rPr lang="en" sz="1500">
                <a:solidFill>
                  <a:schemeClr val="lt2"/>
                </a:solidFill>
              </a:rPr>
              <a:t>Sandmæl</a:t>
            </a:r>
            <a:r>
              <a:rPr lang="en" sz="1500">
                <a:solidFill>
                  <a:schemeClr val="lt2"/>
                </a:solidFill>
                <a:latin typeface="Arial"/>
                <a:ea typeface="Arial"/>
                <a:cs typeface="Arial"/>
                <a:sym typeface="Arial"/>
              </a:rPr>
              <a:t> et al 2023)</a:t>
            </a:r>
            <a:endParaRPr sz="1500">
              <a:solidFill>
                <a:schemeClr val="lt2"/>
              </a:solidFill>
              <a:latin typeface="Arial"/>
              <a:ea typeface="Arial"/>
              <a:cs typeface="Arial"/>
              <a:sym typeface="Arial"/>
            </a:endParaRPr>
          </a:p>
          <a:p>
            <a:pPr indent="-157194" lvl="1" marL="520700" rtl="0" algn="l">
              <a:lnSpc>
                <a:spcPct val="100000"/>
              </a:lnSpc>
              <a:spcBef>
                <a:spcPts val="1200"/>
              </a:spcBef>
              <a:spcAft>
                <a:spcPts val="0"/>
              </a:spcAft>
              <a:buClr>
                <a:schemeClr val="lt2"/>
              </a:buClr>
              <a:buSzPct val="100000"/>
              <a:buChar char="○"/>
            </a:pPr>
            <a:r>
              <a:rPr lang="en" sz="1500">
                <a:solidFill>
                  <a:schemeClr val="lt2"/>
                </a:solidFill>
                <a:latin typeface="Arial"/>
                <a:ea typeface="Arial"/>
                <a:cs typeface="Arial"/>
                <a:sym typeface="Arial"/>
              </a:rPr>
              <a:t>Lightning (MRMS CG ProbLightning)</a:t>
            </a:r>
            <a:endParaRPr>
              <a:solidFill>
                <a:schemeClr val="lt2"/>
              </a:solidFill>
              <a:latin typeface="Arial"/>
              <a:ea typeface="Arial"/>
              <a:cs typeface="Arial"/>
              <a:sym typeface="Arial"/>
            </a:endParaRPr>
          </a:p>
          <a:p>
            <a:pPr indent="-63500" lvl="1" marL="520700" rtl="0" algn="l">
              <a:lnSpc>
                <a:spcPct val="100000"/>
              </a:lnSpc>
              <a:spcBef>
                <a:spcPts val="400"/>
              </a:spcBef>
              <a:spcAft>
                <a:spcPts val="0"/>
              </a:spcAft>
              <a:buClr>
                <a:schemeClr val="dk1"/>
              </a:buClr>
              <a:buSzPct val="99999"/>
              <a:buNone/>
            </a:pPr>
            <a:r>
              <a:t/>
            </a:r>
            <a:endParaRPr b="1">
              <a:solidFill>
                <a:schemeClr val="lt2"/>
              </a:solidFill>
              <a:latin typeface="Arial"/>
              <a:ea typeface="Arial"/>
              <a:cs typeface="Arial"/>
              <a:sym typeface="Arial"/>
            </a:endParaRPr>
          </a:p>
          <a:p>
            <a:pPr indent="-63500" lvl="1" marL="520700" rtl="0" algn="l">
              <a:lnSpc>
                <a:spcPct val="100000"/>
              </a:lnSpc>
              <a:spcBef>
                <a:spcPts val="400"/>
              </a:spcBef>
              <a:spcAft>
                <a:spcPts val="0"/>
              </a:spcAft>
              <a:buClr>
                <a:schemeClr val="dk1"/>
              </a:buClr>
              <a:buSzPct val="99999"/>
              <a:buNone/>
            </a:pPr>
            <a:r>
              <a:t/>
            </a:r>
            <a:endParaRPr b="1">
              <a:solidFill>
                <a:schemeClr val="lt2"/>
              </a:solidFill>
              <a:latin typeface="Arial"/>
              <a:ea typeface="Arial"/>
              <a:cs typeface="Arial"/>
              <a:sym typeface="Arial"/>
            </a:endParaRPr>
          </a:p>
          <a:p>
            <a:pPr indent="-240664" lvl="0" marL="254000" marR="0" rtl="0" algn="l">
              <a:lnSpc>
                <a:spcPct val="100000"/>
              </a:lnSpc>
              <a:spcBef>
                <a:spcPts val="0"/>
              </a:spcBef>
              <a:spcAft>
                <a:spcPts val="0"/>
              </a:spcAft>
              <a:buClr>
                <a:schemeClr val="lt2"/>
              </a:buClr>
              <a:buSzPct val="77777"/>
              <a:buChar char="●"/>
            </a:pPr>
            <a:r>
              <a:rPr b="1" lang="en" sz="1800">
                <a:solidFill>
                  <a:schemeClr val="lt2"/>
                </a:solidFill>
                <a:latin typeface="Arial"/>
                <a:ea typeface="Arial"/>
                <a:cs typeface="Arial"/>
                <a:sym typeface="Arial"/>
              </a:rPr>
              <a:t>Speeds up object creation &amp; issuance</a:t>
            </a:r>
            <a:endParaRPr b="1" sz="1800">
              <a:solidFill>
                <a:schemeClr val="lt2"/>
              </a:solidFill>
              <a:latin typeface="Arial"/>
              <a:ea typeface="Arial"/>
              <a:cs typeface="Arial"/>
              <a:sym typeface="Arial"/>
            </a:endParaRPr>
          </a:p>
          <a:p>
            <a:pPr indent="0" lvl="0" marL="177800" marR="0" rtl="0" algn="l">
              <a:lnSpc>
                <a:spcPct val="100000"/>
              </a:lnSpc>
              <a:spcBef>
                <a:spcPts val="0"/>
              </a:spcBef>
              <a:spcAft>
                <a:spcPts val="0"/>
              </a:spcAft>
              <a:buSzPct val="84083"/>
              <a:buNone/>
            </a:pPr>
            <a:r>
              <a:t/>
            </a:r>
            <a:endParaRPr b="1" sz="1800">
              <a:solidFill>
                <a:schemeClr val="lt2"/>
              </a:solidFill>
              <a:latin typeface="Arial"/>
              <a:ea typeface="Arial"/>
              <a:cs typeface="Arial"/>
              <a:sym typeface="Arial"/>
            </a:endParaRPr>
          </a:p>
          <a:p>
            <a:pPr indent="-165100" lvl="0" marL="254000" marR="0" rtl="0" algn="l">
              <a:lnSpc>
                <a:spcPct val="100000"/>
              </a:lnSpc>
              <a:spcBef>
                <a:spcPts val="0"/>
              </a:spcBef>
              <a:spcAft>
                <a:spcPts val="0"/>
              </a:spcAft>
              <a:buClr>
                <a:schemeClr val="dk1"/>
              </a:buClr>
              <a:buSzPct val="127271"/>
              <a:buFont typeface="Arial"/>
              <a:buNone/>
            </a:pPr>
            <a:r>
              <a:t/>
            </a:r>
            <a:endParaRPr b="1" sz="1100">
              <a:solidFill>
                <a:schemeClr val="lt2"/>
              </a:solidFill>
              <a:latin typeface="Arial"/>
              <a:ea typeface="Arial"/>
              <a:cs typeface="Arial"/>
              <a:sym typeface="Arial"/>
            </a:endParaRPr>
          </a:p>
          <a:p>
            <a:pPr indent="-240664" lvl="0" marL="254000" marR="0" rtl="0" algn="l">
              <a:lnSpc>
                <a:spcPct val="100000"/>
              </a:lnSpc>
              <a:spcBef>
                <a:spcPts val="0"/>
              </a:spcBef>
              <a:spcAft>
                <a:spcPts val="0"/>
              </a:spcAft>
              <a:buClr>
                <a:schemeClr val="lt2"/>
              </a:buClr>
              <a:buSzPct val="77777"/>
              <a:buChar char="●"/>
            </a:pPr>
            <a:r>
              <a:rPr b="1" lang="en" sz="1800">
                <a:solidFill>
                  <a:schemeClr val="lt2"/>
                </a:solidFill>
                <a:latin typeface="Arial"/>
                <a:ea typeface="Arial"/>
                <a:cs typeface="Arial"/>
                <a:sym typeface="Arial"/>
              </a:rPr>
              <a:t>Calibrates the probabilities across forecasters</a:t>
            </a:r>
            <a:endParaRPr>
              <a:solidFill>
                <a:schemeClr val="lt2"/>
              </a:solidFill>
              <a:latin typeface="Arial"/>
              <a:ea typeface="Arial"/>
              <a:cs typeface="Arial"/>
              <a:sym typeface="Arial"/>
            </a:endParaRPr>
          </a:p>
        </p:txBody>
      </p:sp>
      <p:pic>
        <p:nvPicPr>
          <p:cNvPr id="225" name="Google Shape;225;p38"/>
          <p:cNvPicPr preferRelativeResize="0"/>
          <p:nvPr/>
        </p:nvPicPr>
        <p:blipFill rotWithShape="1">
          <a:blip r:embed="rId3">
            <a:alphaModFix/>
          </a:blip>
          <a:srcRect b="36120" l="36351" r="22960" t="25998"/>
          <a:stretch/>
        </p:blipFill>
        <p:spPr>
          <a:xfrm>
            <a:off x="5348100" y="0"/>
            <a:ext cx="3795899" cy="2646499"/>
          </a:xfrm>
          <a:prstGeom prst="rect">
            <a:avLst/>
          </a:prstGeom>
          <a:noFill/>
          <a:ln>
            <a:noFill/>
          </a:ln>
        </p:spPr>
      </p:pic>
      <p:pic>
        <p:nvPicPr>
          <p:cNvPr id="226" name="Google Shape;226;p38"/>
          <p:cNvPicPr preferRelativeResize="0"/>
          <p:nvPr/>
        </p:nvPicPr>
        <p:blipFill rotWithShape="1">
          <a:blip r:embed="rId4">
            <a:alphaModFix/>
          </a:blip>
          <a:srcRect b="11770" l="0" r="51361" t="-1416"/>
          <a:stretch/>
        </p:blipFill>
        <p:spPr>
          <a:xfrm>
            <a:off x="5360295" y="2491275"/>
            <a:ext cx="3771506" cy="222024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pic>
        <p:nvPicPr>
          <p:cNvPr id="231" name="Google Shape;231;p39"/>
          <p:cNvPicPr preferRelativeResize="0"/>
          <p:nvPr/>
        </p:nvPicPr>
        <p:blipFill>
          <a:blip r:embed="rId3">
            <a:alphaModFix/>
          </a:blip>
          <a:stretch>
            <a:fillRect/>
          </a:stretch>
        </p:blipFill>
        <p:spPr>
          <a:xfrm>
            <a:off x="0" y="0"/>
            <a:ext cx="7064774" cy="4716150"/>
          </a:xfrm>
          <a:prstGeom prst="rect">
            <a:avLst/>
          </a:prstGeom>
          <a:noFill/>
          <a:ln>
            <a:noFill/>
          </a:ln>
        </p:spPr>
      </p:pic>
      <p:pic>
        <p:nvPicPr>
          <p:cNvPr id="232" name="Google Shape;232;p39" title="image.png"/>
          <p:cNvPicPr preferRelativeResize="0"/>
          <p:nvPr/>
        </p:nvPicPr>
        <p:blipFill rotWithShape="1">
          <a:blip r:embed="rId4">
            <a:alphaModFix/>
          </a:blip>
          <a:srcRect b="0" l="0" r="5784" t="0"/>
          <a:stretch/>
        </p:blipFill>
        <p:spPr>
          <a:xfrm>
            <a:off x="7171275" y="0"/>
            <a:ext cx="1972725" cy="1463535"/>
          </a:xfrm>
          <a:prstGeom prst="rect">
            <a:avLst/>
          </a:prstGeom>
          <a:noFill/>
          <a:ln>
            <a:noFill/>
          </a:ln>
        </p:spPr>
      </p:pic>
      <p:pic>
        <p:nvPicPr>
          <p:cNvPr id="233" name="Google Shape;233;p39" title="image (1).png"/>
          <p:cNvPicPr preferRelativeResize="0"/>
          <p:nvPr/>
        </p:nvPicPr>
        <p:blipFill rotWithShape="1">
          <a:blip r:embed="rId5">
            <a:alphaModFix/>
          </a:blip>
          <a:srcRect b="47413" l="0" r="60591" t="8403"/>
          <a:stretch/>
        </p:blipFill>
        <p:spPr>
          <a:xfrm>
            <a:off x="7171275" y="1582037"/>
            <a:ext cx="1972725" cy="1179950"/>
          </a:xfrm>
          <a:prstGeom prst="rect">
            <a:avLst/>
          </a:prstGeom>
          <a:noFill/>
          <a:ln>
            <a:noFill/>
          </a:ln>
        </p:spPr>
      </p:pic>
      <p:pic>
        <p:nvPicPr>
          <p:cNvPr id="234" name="Google Shape;234;p39" title="image (2).png"/>
          <p:cNvPicPr preferRelativeResize="0"/>
          <p:nvPr/>
        </p:nvPicPr>
        <p:blipFill rotWithShape="1">
          <a:blip r:embed="rId6">
            <a:alphaModFix/>
          </a:blip>
          <a:srcRect b="0" l="0" r="0" t="5159"/>
          <a:stretch/>
        </p:blipFill>
        <p:spPr>
          <a:xfrm>
            <a:off x="7171275" y="2880512"/>
            <a:ext cx="1972726" cy="180078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pic>
        <p:nvPicPr>
          <p:cNvPr id="239" name="Google Shape;239;p40"/>
          <p:cNvPicPr preferRelativeResize="0"/>
          <p:nvPr/>
        </p:nvPicPr>
        <p:blipFill>
          <a:blip r:embed="rId3">
            <a:alphaModFix/>
          </a:blip>
          <a:stretch>
            <a:fillRect/>
          </a:stretch>
        </p:blipFill>
        <p:spPr>
          <a:xfrm>
            <a:off x="0" y="0"/>
            <a:ext cx="6631152" cy="4709974"/>
          </a:xfrm>
          <a:prstGeom prst="rect">
            <a:avLst/>
          </a:prstGeom>
          <a:noFill/>
          <a:ln>
            <a:noFill/>
          </a:ln>
        </p:spPr>
      </p:pic>
      <p:pic>
        <p:nvPicPr>
          <p:cNvPr id="240" name="Google Shape;240;p40" title="kinx_20240314_1801_Rm20.png"/>
          <p:cNvPicPr preferRelativeResize="0"/>
          <p:nvPr/>
        </p:nvPicPr>
        <p:blipFill rotWithShape="1">
          <a:blip r:embed="rId4">
            <a:alphaModFix/>
          </a:blip>
          <a:srcRect b="50000" l="0" r="50196" t="0"/>
          <a:stretch/>
        </p:blipFill>
        <p:spPr>
          <a:xfrm>
            <a:off x="6723975" y="0"/>
            <a:ext cx="2376525" cy="1312975"/>
          </a:xfrm>
          <a:prstGeom prst="rect">
            <a:avLst/>
          </a:prstGeom>
          <a:noFill/>
          <a:ln>
            <a:noFill/>
          </a:ln>
        </p:spPr>
      </p:pic>
      <p:pic>
        <p:nvPicPr>
          <p:cNvPr id="241" name="Google Shape;241;p40" title="kinx_20240314_1801_Rm20.png"/>
          <p:cNvPicPr preferRelativeResize="0"/>
          <p:nvPr/>
        </p:nvPicPr>
        <p:blipFill rotWithShape="1">
          <a:blip r:embed="rId4">
            <a:alphaModFix/>
          </a:blip>
          <a:srcRect b="55144" l="49847" r="0" t="0"/>
          <a:stretch/>
        </p:blipFill>
        <p:spPr>
          <a:xfrm>
            <a:off x="6723975" y="1271700"/>
            <a:ext cx="2376525" cy="1169651"/>
          </a:xfrm>
          <a:prstGeom prst="rect">
            <a:avLst/>
          </a:prstGeom>
          <a:noFill/>
          <a:ln>
            <a:noFill/>
          </a:ln>
        </p:spPr>
      </p:pic>
      <p:pic>
        <p:nvPicPr>
          <p:cNvPr id="242" name="Google Shape;242;p40" title="kshv_20240708_1916_SRV_0.3222235.png"/>
          <p:cNvPicPr preferRelativeResize="0"/>
          <p:nvPr/>
        </p:nvPicPr>
        <p:blipFill rotWithShape="1">
          <a:blip r:embed="rId5">
            <a:alphaModFix/>
          </a:blip>
          <a:srcRect b="4674" l="0" r="50000" t="12289"/>
          <a:stretch/>
        </p:blipFill>
        <p:spPr>
          <a:xfrm>
            <a:off x="6702225" y="2489690"/>
            <a:ext cx="2420023" cy="222028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NSSL PPT Dark">
  <a:themeElements>
    <a:clrScheme name="NSSL Color Palette">
      <a:dk1>
        <a:srgbClr val="131414"/>
      </a:dk1>
      <a:lt1>
        <a:srgbClr val="FFFFFF"/>
      </a:lt1>
      <a:dk2>
        <a:srgbClr val="44546A"/>
      </a:dk2>
      <a:lt2>
        <a:srgbClr val="E7E6E6"/>
      </a:lt2>
      <a:accent1>
        <a:srgbClr val="3C69A4"/>
      </a:accent1>
      <a:accent2>
        <a:srgbClr val="0582B9"/>
      </a:accent2>
      <a:accent3>
        <a:srgbClr val="2DAAE0"/>
      </a:accent3>
      <a:accent4>
        <a:srgbClr val="41C7FF"/>
      </a:accent4>
      <a:accent5>
        <a:srgbClr val="368E89"/>
      </a:accent5>
      <a:accent6>
        <a:srgbClr val="76B8B1"/>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