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2.xml" ContentType="application/vnd.openxmlformats-officedocument.presentationml.notesSlide+xml"/>
  <Override PartName="/ppt/tags/tag8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260" r:id="rId2"/>
    <p:sldId id="275" r:id="rId3"/>
    <p:sldId id="296" r:id="rId4"/>
    <p:sldId id="262" r:id="rId5"/>
    <p:sldId id="279" r:id="rId6"/>
    <p:sldId id="263" r:id="rId7"/>
    <p:sldId id="290" r:id="rId8"/>
    <p:sldId id="292" r:id="rId9"/>
    <p:sldId id="278" r:id="rId10"/>
    <p:sldId id="300" r:id="rId11"/>
    <p:sldId id="301" r:id="rId12"/>
    <p:sldId id="293" r:id="rId13"/>
    <p:sldId id="264" r:id="rId14"/>
    <p:sldId id="304" r:id="rId15"/>
    <p:sldId id="305" r:id="rId16"/>
    <p:sldId id="299" r:id="rId17"/>
    <p:sldId id="267" r:id="rId18"/>
    <p:sldId id="266" r:id="rId19"/>
    <p:sldId id="271" r:id="rId20"/>
    <p:sldId id="288" r:id="rId21"/>
    <p:sldId id="294" r:id="rId22"/>
    <p:sldId id="277" r:id="rId23"/>
    <p:sldId id="295" r:id="rId24"/>
    <p:sldId id="302" r:id="rId25"/>
    <p:sldId id="303" r:id="rId26"/>
    <p:sldId id="269" r:id="rId27"/>
    <p:sldId id="298" r:id="rId28"/>
    <p:sldId id="280" r:id="rId29"/>
    <p:sldId id="281" r:id="rId30"/>
    <p:sldId id="284" r:id="rId31"/>
    <p:sldId id="285" r:id="rId32"/>
    <p:sldId id="286" r:id="rId33"/>
    <p:sldId id="289" r:id="rId34"/>
  </p:sldIdLst>
  <p:sldSz cx="9144000" cy="6858000" type="screen4x3"/>
  <p:notesSz cx="9194800" cy="70358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io Leonardo" initials="D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99FF"/>
    <a:srgbClr val="FFFFCC"/>
    <a:srgbClr val="66FFCC"/>
    <a:srgbClr val="FFCC00"/>
    <a:srgbClr val="CCFFCC"/>
    <a:srgbClr val="FF66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148" autoAdjust="0"/>
    <p:restoredTop sz="76805" autoAdjust="0"/>
  </p:normalViewPr>
  <p:slideViewPr>
    <p:cSldViewPr snapToGrid="0">
      <p:cViewPr>
        <p:scale>
          <a:sx n="76" d="100"/>
          <a:sy n="76" d="100"/>
        </p:scale>
        <p:origin x="-2634" y="-3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75" d="100"/>
        <a:sy n="75" d="100"/>
      </p:scale>
      <p:origin x="0" y="0"/>
    </p:cViewPr>
  </p:sorterViewPr>
  <p:notesViewPr>
    <p:cSldViewPr snapToGrid="0">
      <p:cViewPr varScale="1">
        <p:scale>
          <a:sx n="57" d="100"/>
          <a:sy n="57" d="100"/>
        </p:scale>
        <p:origin x="-1692" y="-78"/>
      </p:cViewPr>
      <p:guideLst>
        <p:guide orient="horz" pos="2217"/>
        <p:guide pos="289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solidFill>
          <a:schemeClr val="bg1"/>
        </a:solidFill>
      </c:spPr>
    </c:floor>
    <c:sideWall>
      <c:thickness val="0"/>
    </c:sideWall>
    <c:backWall>
      <c:thickness val="0"/>
    </c:backWall>
    <c:plotArea>
      <c:layout/>
      <c:bar3DChart>
        <c:barDir val="col"/>
        <c:grouping val="clustered"/>
        <c:varyColors val="0"/>
        <c:ser>
          <c:idx val="0"/>
          <c:order val="0"/>
          <c:tx>
            <c:v>non DAT 2009</c:v>
          </c:tx>
          <c:spPr>
            <a:solidFill>
              <a:srgbClr val="FF0000"/>
            </a:solidFill>
            <a:scene3d>
              <a:camera prst="orthographicFront"/>
              <a:lightRig rig="threePt" dir="t"/>
            </a:scene3d>
            <a:sp3d>
              <a:bevelT/>
            </a:sp3d>
          </c:spPr>
          <c:invertIfNegative val="0"/>
          <c:dPt>
            <c:idx val="1"/>
            <c:invertIfNegative val="0"/>
            <c:bubble3D val="0"/>
            <c:spPr>
              <a:solidFill>
                <a:srgbClr val="FF0000"/>
              </a:solidFill>
              <a:ln>
                <a:solidFill>
                  <a:schemeClr val="bg1"/>
                </a:solidFill>
              </a:ln>
              <a:scene3d>
                <a:camera prst="orthographicFront"/>
                <a:lightRig rig="threePt" dir="t"/>
              </a:scene3d>
              <a:sp3d>
                <a:bevelT/>
              </a:sp3d>
            </c:spPr>
          </c:dPt>
          <c:dLbls>
            <c:txPr>
              <a:bodyPr/>
              <a:lstStyle/>
              <a:p>
                <a:pPr>
                  <a:defRPr sz="1400" baseline="0">
                    <a:solidFill>
                      <a:schemeClr val="bg1"/>
                    </a:solidFill>
                  </a:defRPr>
                </a:pPr>
                <a:endParaRPr lang="en-US"/>
              </a:p>
            </c:txPr>
            <c:showLegendKey val="0"/>
            <c:showVal val="1"/>
            <c:showCatName val="0"/>
            <c:showSerName val="0"/>
            <c:showPercent val="0"/>
            <c:showBubbleSize val="0"/>
            <c:showLeaderLines val="0"/>
          </c:dLbls>
          <c:cat>
            <c:strRef>
              <c:f>Sheet1!$A$4:$B$4</c:f>
              <c:strCache>
                <c:ptCount val="2"/>
                <c:pt idx="0">
                  <c:v>People </c:v>
                </c:pt>
                <c:pt idx="1">
                  <c:v>Hours</c:v>
                </c:pt>
              </c:strCache>
            </c:strRef>
          </c:cat>
          <c:val>
            <c:numRef>
              <c:f>Sheet1!$A$5:$B$5</c:f>
              <c:numCache>
                <c:formatCode>General</c:formatCode>
                <c:ptCount val="2"/>
                <c:pt idx="0">
                  <c:v>4</c:v>
                </c:pt>
                <c:pt idx="1">
                  <c:v>32</c:v>
                </c:pt>
              </c:numCache>
            </c:numRef>
          </c:val>
        </c:ser>
        <c:ser>
          <c:idx val="1"/>
          <c:order val="1"/>
          <c:tx>
            <c:v>DAT 2011</c:v>
          </c:tx>
          <c:spPr>
            <a:solidFill>
              <a:srgbClr val="00FF00"/>
            </a:solidFill>
            <a:scene3d>
              <a:camera prst="orthographicFront"/>
              <a:lightRig rig="threePt" dir="t"/>
            </a:scene3d>
            <a:sp3d>
              <a:bevelT/>
            </a:sp3d>
          </c:spPr>
          <c:invertIfNegative val="0"/>
          <c:dLbls>
            <c:txPr>
              <a:bodyPr/>
              <a:lstStyle/>
              <a:p>
                <a:pPr>
                  <a:defRPr sz="1400" baseline="0">
                    <a:solidFill>
                      <a:schemeClr val="bg1"/>
                    </a:solidFill>
                  </a:defRPr>
                </a:pPr>
                <a:endParaRPr lang="en-US"/>
              </a:p>
            </c:txPr>
            <c:showLegendKey val="0"/>
            <c:showVal val="1"/>
            <c:showCatName val="0"/>
            <c:showSerName val="0"/>
            <c:showPercent val="0"/>
            <c:showBubbleSize val="0"/>
            <c:showLeaderLines val="0"/>
          </c:dLbls>
          <c:cat>
            <c:strRef>
              <c:f>Sheet1!$A$4:$B$4</c:f>
              <c:strCache>
                <c:ptCount val="2"/>
                <c:pt idx="0">
                  <c:v>People </c:v>
                </c:pt>
                <c:pt idx="1">
                  <c:v>Hours</c:v>
                </c:pt>
              </c:strCache>
            </c:strRef>
          </c:cat>
          <c:val>
            <c:numRef>
              <c:f>Sheet1!$A$6:$B$6</c:f>
              <c:numCache>
                <c:formatCode>General</c:formatCode>
                <c:ptCount val="2"/>
                <c:pt idx="0">
                  <c:v>2</c:v>
                </c:pt>
                <c:pt idx="1">
                  <c:v>14</c:v>
                </c:pt>
              </c:numCache>
            </c:numRef>
          </c:val>
        </c:ser>
        <c:dLbls>
          <c:showLegendKey val="0"/>
          <c:showVal val="0"/>
          <c:showCatName val="0"/>
          <c:showSerName val="0"/>
          <c:showPercent val="0"/>
          <c:showBubbleSize val="0"/>
        </c:dLbls>
        <c:gapWidth val="150"/>
        <c:shape val="box"/>
        <c:axId val="172386944"/>
        <c:axId val="172392832"/>
        <c:axId val="0"/>
      </c:bar3DChart>
      <c:catAx>
        <c:axId val="172386944"/>
        <c:scaling>
          <c:orientation val="minMax"/>
        </c:scaling>
        <c:delete val="0"/>
        <c:axPos val="b"/>
        <c:majorTickMark val="out"/>
        <c:minorTickMark val="none"/>
        <c:tickLblPos val="nextTo"/>
        <c:spPr>
          <a:ln>
            <a:solidFill>
              <a:schemeClr val="bg1"/>
            </a:solidFill>
          </a:ln>
        </c:spPr>
        <c:txPr>
          <a:bodyPr/>
          <a:lstStyle/>
          <a:p>
            <a:pPr>
              <a:defRPr sz="1400" baseline="0">
                <a:solidFill>
                  <a:schemeClr val="bg1"/>
                </a:solidFill>
              </a:defRPr>
            </a:pPr>
            <a:endParaRPr lang="en-US"/>
          </a:p>
        </c:txPr>
        <c:crossAx val="172392832"/>
        <c:crosses val="autoZero"/>
        <c:auto val="1"/>
        <c:lblAlgn val="ctr"/>
        <c:lblOffset val="100"/>
        <c:noMultiLvlLbl val="0"/>
      </c:catAx>
      <c:valAx>
        <c:axId val="172392832"/>
        <c:scaling>
          <c:orientation val="minMax"/>
        </c:scaling>
        <c:delete val="0"/>
        <c:axPos val="l"/>
        <c:majorGridlines>
          <c:spPr>
            <a:ln>
              <a:solidFill>
                <a:schemeClr val="bg1"/>
              </a:solidFill>
            </a:ln>
          </c:spPr>
        </c:majorGridlines>
        <c:numFmt formatCode="General" sourceLinked="1"/>
        <c:majorTickMark val="out"/>
        <c:minorTickMark val="none"/>
        <c:tickLblPos val="nextTo"/>
        <c:spPr>
          <a:ln>
            <a:solidFill>
              <a:schemeClr val="bg1"/>
            </a:solidFill>
          </a:ln>
        </c:spPr>
        <c:txPr>
          <a:bodyPr/>
          <a:lstStyle/>
          <a:p>
            <a:pPr>
              <a:defRPr sz="1400" baseline="0">
                <a:solidFill>
                  <a:schemeClr val="bg1"/>
                </a:solidFill>
              </a:defRPr>
            </a:pPr>
            <a:endParaRPr lang="en-US"/>
          </a:p>
        </c:txPr>
        <c:crossAx val="172386944"/>
        <c:crosses val="autoZero"/>
        <c:crossBetween val="between"/>
      </c:valAx>
    </c:plotArea>
    <c:legend>
      <c:legendPos val="r"/>
      <c:legendEntry>
        <c:idx val="0"/>
        <c:txPr>
          <a:bodyPr/>
          <a:lstStyle/>
          <a:p>
            <a:pPr>
              <a:defRPr sz="1400" baseline="0">
                <a:solidFill>
                  <a:schemeClr val="bg1"/>
                </a:solidFill>
              </a:defRPr>
            </a:pPr>
            <a:endParaRPr lang="en-US"/>
          </a:p>
        </c:txPr>
      </c:legendEntry>
      <c:legendEntry>
        <c:idx val="1"/>
        <c:txPr>
          <a:bodyPr/>
          <a:lstStyle/>
          <a:p>
            <a:pPr>
              <a:defRPr sz="1400" baseline="0">
                <a:solidFill>
                  <a:schemeClr val="bg1"/>
                </a:solidFill>
              </a:defRPr>
            </a:pPr>
            <a:endParaRPr lang="en-US"/>
          </a:p>
        </c:txPr>
      </c:legendEntry>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C810C-3930-489A-B67B-8DE6EA9A5F8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95AB4E4-5D74-4E24-A904-79316E3425C1}">
      <dgm:prSet phldrT="[Text]" custT="1"/>
      <dgm:spPr>
        <a:solidFill>
          <a:srgbClr val="00B0F0"/>
        </a:solidFill>
      </dgm:spPr>
      <dgm:t>
        <a:bodyPr/>
        <a:lstStyle/>
        <a:p>
          <a:r>
            <a:rPr lang="en-US" sz="1600" dirty="0" smtClean="0"/>
            <a:t>June 2005</a:t>
          </a:r>
          <a:endParaRPr lang="en-US" sz="1600" dirty="0"/>
        </a:p>
      </dgm:t>
    </dgm:pt>
    <dgm:pt modelId="{893A9027-F125-4238-AEB3-71C9B8CFF03C}" type="parTrans" cxnId="{75F199F6-3EAA-4F8E-AD18-FB4E65667A78}">
      <dgm:prSet/>
      <dgm:spPr/>
      <dgm:t>
        <a:bodyPr/>
        <a:lstStyle/>
        <a:p>
          <a:endParaRPr lang="en-US"/>
        </a:p>
      </dgm:t>
    </dgm:pt>
    <dgm:pt modelId="{A714C9EB-CA23-4B16-8923-65D29B1AF002}" type="sibTrans" cxnId="{75F199F6-3EAA-4F8E-AD18-FB4E65667A78}">
      <dgm:prSet/>
      <dgm:spPr/>
      <dgm:t>
        <a:bodyPr/>
        <a:lstStyle/>
        <a:p>
          <a:endParaRPr lang="en-US"/>
        </a:p>
      </dgm:t>
    </dgm:pt>
    <dgm:pt modelId="{0984EAF3-4614-4CB0-8CC5-F3E569E5242D}">
      <dgm:prSet phldrT="[Text]"/>
      <dgm:spPr>
        <a:solidFill>
          <a:srgbClr val="00B0F0"/>
        </a:solidFill>
      </dgm:spPr>
      <dgm:t>
        <a:bodyPr/>
        <a:lstStyle/>
        <a:p>
          <a:r>
            <a:rPr lang="en-US" dirty="0" smtClean="0"/>
            <a:t>Initial Development with handheld GPS</a:t>
          </a:r>
          <a:endParaRPr lang="en-US" dirty="0"/>
        </a:p>
      </dgm:t>
    </dgm:pt>
    <dgm:pt modelId="{F82973F7-E383-4C15-923F-120819A1B672}" type="parTrans" cxnId="{31584DFB-069F-4D8A-B6E3-46A94F72DCCC}">
      <dgm:prSet/>
      <dgm:spPr/>
      <dgm:t>
        <a:bodyPr/>
        <a:lstStyle/>
        <a:p>
          <a:endParaRPr lang="en-US"/>
        </a:p>
      </dgm:t>
    </dgm:pt>
    <dgm:pt modelId="{3D1449A0-1C1F-428E-908C-3BBA286BE417}" type="sibTrans" cxnId="{31584DFB-069F-4D8A-B6E3-46A94F72DCCC}">
      <dgm:prSet/>
      <dgm:spPr/>
      <dgm:t>
        <a:bodyPr/>
        <a:lstStyle/>
        <a:p>
          <a:endParaRPr lang="en-US"/>
        </a:p>
      </dgm:t>
    </dgm:pt>
    <dgm:pt modelId="{668113BD-0387-4069-80D4-A41139AC55F9}">
      <dgm:prSet phldrT="[Text]" custT="1"/>
      <dgm:spPr>
        <a:solidFill>
          <a:srgbClr val="00B0F0"/>
        </a:solidFill>
      </dgm:spPr>
      <dgm:t>
        <a:bodyPr/>
        <a:lstStyle/>
        <a:p>
          <a:r>
            <a:rPr lang="en-US" sz="1600" dirty="0" smtClean="0"/>
            <a:t>April 2007</a:t>
          </a:r>
          <a:endParaRPr lang="en-US" sz="1600" dirty="0"/>
        </a:p>
      </dgm:t>
    </dgm:pt>
    <dgm:pt modelId="{D84769BD-A213-4656-87F7-BD149099D531}" type="parTrans" cxnId="{6FEDA212-F0E9-41DC-8AE2-640E7FAE687A}">
      <dgm:prSet/>
      <dgm:spPr/>
      <dgm:t>
        <a:bodyPr/>
        <a:lstStyle/>
        <a:p>
          <a:endParaRPr lang="en-US"/>
        </a:p>
      </dgm:t>
    </dgm:pt>
    <dgm:pt modelId="{54609189-7973-4B21-B9F2-364F9091ABC6}" type="sibTrans" cxnId="{6FEDA212-F0E9-41DC-8AE2-640E7FAE687A}">
      <dgm:prSet/>
      <dgm:spPr/>
      <dgm:t>
        <a:bodyPr/>
        <a:lstStyle/>
        <a:p>
          <a:endParaRPr lang="en-US"/>
        </a:p>
      </dgm:t>
    </dgm:pt>
    <dgm:pt modelId="{E40FE355-2DC4-4259-AC67-E98A6572D359}">
      <dgm:prSet phldrT="[Text]"/>
      <dgm:spPr>
        <a:solidFill>
          <a:srgbClr val="00B0F0"/>
        </a:solidFill>
      </dgm:spPr>
      <dgm:t>
        <a:bodyPr/>
        <a:lstStyle/>
        <a:p>
          <a:r>
            <a:rPr lang="en-US" dirty="0" smtClean="0"/>
            <a:t>Application for laptops added to toolkit</a:t>
          </a:r>
          <a:endParaRPr lang="en-US" dirty="0"/>
        </a:p>
      </dgm:t>
    </dgm:pt>
    <dgm:pt modelId="{546EF339-5E41-4347-B07B-238380CFD8B2}" type="parTrans" cxnId="{93120C42-D486-44F8-91F9-75A47A8C71E9}">
      <dgm:prSet/>
      <dgm:spPr/>
      <dgm:t>
        <a:bodyPr/>
        <a:lstStyle/>
        <a:p>
          <a:endParaRPr lang="en-US"/>
        </a:p>
      </dgm:t>
    </dgm:pt>
    <dgm:pt modelId="{4B068421-299A-4575-9326-9C7D145138ED}" type="sibTrans" cxnId="{93120C42-D486-44F8-91F9-75A47A8C71E9}">
      <dgm:prSet/>
      <dgm:spPr/>
      <dgm:t>
        <a:bodyPr/>
        <a:lstStyle/>
        <a:p>
          <a:endParaRPr lang="en-US"/>
        </a:p>
      </dgm:t>
    </dgm:pt>
    <dgm:pt modelId="{119EF124-259C-4C9D-AF4A-D0106F7450DB}">
      <dgm:prSet phldrT="[Text]" custT="1"/>
      <dgm:spPr>
        <a:solidFill>
          <a:srgbClr val="00B0F0"/>
        </a:solidFill>
      </dgm:spPr>
      <dgm:t>
        <a:bodyPr/>
        <a:lstStyle/>
        <a:p>
          <a:r>
            <a:rPr lang="en-US" sz="1600" dirty="0" smtClean="0"/>
            <a:t>August 2008</a:t>
          </a:r>
          <a:endParaRPr lang="en-US" sz="1600" dirty="0"/>
        </a:p>
      </dgm:t>
    </dgm:pt>
    <dgm:pt modelId="{41FDADD9-97F6-4338-82D0-65184F5F8EED}" type="parTrans" cxnId="{6F6321A7-37F1-4D92-8679-7029AFE90B77}">
      <dgm:prSet/>
      <dgm:spPr/>
      <dgm:t>
        <a:bodyPr/>
        <a:lstStyle/>
        <a:p>
          <a:endParaRPr lang="en-US"/>
        </a:p>
      </dgm:t>
    </dgm:pt>
    <dgm:pt modelId="{0BC5B3BB-4A16-43F4-8912-C5412DB0FC47}" type="sibTrans" cxnId="{6F6321A7-37F1-4D92-8679-7029AFE90B77}">
      <dgm:prSet/>
      <dgm:spPr/>
      <dgm:t>
        <a:bodyPr/>
        <a:lstStyle/>
        <a:p>
          <a:endParaRPr lang="en-US"/>
        </a:p>
      </dgm:t>
    </dgm:pt>
    <dgm:pt modelId="{3103F48F-E21A-48F2-BBFF-05B60528A15B}">
      <dgm:prSet phldrT="[Text]"/>
      <dgm:spPr>
        <a:solidFill>
          <a:srgbClr val="00B0F0"/>
        </a:solidFill>
      </dgm:spPr>
      <dgm:t>
        <a:bodyPr/>
        <a:lstStyle/>
        <a:p>
          <a:r>
            <a:rPr lang="en-US" dirty="0" smtClean="0"/>
            <a:t>Application for Blackberry Mobile Phones Developed</a:t>
          </a:r>
          <a:endParaRPr lang="en-US" dirty="0"/>
        </a:p>
      </dgm:t>
    </dgm:pt>
    <dgm:pt modelId="{2D1A89D6-B073-4ADD-AB88-C77A7A999DA8}" type="parTrans" cxnId="{1C2E7AB6-1A0A-48E4-A810-C4B2C5E2B20A}">
      <dgm:prSet/>
      <dgm:spPr/>
      <dgm:t>
        <a:bodyPr/>
        <a:lstStyle/>
        <a:p>
          <a:endParaRPr lang="en-US"/>
        </a:p>
      </dgm:t>
    </dgm:pt>
    <dgm:pt modelId="{0C38E882-67BD-45D7-BA9F-CD25C2597593}" type="sibTrans" cxnId="{1C2E7AB6-1A0A-48E4-A810-C4B2C5E2B20A}">
      <dgm:prSet/>
      <dgm:spPr/>
      <dgm:t>
        <a:bodyPr/>
        <a:lstStyle/>
        <a:p>
          <a:endParaRPr lang="en-US"/>
        </a:p>
      </dgm:t>
    </dgm:pt>
    <dgm:pt modelId="{7968929D-6918-4270-A2EB-42BD6645330F}">
      <dgm:prSet phldrT="[Text]" custT="1"/>
      <dgm:spPr>
        <a:solidFill>
          <a:srgbClr val="00B0F0"/>
        </a:solidFill>
      </dgm:spPr>
      <dgm:t>
        <a:bodyPr/>
        <a:lstStyle/>
        <a:p>
          <a:r>
            <a:rPr lang="en-US" sz="1600" dirty="0" smtClean="0"/>
            <a:t>June 2009</a:t>
          </a:r>
          <a:endParaRPr lang="en-US" sz="1600" dirty="0"/>
        </a:p>
      </dgm:t>
    </dgm:pt>
    <dgm:pt modelId="{594FAE35-BAEA-4C24-89B9-F0433598163A}" type="parTrans" cxnId="{9E7CDC2F-B195-4DC5-857C-580FAE9E16E9}">
      <dgm:prSet/>
      <dgm:spPr/>
      <dgm:t>
        <a:bodyPr/>
        <a:lstStyle/>
        <a:p>
          <a:endParaRPr lang="en-US"/>
        </a:p>
      </dgm:t>
    </dgm:pt>
    <dgm:pt modelId="{E7463377-A435-4E56-9E64-6AB3E78E8619}" type="sibTrans" cxnId="{9E7CDC2F-B195-4DC5-857C-580FAE9E16E9}">
      <dgm:prSet/>
      <dgm:spPr/>
      <dgm:t>
        <a:bodyPr/>
        <a:lstStyle/>
        <a:p>
          <a:endParaRPr lang="en-US"/>
        </a:p>
      </dgm:t>
    </dgm:pt>
    <dgm:pt modelId="{9E1E5CC7-5157-4E38-A7DC-BD9E5348E538}">
      <dgm:prSet phldrT="[Text]"/>
      <dgm:spPr>
        <a:solidFill>
          <a:srgbClr val="00B0F0"/>
        </a:solidFill>
      </dgm:spPr>
      <dgm:t>
        <a:bodyPr/>
        <a:lstStyle/>
        <a:p>
          <a:r>
            <a:rPr lang="en-US" dirty="0" smtClean="0"/>
            <a:t>OSIP Gate 1 Approval</a:t>
          </a:r>
          <a:endParaRPr lang="en-US" dirty="0"/>
        </a:p>
      </dgm:t>
    </dgm:pt>
    <dgm:pt modelId="{4620A4E1-F3EA-4C0D-BB9D-288A9E400628}" type="parTrans" cxnId="{3B4DDFE3-C115-49B9-9295-C993B127A62A}">
      <dgm:prSet/>
      <dgm:spPr/>
      <dgm:t>
        <a:bodyPr/>
        <a:lstStyle/>
        <a:p>
          <a:endParaRPr lang="en-US"/>
        </a:p>
      </dgm:t>
    </dgm:pt>
    <dgm:pt modelId="{282253BC-BAAA-411C-8DD0-2D63DB40EA5F}" type="sibTrans" cxnId="{3B4DDFE3-C115-49B9-9295-C993B127A62A}">
      <dgm:prSet/>
      <dgm:spPr/>
      <dgm:t>
        <a:bodyPr/>
        <a:lstStyle/>
        <a:p>
          <a:endParaRPr lang="en-US"/>
        </a:p>
      </dgm:t>
    </dgm:pt>
    <dgm:pt modelId="{12F84F3C-E926-4ACF-8638-547C01DE1DD6}">
      <dgm:prSet phldrT="[Text]" custT="1"/>
      <dgm:spPr>
        <a:solidFill>
          <a:srgbClr val="00B0F0"/>
        </a:solidFill>
      </dgm:spPr>
      <dgm:t>
        <a:bodyPr/>
        <a:lstStyle/>
        <a:p>
          <a:r>
            <a:rPr lang="en-US" sz="1600" dirty="0" smtClean="0"/>
            <a:t>July 2009</a:t>
          </a:r>
          <a:endParaRPr lang="en-US" sz="1600" dirty="0"/>
        </a:p>
      </dgm:t>
    </dgm:pt>
    <dgm:pt modelId="{0EE1C44E-224D-4CF7-AAF9-65BE4BD40AC9}" type="parTrans" cxnId="{04F0AA2D-2907-4ABB-A3AB-14B41ED0ECD9}">
      <dgm:prSet/>
      <dgm:spPr/>
      <dgm:t>
        <a:bodyPr/>
        <a:lstStyle/>
        <a:p>
          <a:endParaRPr lang="en-US"/>
        </a:p>
      </dgm:t>
    </dgm:pt>
    <dgm:pt modelId="{6876BC36-B575-44D0-8712-E1C1AD608D51}" type="sibTrans" cxnId="{04F0AA2D-2907-4ABB-A3AB-14B41ED0ECD9}">
      <dgm:prSet/>
      <dgm:spPr/>
      <dgm:t>
        <a:bodyPr/>
        <a:lstStyle/>
        <a:p>
          <a:endParaRPr lang="en-US"/>
        </a:p>
      </dgm:t>
    </dgm:pt>
    <dgm:pt modelId="{F51241AD-6F9E-4906-9188-DE5E6D8DF123}">
      <dgm:prSet phldrT="[Text]"/>
      <dgm:spPr>
        <a:solidFill>
          <a:srgbClr val="00B0F0"/>
        </a:solidFill>
      </dgm:spPr>
      <dgm:t>
        <a:bodyPr/>
        <a:lstStyle/>
        <a:p>
          <a:r>
            <a:rPr lang="en-US" dirty="0" smtClean="0"/>
            <a:t>Field Testing for Laptop Prototype</a:t>
          </a:r>
          <a:endParaRPr lang="en-US" dirty="0"/>
        </a:p>
      </dgm:t>
    </dgm:pt>
    <dgm:pt modelId="{F102D361-4043-4792-B5E0-FDFCCF81CA2A}" type="parTrans" cxnId="{9F99C6E8-E7C9-48B2-8118-8CA8C2D9D2C9}">
      <dgm:prSet/>
      <dgm:spPr/>
      <dgm:t>
        <a:bodyPr/>
        <a:lstStyle/>
        <a:p>
          <a:endParaRPr lang="en-US"/>
        </a:p>
      </dgm:t>
    </dgm:pt>
    <dgm:pt modelId="{52FB4B81-C4F3-47E2-91D8-C450969E58FB}" type="sibTrans" cxnId="{9F99C6E8-E7C9-48B2-8118-8CA8C2D9D2C9}">
      <dgm:prSet/>
      <dgm:spPr/>
      <dgm:t>
        <a:bodyPr/>
        <a:lstStyle/>
        <a:p>
          <a:endParaRPr lang="en-US"/>
        </a:p>
      </dgm:t>
    </dgm:pt>
    <dgm:pt modelId="{98EB6A0D-D9BD-4B46-B212-806EAC12BEEB}">
      <dgm:prSet phldrT="[Text]" custT="1"/>
      <dgm:spPr>
        <a:solidFill>
          <a:srgbClr val="00B0F0"/>
        </a:solidFill>
      </dgm:spPr>
      <dgm:t>
        <a:bodyPr/>
        <a:lstStyle/>
        <a:p>
          <a:r>
            <a:rPr lang="en-US" sz="1600" dirty="0" smtClean="0"/>
            <a:t>October 2009</a:t>
          </a:r>
          <a:endParaRPr lang="en-US" sz="1600" dirty="0"/>
        </a:p>
      </dgm:t>
    </dgm:pt>
    <dgm:pt modelId="{61153B12-4F60-4BAA-B210-E8336C7B816E}" type="parTrans" cxnId="{967FA16E-E852-4546-817B-B6676989397D}">
      <dgm:prSet/>
      <dgm:spPr/>
      <dgm:t>
        <a:bodyPr/>
        <a:lstStyle/>
        <a:p>
          <a:endParaRPr lang="en-US"/>
        </a:p>
      </dgm:t>
    </dgm:pt>
    <dgm:pt modelId="{CC154474-69A6-4E0F-A570-525E637E8BFF}" type="sibTrans" cxnId="{967FA16E-E852-4546-817B-B6676989397D}">
      <dgm:prSet/>
      <dgm:spPr/>
      <dgm:t>
        <a:bodyPr/>
        <a:lstStyle/>
        <a:p>
          <a:endParaRPr lang="en-US"/>
        </a:p>
      </dgm:t>
    </dgm:pt>
    <dgm:pt modelId="{4F541A08-32C6-4F6F-ABCF-F07DA022651D}">
      <dgm:prSet phldrT="[Text]"/>
      <dgm:spPr>
        <a:solidFill>
          <a:srgbClr val="00B0F0"/>
        </a:solidFill>
      </dgm:spPr>
      <dgm:t>
        <a:bodyPr/>
        <a:lstStyle/>
        <a:p>
          <a:r>
            <a:rPr lang="en-US" dirty="0" smtClean="0"/>
            <a:t>Field Testing for Mobile Phone Prototype</a:t>
          </a:r>
          <a:endParaRPr lang="en-US" dirty="0"/>
        </a:p>
      </dgm:t>
    </dgm:pt>
    <dgm:pt modelId="{13C569BC-92C0-402E-B926-FD3B1D2E0279}" type="parTrans" cxnId="{AE2BD982-F83A-4906-ACC4-5738EF987035}">
      <dgm:prSet/>
      <dgm:spPr/>
      <dgm:t>
        <a:bodyPr/>
        <a:lstStyle/>
        <a:p>
          <a:endParaRPr lang="en-US"/>
        </a:p>
      </dgm:t>
    </dgm:pt>
    <dgm:pt modelId="{5591231D-DD1E-4497-A893-2FA7FC18EDC5}" type="sibTrans" cxnId="{AE2BD982-F83A-4906-ACC4-5738EF987035}">
      <dgm:prSet/>
      <dgm:spPr/>
      <dgm:t>
        <a:bodyPr/>
        <a:lstStyle/>
        <a:p>
          <a:endParaRPr lang="en-US"/>
        </a:p>
      </dgm:t>
    </dgm:pt>
    <dgm:pt modelId="{79E4E901-375E-40E8-93E4-E0E9201169F8}">
      <dgm:prSet phldrT="[Text]" custT="1"/>
      <dgm:spPr>
        <a:solidFill>
          <a:srgbClr val="00B0F0"/>
        </a:solidFill>
      </dgm:spPr>
      <dgm:t>
        <a:bodyPr/>
        <a:lstStyle/>
        <a:p>
          <a:r>
            <a:rPr lang="en-US" sz="1800" dirty="0" smtClean="0"/>
            <a:t>June 2011</a:t>
          </a:r>
          <a:endParaRPr lang="en-US" sz="1800" dirty="0"/>
        </a:p>
      </dgm:t>
    </dgm:pt>
    <dgm:pt modelId="{CFD82EC9-045B-4E8A-A604-E3116636B24C}" type="parTrans" cxnId="{146471A9-2C8B-4339-96A2-0662132F58A3}">
      <dgm:prSet/>
      <dgm:spPr/>
      <dgm:t>
        <a:bodyPr/>
        <a:lstStyle/>
        <a:p>
          <a:endParaRPr lang="en-US"/>
        </a:p>
      </dgm:t>
    </dgm:pt>
    <dgm:pt modelId="{FBA62F98-FC59-4A52-B7B5-168C75929D55}" type="sibTrans" cxnId="{146471A9-2C8B-4339-96A2-0662132F58A3}">
      <dgm:prSet/>
      <dgm:spPr/>
      <dgm:t>
        <a:bodyPr/>
        <a:lstStyle/>
        <a:p>
          <a:endParaRPr lang="en-US"/>
        </a:p>
      </dgm:t>
    </dgm:pt>
    <dgm:pt modelId="{DF9E98CF-05DF-49B2-A319-B564D3868434}">
      <dgm:prSet phldrT="[Text]"/>
      <dgm:spPr>
        <a:solidFill>
          <a:srgbClr val="00B0F0">
            <a:alpha val="90000"/>
          </a:srgbClr>
        </a:solidFill>
      </dgm:spPr>
      <dgm:t>
        <a:bodyPr/>
        <a:lstStyle/>
        <a:p>
          <a:r>
            <a:rPr lang="en-US" dirty="0" smtClean="0"/>
            <a:t>Business Case</a:t>
          </a:r>
          <a:endParaRPr lang="en-US" dirty="0"/>
        </a:p>
      </dgm:t>
    </dgm:pt>
    <dgm:pt modelId="{B241F968-DF4D-47E2-AD44-A40892624C9B}" type="parTrans" cxnId="{4F28712F-BE97-4566-84F1-55F2CCE147D2}">
      <dgm:prSet/>
      <dgm:spPr/>
      <dgm:t>
        <a:bodyPr/>
        <a:lstStyle/>
        <a:p>
          <a:endParaRPr lang="en-US"/>
        </a:p>
      </dgm:t>
    </dgm:pt>
    <dgm:pt modelId="{D2F759F7-DBE7-42CA-8E1C-2427CD69D55E}" type="sibTrans" cxnId="{4F28712F-BE97-4566-84F1-55F2CCE147D2}">
      <dgm:prSet/>
      <dgm:spPr/>
      <dgm:t>
        <a:bodyPr/>
        <a:lstStyle/>
        <a:p>
          <a:endParaRPr lang="en-US"/>
        </a:p>
      </dgm:t>
    </dgm:pt>
    <dgm:pt modelId="{233541DC-7557-437D-B235-C3C36B7AEEAC}">
      <dgm:prSet phldrT="[Text]"/>
      <dgm:spPr>
        <a:solidFill>
          <a:srgbClr val="00B0F0">
            <a:alpha val="90000"/>
          </a:srgbClr>
        </a:solidFill>
      </dgm:spPr>
      <dgm:t>
        <a:bodyPr/>
        <a:lstStyle/>
        <a:p>
          <a:r>
            <a:rPr lang="en-US" dirty="0" smtClean="0"/>
            <a:t>Project Plan Updated</a:t>
          </a:r>
          <a:endParaRPr lang="en-US" dirty="0"/>
        </a:p>
      </dgm:t>
    </dgm:pt>
    <dgm:pt modelId="{F5A56434-D666-40F5-8F26-7C83BA81BDFC}" type="parTrans" cxnId="{36D45646-769A-45F9-B280-D3F38DD23839}">
      <dgm:prSet/>
      <dgm:spPr/>
      <dgm:t>
        <a:bodyPr/>
        <a:lstStyle/>
        <a:p>
          <a:endParaRPr lang="en-US"/>
        </a:p>
      </dgm:t>
    </dgm:pt>
    <dgm:pt modelId="{8725EF81-B1DD-4900-A98A-B7D5D799846D}" type="sibTrans" cxnId="{36D45646-769A-45F9-B280-D3F38DD23839}">
      <dgm:prSet/>
      <dgm:spPr/>
      <dgm:t>
        <a:bodyPr/>
        <a:lstStyle/>
        <a:p>
          <a:endParaRPr lang="en-US"/>
        </a:p>
      </dgm:t>
    </dgm:pt>
    <dgm:pt modelId="{204B412B-78B7-484F-9651-53E7471B9C4B}">
      <dgm:prSet phldrT="[Text]"/>
      <dgm:spPr>
        <a:solidFill>
          <a:srgbClr val="00B0F0">
            <a:alpha val="90000"/>
          </a:srgbClr>
        </a:solidFill>
      </dgm:spPr>
      <dgm:t>
        <a:bodyPr/>
        <a:lstStyle/>
        <a:p>
          <a:r>
            <a:rPr lang="en-US" dirty="0" smtClean="0"/>
            <a:t>OSIP Gate 2 Approval</a:t>
          </a:r>
          <a:endParaRPr lang="en-US"/>
        </a:p>
      </dgm:t>
    </dgm:pt>
    <dgm:pt modelId="{3A463FC1-E0FE-4FB8-B291-86F013F49E40}" type="parTrans" cxnId="{98698A17-9D9A-481D-98C6-BBE894DE29CB}">
      <dgm:prSet/>
      <dgm:spPr/>
      <dgm:t>
        <a:bodyPr/>
        <a:lstStyle/>
        <a:p>
          <a:endParaRPr lang="en-US"/>
        </a:p>
      </dgm:t>
    </dgm:pt>
    <dgm:pt modelId="{93FE7C9E-678C-4A1F-8F2F-C4DB2ED8C6E1}" type="sibTrans" cxnId="{98698A17-9D9A-481D-98C6-BBE894DE29CB}">
      <dgm:prSet/>
      <dgm:spPr/>
      <dgm:t>
        <a:bodyPr/>
        <a:lstStyle/>
        <a:p>
          <a:endParaRPr lang="en-US"/>
        </a:p>
      </dgm:t>
    </dgm:pt>
    <dgm:pt modelId="{92F69C82-46E1-4448-AB51-63A8687E7BEC}" type="pres">
      <dgm:prSet presAssocID="{70FC810C-3930-489A-B67B-8DE6EA9A5F89}" presName="Name0" presStyleCnt="0">
        <dgm:presLayoutVars>
          <dgm:chPref val="3"/>
          <dgm:dir/>
          <dgm:animLvl val="lvl"/>
          <dgm:resizeHandles/>
        </dgm:presLayoutVars>
      </dgm:prSet>
      <dgm:spPr/>
      <dgm:t>
        <a:bodyPr/>
        <a:lstStyle/>
        <a:p>
          <a:endParaRPr lang="en-US"/>
        </a:p>
      </dgm:t>
    </dgm:pt>
    <dgm:pt modelId="{E38199DC-1543-4F93-98B9-000117424977}" type="pres">
      <dgm:prSet presAssocID="{595AB4E4-5D74-4E24-A904-79316E3425C1}" presName="horFlow" presStyleCnt="0"/>
      <dgm:spPr/>
    </dgm:pt>
    <dgm:pt modelId="{A850126B-13F8-4839-9191-108D9CD03175}" type="pres">
      <dgm:prSet presAssocID="{595AB4E4-5D74-4E24-A904-79316E3425C1}" presName="bigChev" presStyleLbl="node1" presStyleIdx="0" presStyleCnt="7"/>
      <dgm:spPr/>
      <dgm:t>
        <a:bodyPr/>
        <a:lstStyle/>
        <a:p>
          <a:endParaRPr lang="en-US"/>
        </a:p>
      </dgm:t>
    </dgm:pt>
    <dgm:pt modelId="{333B0C17-0391-4701-8A00-1A6D9C9F491B}" type="pres">
      <dgm:prSet presAssocID="{F82973F7-E383-4C15-923F-120819A1B672}" presName="parTrans" presStyleCnt="0"/>
      <dgm:spPr/>
    </dgm:pt>
    <dgm:pt modelId="{1B7343BE-7F78-4FE9-9861-303CDC9EDF37}" type="pres">
      <dgm:prSet presAssocID="{0984EAF3-4614-4CB0-8CC5-F3E569E5242D}" presName="node" presStyleLbl="alignAccFollowNode1" presStyleIdx="0" presStyleCnt="9">
        <dgm:presLayoutVars>
          <dgm:bulletEnabled val="1"/>
        </dgm:presLayoutVars>
      </dgm:prSet>
      <dgm:spPr/>
      <dgm:t>
        <a:bodyPr/>
        <a:lstStyle/>
        <a:p>
          <a:endParaRPr lang="en-US"/>
        </a:p>
      </dgm:t>
    </dgm:pt>
    <dgm:pt modelId="{1AD6C5B2-354C-4378-8C32-4765D800256D}" type="pres">
      <dgm:prSet presAssocID="{595AB4E4-5D74-4E24-A904-79316E3425C1}" presName="vSp" presStyleCnt="0"/>
      <dgm:spPr/>
    </dgm:pt>
    <dgm:pt modelId="{ADCE74D6-49EB-4951-960A-7755E478D612}" type="pres">
      <dgm:prSet presAssocID="{668113BD-0387-4069-80D4-A41139AC55F9}" presName="horFlow" presStyleCnt="0"/>
      <dgm:spPr/>
    </dgm:pt>
    <dgm:pt modelId="{0832DC3C-515B-4696-9D3F-37866CEC9A8C}" type="pres">
      <dgm:prSet presAssocID="{668113BD-0387-4069-80D4-A41139AC55F9}" presName="bigChev" presStyleLbl="node1" presStyleIdx="1" presStyleCnt="7"/>
      <dgm:spPr/>
      <dgm:t>
        <a:bodyPr/>
        <a:lstStyle/>
        <a:p>
          <a:endParaRPr lang="en-US"/>
        </a:p>
      </dgm:t>
    </dgm:pt>
    <dgm:pt modelId="{D256B8BB-0631-4BE8-8C2B-7FE7791803C1}" type="pres">
      <dgm:prSet presAssocID="{546EF339-5E41-4347-B07B-238380CFD8B2}" presName="parTrans" presStyleCnt="0"/>
      <dgm:spPr/>
    </dgm:pt>
    <dgm:pt modelId="{0D3F00CB-F76A-4690-A20A-C3EDB956AE8C}" type="pres">
      <dgm:prSet presAssocID="{E40FE355-2DC4-4259-AC67-E98A6572D359}" presName="node" presStyleLbl="alignAccFollowNode1" presStyleIdx="1" presStyleCnt="9">
        <dgm:presLayoutVars>
          <dgm:bulletEnabled val="1"/>
        </dgm:presLayoutVars>
      </dgm:prSet>
      <dgm:spPr/>
      <dgm:t>
        <a:bodyPr/>
        <a:lstStyle/>
        <a:p>
          <a:endParaRPr lang="en-US"/>
        </a:p>
      </dgm:t>
    </dgm:pt>
    <dgm:pt modelId="{000BADF6-7CD3-46CB-A33C-7C30B6DEBD68}" type="pres">
      <dgm:prSet presAssocID="{668113BD-0387-4069-80D4-A41139AC55F9}" presName="vSp" presStyleCnt="0"/>
      <dgm:spPr/>
    </dgm:pt>
    <dgm:pt modelId="{F13F1F97-7B4C-4FEB-B6BC-4DDE8935B577}" type="pres">
      <dgm:prSet presAssocID="{119EF124-259C-4C9D-AF4A-D0106F7450DB}" presName="horFlow" presStyleCnt="0"/>
      <dgm:spPr/>
    </dgm:pt>
    <dgm:pt modelId="{A71D44BB-3367-44CC-95A4-9250F66541AA}" type="pres">
      <dgm:prSet presAssocID="{119EF124-259C-4C9D-AF4A-D0106F7450DB}" presName="bigChev" presStyleLbl="node1" presStyleIdx="2" presStyleCnt="7"/>
      <dgm:spPr/>
      <dgm:t>
        <a:bodyPr/>
        <a:lstStyle/>
        <a:p>
          <a:endParaRPr lang="en-US"/>
        </a:p>
      </dgm:t>
    </dgm:pt>
    <dgm:pt modelId="{0EDE33A6-1191-418A-BF55-6B943E815FD2}" type="pres">
      <dgm:prSet presAssocID="{2D1A89D6-B073-4ADD-AB88-C77A7A999DA8}" presName="parTrans" presStyleCnt="0"/>
      <dgm:spPr/>
    </dgm:pt>
    <dgm:pt modelId="{F4C6FF18-9315-4D9F-B82D-9F721EFEB82D}" type="pres">
      <dgm:prSet presAssocID="{3103F48F-E21A-48F2-BBFF-05B60528A15B}" presName="node" presStyleLbl="alignAccFollowNode1" presStyleIdx="2" presStyleCnt="9">
        <dgm:presLayoutVars>
          <dgm:bulletEnabled val="1"/>
        </dgm:presLayoutVars>
      </dgm:prSet>
      <dgm:spPr/>
      <dgm:t>
        <a:bodyPr/>
        <a:lstStyle/>
        <a:p>
          <a:endParaRPr lang="en-US"/>
        </a:p>
      </dgm:t>
    </dgm:pt>
    <dgm:pt modelId="{72966844-1F94-4E04-B34E-70E9B71F31E7}" type="pres">
      <dgm:prSet presAssocID="{119EF124-259C-4C9D-AF4A-D0106F7450DB}" presName="vSp" presStyleCnt="0"/>
      <dgm:spPr/>
    </dgm:pt>
    <dgm:pt modelId="{76770F49-8BAD-4CDD-940B-18E8B46AB387}" type="pres">
      <dgm:prSet presAssocID="{7968929D-6918-4270-A2EB-42BD6645330F}" presName="horFlow" presStyleCnt="0"/>
      <dgm:spPr/>
    </dgm:pt>
    <dgm:pt modelId="{ED9264D3-EC7B-4C25-BBF5-B63C902B90CB}" type="pres">
      <dgm:prSet presAssocID="{7968929D-6918-4270-A2EB-42BD6645330F}" presName="bigChev" presStyleLbl="node1" presStyleIdx="3" presStyleCnt="7"/>
      <dgm:spPr/>
      <dgm:t>
        <a:bodyPr/>
        <a:lstStyle/>
        <a:p>
          <a:endParaRPr lang="en-US"/>
        </a:p>
      </dgm:t>
    </dgm:pt>
    <dgm:pt modelId="{E3395E61-F21B-42E8-AE95-064614FA6CED}" type="pres">
      <dgm:prSet presAssocID="{4620A4E1-F3EA-4C0D-BB9D-288A9E400628}" presName="parTrans" presStyleCnt="0"/>
      <dgm:spPr/>
    </dgm:pt>
    <dgm:pt modelId="{1721EA61-BEC9-4856-9597-B3A22306E896}" type="pres">
      <dgm:prSet presAssocID="{9E1E5CC7-5157-4E38-A7DC-BD9E5348E538}" presName="node" presStyleLbl="alignAccFollowNode1" presStyleIdx="3" presStyleCnt="9">
        <dgm:presLayoutVars>
          <dgm:bulletEnabled val="1"/>
        </dgm:presLayoutVars>
      </dgm:prSet>
      <dgm:spPr/>
      <dgm:t>
        <a:bodyPr/>
        <a:lstStyle/>
        <a:p>
          <a:endParaRPr lang="en-US"/>
        </a:p>
      </dgm:t>
    </dgm:pt>
    <dgm:pt modelId="{40DF3E1E-1C96-4F84-BB55-5E970B107B52}" type="pres">
      <dgm:prSet presAssocID="{7968929D-6918-4270-A2EB-42BD6645330F}" presName="vSp" presStyleCnt="0"/>
      <dgm:spPr/>
    </dgm:pt>
    <dgm:pt modelId="{BBF8E8BE-76D0-4A27-A63D-D2E54A4B3237}" type="pres">
      <dgm:prSet presAssocID="{12F84F3C-E926-4ACF-8638-547C01DE1DD6}" presName="horFlow" presStyleCnt="0"/>
      <dgm:spPr/>
    </dgm:pt>
    <dgm:pt modelId="{7BD9E00F-8E37-4B4D-89DA-CFB3CE22D9B9}" type="pres">
      <dgm:prSet presAssocID="{12F84F3C-E926-4ACF-8638-547C01DE1DD6}" presName="bigChev" presStyleLbl="node1" presStyleIdx="4" presStyleCnt="7"/>
      <dgm:spPr/>
      <dgm:t>
        <a:bodyPr/>
        <a:lstStyle/>
        <a:p>
          <a:endParaRPr lang="en-US"/>
        </a:p>
      </dgm:t>
    </dgm:pt>
    <dgm:pt modelId="{B464CF4D-62A8-4B6F-A6BD-7DDE383128E8}" type="pres">
      <dgm:prSet presAssocID="{F102D361-4043-4792-B5E0-FDFCCF81CA2A}" presName="parTrans" presStyleCnt="0"/>
      <dgm:spPr/>
    </dgm:pt>
    <dgm:pt modelId="{6B0AFF9F-F686-48DB-A9DF-F01DF40E349F}" type="pres">
      <dgm:prSet presAssocID="{F51241AD-6F9E-4906-9188-DE5E6D8DF123}" presName="node" presStyleLbl="alignAccFollowNode1" presStyleIdx="4" presStyleCnt="9">
        <dgm:presLayoutVars>
          <dgm:bulletEnabled val="1"/>
        </dgm:presLayoutVars>
      </dgm:prSet>
      <dgm:spPr/>
      <dgm:t>
        <a:bodyPr/>
        <a:lstStyle/>
        <a:p>
          <a:endParaRPr lang="en-US"/>
        </a:p>
      </dgm:t>
    </dgm:pt>
    <dgm:pt modelId="{08278BE4-BDF0-4829-8C9F-8F75BE4EF13C}" type="pres">
      <dgm:prSet presAssocID="{12F84F3C-E926-4ACF-8638-547C01DE1DD6}" presName="vSp" presStyleCnt="0"/>
      <dgm:spPr/>
    </dgm:pt>
    <dgm:pt modelId="{989043B6-B1D1-4ECB-B953-708B474C3957}" type="pres">
      <dgm:prSet presAssocID="{98EB6A0D-D9BD-4B46-B212-806EAC12BEEB}" presName="horFlow" presStyleCnt="0"/>
      <dgm:spPr/>
    </dgm:pt>
    <dgm:pt modelId="{EABCF4E4-604C-4D9D-B124-49D195E1CAFB}" type="pres">
      <dgm:prSet presAssocID="{98EB6A0D-D9BD-4B46-B212-806EAC12BEEB}" presName="bigChev" presStyleLbl="node1" presStyleIdx="5" presStyleCnt="7"/>
      <dgm:spPr/>
      <dgm:t>
        <a:bodyPr/>
        <a:lstStyle/>
        <a:p>
          <a:endParaRPr lang="en-US"/>
        </a:p>
      </dgm:t>
    </dgm:pt>
    <dgm:pt modelId="{E1C2C7EA-1304-4CBB-A175-1C3D49D5226C}" type="pres">
      <dgm:prSet presAssocID="{13C569BC-92C0-402E-B926-FD3B1D2E0279}" presName="parTrans" presStyleCnt="0"/>
      <dgm:spPr/>
    </dgm:pt>
    <dgm:pt modelId="{AD0FE75B-A415-43B1-A1D7-4FFBC7840301}" type="pres">
      <dgm:prSet presAssocID="{4F541A08-32C6-4F6F-ABCF-F07DA022651D}" presName="node" presStyleLbl="alignAccFollowNode1" presStyleIdx="5" presStyleCnt="9">
        <dgm:presLayoutVars>
          <dgm:bulletEnabled val="1"/>
        </dgm:presLayoutVars>
      </dgm:prSet>
      <dgm:spPr/>
      <dgm:t>
        <a:bodyPr/>
        <a:lstStyle/>
        <a:p>
          <a:endParaRPr lang="en-US"/>
        </a:p>
      </dgm:t>
    </dgm:pt>
    <dgm:pt modelId="{0405F56C-7819-40B7-848A-8C375E27D185}" type="pres">
      <dgm:prSet presAssocID="{98EB6A0D-D9BD-4B46-B212-806EAC12BEEB}" presName="vSp" presStyleCnt="0"/>
      <dgm:spPr/>
    </dgm:pt>
    <dgm:pt modelId="{BAEA629B-1916-4725-9BC0-EEBA63FB1A8A}" type="pres">
      <dgm:prSet presAssocID="{79E4E901-375E-40E8-93E4-E0E9201169F8}" presName="horFlow" presStyleCnt="0"/>
      <dgm:spPr/>
    </dgm:pt>
    <dgm:pt modelId="{B46F81A5-A7EE-4C3F-B848-4FC7344956D8}" type="pres">
      <dgm:prSet presAssocID="{79E4E901-375E-40E8-93E4-E0E9201169F8}" presName="bigChev" presStyleLbl="node1" presStyleIdx="6" presStyleCnt="7" custLinFactNeighborX="-2982" custLinFactNeighborY="-311"/>
      <dgm:spPr/>
      <dgm:t>
        <a:bodyPr/>
        <a:lstStyle/>
        <a:p>
          <a:endParaRPr lang="en-US"/>
        </a:p>
      </dgm:t>
    </dgm:pt>
    <dgm:pt modelId="{3085AA59-4E27-4049-8E47-BDEEA0CB6855}" type="pres">
      <dgm:prSet presAssocID="{B241F968-DF4D-47E2-AD44-A40892624C9B}" presName="parTrans" presStyleCnt="0"/>
      <dgm:spPr/>
    </dgm:pt>
    <dgm:pt modelId="{FB5DA420-86A2-4E3F-8970-4DF5AED433ED}" type="pres">
      <dgm:prSet presAssocID="{DF9E98CF-05DF-49B2-A319-B564D3868434}" presName="node" presStyleLbl="alignAccFollowNode1" presStyleIdx="6" presStyleCnt="9">
        <dgm:presLayoutVars>
          <dgm:bulletEnabled val="1"/>
        </dgm:presLayoutVars>
      </dgm:prSet>
      <dgm:spPr/>
      <dgm:t>
        <a:bodyPr/>
        <a:lstStyle/>
        <a:p>
          <a:endParaRPr lang="en-US"/>
        </a:p>
      </dgm:t>
    </dgm:pt>
    <dgm:pt modelId="{5157B07F-DF52-43DD-8DB9-FD0BF0121B6E}" type="pres">
      <dgm:prSet presAssocID="{D2F759F7-DBE7-42CA-8E1C-2427CD69D55E}" presName="sibTrans" presStyleCnt="0"/>
      <dgm:spPr/>
    </dgm:pt>
    <dgm:pt modelId="{5B40585F-AA7D-4A8E-9E47-C51ED821BC42}" type="pres">
      <dgm:prSet presAssocID="{233541DC-7557-437D-B235-C3C36B7AEEAC}" presName="node" presStyleLbl="alignAccFollowNode1" presStyleIdx="7" presStyleCnt="9">
        <dgm:presLayoutVars>
          <dgm:bulletEnabled val="1"/>
        </dgm:presLayoutVars>
      </dgm:prSet>
      <dgm:spPr/>
      <dgm:t>
        <a:bodyPr/>
        <a:lstStyle/>
        <a:p>
          <a:endParaRPr lang="en-US"/>
        </a:p>
      </dgm:t>
    </dgm:pt>
    <dgm:pt modelId="{43733808-3A83-4978-B272-593EFEBD379D}" type="pres">
      <dgm:prSet presAssocID="{8725EF81-B1DD-4900-A98A-B7D5D799846D}" presName="sibTrans" presStyleCnt="0"/>
      <dgm:spPr/>
    </dgm:pt>
    <dgm:pt modelId="{67F91F02-9586-4836-A012-B3F75E70FF7A}" type="pres">
      <dgm:prSet presAssocID="{204B412B-78B7-484F-9651-53E7471B9C4B}" presName="node" presStyleLbl="alignAccFollowNode1" presStyleIdx="8" presStyleCnt="9">
        <dgm:presLayoutVars>
          <dgm:bulletEnabled val="1"/>
        </dgm:presLayoutVars>
      </dgm:prSet>
      <dgm:spPr/>
      <dgm:t>
        <a:bodyPr/>
        <a:lstStyle/>
        <a:p>
          <a:endParaRPr lang="en-US"/>
        </a:p>
      </dgm:t>
    </dgm:pt>
  </dgm:ptLst>
  <dgm:cxnLst>
    <dgm:cxn modelId="{9E7CDC2F-B195-4DC5-857C-580FAE9E16E9}" srcId="{70FC810C-3930-489A-B67B-8DE6EA9A5F89}" destId="{7968929D-6918-4270-A2EB-42BD6645330F}" srcOrd="3" destOrd="0" parTransId="{594FAE35-BAEA-4C24-89B9-F0433598163A}" sibTransId="{E7463377-A435-4E56-9E64-6AB3E78E8619}"/>
    <dgm:cxn modelId="{07D5CD8C-866F-4164-8770-7FACEC30C9DC}" type="presOf" srcId="{668113BD-0387-4069-80D4-A41139AC55F9}" destId="{0832DC3C-515B-4696-9D3F-37866CEC9A8C}" srcOrd="0" destOrd="0" presId="urn:microsoft.com/office/officeart/2005/8/layout/lProcess3"/>
    <dgm:cxn modelId="{EA848D36-B4D5-498C-AD84-8790E29BB98B}" type="presOf" srcId="{E40FE355-2DC4-4259-AC67-E98A6572D359}" destId="{0D3F00CB-F76A-4690-A20A-C3EDB956AE8C}" srcOrd="0" destOrd="0" presId="urn:microsoft.com/office/officeart/2005/8/layout/lProcess3"/>
    <dgm:cxn modelId="{6F6321A7-37F1-4D92-8679-7029AFE90B77}" srcId="{70FC810C-3930-489A-B67B-8DE6EA9A5F89}" destId="{119EF124-259C-4C9D-AF4A-D0106F7450DB}" srcOrd="2" destOrd="0" parTransId="{41FDADD9-97F6-4338-82D0-65184F5F8EED}" sibTransId="{0BC5B3BB-4A16-43F4-8912-C5412DB0FC47}"/>
    <dgm:cxn modelId="{68678586-9055-4101-BED2-0D40715CF584}" type="presOf" srcId="{79E4E901-375E-40E8-93E4-E0E9201169F8}" destId="{B46F81A5-A7EE-4C3F-B848-4FC7344956D8}" srcOrd="0" destOrd="0" presId="urn:microsoft.com/office/officeart/2005/8/layout/lProcess3"/>
    <dgm:cxn modelId="{3B4DDFE3-C115-49B9-9295-C993B127A62A}" srcId="{7968929D-6918-4270-A2EB-42BD6645330F}" destId="{9E1E5CC7-5157-4E38-A7DC-BD9E5348E538}" srcOrd="0" destOrd="0" parTransId="{4620A4E1-F3EA-4C0D-BB9D-288A9E400628}" sibTransId="{282253BC-BAAA-411C-8DD0-2D63DB40EA5F}"/>
    <dgm:cxn modelId="{571D59A8-8DAB-4F6F-9AA4-2C4F9777DB6E}" type="presOf" srcId="{12F84F3C-E926-4ACF-8638-547C01DE1DD6}" destId="{7BD9E00F-8E37-4B4D-89DA-CFB3CE22D9B9}" srcOrd="0" destOrd="0" presId="urn:microsoft.com/office/officeart/2005/8/layout/lProcess3"/>
    <dgm:cxn modelId="{04F0AA2D-2907-4ABB-A3AB-14B41ED0ECD9}" srcId="{70FC810C-3930-489A-B67B-8DE6EA9A5F89}" destId="{12F84F3C-E926-4ACF-8638-547C01DE1DD6}" srcOrd="4" destOrd="0" parTransId="{0EE1C44E-224D-4CF7-AAF9-65BE4BD40AC9}" sibTransId="{6876BC36-B575-44D0-8712-E1C1AD608D51}"/>
    <dgm:cxn modelId="{BCF6B968-912B-4756-8184-649E762D028A}" type="presOf" srcId="{9E1E5CC7-5157-4E38-A7DC-BD9E5348E538}" destId="{1721EA61-BEC9-4856-9597-B3A22306E896}" srcOrd="0" destOrd="0" presId="urn:microsoft.com/office/officeart/2005/8/layout/lProcess3"/>
    <dgm:cxn modelId="{1C2E7AB6-1A0A-48E4-A810-C4B2C5E2B20A}" srcId="{119EF124-259C-4C9D-AF4A-D0106F7450DB}" destId="{3103F48F-E21A-48F2-BBFF-05B60528A15B}" srcOrd="0" destOrd="0" parTransId="{2D1A89D6-B073-4ADD-AB88-C77A7A999DA8}" sibTransId="{0C38E882-67BD-45D7-BA9F-CD25C2597593}"/>
    <dgm:cxn modelId="{FC1CB291-DE3B-4F18-B4CB-FBB9D9A7CD1E}" type="presOf" srcId="{7968929D-6918-4270-A2EB-42BD6645330F}" destId="{ED9264D3-EC7B-4C25-BBF5-B63C902B90CB}" srcOrd="0" destOrd="0" presId="urn:microsoft.com/office/officeart/2005/8/layout/lProcess3"/>
    <dgm:cxn modelId="{97EB4006-7459-480A-B2B7-E1DCF820BFB2}" type="presOf" srcId="{0984EAF3-4614-4CB0-8CC5-F3E569E5242D}" destId="{1B7343BE-7F78-4FE9-9861-303CDC9EDF37}" srcOrd="0" destOrd="0" presId="urn:microsoft.com/office/officeart/2005/8/layout/lProcess3"/>
    <dgm:cxn modelId="{31584DFB-069F-4D8A-B6E3-46A94F72DCCC}" srcId="{595AB4E4-5D74-4E24-A904-79316E3425C1}" destId="{0984EAF3-4614-4CB0-8CC5-F3E569E5242D}" srcOrd="0" destOrd="0" parTransId="{F82973F7-E383-4C15-923F-120819A1B672}" sibTransId="{3D1449A0-1C1F-428E-908C-3BBA286BE417}"/>
    <dgm:cxn modelId="{93120C42-D486-44F8-91F9-75A47A8C71E9}" srcId="{668113BD-0387-4069-80D4-A41139AC55F9}" destId="{E40FE355-2DC4-4259-AC67-E98A6572D359}" srcOrd="0" destOrd="0" parTransId="{546EF339-5E41-4347-B07B-238380CFD8B2}" sibTransId="{4B068421-299A-4575-9326-9C7D145138ED}"/>
    <dgm:cxn modelId="{6EC9D6AC-B76B-4273-A77B-4A200549DDB6}" type="presOf" srcId="{233541DC-7557-437D-B235-C3C36B7AEEAC}" destId="{5B40585F-AA7D-4A8E-9E47-C51ED821BC42}" srcOrd="0" destOrd="0" presId="urn:microsoft.com/office/officeart/2005/8/layout/lProcess3"/>
    <dgm:cxn modelId="{15B9099C-F287-4D55-A71A-AD2635639F6D}" type="presOf" srcId="{98EB6A0D-D9BD-4B46-B212-806EAC12BEEB}" destId="{EABCF4E4-604C-4D9D-B124-49D195E1CAFB}" srcOrd="0" destOrd="0" presId="urn:microsoft.com/office/officeart/2005/8/layout/lProcess3"/>
    <dgm:cxn modelId="{6FEDA212-F0E9-41DC-8AE2-640E7FAE687A}" srcId="{70FC810C-3930-489A-B67B-8DE6EA9A5F89}" destId="{668113BD-0387-4069-80D4-A41139AC55F9}" srcOrd="1" destOrd="0" parTransId="{D84769BD-A213-4656-87F7-BD149099D531}" sibTransId="{54609189-7973-4B21-B9F2-364F9091ABC6}"/>
    <dgm:cxn modelId="{17C1AFAF-0024-46EE-8303-610BE33855F8}" type="presOf" srcId="{595AB4E4-5D74-4E24-A904-79316E3425C1}" destId="{A850126B-13F8-4839-9191-108D9CD03175}" srcOrd="0" destOrd="0" presId="urn:microsoft.com/office/officeart/2005/8/layout/lProcess3"/>
    <dgm:cxn modelId="{75F199F6-3EAA-4F8E-AD18-FB4E65667A78}" srcId="{70FC810C-3930-489A-B67B-8DE6EA9A5F89}" destId="{595AB4E4-5D74-4E24-A904-79316E3425C1}" srcOrd="0" destOrd="0" parTransId="{893A9027-F125-4238-AEB3-71C9B8CFF03C}" sibTransId="{A714C9EB-CA23-4B16-8923-65D29B1AF002}"/>
    <dgm:cxn modelId="{9F99C6E8-E7C9-48B2-8118-8CA8C2D9D2C9}" srcId="{12F84F3C-E926-4ACF-8638-547C01DE1DD6}" destId="{F51241AD-6F9E-4906-9188-DE5E6D8DF123}" srcOrd="0" destOrd="0" parTransId="{F102D361-4043-4792-B5E0-FDFCCF81CA2A}" sibTransId="{52FB4B81-C4F3-47E2-91D8-C450969E58FB}"/>
    <dgm:cxn modelId="{967FA16E-E852-4546-817B-B6676989397D}" srcId="{70FC810C-3930-489A-B67B-8DE6EA9A5F89}" destId="{98EB6A0D-D9BD-4B46-B212-806EAC12BEEB}" srcOrd="5" destOrd="0" parTransId="{61153B12-4F60-4BAA-B210-E8336C7B816E}" sibTransId="{CC154474-69A6-4E0F-A570-525E637E8BFF}"/>
    <dgm:cxn modelId="{EA2F9433-967D-4B64-B7E6-E4E3D49E6DCF}" type="presOf" srcId="{119EF124-259C-4C9D-AF4A-D0106F7450DB}" destId="{A71D44BB-3367-44CC-95A4-9250F66541AA}" srcOrd="0" destOrd="0" presId="urn:microsoft.com/office/officeart/2005/8/layout/lProcess3"/>
    <dgm:cxn modelId="{36D45646-769A-45F9-B280-D3F38DD23839}" srcId="{79E4E901-375E-40E8-93E4-E0E9201169F8}" destId="{233541DC-7557-437D-B235-C3C36B7AEEAC}" srcOrd="1" destOrd="0" parTransId="{F5A56434-D666-40F5-8F26-7C83BA81BDFC}" sibTransId="{8725EF81-B1DD-4900-A98A-B7D5D799846D}"/>
    <dgm:cxn modelId="{0C88B903-8092-4E20-A56E-D77DE70ADA0B}" type="presOf" srcId="{3103F48F-E21A-48F2-BBFF-05B60528A15B}" destId="{F4C6FF18-9315-4D9F-B82D-9F721EFEB82D}" srcOrd="0" destOrd="0" presId="urn:microsoft.com/office/officeart/2005/8/layout/lProcess3"/>
    <dgm:cxn modelId="{4F28712F-BE97-4566-84F1-55F2CCE147D2}" srcId="{79E4E901-375E-40E8-93E4-E0E9201169F8}" destId="{DF9E98CF-05DF-49B2-A319-B564D3868434}" srcOrd="0" destOrd="0" parTransId="{B241F968-DF4D-47E2-AD44-A40892624C9B}" sibTransId="{D2F759F7-DBE7-42CA-8E1C-2427CD69D55E}"/>
    <dgm:cxn modelId="{146471A9-2C8B-4339-96A2-0662132F58A3}" srcId="{70FC810C-3930-489A-B67B-8DE6EA9A5F89}" destId="{79E4E901-375E-40E8-93E4-E0E9201169F8}" srcOrd="6" destOrd="0" parTransId="{CFD82EC9-045B-4E8A-A604-E3116636B24C}" sibTransId="{FBA62F98-FC59-4A52-B7B5-168C75929D55}"/>
    <dgm:cxn modelId="{BA9E8661-0138-4A89-BFF6-8638DB49F531}" type="presOf" srcId="{DF9E98CF-05DF-49B2-A319-B564D3868434}" destId="{FB5DA420-86A2-4E3F-8970-4DF5AED433ED}" srcOrd="0" destOrd="0" presId="urn:microsoft.com/office/officeart/2005/8/layout/lProcess3"/>
    <dgm:cxn modelId="{94675E6D-CF29-4972-899D-CB0514CE169B}" type="presOf" srcId="{204B412B-78B7-484F-9651-53E7471B9C4B}" destId="{67F91F02-9586-4836-A012-B3F75E70FF7A}" srcOrd="0" destOrd="0" presId="urn:microsoft.com/office/officeart/2005/8/layout/lProcess3"/>
    <dgm:cxn modelId="{AE2BD982-F83A-4906-ACC4-5738EF987035}" srcId="{98EB6A0D-D9BD-4B46-B212-806EAC12BEEB}" destId="{4F541A08-32C6-4F6F-ABCF-F07DA022651D}" srcOrd="0" destOrd="0" parTransId="{13C569BC-92C0-402E-B926-FD3B1D2E0279}" sibTransId="{5591231D-DD1E-4497-A893-2FA7FC18EDC5}"/>
    <dgm:cxn modelId="{8F87F80D-D853-440A-B6C6-0F04F4CC9429}" type="presOf" srcId="{F51241AD-6F9E-4906-9188-DE5E6D8DF123}" destId="{6B0AFF9F-F686-48DB-A9DF-F01DF40E349F}" srcOrd="0" destOrd="0" presId="urn:microsoft.com/office/officeart/2005/8/layout/lProcess3"/>
    <dgm:cxn modelId="{9241F5E0-7B92-4073-8AC2-B82F0AE8068B}" type="presOf" srcId="{4F541A08-32C6-4F6F-ABCF-F07DA022651D}" destId="{AD0FE75B-A415-43B1-A1D7-4FFBC7840301}" srcOrd="0" destOrd="0" presId="urn:microsoft.com/office/officeart/2005/8/layout/lProcess3"/>
    <dgm:cxn modelId="{98698A17-9D9A-481D-98C6-BBE894DE29CB}" srcId="{79E4E901-375E-40E8-93E4-E0E9201169F8}" destId="{204B412B-78B7-484F-9651-53E7471B9C4B}" srcOrd="2" destOrd="0" parTransId="{3A463FC1-E0FE-4FB8-B291-86F013F49E40}" sibTransId="{93FE7C9E-678C-4A1F-8F2F-C4DB2ED8C6E1}"/>
    <dgm:cxn modelId="{D0398D96-B014-42BC-BDFC-A02E52194111}" type="presOf" srcId="{70FC810C-3930-489A-B67B-8DE6EA9A5F89}" destId="{92F69C82-46E1-4448-AB51-63A8687E7BEC}" srcOrd="0" destOrd="0" presId="urn:microsoft.com/office/officeart/2005/8/layout/lProcess3"/>
    <dgm:cxn modelId="{D7A12ECB-6A33-4BB7-A78A-1ECD3646E7B7}" type="presParOf" srcId="{92F69C82-46E1-4448-AB51-63A8687E7BEC}" destId="{E38199DC-1543-4F93-98B9-000117424977}" srcOrd="0" destOrd="0" presId="urn:microsoft.com/office/officeart/2005/8/layout/lProcess3"/>
    <dgm:cxn modelId="{C8C762CE-B632-4F69-9F9E-41C8A0FB48AD}" type="presParOf" srcId="{E38199DC-1543-4F93-98B9-000117424977}" destId="{A850126B-13F8-4839-9191-108D9CD03175}" srcOrd="0" destOrd="0" presId="urn:microsoft.com/office/officeart/2005/8/layout/lProcess3"/>
    <dgm:cxn modelId="{15D5EA65-1D16-4B2A-93D2-FF9E2192DB5F}" type="presParOf" srcId="{E38199DC-1543-4F93-98B9-000117424977}" destId="{333B0C17-0391-4701-8A00-1A6D9C9F491B}" srcOrd="1" destOrd="0" presId="urn:microsoft.com/office/officeart/2005/8/layout/lProcess3"/>
    <dgm:cxn modelId="{DF1729D7-CC64-41AB-B8FB-152AD9D3D1B7}" type="presParOf" srcId="{E38199DC-1543-4F93-98B9-000117424977}" destId="{1B7343BE-7F78-4FE9-9861-303CDC9EDF37}" srcOrd="2" destOrd="0" presId="urn:microsoft.com/office/officeart/2005/8/layout/lProcess3"/>
    <dgm:cxn modelId="{F9984064-6706-44B0-8ADF-DED51752E128}" type="presParOf" srcId="{92F69C82-46E1-4448-AB51-63A8687E7BEC}" destId="{1AD6C5B2-354C-4378-8C32-4765D800256D}" srcOrd="1" destOrd="0" presId="urn:microsoft.com/office/officeart/2005/8/layout/lProcess3"/>
    <dgm:cxn modelId="{E39D9DAF-6E15-4FD5-BAF0-C920514CA5B9}" type="presParOf" srcId="{92F69C82-46E1-4448-AB51-63A8687E7BEC}" destId="{ADCE74D6-49EB-4951-960A-7755E478D612}" srcOrd="2" destOrd="0" presId="urn:microsoft.com/office/officeart/2005/8/layout/lProcess3"/>
    <dgm:cxn modelId="{9FCF9906-C753-4B0A-BDE6-7C34A7E5B949}" type="presParOf" srcId="{ADCE74D6-49EB-4951-960A-7755E478D612}" destId="{0832DC3C-515B-4696-9D3F-37866CEC9A8C}" srcOrd="0" destOrd="0" presId="urn:microsoft.com/office/officeart/2005/8/layout/lProcess3"/>
    <dgm:cxn modelId="{63E9D314-27E1-4EEC-8156-5085377CAEA5}" type="presParOf" srcId="{ADCE74D6-49EB-4951-960A-7755E478D612}" destId="{D256B8BB-0631-4BE8-8C2B-7FE7791803C1}" srcOrd="1" destOrd="0" presId="urn:microsoft.com/office/officeart/2005/8/layout/lProcess3"/>
    <dgm:cxn modelId="{422664EA-E5D9-4609-B454-E7E1689BDD33}" type="presParOf" srcId="{ADCE74D6-49EB-4951-960A-7755E478D612}" destId="{0D3F00CB-F76A-4690-A20A-C3EDB956AE8C}" srcOrd="2" destOrd="0" presId="urn:microsoft.com/office/officeart/2005/8/layout/lProcess3"/>
    <dgm:cxn modelId="{C4B1853B-DC3C-41C2-B837-F2B75F9345DF}" type="presParOf" srcId="{92F69C82-46E1-4448-AB51-63A8687E7BEC}" destId="{000BADF6-7CD3-46CB-A33C-7C30B6DEBD68}" srcOrd="3" destOrd="0" presId="urn:microsoft.com/office/officeart/2005/8/layout/lProcess3"/>
    <dgm:cxn modelId="{18A36AB8-6D80-4196-963D-33CCF78FC4FA}" type="presParOf" srcId="{92F69C82-46E1-4448-AB51-63A8687E7BEC}" destId="{F13F1F97-7B4C-4FEB-B6BC-4DDE8935B577}" srcOrd="4" destOrd="0" presId="urn:microsoft.com/office/officeart/2005/8/layout/lProcess3"/>
    <dgm:cxn modelId="{1509543D-74CD-4EF4-B24A-2DB319AA408C}" type="presParOf" srcId="{F13F1F97-7B4C-4FEB-B6BC-4DDE8935B577}" destId="{A71D44BB-3367-44CC-95A4-9250F66541AA}" srcOrd="0" destOrd="0" presId="urn:microsoft.com/office/officeart/2005/8/layout/lProcess3"/>
    <dgm:cxn modelId="{D10A4FFD-ADF8-45B6-BA0E-585DAEB07947}" type="presParOf" srcId="{F13F1F97-7B4C-4FEB-B6BC-4DDE8935B577}" destId="{0EDE33A6-1191-418A-BF55-6B943E815FD2}" srcOrd="1" destOrd="0" presId="urn:microsoft.com/office/officeart/2005/8/layout/lProcess3"/>
    <dgm:cxn modelId="{1717A64C-9295-4D2C-ADB3-1D07E6FDD5B8}" type="presParOf" srcId="{F13F1F97-7B4C-4FEB-B6BC-4DDE8935B577}" destId="{F4C6FF18-9315-4D9F-B82D-9F721EFEB82D}" srcOrd="2" destOrd="0" presId="urn:microsoft.com/office/officeart/2005/8/layout/lProcess3"/>
    <dgm:cxn modelId="{1E2E79FE-B2D6-441C-8303-4D21009988E4}" type="presParOf" srcId="{92F69C82-46E1-4448-AB51-63A8687E7BEC}" destId="{72966844-1F94-4E04-B34E-70E9B71F31E7}" srcOrd="5" destOrd="0" presId="urn:microsoft.com/office/officeart/2005/8/layout/lProcess3"/>
    <dgm:cxn modelId="{31994625-ECCA-4046-BF3A-E99476E98392}" type="presParOf" srcId="{92F69C82-46E1-4448-AB51-63A8687E7BEC}" destId="{76770F49-8BAD-4CDD-940B-18E8B46AB387}" srcOrd="6" destOrd="0" presId="urn:microsoft.com/office/officeart/2005/8/layout/lProcess3"/>
    <dgm:cxn modelId="{97325288-D6E9-45B3-94E8-DF480414EEFF}" type="presParOf" srcId="{76770F49-8BAD-4CDD-940B-18E8B46AB387}" destId="{ED9264D3-EC7B-4C25-BBF5-B63C902B90CB}" srcOrd="0" destOrd="0" presId="urn:microsoft.com/office/officeart/2005/8/layout/lProcess3"/>
    <dgm:cxn modelId="{B3AF3AE9-FA23-4750-8AF6-38133C795EC7}" type="presParOf" srcId="{76770F49-8BAD-4CDD-940B-18E8B46AB387}" destId="{E3395E61-F21B-42E8-AE95-064614FA6CED}" srcOrd="1" destOrd="0" presId="urn:microsoft.com/office/officeart/2005/8/layout/lProcess3"/>
    <dgm:cxn modelId="{3BC53AA3-9A23-4535-9C09-9CAC85FDC9F0}" type="presParOf" srcId="{76770F49-8BAD-4CDD-940B-18E8B46AB387}" destId="{1721EA61-BEC9-4856-9597-B3A22306E896}" srcOrd="2" destOrd="0" presId="urn:microsoft.com/office/officeart/2005/8/layout/lProcess3"/>
    <dgm:cxn modelId="{7DED717E-A48E-4A32-988A-A4CBAFDE17EF}" type="presParOf" srcId="{92F69C82-46E1-4448-AB51-63A8687E7BEC}" destId="{40DF3E1E-1C96-4F84-BB55-5E970B107B52}" srcOrd="7" destOrd="0" presId="urn:microsoft.com/office/officeart/2005/8/layout/lProcess3"/>
    <dgm:cxn modelId="{94A111A3-768F-4688-9217-289E0EF6E8DF}" type="presParOf" srcId="{92F69C82-46E1-4448-AB51-63A8687E7BEC}" destId="{BBF8E8BE-76D0-4A27-A63D-D2E54A4B3237}" srcOrd="8" destOrd="0" presId="urn:microsoft.com/office/officeart/2005/8/layout/lProcess3"/>
    <dgm:cxn modelId="{FA8C65F5-4697-4D20-A067-CB14F183560F}" type="presParOf" srcId="{BBF8E8BE-76D0-4A27-A63D-D2E54A4B3237}" destId="{7BD9E00F-8E37-4B4D-89DA-CFB3CE22D9B9}" srcOrd="0" destOrd="0" presId="urn:microsoft.com/office/officeart/2005/8/layout/lProcess3"/>
    <dgm:cxn modelId="{B344D820-6386-4A78-A3F9-8DCB95274A8B}" type="presParOf" srcId="{BBF8E8BE-76D0-4A27-A63D-D2E54A4B3237}" destId="{B464CF4D-62A8-4B6F-A6BD-7DDE383128E8}" srcOrd="1" destOrd="0" presId="urn:microsoft.com/office/officeart/2005/8/layout/lProcess3"/>
    <dgm:cxn modelId="{3CD49802-FA2A-4F56-A3F7-A746CE1233B2}" type="presParOf" srcId="{BBF8E8BE-76D0-4A27-A63D-D2E54A4B3237}" destId="{6B0AFF9F-F686-48DB-A9DF-F01DF40E349F}" srcOrd="2" destOrd="0" presId="urn:microsoft.com/office/officeart/2005/8/layout/lProcess3"/>
    <dgm:cxn modelId="{36EF6049-5DED-4807-BF96-DE4A5234850C}" type="presParOf" srcId="{92F69C82-46E1-4448-AB51-63A8687E7BEC}" destId="{08278BE4-BDF0-4829-8C9F-8F75BE4EF13C}" srcOrd="9" destOrd="0" presId="urn:microsoft.com/office/officeart/2005/8/layout/lProcess3"/>
    <dgm:cxn modelId="{1F81092A-973B-4822-841D-96991F994E54}" type="presParOf" srcId="{92F69C82-46E1-4448-AB51-63A8687E7BEC}" destId="{989043B6-B1D1-4ECB-B953-708B474C3957}" srcOrd="10" destOrd="0" presId="urn:microsoft.com/office/officeart/2005/8/layout/lProcess3"/>
    <dgm:cxn modelId="{FBC86CBB-C9B0-4B24-88B3-94BC220E05B0}" type="presParOf" srcId="{989043B6-B1D1-4ECB-B953-708B474C3957}" destId="{EABCF4E4-604C-4D9D-B124-49D195E1CAFB}" srcOrd="0" destOrd="0" presId="urn:microsoft.com/office/officeart/2005/8/layout/lProcess3"/>
    <dgm:cxn modelId="{EF608566-49AA-49D4-9B94-55B476F0B294}" type="presParOf" srcId="{989043B6-B1D1-4ECB-B953-708B474C3957}" destId="{E1C2C7EA-1304-4CBB-A175-1C3D49D5226C}" srcOrd="1" destOrd="0" presId="urn:microsoft.com/office/officeart/2005/8/layout/lProcess3"/>
    <dgm:cxn modelId="{F3DD75EA-22BC-461F-91C9-E406B72713B8}" type="presParOf" srcId="{989043B6-B1D1-4ECB-B953-708B474C3957}" destId="{AD0FE75B-A415-43B1-A1D7-4FFBC7840301}" srcOrd="2" destOrd="0" presId="urn:microsoft.com/office/officeart/2005/8/layout/lProcess3"/>
    <dgm:cxn modelId="{3DC1A8E5-946B-4739-B692-D23DD16534DC}" type="presParOf" srcId="{92F69C82-46E1-4448-AB51-63A8687E7BEC}" destId="{0405F56C-7819-40B7-848A-8C375E27D185}" srcOrd="11" destOrd="0" presId="urn:microsoft.com/office/officeart/2005/8/layout/lProcess3"/>
    <dgm:cxn modelId="{87E22920-AB1A-4532-B567-C2A663FB8F3B}" type="presParOf" srcId="{92F69C82-46E1-4448-AB51-63A8687E7BEC}" destId="{BAEA629B-1916-4725-9BC0-EEBA63FB1A8A}" srcOrd="12" destOrd="0" presId="urn:microsoft.com/office/officeart/2005/8/layout/lProcess3"/>
    <dgm:cxn modelId="{09612F29-A1E8-4D2D-BDCE-B1E57374C2AE}" type="presParOf" srcId="{BAEA629B-1916-4725-9BC0-EEBA63FB1A8A}" destId="{B46F81A5-A7EE-4C3F-B848-4FC7344956D8}" srcOrd="0" destOrd="0" presId="urn:microsoft.com/office/officeart/2005/8/layout/lProcess3"/>
    <dgm:cxn modelId="{541D83C2-8289-412C-836D-3E6080360518}" type="presParOf" srcId="{BAEA629B-1916-4725-9BC0-EEBA63FB1A8A}" destId="{3085AA59-4E27-4049-8E47-BDEEA0CB6855}" srcOrd="1" destOrd="0" presId="urn:microsoft.com/office/officeart/2005/8/layout/lProcess3"/>
    <dgm:cxn modelId="{359A09B0-1D64-4B57-A6F3-7F0D64A6055F}" type="presParOf" srcId="{BAEA629B-1916-4725-9BC0-EEBA63FB1A8A}" destId="{FB5DA420-86A2-4E3F-8970-4DF5AED433ED}" srcOrd="2" destOrd="0" presId="urn:microsoft.com/office/officeart/2005/8/layout/lProcess3"/>
    <dgm:cxn modelId="{A72FD16F-9FC1-4212-A61C-E6860422B02A}" type="presParOf" srcId="{BAEA629B-1916-4725-9BC0-EEBA63FB1A8A}" destId="{5157B07F-DF52-43DD-8DB9-FD0BF0121B6E}" srcOrd="3" destOrd="0" presId="urn:microsoft.com/office/officeart/2005/8/layout/lProcess3"/>
    <dgm:cxn modelId="{FCB1165D-66A8-47FB-915C-09B8CA28D8FB}" type="presParOf" srcId="{BAEA629B-1916-4725-9BC0-EEBA63FB1A8A}" destId="{5B40585F-AA7D-4A8E-9E47-C51ED821BC42}" srcOrd="4" destOrd="0" presId="urn:microsoft.com/office/officeart/2005/8/layout/lProcess3"/>
    <dgm:cxn modelId="{3DEE1EB6-7737-4C5E-B0AB-EB1B92ECDE5F}" type="presParOf" srcId="{BAEA629B-1916-4725-9BC0-EEBA63FB1A8A}" destId="{43733808-3A83-4978-B272-593EFEBD379D}" srcOrd="5" destOrd="0" presId="urn:microsoft.com/office/officeart/2005/8/layout/lProcess3"/>
    <dgm:cxn modelId="{5362A98E-79FE-40B8-81B0-82F65B37FBD1}" type="presParOf" srcId="{BAEA629B-1916-4725-9BC0-EEBA63FB1A8A}" destId="{67F91F02-9586-4836-A012-B3F75E70FF7A}" srcOrd="6" destOrd="0" presId="urn:microsoft.com/office/officeart/2005/8/layout/lProcess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C810C-3930-489A-B67B-8DE6EA9A5F8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C4162FA-0E0A-45E5-BBA0-4493849006FD}">
      <dgm:prSet phldrT="[Text]"/>
      <dgm:spPr>
        <a:solidFill>
          <a:srgbClr val="00B0F0">
            <a:alpha val="90000"/>
          </a:srgbClr>
        </a:solidFill>
      </dgm:spPr>
      <dgm:t>
        <a:bodyPr/>
        <a:lstStyle/>
        <a:p>
          <a:r>
            <a:rPr lang="en-US" dirty="0" smtClean="0"/>
            <a:t>NSTEP Requirements Document</a:t>
          </a:r>
          <a:endParaRPr lang="en-US" dirty="0"/>
        </a:p>
      </dgm:t>
    </dgm:pt>
    <dgm:pt modelId="{CAFE9187-8049-4694-A379-D793F50ACC27}" type="parTrans" cxnId="{85F5C09A-BD21-4A82-AB5D-B287D9A56388}">
      <dgm:prSet/>
      <dgm:spPr/>
      <dgm:t>
        <a:bodyPr/>
        <a:lstStyle/>
        <a:p>
          <a:endParaRPr lang="en-US"/>
        </a:p>
      </dgm:t>
    </dgm:pt>
    <dgm:pt modelId="{AAA689DD-1F92-4F2E-BDD1-068884D12D9B}" type="sibTrans" cxnId="{85F5C09A-BD21-4A82-AB5D-B287D9A56388}">
      <dgm:prSet/>
      <dgm:spPr/>
      <dgm:t>
        <a:bodyPr/>
        <a:lstStyle/>
        <a:p>
          <a:endParaRPr lang="en-US"/>
        </a:p>
      </dgm:t>
    </dgm:pt>
    <dgm:pt modelId="{8B72A2DF-0266-4AD0-9700-D7CCAB7779B9}">
      <dgm:prSet phldrT="[Text]"/>
      <dgm:spPr>
        <a:solidFill>
          <a:srgbClr val="00B0F0">
            <a:alpha val="90000"/>
          </a:srgbClr>
        </a:solidFill>
      </dgm:spPr>
      <dgm:t>
        <a:bodyPr/>
        <a:lstStyle/>
        <a:p>
          <a:r>
            <a:rPr lang="en-US" dirty="0" smtClean="0"/>
            <a:t>Technical Requirements Document</a:t>
          </a:r>
          <a:endParaRPr lang="en-US" dirty="0"/>
        </a:p>
      </dgm:t>
    </dgm:pt>
    <dgm:pt modelId="{5BFC4813-6251-4A36-93D9-7AB1F504F2E4}" type="parTrans" cxnId="{05038D68-2C3B-409D-8F0B-41DE6517EF41}">
      <dgm:prSet/>
      <dgm:spPr/>
      <dgm:t>
        <a:bodyPr/>
        <a:lstStyle/>
        <a:p>
          <a:endParaRPr lang="en-US"/>
        </a:p>
      </dgm:t>
    </dgm:pt>
    <dgm:pt modelId="{7C1ED293-97A7-4759-9AA7-C217CFBD168D}" type="sibTrans" cxnId="{05038D68-2C3B-409D-8F0B-41DE6517EF41}">
      <dgm:prSet/>
      <dgm:spPr/>
      <dgm:t>
        <a:bodyPr/>
        <a:lstStyle/>
        <a:p>
          <a:endParaRPr lang="en-US"/>
        </a:p>
      </dgm:t>
    </dgm:pt>
    <dgm:pt modelId="{78E59893-6A09-4680-A89A-47927374CDCD}">
      <dgm:prSet phldrT="[Text]" custT="1"/>
      <dgm:spPr>
        <a:solidFill>
          <a:srgbClr val="00B0F0"/>
        </a:solidFill>
      </dgm:spPr>
      <dgm:t>
        <a:bodyPr/>
        <a:lstStyle/>
        <a:p>
          <a:r>
            <a:rPr lang="en-US" sz="1600" dirty="0" smtClean="0"/>
            <a:t>September</a:t>
          </a:r>
        </a:p>
        <a:p>
          <a:r>
            <a:rPr lang="en-US" sz="1600" dirty="0" smtClean="0"/>
            <a:t>2011</a:t>
          </a:r>
          <a:endParaRPr lang="en-US" sz="1600" dirty="0"/>
        </a:p>
      </dgm:t>
    </dgm:pt>
    <dgm:pt modelId="{613F9B27-B781-4C0E-8075-8A579A1C0CF9}" type="parTrans" cxnId="{8A76F2C0-B794-4E1D-AFD1-B7D17202AA7D}">
      <dgm:prSet/>
      <dgm:spPr/>
      <dgm:t>
        <a:bodyPr/>
        <a:lstStyle/>
        <a:p>
          <a:endParaRPr lang="en-US"/>
        </a:p>
      </dgm:t>
    </dgm:pt>
    <dgm:pt modelId="{1D8679E6-3539-41B5-9041-48ADE2A401CE}" type="sibTrans" cxnId="{8A76F2C0-B794-4E1D-AFD1-B7D17202AA7D}">
      <dgm:prSet/>
      <dgm:spPr/>
      <dgm:t>
        <a:bodyPr/>
        <a:lstStyle/>
        <a:p>
          <a:endParaRPr lang="en-US"/>
        </a:p>
      </dgm:t>
    </dgm:pt>
    <dgm:pt modelId="{4A8F3B23-AA4A-4A3B-BB88-A829B92BDA81}">
      <dgm:prSet phldrT="[Text]"/>
      <dgm:spPr>
        <a:solidFill>
          <a:srgbClr val="00B0F0">
            <a:alpha val="90000"/>
          </a:srgbClr>
        </a:solidFill>
      </dgm:spPr>
      <dgm:t>
        <a:bodyPr/>
        <a:lstStyle/>
        <a:p>
          <a:r>
            <a:rPr lang="en-US" dirty="0" smtClean="0"/>
            <a:t>Operational Transition Plan</a:t>
          </a:r>
          <a:endParaRPr lang="en-US" dirty="0"/>
        </a:p>
      </dgm:t>
    </dgm:pt>
    <dgm:pt modelId="{E4F64C80-07E7-4C45-8CAF-7A8614534DA7}" type="parTrans" cxnId="{68647818-5E63-47BD-9881-2888F6249DD6}">
      <dgm:prSet/>
      <dgm:spPr/>
      <dgm:t>
        <a:bodyPr/>
        <a:lstStyle/>
        <a:p>
          <a:endParaRPr lang="en-US"/>
        </a:p>
      </dgm:t>
    </dgm:pt>
    <dgm:pt modelId="{6B48D84B-3086-44EF-BF13-19FAE0C75848}" type="sibTrans" cxnId="{68647818-5E63-47BD-9881-2888F6249DD6}">
      <dgm:prSet/>
      <dgm:spPr/>
      <dgm:t>
        <a:bodyPr/>
        <a:lstStyle/>
        <a:p>
          <a:endParaRPr lang="en-US"/>
        </a:p>
      </dgm:t>
    </dgm:pt>
    <dgm:pt modelId="{33F50497-C2A2-489A-B7E5-1865EEB10E96}">
      <dgm:prSet phldrT="[Text]"/>
      <dgm:spPr>
        <a:solidFill>
          <a:srgbClr val="00B0F0">
            <a:alpha val="90000"/>
          </a:srgbClr>
        </a:solidFill>
      </dgm:spPr>
      <dgm:t>
        <a:bodyPr/>
        <a:lstStyle/>
        <a:p>
          <a:r>
            <a:rPr lang="en-US" dirty="0" smtClean="0"/>
            <a:t>TOC/</a:t>
          </a:r>
          <a:r>
            <a:rPr lang="en-US" dirty="0" err="1" smtClean="0"/>
            <a:t>NiDS</a:t>
          </a:r>
          <a:r>
            <a:rPr lang="en-US" dirty="0" smtClean="0"/>
            <a:t>/DAT MOU</a:t>
          </a:r>
          <a:endParaRPr lang="en-US" dirty="0"/>
        </a:p>
      </dgm:t>
    </dgm:pt>
    <dgm:pt modelId="{659FF8D7-CDD8-480E-B8AD-D452E373CD44}" type="parTrans" cxnId="{391BF8C8-8CF9-4AE5-ABF7-89B551DC377D}">
      <dgm:prSet/>
      <dgm:spPr/>
      <dgm:t>
        <a:bodyPr/>
        <a:lstStyle/>
        <a:p>
          <a:endParaRPr lang="en-US"/>
        </a:p>
      </dgm:t>
    </dgm:pt>
    <dgm:pt modelId="{3DC77D2D-8EDF-4559-8170-47CA20430403}" type="sibTrans" cxnId="{391BF8C8-8CF9-4AE5-ABF7-89B551DC377D}">
      <dgm:prSet/>
      <dgm:spPr/>
      <dgm:t>
        <a:bodyPr/>
        <a:lstStyle/>
        <a:p>
          <a:endParaRPr lang="en-US"/>
        </a:p>
      </dgm:t>
    </dgm:pt>
    <dgm:pt modelId="{5DFEDC3D-7AFC-4F11-8580-4157FE67687D}">
      <dgm:prSet phldrT="[Text]"/>
      <dgm:spPr>
        <a:solidFill>
          <a:srgbClr val="00B0F0">
            <a:alpha val="90000"/>
          </a:srgbClr>
        </a:solidFill>
      </dgm:spPr>
      <dgm:t>
        <a:bodyPr/>
        <a:lstStyle/>
        <a:p>
          <a:r>
            <a:rPr lang="en-US" dirty="0" smtClean="0"/>
            <a:t>TRD and ODP Posted</a:t>
          </a:r>
          <a:endParaRPr lang="en-US" dirty="0"/>
        </a:p>
      </dgm:t>
    </dgm:pt>
    <dgm:pt modelId="{C0B656FD-9FB6-4C19-83FB-E5015D04ACA5}" type="parTrans" cxnId="{5E55A2FA-C8AD-4471-98C6-3D1BEA25F3E9}">
      <dgm:prSet/>
      <dgm:spPr/>
      <dgm:t>
        <a:bodyPr/>
        <a:lstStyle/>
        <a:p>
          <a:endParaRPr lang="en-US"/>
        </a:p>
      </dgm:t>
    </dgm:pt>
    <dgm:pt modelId="{F5FBC44D-6275-471F-8740-2E8ADF9F3CA0}" type="sibTrans" cxnId="{5E55A2FA-C8AD-4471-98C6-3D1BEA25F3E9}">
      <dgm:prSet/>
      <dgm:spPr/>
      <dgm:t>
        <a:bodyPr/>
        <a:lstStyle/>
        <a:p>
          <a:endParaRPr lang="en-US"/>
        </a:p>
      </dgm:t>
    </dgm:pt>
    <dgm:pt modelId="{BB04F0E3-DB82-460C-B63E-EF11A6AA9521}">
      <dgm:prSet phldrT="[Text]"/>
      <dgm:spPr>
        <a:solidFill>
          <a:srgbClr val="00B0F0">
            <a:alpha val="90000"/>
          </a:srgbClr>
        </a:solidFill>
      </dgm:spPr>
      <dgm:t>
        <a:bodyPr/>
        <a:lstStyle/>
        <a:p>
          <a:r>
            <a:rPr lang="en-US" dirty="0" smtClean="0"/>
            <a:t>Project Plan Update</a:t>
          </a:r>
          <a:endParaRPr lang="en-US" dirty="0"/>
        </a:p>
      </dgm:t>
    </dgm:pt>
    <dgm:pt modelId="{D09F8015-AE32-4E3D-AE72-7365D38ACCFF}" type="parTrans" cxnId="{548C0BAD-D014-4795-BCBB-12F7D494B6B9}">
      <dgm:prSet/>
      <dgm:spPr/>
      <dgm:t>
        <a:bodyPr/>
        <a:lstStyle/>
        <a:p>
          <a:endParaRPr lang="en-US"/>
        </a:p>
      </dgm:t>
    </dgm:pt>
    <dgm:pt modelId="{34BF1D43-EAC1-427D-901F-62E79F9F11E9}" type="sibTrans" cxnId="{548C0BAD-D014-4795-BCBB-12F7D494B6B9}">
      <dgm:prSet/>
      <dgm:spPr/>
      <dgm:t>
        <a:bodyPr/>
        <a:lstStyle/>
        <a:p>
          <a:endParaRPr lang="en-US"/>
        </a:p>
      </dgm:t>
    </dgm:pt>
    <dgm:pt modelId="{3C9F53E7-AB1E-4ACF-871D-463ECE672723}">
      <dgm:prSet phldrT="[Text]" custT="1"/>
      <dgm:spPr>
        <a:solidFill>
          <a:srgbClr val="00B0F0"/>
        </a:solidFill>
      </dgm:spPr>
      <dgm:t>
        <a:bodyPr/>
        <a:lstStyle/>
        <a:p>
          <a:r>
            <a:rPr lang="en-US" sz="1600" dirty="0" smtClean="0"/>
            <a:t>October 2011</a:t>
          </a:r>
          <a:endParaRPr lang="en-US" sz="1600" dirty="0"/>
        </a:p>
      </dgm:t>
    </dgm:pt>
    <dgm:pt modelId="{335A8A38-7856-42D7-A27D-CBAE24A95CE6}" type="parTrans" cxnId="{9FE4EF1D-3661-4289-8597-BDDF24D0B125}">
      <dgm:prSet/>
      <dgm:spPr/>
      <dgm:t>
        <a:bodyPr/>
        <a:lstStyle/>
        <a:p>
          <a:endParaRPr lang="en-US"/>
        </a:p>
      </dgm:t>
    </dgm:pt>
    <dgm:pt modelId="{57E937E9-95E1-4ECA-90D6-4C22A1B2E652}" type="sibTrans" cxnId="{9FE4EF1D-3661-4289-8597-BDDF24D0B125}">
      <dgm:prSet/>
      <dgm:spPr/>
      <dgm:t>
        <a:bodyPr/>
        <a:lstStyle/>
        <a:p>
          <a:endParaRPr lang="en-US"/>
        </a:p>
      </dgm:t>
    </dgm:pt>
    <dgm:pt modelId="{AFDD413D-6EFA-4F07-A0E5-6D8B0579799A}">
      <dgm:prSet phldrT="[Text]"/>
      <dgm:spPr>
        <a:solidFill>
          <a:srgbClr val="00B0F0">
            <a:alpha val="90000"/>
          </a:srgbClr>
        </a:solidFill>
      </dgm:spPr>
      <dgm:t>
        <a:bodyPr/>
        <a:lstStyle/>
        <a:p>
          <a:r>
            <a:rPr lang="en-US" dirty="0" smtClean="0"/>
            <a:t>OSIP Gate 3 Review</a:t>
          </a:r>
          <a:endParaRPr lang="en-US" dirty="0"/>
        </a:p>
      </dgm:t>
    </dgm:pt>
    <dgm:pt modelId="{416602A1-B2E5-4B92-A8DA-B8DE75F5B8F2}" type="parTrans" cxnId="{CF54D407-4538-4371-ADCF-E30B1D6B084D}">
      <dgm:prSet/>
      <dgm:spPr/>
      <dgm:t>
        <a:bodyPr/>
        <a:lstStyle/>
        <a:p>
          <a:endParaRPr lang="en-US"/>
        </a:p>
      </dgm:t>
    </dgm:pt>
    <dgm:pt modelId="{828BEAE3-4575-4EB9-A555-2C51A5BE84EF}" type="sibTrans" cxnId="{CF54D407-4538-4371-ADCF-E30B1D6B084D}">
      <dgm:prSet/>
      <dgm:spPr/>
      <dgm:t>
        <a:bodyPr/>
        <a:lstStyle/>
        <a:p>
          <a:endParaRPr lang="en-US"/>
        </a:p>
      </dgm:t>
    </dgm:pt>
    <dgm:pt modelId="{C1BA59FF-236D-4FD2-AC23-C496DFAE8DD0}">
      <dgm:prSet phldrT="[Text]"/>
      <dgm:spPr>
        <a:solidFill>
          <a:srgbClr val="00B0F0">
            <a:alpha val="90000"/>
          </a:srgbClr>
        </a:solidFill>
      </dgm:spPr>
      <dgm:t>
        <a:bodyPr/>
        <a:lstStyle/>
        <a:p>
          <a:r>
            <a:rPr lang="en-US" dirty="0" smtClean="0"/>
            <a:t>NWSEO Review</a:t>
          </a:r>
          <a:endParaRPr lang="en-US" dirty="0"/>
        </a:p>
      </dgm:t>
    </dgm:pt>
    <dgm:pt modelId="{BBB5FEC1-1B55-4382-B93A-7EFE52D67ECE}" type="parTrans" cxnId="{9D71FA26-6E1C-475B-AADF-75F96504C715}">
      <dgm:prSet/>
      <dgm:spPr/>
      <dgm:t>
        <a:bodyPr/>
        <a:lstStyle/>
        <a:p>
          <a:endParaRPr lang="en-US"/>
        </a:p>
      </dgm:t>
    </dgm:pt>
    <dgm:pt modelId="{14DFE9A9-47B3-4B75-A8ED-E2F41B41456D}" type="sibTrans" cxnId="{9D71FA26-6E1C-475B-AADF-75F96504C715}">
      <dgm:prSet/>
      <dgm:spPr/>
      <dgm:t>
        <a:bodyPr/>
        <a:lstStyle/>
        <a:p>
          <a:endParaRPr lang="en-US"/>
        </a:p>
      </dgm:t>
    </dgm:pt>
    <dgm:pt modelId="{3EB59A75-ACCA-4DD1-B26B-30937A54DC6B}">
      <dgm:prSet phldrT="[Text]" custT="1"/>
      <dgm:spPr>
        <a:solidFill>
          <a:srgbClr val="00B0F0"/>
        </a:solidFill>
      </dgm:spPr>
      <dgm:t>
        <a:bodyPr/>
        <a:lstStyle/>
        <a:p>
          <a:r>
            <a:rPr lang="en-US" sz="1600" dirty="0" smtClean="0"/>
            <a:t>November 2011</a:t>
          </a:r>
          <a:endParaRPr lang="en-US" sz="1600" dirty="0"/>
        </a:p>
      </dgm:t>
    </dgm:pt>
    <dgm:pt modelId="{BFAC2F07-F262-411B-BFFC-53694E0D9DA6}" type="parTrans" cxnId="{5F43AC5F-1EEC-4B89-9BDD-5C364C7C194D}">
      <dgm:prSet/>
      <dgm:spPr/>
      <dgm:t>
        <a:bodyPr/>
        <a:lstStyle/>
        <a:p>
          <a:endParaRPr lang="en-US"/>
        </a:p>
      </dgm:t>
    </dgm:pt>
    <dgm:pt modelId="{64A4CCA8-ED3B-44D0-BEC5-29EB35E71C39}" type="sibTrans" cxnId="{5F43AC5F-1EEC-4B89-9BDD-5C364C7C194D}">
      <dgm:prSet/>
      <dgm:spPr/>
      <dgm:t>
        <a:bodyPr/>
        <a:lstStyle/>
        <a:p>
          <a:endParaRPr lang="en-US"/>
        </a:p>
      </dgm:t>
    </dgm:pt>
    <dgm:pt modelId="{9973E751-4601-4179-9DFB-0500FA35FC44}">
      <dgm:prSet phldrT="[Text]"/>
      <dgm:spPr>
        <a:solidFill>
          <a:srgbClr val="00B0F0">
            <a:alpha val="90000"/>
          </a:srgbClr>
        </a:solidFill>
      </dgm:spPr>
      <dgm:t>
        <a:bodyPr/>
        <a:lstStyle/>
        <a:p>
          <a:r>
            <a:rPr lang="en-US" dirty="0" smtClean="0"/>
            <a:t>USGS Cloud</a:t>
          </a:r>
          <a:endParaRPr lang="en-US" dirty="0"/>
        </a:p>
      </dgm:t>
    </dgm:pt>
    <dgm:pt modelId="{7FD352B1-D642-40FC-ABE2-0D768258641F}" type="parTrans" cxnId="{6F462650-E3F5-4BC2-95A7-B07B3DA1A348}">
      <dgm:prSet/>
      <dgm:spPr/>
      <dgm:t>
        <a:bodyPr/>
        <a:lstStyle/>
        <a:p>
          <a:endParaRPr lang="en-US"/>
        </a:p>
      </dgm:t>
    </dgm:pt>
    <dgm:pt modelId="{7709AA1F-EDCC-494A-9714-82D518B048B5}" type="sibTrans" cxnId="{6F462650-E3F5-4BC2-95A7-B07B3DA1A348}">
      <dgm:prSet/>
      <dgm:spPr/>
      <dgm:t>
        <a:bodyPr/>
        <a:lstStyle/>
        <a:p>
          <a:endParaRPr lang="en-US"/>
        </a:p>
      </dgm:t>
    </dgm:pt>
    <dgm:pt modelId="{A86248E5-5484-4A0E-86C6-D6FB24921900}">
      <dgm:prSet phldrT="[Text]" custT="1"/>
      <dgm:spPr>
        <a:solidFill>
          <a:srgbClr val="00B0F0"/>
        </a:solidFill>
      </dgm:spPr>
      <dgm:t>
        <a:bodyPr/>
        <a:lstStyle/>
        <a:p>
          <a:r>
            <a:rPr lang="en-US" sz="1600" dirty="0" smtClean="0"/>
            <a:t>March 2012</a:t>
          </a:r>
          <a:endParaRPr lang="en-US" sz="1600" dirty="0"/>
        </a:p>
      </dgm:t>
    </dgm:pt>
    <dgm:pt modelId="{6341689F-360D-47D6-A222-DDBCDDD30D63}" type="parTrans" cxnId="{CD518FCB-2059-43ED-A055-F3E2026DD2C1}">
      <dgm:prSet/>
      <dgm:spPr/>
      <dgm:t>
        <a:bodyPr/>
        <a:lstStyle/>
        <a:p>
          <a:endParaRPr lang="en-US"/>
        </a:p>
      </dgm:t>
    </dgm:pt>
    <dgm:pt modelId="{E5FA8673-14BA-4732-ACD2-BE9780FE9E51}" type="sibTrans" cxnId="{CD518FCB-2059-43ED-A055-F3E2026DD2C1}">
      <dgm:prSet/>
      <dgm:spPr/>
      <dgm:t>
        <a:bodyPr/>
        <a:lstStyle/>
        <a:p>
          <a:endParaRPr lang="en-US"/>
        </a:p>
      </dgm:t>
    </dgm:pt>
    <dgm:pt modelId="{D4BE2E89-749D-40DD-A815-D62AB447C238}">
      <dgm:prSet phldrT="[Text]"/>
      <dgm:spPr>
        <a:solidFill>
          <a:srgbClr val="00B0F0">
            <a:alpha val="90000"/>
          </a:srgbClr>
        </a:solidFill>
      </dgm:spPr>
      <dgm:t>
        <a:bodyPr/>
        <a:lstStyle/>
        <a:p>
          <a:r>
            <a:rPr lang="en-US" dirty="0" smtClean="0"/>
            <a:t>NWS/USGS MOU drafted</a:t>
          </a:r>
          <a:endParaRPr lang="en-US" dirty="0"/>
        </a:p>
      </dgm:t>
    </dgm:pt>
    <dgm:pt modelId="{C7F289D4-C743-45AB-94BF-5571AE7B09BE}" type="parTrans" cxnId="{BE6FE57A-ACD5-4F2C-A5CD-EDECC565D58B}">
      <dgm:prSet/>
      <dgm:spPr/>
      <dgm:t>
        <a:bodyPr/>
        <a:lstStyle/>
        <a:p>
          <a:endParaRPr lang="en-US"/>
        </a:p>
      </dgm:t>
    </dgm:pt>
    <dgm:pt modelId="{20D18A3A-0C15-4F25-8277-54A724A44BAA}" type="sibTrans" cxnId="{BE6FE57A-ACD5-4F2C-A5CD-EDECC565D58B}">
      <dgm:prSet/>
      <dgm:spPr/>
      <dgm:t>
        <a:bodyPr/>
        <a:lstStyle/>
        <a:p>
          <a:endParaRPr lang="en-US"/>
        </a:p>
      </dgm:t>
    </dgm:pt>
    <dgm:pt modelId="{C44D12BC-7AEB-47F5-86D3-E9CF40C188A5}">
      <dgm:prSet phldrT="[Text]" custT="1"/>
      <dgm:spPr>
        <a:solidFill>
          <a:srgbClr val="00B0F0">
            <a:alpha val="90000"/>
          </a:srgbClr>
        </a:solidFill>
      </dgm:spPr>
      <dgm:t>
        <a:bodyPr/>
        <a:lstStyle/>
        <a:p>
          <a:r>
            <a:rPr lang="en-US" sz="1600" dirty="0" smtClean="0"/>
            <a:t>August  2011</a:t>
          </a:r>
          <a:endParaRPr lang="en-US" dirty="0"/>
        </a:p>
      </dgm:t>
    </dgm:pt>
    <dgm:pt modelId="{27351A5A-7B34-4F30-9FAA-848088ACFA81}" type="parTrans" cxnId="{A26BA347-44CE-4CBD-90C5-6E24C939B752}">
      <dgm:prSet/>
      <dgm:spPr/>
      <dgm:t>
        <a:bodyPr/>
        <a:lstStyle/>
        <a:p>
          <a:endParaRPr lang="en-US"/>
        </a:p>
      </dgm:t>
    </dgm:pt>
    <dgm:pt modelId="{FF2AEC26-884D-46DB-82E0-79E3A0ABDCF8}" type="sibTrans" cxnId="{A26BA347-44CE-4CBD-90C5-6E24C939B752}">
      <dgm:prSet/>
      <dgm:spPr/>
      <dgm:t>
        <a:bodyPr/>
        <a:lstStyle/>
        <a:p>
          <a:endParaRPr lang="en-US"/>
        </a:p>
      </dgm:t>
    </dgm:pt>
    <dgm:pt modelId="{384A8B56-08FE-4326-961B-369BF61862DF}">
      <dgm:prSet phldrT="[Text]" custT="1"/>
      <dgm:spPr>
        <a:solidFill>
          <a:srgbClr val="00B0F0">
            <a:alpha val="90000"/>
          </a:srgbClr>
        </a:solidFill>
      </dgm:spPr>
      <dgm:t>
        <a:bodyPr/>
        <a:lstStyle/>
        <a:p>
          <a:r>
            <a:rPr lang="en-US" sz="1400" dirty="0" smtClean="0"/>
            <a:t>December</a:t>
          </a:r>
          <a:r>
            <a:rPr lang="en-US" sz="1600" dirty="0" smtClean="0"/>
            <a:t> 2012</a:t>
          </a:r>
          <a:endParaRPr lang="en-US" sz="1600" dirty="0"/>
        </a:p>
      </dgm:t>
    </dgm:pt>
    <dgm:pt modelId="{9BB1AE9C-9B43-43DE-B3F6-75006F4F1BAD}" type="parTrans" cxnId="{0770E545-7D86-4DCD-8B8E-5A07AD4D63EC}">
      <dgm:prSet/>
      <dgm:spPr/>
      <dgm:t>
        <a:bodyPr/>
        <a:lstStyle/>
        <a:p>
          <a:endParaRPr lang="en-US"/>
        </a:p>
      </dgm:t>
    </dgm:pt>
    <dgm:pt modelId="{58F98853-AC8A-448B-9C27-6030AF862A22}" type="sibTrans" cxnId="{0770E545-7D86-4DCD-8B8E-5A07AD4D63EC}">
      <dgm:prSet/>
      <dgm:spPr/>
      <dgm:t>
        <a:bodyPr/>
        <a:lstStyle/>
        <a:p>
          <a:endParaRPr lang="en-US"/>
        </a:p>
      </dgm:t>
    </dgm:pt>
    <dgm:pt modelId="{1A223428-1FEA-4850-B49A-30B7F94E80AD}">
      <dgm:prSet phldrT="[Text]"/>
      <dgm:spPr>
        <a:solidFill>
          <a:srgbClr val="00B0F0">
            <a:alpha val="90000"/>
          </a:srgbClr>
        </a:solidFill>
      </dgm:spPr>
      <dgm:t>
        <a:bodyPr/>
        <a:lstStyle/>
        <a:p>
          <a:r>
            <a:rPr lang="en-US" dirty="0" err="1" smtClean="0"/>
            <a:t>GeoCoud</a:t>
          </a:r>
          <a:r>
            <a:rPr lang="en-US" dirty="0" smtClean="0"/>
            <a:t> IOC</a:t>
          </a:r>
          <a:endParaRPr lang="en-US" dirty="0"/>
        </a:p>
      </dgm:t>
    </dgm:pt>
    <dgm:pt modelId="{3CB3BC69-D2B9-40DF-A476-74570D2CCB19}" type="parTrans" cxnId="{7D56878B-2B2C-439B-A8E0-204B78B9C440}">
      <dgm:prSet/>
      <dgm:spPr/>
      <dgm:t>
        <a:bodyPr/>
        <a:lstStyle/>
        <a:p>
          <a:endParaRPr lang="en-US"/>
        </a:p>
      </dgm:t>
    </dgm:pt>
    <dgm:pt modelId="{19A5F760-A235-4535-836A-DF6D09403190}" type="sibTrans" cxnId="{7D56878B-2B2C-439B-A8E0-204B78B9C440}">
      <dgm:prSet/>
      <dgm:spPr/>
      <dgm:t>
        <a:bodyPr/>
        <a:lstStyle/>
        <a:p>
          <a:endParaRPr lang="en-US"/>
        </a:p>
      </dgm:t>
    </dgm:pt>
    <dgm:pt modelId="{8495CD82-89D1-461E-8F72-840CA2C94428}">
      <dgm:prSet phldrT="[Text]" custT="1"/>
      <dgm:spPr>
        <a:solidFill>
          <a:srgbClr val="00B0F0">
            <a:alpha val="90000"/>
          </a:srgbClr>
        </a:solidFill>
      </dgm:spPr>
      <dgm:t>
        <a:bodyPr/>
        <a:lstStyle/>
        <a:p>
          <a:r>
            <a:rPr lang="en-US" sz="1600" dirty="0" smtClean="0"/>
            <a:t>January 2014</a:t>
          </a:r>
          <a:endParaRPr lang="en-US" sz="1600" dirty="0"/>
        </a:p>
      </dgm:t>
    </dgm:pt>
    <dgm:pt modelId="{F4A7BE65-143F-42D7-AD7A-48ABB2669A31}" type="parTrans" cxnId="{26170B8E-2842-4241-B959-A3BD6B3AB6C0}">
      <dgm:prSet/>
      <dgm:spPr/>
      <dgm:t>
        <a:bodyPr/>
        <a:lstStyle/>
        <a:p>
          <a:endParaRPr lang="en-US"/>
        </a:p>
      </dgm:t>
    </dgm:pt>
    <dgm:pt modelId="{1C8F7D04-630C-41F8-A45B-56026AC08D1A}" type="sibTrans" cxnId="{26170B8E-2842-4241-B959-A3BD6B3AB6C0}">
      <dgm:prSet/>
      <dgm:spPr/>
      <dgm:t>
        <a:bodyPr/>
        <a:lstStyle/>
        <a:p>
          <a:endParaRPr lang="en-US"/>
        </a:p>
      </dgm:t>
    </dgm:pt>
    <dgm:pt modelId="{A98C81D5-3680-4365-8FB3-CD42F589EFB6}">
      <dgm:prSet phldrT="[Text]"/>
      <dgm:spPr>
        <a:solidFill>
          <a:srgbClr val="00B0F0">
            <a:alpha val="90000"/>
          </a:srgbClr>
        </a:solidFill>
      </dgm:spPr>
      <dgm:t>
        <a:bodyPr/>
        <a:lstStyle/>
        <a:p>
          <a:r>
            <a:rPr lang="en-US" dirty="0" err="1" smtClean="0"/>
            <a:t>GeoCloud</a:t>
          </a:r>
          <a:r>
            <a:rPr lang="en-US" dirty="0" smtClean="0"/>
            <a:t> FOC</a:t>
          </a:r>
          <a:endParaRPr lang="en-US" dirty="0"/>
        </a:p>
      </dgm:t>
    </dgm:pt>
    <dgm:pt modelId="{F1BBF893-8CFE-42AA-AF86-5F611944550A}" type="parTrans" cxnId="{D6754ECB-B7AC-4DAC-A667-08663FE6D6D7}">
      <dgm:prSet/>
      <dgm:spPr/>
      <dgm:t>
        <a:bodyPr/>
        <a:lstStyle/>
        <a:p>
          <a:endParaRPr lang="en-US"/>
        </a:p>
      </dgm:t>
    </dgm:pt>
    <dgm:pt modelId="{0C1E6F16-66EF-4C1B-ADD2-89EFC7486CE5}" type="sibTrans" cxnId="{D6754ECB-B7AC-4DAC-A667-08663FE6D6D7}">
      <dgm:prSet/>
      <dgm:spPr/>
      <dgm:t>
        <a:bodyPr/>
        <a:lstStyle/>
        <a:p>
          <a:endParaRPr lang="en-US"/>
        </a:p>
      </dgm:t>
    </dgm:pt>
    <dgm:pt modelId="{92F69C82-46E1-4448-AB51-63A8687E7BEC}" type="pres">
      <dgm:prSet presAssocID="{70FC810C-3930-489A-B67B-8DE6EA9A5F89}" presName="Name0" presStyleCnt="0">
        <dgm:presLayoutVars>
          <dgm:chPref val="3"/>
          <dgm:dir/>
          <dgm:animLvl val="lvl"/>
          <dgm:resizeHandles/>
        </dgm:presLayoutVars>
      </dgm:prSet>
      <dgm:spPr/>
      <dgm:t>
        <a:bodyPr/>
        <a:lstStyle/>
        <a:p>
          <a:endParaRPr lang="en-US"/>
        </a:p>
      </dgm:t>
    </dgm:pt>
    <dgm:pt modelId="{00C15F57-F3EB-4A62-B548-568A7B3837BD}" type="pres">
      <dgm:prSet presAssocID="{C44D12BC-7AEB-47F5-86D3-E9CF40C188A5}" presName="horFlow" presStyleCnt="0"/>
      <dgm:spPr/>
    </dgm:pt>
    <dgm:pt modelId="{916A9F1C-A6CB-4BB5-9198-BBADBCE35239}" type="pres">
      <dgm:prSet presAssocID="{C44D12BC-7AEB-47F5-86D3-E9CF40C188A5}" presName="bigChev" presStyleLbl="node1" presStyleIdx="0" presStyleCnt="7"/>
      <dgm:spPr/>
      <dgm:t>
        <a:bodyPr/>
        <a:lstStyle/>
        <a:p>
          <a:endParaRPr lang="en-US"/>
        </a:p>
      </dgm:t>
    </dgm:pt>
    <dgm:pt modelId="{596E1230-772D-401E-8191-4A9706DB73DC}" type="pres">
      <dgm:prSet presAssocID="{CAFE9187-8049-4694-A379-D793F50ACC27}" presName="parTrans" presStyleCnt="0"/>
      <dgm:spPr/>
    </dgm:pt>
    <dgm:pt modelId="{7B6B6C63-3BB9-4223-94C0-2408888EF7D3}" type="pres">
      <dgm:prSet presAssocID="{BC4162FA-0E0A-45E5-BBA0-4493849006FD}" presName="node" presStyleLbl="alignAccFollowNode1" presStyleIdx="0" presStyleCnt="12">
        <dgm:presLayoutVars>
          <dgm:bulletEnabled val="1"/>
        </dgm:presLayoutVars>
      </dgm:prSet>
      <dgm:spPr/>
      <dgm:t>
        <a:bodyPr/>
        <a:lstStyle/>
        <a:p>
          <a:endParaRPr lang="en-US"/>
        </a:p>
      </dgm:t>
    </dgm:pt>
    <dgm:pt modelId="{A541999D-C66E-4DF1-B5FA-7EC00802DA1E}" type="pres">
      <dgm:prSet presAssocID="{AAA689DD-1F92-4F2E-BDD1-068884D12D9B}" presName="sibTrans" presStyleCnt="0"/>
      <dgm:spPr/>
    </dgm:pt>
    <dgm:pt modelId="{7FF83073-6FE4-4F5B-A064-7E483726E2A9}" type="pres">
      <dgm:prSet presAssocID="{8B72A2DF-0266-4AD0-9700-D7CCAB7779B9}" presName="node" presStyleLbl="alignAccFollowNode1" presStyleIdx="1" presStyleCnt="12">
        <dgm:presLayoutVars>
          <dgm:bulletEnabled val="1"/>
        </dgm:presLayoutVars>
      </dgm:prSet>
      <dgm:spPr/>
      <dgm:t>
        <a:bodyPr/>
        <a:lstStyle/>
        <a:p>
          <a:endParaRPr lang="en-US"/>
        </a:p>
      </dgm:t>
    </dgm:pt>
    <dgm:pt modelId="{1E715450-30D8-421D-A7B6-01F27BDCEF17}" type="pres">
      <dgm:prSet presAssocID="{7C1ED293-97A7-4759-9AA7-C217CFBD168D}" presName="sibTrans" presStyleCnt="0"/>
      <dgm:spPr/>
    </dgm:pt>
    <dgm:pt modelId="{34CDCD8A-A62F-4F7F-8878-52CE565CC33C}" type="pres">
      <dgm:prSet presAssocID="{33F50497-C2A2-489A-B7E5-1865EEB10E96}" presName="node" presStyleLbl="alignAccFollowNode1" presStyleIdx="2" presStyleCnt="12">
        <dgm:presLayoutVars>
          <dgm:bulletEnabled val="1"/>
        </dgm:presLayoutVars>
      </dgm:prSet>
      <dgm:spPr/>
      <dgm:t>
        <a:bodyPr/>
        <a:lstStyle/>
        <a:p>
          <a:endParaRPr lang="en-US"/>
        </a:p>
      </dgm:t>
    </dgm:pt>
    <dgm:pt modelId="{822BE275-0C19-40A8-B0A6-A78B906AEE93}" type="pres">
      <dgm:prSet presAssocID="{C44D12BC-7AEB-47F5-86D3-E9CF40C188A5}" presName="vSp" presStyleCnt="0"/>
      <dgm:spPr/>
    </dgm:pt>
    <dgm:pt modelId="{65A9CCF7-D135-426E-8C09-E93AED07E0D8}" type="pres">
      <dgm:prSet presAssocID="{78E59893-6A09-4680-A89A-47927374CDCD}" presName="horFlow" presStyleCnt="0"/>
      <dgm:spPr/>
    </dgm:pt>
    <dgm:pt modelId="{D00E393C-502D-4C83-9D76-24F3329C95B4}" type="pres">
      <dgm:prSet presAssocID="{78E59893-6A09-4680-A89A-47927374CDCD}" presName="bigChev" presStyleLbl="node1" presStyleIdx="1" presStyleCnt="7"/>
      <dgm:spPr/>
      <dgm:t>
        <a:bodyPr/>
        <a:lstStyle/>
        <a:p>
          <a:endParaRPr lang="en-US"/>
        </a:p>
      </dgm:t>
    </dgm:pt>
    <dgm:pt modelId="{F4A2BF7D-2C92-4F01-85CE-13975341F85C}" type="pres">
      <dgm:prSet presAssocID="{E4F64C80-07E7-4C45-8CAF-7A8614534DA7}" presName="parTrans" presStyleCnt="0"/>
      <dgm:spPr/>
    </dgm:pt>
    <dgm:pt modelId="{3E4153FB-D3C5-4B4A-8907-26D29473BEF9}" type="pres">
      <dgm:prSet presAssocID="{4A8F3B23-AA4A-4A3B-BB88-A829B92BDA81}" presName="node" presStyleLbl="alignAccFollowNode1" presStyleIdx="3" presStyleCnt="12">
        <dgm:presLayoutVars>
          <dgm:bulletEnabled val="1"/>
        </dgm:presLayoutVars>
      </dgm:prSet>
      <dgm:spPr/>
      <dgm:t>
        <a:bodyPr/>
        <a:lstStyle/>
        <a:p>
          <a:endParaRPr lang="en-US"/>
        </a:p>
      </dgm:t>
    </dgm:pt>
    <dgm:pt modelId="{1E74BB82-BC60-403B-8D18-886848BD75F2}" type="pres">
      <dgm:prSet presAssocID="{6B48D84B-3086-44EF-BF13-19FAE0C75848}" presName="sibTrans" presStyleCnt="0"/>
      <dgm:spPr/>
    </dgm:pt>
    <dgm:pt modelId="{53069527-BC5D-4D1D-BE31-FDDEEE026F25}" type="pres">
      <dgm:prSet presAssocID="{5DFEDC3D-7AFC-4F11-8580-4157FE67687D}" presName="node" presStyleLbl="alignAccFollowNode1" presStyleIdx="4" presStyleCnt="12">
        <dgm:presLayoutVars>
          <dgm:bulletEnabled val="1"/>
        </dgm:presLayoutVars>
      </dgm:prSet>
      <dgm:spPr/>
      <dgm:t>
        <a:bodyPr/>
        <a:lstStyle/>
        <a:p>
          <a:endParaRPr lang="en-US"/>
        </a:p>
      </dgm:t>
    </dgm:pt>
    <dgm:pt modelId="{28065826-88F1-4780-BCBB-0F61AD6FB461}" type="pres">
      <dgm:prSet presAssocID="{F5FBC44D-6275-471F-8740-2E8ADF9F3CA0}" presName="sibTrans" presStyleCnt="0"/>
      <dgm:spPr/>
    </dgm:pt>
    <dgm:pt modelId="{FF563A29-AE09-4789-BDEF-2681B1A2A1D0}" type="pres">
      <dgm:prSet presAssocID="{BB04F0E3-DB82-460C-B63E-EF11A6AA9521}" presName="node" presStyleLbl="alignAccFollowNode1" presStyleIdx="5" presStyleCnt="12">
        <dgm:presLayoutVars>
          <dgm:bulletEnabled val="1"/>
        </dgm:presLayoutVars>
      </dgm:prSet>
      <dgm:spPr/>
      <dgm:t>
        <a:bodyPr/>
        <a:lstStyle/>
        <a:p>
          <a:endParaRPr lang="en-US"/>
        </a:p>
      </dgm:t>
    </dgm:pt>
    <dgm:pt modelId="{6AF59D0A-122C-483C-B0FA-D6ED795C0E26}" type="pres">
      <dgm:prSet presAssocID="{34BF1D43-EAC1-427D-901F-62E79F9F11E9}" presName="sibTrans" presStyleCnt="0"/>
      <dgm:spPr/>
    </dgm:pt>
    <dgm:pt modelId="{7565CC09-6951-46F8-944C-18CA94F5C305}" type="pres">
      <dgm:prSet presAssocID="{AFDD413D-6EFA-4F07-A0E5-6D8B0579799A}" presName="node" presStyleLbl="alignAccFollowNode1" presStyleIdx="6" presStyleCnt="12">
        <dgm:presLayoutVars>
          <dgm:bulletEnabled val="1"/>
        </dgm:presLayoutVars>
      </dgm:prSet>
      <dgm:spPr/>
      <dgm:t>
        <a:bodyPr/>
        <a:lstStyle/>
        <a:p>
          <a:endParaRPr lang="en-US"/>
        </a:p>
      </dgm:t>
    </dgm:pt>
    <dgm:pt modelId="{9F6C8884-92C9-455C-8A19-5FC356945EB6}" type="pres">
      <dgm:prSet presAssocID="{78E59893-6A09-4680-A89A-47927374CDCD}" presName="vSp" presStyleCnt="0"/>
      <dgm:spPr/>
    </dgm:pt>
    <dgm:pt modelId="{CC06319F-CE9D-4F4A-8FFE-364631EDE3DE}" type="pres">
      <dgm:prSet presAssocID="{3C9F53E7-AB1E-4ACF-871D-463ECE672723}" presName="horFlow" presStyleCnt="0"/>
      <dgm:spPr/>
    </dgm:pt>
    <dgm:pt modelId="{1C3AB445-8C3B-4B19-89BC-730B91A92BFB}" type="pres">
      <dgm:prSet presAssocID="{3C9F53E7-AB1E-4ACF-871D-463ECE672723}" presName="bigChev" presStyleLbl="node1" presStyleIdx="2" presStyleCnt="7"/>
      <dgm:spPr/>
      <dgm:t>
        <a:bodyPr/>
        <a:lstStyle/>
        <a:p>
          <a:endParaRPr lang="en-US"/>
        </a:p>
      </dgm:t>
    </dgm:pt>
    <dgm:pt modelId="{662AFFFA-B458-4B27-BD48-B0A99371097D}" type="pres">
      <dgm:prSet presAssocID="{BBB5FEC1-1B55-4382-B93A-7EFE52D67ECE}" presName="parTrans" presStyleCnt="0"/>
      <dgm:spPr/>
    </dgm:pt>
    <dgm:pt modelId="{65A88CA4-7DE1-47A9-8D6B-EC52F18DDB1F}" type="pres">
      <dgm:prSet presAssocID="{C1BA59FF-236D-4FD2-AC23-C496DFAE8DD0}" presName="node" presStyleLbl="alignAccFollowNode1" presStyleIdx="7" presStyleCnt="12">
        <dgm:presLayoutVars>
          <dgm:bulletEnabled val="1"/>
        </dgm:presLayoutVars>
      </dgm:prSet>
      <dgm:spPr/>
      <dgm:t>
        <a:bodyPr/>
        <a:lstStyle/>
        <a:p>
          <a:endParaRPr lang="en-US"/>
        </a:p>
      </dgm:t>
    </dgm:pt>
    <dgm:pt modelId="{38051FCB-1690-42A5-8AA5-9B2FDCB30CC3}" type="pres">
      <dgm:prSet presAssocID="{3C9F53E7-AB1E-4ACF-871D-463ECE672723}" presName="vSp" presStyleCnt="0"/>
      <dgm:spPr/>
    </dgm:pt>
    <dgm:pt modelId="{911B232D-594A-40DE-B97F-42601EECCE71}" type="pres">
      <dgm:prSet presAssocID="{3EB59A75-ACCA-4DD1-B26B-30937A54DC6B}" presName="horFlow" presStyleCnt="0"/>
      <dgm:spPr/>
    </dgm:pt>
    <dgm:pt modelId="{1B925B9B-EC3F-4624-904B-6783412A063B}" type="pres">
      <dgm:prSet presAssocID="{3EB59A75-ACCA-4DD1-B26B-30937A54DC6B}" presName="bigChev" presStyleLbl="node1" presStyleIdx="3" presStyleCnt="7"/>
      <dgm:spPr/>
      <dgm:t>
        <a:bodyPr/>
        <a:lstStyle/>
        <a:p>
          <a:endParaRPr lang="en-US"/>
        </a:p>
      </dgm:t>
    </dgm:pt>
    <dgm:pt modelId="{CBF9BA50-32C8-43DC-B86F-56B351F98723}" type="pres">
      <dgm:prSet presAssocID="{7FD352B1-D642-40FC-ABE2-0D768258641F}" presName="parTrans" presStyleCnt="0"/>
      <dgm:spPr/>
    </dgm:pt>
    <dgm:pt modelId="{EE682571-5A9C-4854-BF29-ED653C41F036}" type="pres">
      <dgm:prSet presAssocID="{9973E751-4601-4179-9DFB-0500FA35FC44}" presName="node" presStyleLbl="alignAccFollowNode1" presStyleIdx="8" presStyleCnt="12">
        <dgm:presLayoutVars>
          <dgm:bulletEnabled val="1"/>
        </dgm:presLayoutVars>
      </dgm:prSet>
      <dgm:spPr/>
      <dgm:t>
        <a:bodyPr/>
        <a:lstStyle/>
        <a:p>
          <a:endParaRPr lang="en-US"/>
        </a:p>
      </dgm:t>
    </dgm:pt>
    <dgm:pt modelId="{B572F847-997D-438C-9D36-146B3851C2BB}" type="pres">
      <dgm:prSet presAssocID="{3EB59A75-ACCA-4DD1-B26B-30937A54DC6B}" presName="vSp" presStyleCnt="0"/>
      <dgm:spPr/>
    </dgm:pt>
    <dgm:pt modelId="{165E4AE9-B8CD-49F7-8DD0-CE88D7FC628C}" type="pres">
      <dgm:prSet presAssocID="{A86248E5-5484-4A0E-86C6-D6FB24921900}" presName="horFlow" presStyleCnt="0"/>
      <dgm:spPr/>
    </dgm:pt>
    <dgm:pt modelId="{C13C95BB-2284-4BF9-8C96-18D0877C6B01}" type="pres">
      <dgm:prSet presAssocID="{A86248E5-5484-4A0E-86C6-D6FB24921900}" presName="bigChev" presStyleLbl="node1" presStyleIdx="4" presStyleCnt="7"/>
      <dgm:spPr/>
      <dgm:t>
        <a:bodyPr/>
        <a:lstStyle/>
        <a:p>
          <a:endParaRPr lang="en-US"/>
        </a:p>
      </dgm:t>
    </dgm:pt>
    <dgm:pt modelId="{66D3A7A7-02A0-4573-8A81-A7DC525FD1C1}" type="pres">
      <dgm:prSet presAssocID="{C7F289D4-C743-45AB-94BF-5571AE7B09BE}" presName="parTrans" presStyleCnt="0"/>
      <dgm:spPr/>
    </dgm:pt>
    <dgm:pt modelId="{4930FD88-D61B-4A0F-AADD-CA752C34D4A5}" type="pres">
      <dgm:prSet presAssocID="{D4BE2E89-749D-40DD-A815-D62AB447C238}" presName="node" presStyleLbl="alignAccFollowNode1" presStyleIdx="9" presStyleCnt="12">
        <dgm:presLayoutVars>
          <dgm:bulletEnabled val="1"/>
        </dgm:presLayoutVars>
      </dgm:prSet>
      <dgm:spPr/>
      <dgm:t>
        <a:bodyPr/>
        <a:lstStyle/>
        <a:p>
          <a:endParaRPr lang="en-US"/>
        </a:p>
      </dgm:t>
    </dgm:pt>
    <dgm:pt modelId="{3CE57909-2BA9-4DD7-BD38-5A487CADED5E}" type="pres">
      <dgm:prSet presAssocID="{A86248E5-5484-4A0E-86C6-D6FB24921900}" presName="vSp" presStyleCnt="0"/>
      <dgm:spPr/>
    </dgm:pt>
    <dgm:pt modelId="{837894FC-52CF-4B2F-8299-DD7E8B8E7015}" type="pres">
      <dgm:prSet presAssocID="{384A8B56-08FE-4326-961B-369BF61862DF}" presName="horFlow" presStyleCnt="0"/>
      <dgm:spPr/>
    </dgm:pt>
    <dgm:pt modelId="{2B563050-B504-4C42-844F-E2F7DFA772D9}" type="pres">
      <dgm:prSet presAssocID="{384A8B56-08FE-4326-961B-369BF61862DF}" presName="bigChev" presStyleLbl="node1" presStyleIdx="5" presStyleCnt="7"/>
      <dgm:spPr/>
      <dgm:t>
        <a:bodyPr/>
        <a:lstStyle/>
        <a:p>
          <a:endParaRPr lang="en-US"/>
        </a:p>
      </dgm:t>
    </dgm:pt>
    <dgm:pt modelId="{375D81FE-C09F-4D28-A7A3-83FAD39B1FB9}" type="pres">
      <dgm:prSet presAssocID="{3CB3BC69-D2B9-40DF-A476-74570D2CCB19}" presName="parTrans" presStyleCnt="0"/>
      <dgm:spPr/>
    </dgm:pt>
    <dgm:pt modelId="{C57E6D88-BDCC-49A8-A7C7-22680D9DEAF8}" type="pres">
      <dgm:prSet presAssocID="{1A223428-1FEA-4850-B49A-30B7F94E80AD}" presName="node" presStyleLbl="alignAccFollowNode1" presStyleIdx="10" presStyleCnt="12">
        <dgm:presLayoutVars>
          <dgm:bulletEnabled val="1"/>
        </dgm:presLayoutVars>
      </dgm:prSet>
      <dgm:spPr/>
      <dgm:t>
        <a:bodyPr/>
        <a:lstStyle/>
        <a:p>
          <a:endParaRPr lang="en-US"/>
        </a:p>
      </dgm:t>
    </dgm:pt>
    <dgm:pt modelId="{74A57F63-02EA-489D-B761-EBA1FDC5C36F}" type="pres">
      <dgm:prSet presAssocID="{384A8B56-08FE-4326-961B-369BF61862DF}" presName="vSp" presStyleCnt="0"/>
      <dgm:spPr/>
    </dgm:pt>
    <dgm:pt modelId="{F94BC2E7-3ADF-4079-8992-2D29B41B4AD9}" type="pres">
      <dgm:prSet presAssocID="{8495CD82-89D1-461E-8F72-840CA2C94428}" presName="horFlow" presStyleCnt="0"/>
      <dgm:spPr/>
    </dgm:pt>
    <dgm:pt modelId="{43579806-099C-404B-BB0D-3D7F03D12A05}" type="pres">
      <dgm:prSet presAssocID="{8495CD82-89D1-461E-8F72-840CA2C94428}" presName="bigChev" presStyleLbl="node1" presStyleIdx="6" presStyleCnt="7"/>
      <dgm:spPr/>
      <dgm:t>
        <a:bodyPr/>
        <a:lstStyle/>
        <a:p>
          <a:endParaRPr lang="en-US"/>
        </a:p>
      </dgm:t>
    </dgm:pt>
    <dgm:pt modelId="{CF7CC62E-0438-42F8-BEF6-032D8269FEC2}" type="pres">
      <dgm:prSet presAssocID="{F1BBF893-8CFE-42AA-AF86-5F611944550A}" presName="parTrans" presStyleCnt="0"/>
      <dgm:spPr/>
    </dgm:pt>
    <dgm:pt modelId="{C7C3F06B-4714-406E-8A80-EFFAB1136666}" type="pres">
      <dgm:prSet presAssocID="{A98C81D5-3680-4365-8FB3-CD42F589EFB6}" presName="node" presStyleLbl="alignAccFollowNode1" presStyleIdx="11" presStyleCnt="12">
        <dgm:presLayoutVars>
          <dgm:bulletEnabled val="1"/>
        </dgm:presLayoutVars>
      </dgm:prSet>
      <dgm:spPr/>
      <dgm:t>
        <a:bodyPr/>
        <a:lstStyle/>
        <a:p>
          <a:endParaRPr lang="en-US"/>
        </a:p>
      </dgm:t>
    </dgm:pt>
  </dgm:ptLst>
  <dgm:cxnLst>
    <dgm:cxn modelId="{F375B011-D4BB-47F0-B7A6-57FD85B5AD8D}" type="presOf" srcId="{3EB59A75-ACCA-4DD1-B26B-30937A54DC6B}" destId="{1B925B9B-EC3F-4624-904B-6783412A063B}" srcOrd="0" destOrd="0" presId="urn:microsoft.com/office/officeart/2005/8/layout/lProcess3"/>
    <dgm:cxn modelId="{5F43AC5F-1EEC-4B89-9BDD-5C364C7C194D}" srcId="{70FC810C-3930-489A-B67B-8DE6EA9A5F89}" destId="{3EB59A75-ACCA-4DD1-B26B-30937A54DC6B}" srcOrd="3" destOrd="0" parTransId="{BFAC2F07-F262-411B-BFFC-53694E0D9DA6}" sibTransId="{64A4CCA8-ED3B-44D0-BEC5-29EB35E71C39}"/>
    <dgm:cxn modelId="{CF1485D5-0215-48E7-B11D-301CB2EED645}" type="presOf" srcId="{D4BE2E89-749D-40DD-A815-D62AB447C238}" destId="{4930FD88-D61B-4A0F-AADD-CA752C34D4A5}" srcOrd="0" destOrd="0" presId="urn:microsoft.com/office/officeart/2005/8/layout/lProcess3"/>
    <dgm:cxn modelId="{BE6FE57A-ACD5-4F2C-A5CD-EDECC565D58B}" srcId="{A86248E5-5484-4A0E-86C6-D6FB24921900}" destId="{D4BE2E89-749D-40DD-A815-D62AB447C238}" srcOrd="0" destOrd="0" parTransId="{C7F289D4-C743-45AB-94BF-5571AE7B09BE}" sibTransId="{20D18A3A-0C15-4F25-8277-54A724A44BAA}"/>
    <dgm:cxn modelId="{C79C3B91-4C8A-4028-B185-A338B6923F34}" type="presOf" srcId="{1A223428-1FEA-4850-B49A-30B7F94E80AD}" destId="{C57E6D88-BDCC-49A8-A7C7-22680D9DEAF8}" srcOrd="0" destOrd="0" presId="urn:microsoft.com/office/officeart/2005/8/layout/lProcess3"/>
    <dgm:cxn modelId="{CF54D407-4538-4371-ADCF-E30B1D6B084D}" srcId="{78E59893-6A09-4680-A89A-47927374CDCD}" destId="{AFDD413D-6EFA-4F07-A0E5-6D8B0579799A}" srcOrd="3" destOrd="0" parTransId="{416602A1-B2E5-4B92-A8DA-B8DE75F5B8F2}" sibTransId="{828BEAE3-4575-4EB9-A555-2C51A5BE84EF}"/>
    <dgm:cxn modelId="{228AEA24-2F0A-4137-BA35-B5603D3F9D65}" type="presOf" srcId="{BC4162FA-0E0A-45E5-BBA0-4493849006FD}" destId="{7B6B6C63-3BB9-4223-94C0-2408888EF7D3}" srcOrd="0" destOrd="0" presId="urn:microsoft.com/office/officeart/2005/8/layout/lProcess3"/>
    <dgm:cxn modelId="{A26BA347-44CE-4CBD-90C5-6E24C939B752}" srcId="{70FC810C-3930-489A-B67B-8DE6EA9A5F89}" destId="{C44D12BC-7AEB-47F5-86D3-E9CF40C188A5}" srcOrd="0" destOrd="0" parTransId="{27351A5A-7B34-4F30-9FAA-848088ACFA81}" sibTransId="{FF2AEC26-884D-46DB-82E0-79E3A0ABDCF8}"/>
    <dgm:cxn modelId="{9FE4EF1D-3661-4289-8597-BDDF24D0B125}" srcId="{70FC810C-3930-489A-B67B-8DE6EA9A5F89}" destId="{3C9F53E7-AB1E-4ACF-871D-463ECE672723}" srcOrd="2" destOrd="0" parTransId="{335A8A38-7856-42D7-A27D-CBAE24A95CE6}" sibTransId="{57E937E9-95E1-4ECA-90D6-4C22A1B2E652}"/>
    <dgm:cxn modelId="{6F462650-E3F5-4BC2-95A7-B07B3DA1A348}" srcId="{3EB59A75-ACCA-4DD1-B26B-30937A54DC6B}" destId="{9973E751-4601-4179-9DFB-0500FA35FC44}" srcOrd="0" destOrd="0" parTransId="{7FD352B1-D642-40FC-ABE2-0D768258641F}" sibTransId="{7709AA1F-EDCC-494A-9714-82D518B048B5}"/>
    <dgm:cxn modelId="{3FA52B93-8510-40CD-ADF0-F55A502D55F9}" type="presOf" srcId="{8B72A2DF-0266-4AD0-9700-D7CCAB7779B9}" destId="{7FF83073-6FE4-4F5B-A064-7E483726E2A9}" srcOrd="0" destOrd="0" presId="urn:microsoft.com/office/officeart/2005/8/layout/lProcess3"/>
    <dgm:cxn modelId="{D6754ECB-B7AC-4DAC-A667-08663FE6D6D7}" srcId="{8495CD82-89D1-461E-8F72-840CA2C94428}" destId="{A98C81D5-3680-4365-8FB3-CD42F589EFB6}" srcOrd="0" destOrd="0" parTransId="{F1BBF893-8CFE-42AA-AF86-5F611944550A}" sibTransId="{0C1E6F16-66EF-4C1B-ADD2-89EFC7486CE5}"/>
    <dgm:cxn modelId="{B3346058-8310-42D8-A40A-3C9BF2276780}" type="presOf" srcId="{384A8B56-08FE-4326-961B-369BF61862DF}" destId="{2B563050-B504-4C42-844F-E2F7DFA772D9}" srcOrd="0" destOrd="0" presId="urn:microsoft.com/office/officeart/2005/8/layout/lProcess3"/>
    <dgm:cxn modelId="{26170B8E-2842-4241-B959-A3BD6B3AB6C0}" srcId="{70FC810C-3930-489A-B67B-8DE6EA9A5F89}" destId="{8495CD82-89D1-461E-8F72-840CA2C94428}" srcOrd="6" destOrd="0" parTransId="{F4A7BE65-143F-42D7-AD7A-48ABB2669A31}" sibTransId="{1C8F7D04-630C-41F8-A45B-56026AC08D1A}"/>
    <dgm:cxn modelId="{A1DFA50F-4E36-4705-9039-FCF2B82F3DA5}" type="presOf" srcId="{5DFEDC3D-7AFC-4F11-8580-4157FE67687D}" destId="{53069527-BC5D-4D1D-BE31-FDDEEE026F25}" srcOrd="0" destOrd="0" presId="urn:microsoft.com/office/officeart/2005/8/layout/lProcess3"/>
    <dgm:cxn modelId="{7D56878B-2B2C-439B-A8E0-204B78B9C440}" srcId="{384A8B56-08FE-4326-961B-369BF61862DF}" destId="{1A223428-1FEA-4850-B49A-30B7F94E80AD}" srcOrd="0" destOrd="0" parTransId="{3CB3BC69-D2B9-40DF-A476-74570D2CCB19}" sibTransId="{19A5F760-A235-4535-836A-DF6D09403190}"/>
    <dgm:cxn modelId="{0640E0D6-F1E1-444D-8DBE-F3E7A2B717C4}" type="presOf" srcId="{33F50497-C2A2-489A-B7E5-1865EEB10E96}" destId="{34CDCD8A-A62F-4F7F-8878-52CE565CC33C}" srcOrd="0" destOrd="0" presId="urn:microsoft.com/office/officeart/2005/8/layout/lProcess3"/>
    <dgm:cxn modelId="{548C0BAD-D014-4795-BCBB-12F7D494B6B9}" srcId="{78E59893-6A09-4680-A89A-47927374CDCD}" destId="{BB04F0E3-DB82-460C-B63E-EF11A6AA9521}" srcOrd="2" destOrd="0" parTransId="{D09F8015-AE32-4E3D-AE72-7365D38ACCFF}" sibTransId="{34BF1D43-EAC1-427D-901F-62E79F9F11E9}"/>
    <dgm:cxn modelId="{85F5C09A-BD21-4A82-AB5D-B287D9A56388}" srcId="{C44D12BC-7AEB-47F5-86D3-E9CF40C188A5}" destId="{BC4162FA-0E0A-45E5-BBA0-4493849006FD}" srcOrd="0" destOrd="0" parTransId="{CAFE9187-8049-4694-A379-D793F50ACC27}" sibTransId="{AAA689DD-1F92-4F2E-BDD1-068884D12D9B}"/>
    <dgm:cxn modelId="{ED3FF9BE-3F98-4BD4-A61B-BB1D722761BB}" type="presOf" srcId="{C1BA59FF-236D-4FD2-AC23-C496DFAE8DD0}" destId="{65A88CA4-7DE1-47A9-8D6B-EC52F18DDB1F}" srcOrd="0" destOrd="0" presId="urn:microsoft.com/office/officeart/2005/8/layout/lProcess3"/>
    <dgm:cxn modelId="{D6B5FAA1-0D6D-44DF-80DB-501D102C1DAA}" type="presOf" srcId="{9973E751-4601-4179-9DFB-0500FA35FC44}" destId="{EE682571-5A9C-4854-BF29-ED653C41F036}" srcOrd="0" destOrd="0" presId="urn:microsoft.com/office/officeart/2005/8/layout/lProcess3"/>
    <dgm:cxn modelId="{D2094FCF-0472-43E6-96E5-98FED1BC88FD}" type="presOf" srcId="{3C9F53E7-AB1E-4ACF-871D-463ECE672723}" destId="{1C3AB445-8C3B-4B19-89BC-730B91A92BFB}" srcOrd="0" destOrd="0" presId="urn:microsoft.com/office/officeart/2005/8/layout/lProcess3"/>
    <dgm:cxn modelId="{AEA25646-FFF5-4FBD-BDBA-2B2D30EB8808}" type="presOf" srcId="{70FC810C-3930-489A-B67B-8DE6EA9A5F89}" destId="{92F69C82-46E1-4448-AB51-63A8687E7BEC}" srcOrd="0" destOrd="0" presId="urn:microsoft.com/office/officeart/2005/8/layout/lProcess3"/>
    <dgm:cxn modelId="{CD518FCB-2059-43ED-A055-F3E2026DD2C1}" srcId="{70FC810C-3930-489A-B67B-8DE6EA9A5F89}" destId="{A86248E5-5484-4A0E-86C6-D6FB24921900}" srcOrd="4" destOrd="0" parTransId="{6341689F-360D-47D6-A222-DDBCDDD30D63}" sibTransId="{E5FA8673-14BA-4732-ACD2-BE9780FE9E51}"/>
    <dgm:cxn modelId="{68647818-5E63-47BD-9881-2888F6249DD6}" srcId="{78E59893-6A09-4680-A89A-47927374CDCD}" destId="{4A8F3B23-AA4A-4A3B-BB88-A829B92BDA81}" srcOrd="0" destOrd="0" parTransId="{E4F64C80-07E7-4C45-8CAF-7A8614534DA7}" sibTransId="{6B48D84B-3086-44EF-BF13-19FAE0C75848}"/>
    <dgm:cxn modelId="{D95E79FA-281F-4948-AC91-F0149C8C0A0B}" type="presOf" srcId="{BB04F0E3-DB82-460C-B63E-EF11A6AA9521}" destId="{FF563A29-AE09-4789-BDEF-2681B1A2A1D0}" srcOrd="0" destOrd="0" presId="urn:microsoft.com/office/officeart/2005/8/layout/lProcess3"/>
    <dgm:cxn modelId="{CA6369FE-B861-4BD0-B208-72AC779F9497}" type="presOf" srcId="{A86248E5-5484-4A0E-86C6-D6FB24921900}" destId="{C13C95BB-2284-4BF9-8C96-18D0877C6B01}" srcOrd="0" destOrd="0" presId="urn:microsoft.com/office/officeart/2005/8/layout/lProcess3"/>
    <dgm:cxn modelId="{391BF8C8-8CF9-4AE5-ABF7-89B551DC377D}" srcId="{C44D12BC-7AEB-47F5-86D3-E9CF40C188A5}" destId="{33F50497-C2A2-489A-B7E5-1865EEB10E96}" srcOrd="2" destOrd="0" parTransId="{659FF8D7-CDD8-480E-B8AD-D452E373CD44}" sibTransId="{3DC77D2D-8EDF-4559-8170-47CA20430403}"/>
    <dgm:cxn modelId="{A2FD3B71-C302-45E7-B401-832A19D12BE6}" type="presOf" srcId="{A98C81D5-3680-4365-8FB3-CD42F589EFB6}" destId="{C7C3F06B-4714-406E-8A80-EFFAB1136666}" srcOrd="0" destOrd="0" presId="urn:microsoft.com/office/officeart/2005/8/layout/lProcess3"/>
    <dgm:cxn modelId="{573D82FB-8D70-482B-8EB9-485E0746AA61}" type="presOf" srcId="{AFDD413D-6EFA-4F07-A0E5-6D8B0579799A}" destId="{7565CC09-6951-46F8-944C-18CA94F5C305}" srcOrd="0" destOrd="0" presId="urn:microsoft.com/office/officeart/2005/8/layout/lProcess3"/>
    <dgm:cxn modelId="{05038D68-2C3B-409D-8F0B-41DE6517EF41}" srcId="{C44D12BC-7AEB-47F5-86D3-E9CF40C188A5}" destId="{8B72A2DF-0266-4AD0-9700-D7CCAB7779B9}" srcOrd="1" destOrd="0" parTransId="{5BFC4813-6251-4A36-93D9-7AB1F504F2E4}" sibTransId="{7C1ED293-97A7-4759-9AA7-C217CFBD168D}"/>
    <dgm:cxn modelId="{0770E545-7D86-4DCD-8B8E-5A07AD4D63EC}" srcId="{70FC810C-3930-489A-B67B-8DE6EA9A5F89}" destId="{384A8B56-08FE-4326-961B-369BF61862DF}" srcOrd="5" destOrd="0" parTransId="{9BB1AE9C-9B43-43DE-B3F6-75006F4F1BAD}" sibTransId="{58F98853-AC8A-448B-9C27-6030AF862A22}"/>
    <dgm:cxn modelId="{8A76F2C0-B794-4E1D-AFD1-B7D17202AA7D}" srcId="{70FC810C-3930-489A-B67B-8DE6EA9A5F89}" destId="{78E59893-6A09-4680-A89A-47927374CDCD}" srcOrd="1" destOrd="0" parTransId="{613F9B27-B781-4C0E-8075-8A579A1C0CF9}" sibTransId="{1D8679E6-3539-41B5-9041-48ADE2A401CE}"/>
    <dgm:cxn modelId="{5E55A2FA-C8AD-4471-98C6-3D1BEA25F3E9}" srcId="{78E59893-6A09-4680-A89A-47927374CDCD}" destId="{5DFEDC3D-7AFC-4F11-8580-4157FE67687D}" srcOrd="1" destOrd="0" parTransId="{C0B656FD-9FB6-4C19-83FB-E5015D04ACA5}" sibTransId="{F5FBC44D-6275-471F-8740-2E8ADF9F3CA0}"/>
    <dgm:cxn modelId="{B75C28EF-E3FF-42A6-A553-EC1D8D3DA7D9}" type="presOf" srcId="{C44D12BC-7AEB-47F5-86D3-E9CF40C188A5}" destId="{916A9F1C-A6CB-4BB5-9198-BBADBCE35239}" srcOrd="0" destOrd="0" presId="urn:microsoft.com/office/officeart/2005/8/layout/lProcess3"/>
    <dgm:cxn modelId="{07DFCE58-B34F-4671-84F0-87561C64934A}" type="presOf" srcId="{4A8F3B23-AA4A-4A3B-BB88-A829B92BDA81}" destId="{3E4153FB-D3C5-4B4A-8907-26D29473BEF9}" srcOrd="0" destOrd="0" presId="urn:microsoft.com/office/officeart/2005/8/layout/lProcess3"/>
    <dgm:cxn modelId="{59667C0A-97A4-42F0-BB55-C8F63971CA1B}" type="presOf" srcId="{78E59893-6A09-4680-A89A-47927374CDCD}" destId="{D00E393C-502D-4C83-9D76-24F3329C95B4}" srcOrd="0" destOrd="0" presId="urn:microsoft.com/office/officeart/2005/8/layout/lProcess3"/>
    <dgm:cxn modelId="{9D71FA26-6E1C-475B-AADF-75F96504C715}" srcId="{3C9F53E7-AB1E-4ACF-871D-463ECE672723}" destId="{C1BA59FF-236D-4FD2-AC23-C496DFAE8DD0}" srcOrd="0" destOrd="0" parTransId="{BBB5FEC1-1B55-4382-B93A-7EFE52D67ECE}" sibTransId="{14DFE9A9-47B3-4B75-A8ED-E2F41B41456D}"/>
    <dgm:cxn modelId="{D8985AD2-1954-46DB-9316-950559732CA9}" type="presOf" srcId="{8495CD82-89D1-461E-8F72-840CA2C94428}" destId="{43579806-099C-404B-BB0D-3D7F03D12A05}" srcOrd="0" destOrd="0" presId="urn:microsoft.com/office/officeart/2005/8/layout/lProcess3"/>
    <dgm:cxn modelId="{2273BB6A-F5C7-431E-A8A8-0D0812203220}" type="presParOf" srcId="{92F69C82-46E1-4448-AB51-63A8687E7BEC}" destId="{00C15F57-F3EB-4A62-B548-568A7B3837BD}" srcOrd="0" destOrd="0" presId="urn:microsoft.com/office/officeart/2005/8/layout/lProcess3"/>
    <dgm:cxn modelId="{478A3501-4666-46C4-98A6-1D61B5E41D8E}" type="presParOf" srcId="{00C15F57-F3EB-4A62-B548-568A7B3837BD}" destId="{916A9F1C-A6CB-4BB5-9198-BBADBCE35239}" srcOrd="0" destOrd="0" presId="urn:microsoft.com/office/officeart/2005/8/layout/lProcess3"/>
    <dgm:cxn modelId="{2A5062BA-8EDF-48BC-979C-60270B20ECD8}" type="presParOf" srcId="{00C15F57-F3EB-4A62-B548-568A7B3837BD}" destId="{596E1230-772D-401E-8191-4A9706DB73DC}" srcOrd="1" destOrd="0" presId="urn:microsoft.com/office/officeart/2005/8/layout/lProcess3"/>
    <dgm:cxn modelId="{8DFD83CA-C257-41E3-8269-B069A9E9FF12}" type="presParOf" srcId="{00C15F57-F3EB-4A62-B548-568A7B3837BD}" destId="{7B6B6C63-3BB9-4223-94C0-2408888EF7D3}" srcOrd="2" destOrd="0" presId="urn:microsoft.com/office/officeart/2005/8/layout/lProcess3"/>
    <dgm:cxn modelId="{EC69689A-98D0-4D86-B719-CA271E46DC4E}" type="presParOf" srcId="{00C15F57-F3EB-4A62-B548-568A7B3837BD}" destId="{A541999D-C66E-4DF1-B5FA-7EC00802DA1E}" srcOrd="3" destOrd="0" presId="urn:microsoft.com/office/officeart/2005/8/layout/lProcess3"/>
    <dgm:cxn modelId="{A29B99C0-71EF-4B14-81CC-DFBDE50C1AEB}" type="presParOf" srcId="{00C15F57-F3EB-4A62-B548-568A7B3837BD}" destId="{7FF83073-6FE4-4F5B-A064-7E483726E2A9}" srcOrd="4" destOrd="0" presId="urn:microsoft.com/office/officeart/2005/8/layout/lProcess3"/>
    <dgm:cxn modelId="{FDA49DF5-E144-4913-94C9-6D67F19CDB8E}" type="presParOf" srcId="{00C15F57-F3EB-4A62-B548-568A7B3837BD}" destId="{1E715450-30D8-421D-A7B6-01F27BDCEF17}" srcOrd="5" destOrd="0" presId="urn:microsoft.com/office/officeart/2005/8/layout/lProcess3"/>
    <dgm:cxn modelId="{45A3BC71-6D9E-4191-9D22-3135D7112B30}" type="presParOf" srcId="{00C15F57-F3EB-4A62-B548-568A7B3837BD}" destId="{34CDCD8A-A62F-4F7F-8878-52CE565CC33C}" srcOrd="6" destOrd="0" presId="urn:microsoft.com/office/officeart/2005/8/layout/lProcess3"/>
    <dgm:cxn modelId="{99A83234-3DF8-411D-9660-A2BDCA70BD75}" type="presParOf" srcId="{92F69C82-46E1-4448-AB51-63A8687E7BEC}" destId="{822BE275-0C19-40A8-B0A6-A78B906AEE93}" srcOrd="1" destOrd="0" presId="urn:microsoft.com/office/officeart/2005/8/layout/lProcess3"/>
    <dgm:cxn modelId="{51E0C485-6670-4302-A7C3-169F3FF7F395}" type="presParOf" srcId="{92F69C82-46E1-4448-AB51-63A8687E7BEC}" destId="{65A9CCF7-D135-426E-8C09-E93AED07E0D8}" srcOrd="2" destOrd="0" presId="urn:microsoft.com/office/officeart/2005/8/layout/lProcess3"/>
    <dgm:cxn modelId="{A1114044-CC9C-4D5D-8251-8594FCDFB1D9}" type="presParOf" srcId="{65A9CCF7-D135-426E-8C09-E93AED07E0D8}" destId="{D00E393C-502D-4C83-9D76-24F3329C95B4}" srcOrd="0" destOrd="0" presId="urn:microsoft.com/office/officeart/2005/8/layout/lProcess3"/>
    <dgm:cxn modelId="{51A5678B-BF43-46A1-9E43-BDD1940EC0AD}" type="presParOf" srcId="{65A9CCF7-D135-426E-8C09-E93AED07E0D8}" destId="{F4A2BF7D-2C92-4F01-85CE-13975341F85C}" srcOrd="1" destOrd="0" presId="urn:microsoft.com/office/officeart/2005/8/layout/lProcess3"/>
    <dgm:cxn modelId="{E7C7FAA2-3EC0-4F06-B8FF-A7D95E399037}" type="presParOf" srcId="{65A9CCF7-D135-426E-8C09-E93AED07E0D8}" destId="{3E4153FB-D3C5-4B4A-8907-26D29473BEF9}" srcOrd="2" destOrd="0" presId="urn:microsoft.com/office/officeart/2005/8/layout/lProcess3"/>
    <dgm:cxn modelId="{F2DE132D-0A5C-4BFD-800E-FF6FF0BAE2F9}" type="presParOf" srcId="{65A9CCF7-D135-426E-8C09-E93AED07E0D8}" destId="{1E74BB82-BC60-403B-8D18-886848BD75F2}" srcOrd="3" destOrd="0" presId="urn:microsoft.com/office/officeart/2005/8/layout/lProcess3"/>
    <dgm:cxn modelId="{A4D3FDC0-8A5E-48C2-8252-95AB70D0CC79}" type="presParOf" srcId="{65A9CCF7-D135-426E-8C09-E93AED07E0D8}" destId="{53069527-BC5D-4D1D-BE31-FDDEEE026F25}" srcOrd="4" destOrd="0" presId="urn:microsoft.com/office/officeart/2005/8/layout/lProcess3"/>
    <dgm:cxn modelId="{D19F95E4-46E8-4118-9F7C-7FAD9C03FD14}" type="presParOf" srcId="{65A9CCF7-D135-426E-8C09-E93AED07E0D8}" destId="{28065826-88F1-4780-BCBB-0F61AD6FB461}" srcOrd="5" destOrd="0" presId="urn:microsoft.com/office/officeart/2005/8/layout/lProcess3"/>
    <dgm:cxn modelId="{897DCA05-E8FA-4881-862B-8CC1F02AEEF4}" type="presParOf" srcId="{65A9CCF7-D135-426E-8C09-E93AED07E0D8}" destId="{FF563A29-AE09-4789-BDEF-2681B1A2A1D0}" srcOrd="6" destOrd="0" presId="urn:microsoft.com/office/officeart/2005/8/layout/lProcess3"/>
    <dgm:cxn modelId="{083CD22F-DDB3-4F25-924B-691AF8F6D637}" type="presParOf" srcId="{65A9CCF7-D135-426E-8C09-E93AED07E0D8}" destId="{6AF59D0A-122C-483C-B0FA-D6ED795C0E26}" srcOrd="7" destOrd="0" presId="urn:microsoft.com/office/officeart/2005/8/layout/lProcess3"/>
    <dgm:cxn modelId="{2A26420F-B75B-4D51-AC39-2B9254F42914}" type="presParOf" srcId="{65A9CCF7-D135-426E-8C09-E93AED07E0D8}" destId="{7565CC09-6951-46F8-944C-18CA94F5C305}" srcOrd="8" destOrd="0" presId="urn:microsoft.com/office/officeart/2005/8/layout/lProcess3"/>
    <dgm:cxn modelId="{192FA847-5DB0-4AC9-A635-BAE85B74AE84}" type="presParOf" srcId="{92F69C82-46E1-4448-AB51-63A8687E7BEC}" destId="{9F6C8884-92C9-455C-8A19-5FC356945EB6}" srcOrd="3" destOrd="0" presId="urn:microsoft.com/office/officeart/2005/8/layout/lProcess3"/>
    <dgm:cxn modelId="{E8B05E5C-BDAA-4865-AE95-C4D1BE378175}" type="presParOf" srcId="{92F69C82-46E1-4448-AB51-63A8687E7BEC}" destId="{CC06319F-CE9D-4F4A-8FFE-364631EDE3DE}" srcOrd="4" destOrd="0" presId="urn:microsoft.com/office/officeart/2005/8/layout/lProcess3"/>
    <dgm:cxn modelId="{896DA150-DF75-46AE-A85D-F5D8B59DA1C5}" type="presParOf" srcId="{CC06319F-CE9D-4F4A-8FFE-364631EDE3DE}" destId="{1C3AB445-8C3B-4B19-89BC-730B91A92BFB}" srcOrd="0" destOrd="0" presId="urn:microsoft.com/office/officeart/2005/8/layout/lProcess3"/>
    <dgm:cxn modelId="{75010E01-A549-48D1-875C-434D1DC45BDC}" type="presParOf" srcId="{CC06319F-CE9D-4F4A-8FFE-364631EDE3DE}" destId="{662AFFFA-B458-4B27-BD48-B0A99371097D}" srcOrd="1" destOrd="0" presId="urn:microsoft.com/office/officeart/2005/8/layout/lProcess3"/>
    <dgm:cxn modelId="{BD868420-59E2-4E35-9EAC-ECC49299313C}" type="presParOf" srcId="{CC06319F-CE9D-4F4A-8FFE-364631EDE3DE}" destId="{65A88CA4-7DE1-47A9-8D6B-EC52F18DDB1F}" srcOrd="2" destOrd="0" presId="urn:microsoft.com/office/officeart/2005/8/layout/lProcess3"/>
    <dgm:cxn modelId="{6E57A563-64A2-4364-8898-312B1993FA0E}" type="presParOf" srcId="{92F69C82-46E1-4448-AB51-63A8687E7BEC}" destId="{38051FCB-1690-42A5-8AA5-9B2FDCB30CC3}" srcOrd="5" destOrd="0" presId="urn:microsoft.com/office/officeart/2005/8/layout/lProcess3"/>
    <dgm:cxn modelId="{A4838160-F66C-4380-A692-DD31558FF0C9}" type="presParOf" srcId="{92F69C82-46E1-4448-AB51-63A8687E7BEC}" destId="{911B232D-594A-40DE-B97F-42601EECCE71}" srcOrd="6" destOrd="0" presId="urn:microsoft.com/office/officeart/2005/8/layout/lProcess3"/>
    <dgm:cxn modelId="{F9D4205F-4C96-4087-B08F-9FA8D9EAF8DA}" type="presParOf" srcId="{911B232D-594A-40DE-B97F-42601EECCE71}" destId="{1B925B9B-EC3F-4624-904B-6783412A063B}" srcOrd="0" destOrd="0" presId="urn:microsoft.com/office/officeart/2005/8/layout/lProcess3"/>
    <dgm:cxn modelId="{638C939E-64E5-4519-8731-06055D0926D2}" type="presParOf" srcId="{911B232D-594A-40DE-B97F-42601EECCE71}" destId="{CBF9BA50-32C8-43DC-B86F-56B351F98723}" srcOrd="1" destOrd="0" presId="urn:microsoft.com/office/officeart/2005/8/layout/lProcess3"/>
    <dgm:cxn modelId="{0E93318B-D912-4022-BB96-38CF11F6C61B}" type="presParOf" srcId="{911B232D-594A-40DE-B97F-42601EECCE71}" destId="{EE682571-5A9C-4854-BF29-ED653C41F036}" srcOrd="2" destOrd="0" presId="urn:microsoft.com/office/officeart/2005/8/layout/lProcess3"/>
    <dgm:cxn modelId="{0F4FB3C5-05FD-47AC-A15F-FF200D52E0C9}" type="presParOf" srcId="{92F69C82-46E1-4448-AB51-63A8687E7BEC}" destId="{B572F847-997D-438C-9D36-146B3851C2BB}" srcOrd="7" destOrd="0" presId="urn:microsoft.com/office/officeart/2005/8/layout/lProcess3"/>
    <dgm:cxn modelId="{2BB7DABA-C19C-4E82-AAC7-02206AC349E9}" type="presParOf" srcId="{92F69C82-46E1-4448-AB51-63A8687E7BEC}" destId="{165E4AE9-B8CD-49F7-8DD0-CE88D7FC628C}" srcOrd="8" destOrd="0" presId="urn:microsoft.com/office/officeart/2005/8/layout/lProcess3"/>
    <dgm:cxn modelId="{DF8D2514-AAF4-4204-8010-5530587DEEDA}" type="presParOf" srcId="{165E4AE9-B8CD-49F7-8DD0-CE88D7FC628C}" destId="{C13C95BB-2284-4BF9-8C96-18D0877C6B01}" srcOrd="0" destOrd="0" presId="urn:microsoft.com/office/officeart/2005/8/layout/lProcess3"/>
    <dgm:cxn modelId="{AC65C78D-6D06-4C0A-8DA8-F143B7E9F672}" type="presParOf" srcId="{165E4AE9-B8CD-49F7-8DD0-CE88D7FC628C}" destId="{66D3A7A7-02A0-4573-8A81-A7DC525FD1C1}" srcOrd="1" destOrd="0" presId="urn:microsoft.com/office/officeart/2005/8/layout/lProcess3"/>
    <dgm:cxn modelId="{A010B6AD-1C43-4C66-87DB-2A321126AFEC}" type="presParOf" srcId="{165E4AE9-B8CD-49F7-8DD0-CE88D7FC628C}" destId="{4930FD88-D61B-4A0F-AADD-CA752C34D4A5}" srcOrd="2" destOrd="0" presId="urn:microsoft.com/office/officeart/2005/8/layout/lProcess3"/>
    <dgm:cxn modelId="{CD1551DC-0CE6-48FD-83A2-A5DF842CB8FD}" type="presParOf" srcId="{92F69C82-46E1-4448-AB51-63A8687E7BEC}" destId="{3CE57909-2BA9-4DD7-BD38-5A487CADED5E}" srcOrd="9" destOrd="0" presId="urn:microsoft.com/office/officeart/2005/8/layout/lProcess3"/>
    <dgm:cxn modelId="{1874532D-0C4F-4F56-9247-290E7F3A7155}" type="presParOf" srcId="{92F69C82-46E1-4448-AB51-63A8687E7BEC}" destId="{837894FC-52CF-4B2F-8299-DD7E8B8E7015}" srcOrd="10" destOrd="0" presId="urn:microsoft.com/office/officeart/2005/8/layout/lProcess3"/>
    <dgm:cxn modelId="{E02C0035-26DA-429F-B827-321695CA33E8}" type="presParOf" srcId="{837894FC-52CF-4B2F-8299-DD7E8B8E7015}" destId="{2B563050-B504-4C42-844F-E2F7DFA772D9}" srcOrd="0" destOrd="0" presId="urn:microsoft.com/office/officeart/2005/8/layout/lProcess3"/>
    <dgm:cxn modelId="{CE088D92-3869-4DB7-B395-2F1E213A9A46}" type="presParOf" srcId="{837894FC-52CF-4B2F-8299-DD7E8B8E7015}" destId="{375D81FE-C09F-4D28-A7A3-83FAD39B1FB9}" srcOrd="1" destOrd="0" presId="urn:microsoft.com/office/officeart/2005/8/layout/lProcess3"/>
    <dgm:cxn modelId="{41581284-9724-41C7-9B29-D9FE1F2A8A0E}" type="presParOf" srcId="{837894FC-52CF-4B2F-8299-DD7E8B8E7015}" destId="{C57E6D88-BDCC-49A8-A7C7-22680D9DEAF8}" srcOrd="2" destOrd="0" presId="urn:microsoft.com/office/officeart/2005/8/layout/lProcess3"/>
    <dgm:cxn modelId="{B27A2225-4515-4263-B9C4-78520D2097DF}" type="presParOf" srcId="{92F69C82-46E1-4448-AB51-63A8687E7BEC}" destId="{74A57F63-02EA-489D-B761-EBA1FDC5C36F}" srcOrd="11" destOrd="0" presId="urn:microsoft.com/office/officeart/2005/8/layout/lProcess3"/>
    <dgm:cxn modelId="{1ADF2749-E9E0-4815-886F-6C2C0F99AFE6}" type="presParOf" srcId="{92F69C82-46E1-4448-AB51-63A8687E7BEC}" destId="{F94BC2E7-3ADF-4079-8992-2D29B41B4AD9}" srcOrd="12" destOrd="0" presId="urn:microsoft.com/office/officeart/2005/8/layout/lProcess3"/>
    <dgm:cxn modelId="{E05537ED-E333-4570-83C8-FF5031965CF4}" type="presParOf" srcId="{F94BC2E7-3ADF-4079-8992-2D29B41B4AD9}" destId="{43579806-099C-404B-BB0D-3D7F03D12A05}" srcOrd="0" destOrd="0" presId="urn:microsoft.com/office/officeart/2005/8/layout/lProcess3"/>
    <dgm:cxn modelId="{B9378FAC-FB75-4874-A1D2-F01FBF0926A7}" type="presParOf" srcId="{F94BC2E7-3ADF-4079-8992-2D29B41B4AD9}" destId="{CF7CC62E-0438-42F8-BEF6-032D8269FEC2}" srcOrd="1" destOrd="0" presId="urn:microsoft.com/office/officeart/2005/8/layout/lProcess3"/>
    <dgm:cxn modelId="{1BB7F66D-3EAB-46BE-8BED-7E4434F4B6FC}" type="presParOf" srcId="{F94BC2E7-3ADF-4079-8992-2D29B41B4AD9}" destId="{C7C3F06B-4714-406E-8A80-EFFAB1136666}" srcOrd="2" destOrd="0" presId="urn:microsoft.com/office/officeart/2005/8/layout/lProcess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0126B-13F8-4839-9191-108D9CD03175}">
      <dsp:nvSpPr>
        <dsp:cNvPr id="0" name=""/>
        <dsp:cNvSpPr/>
      </dsp:nvSpPr>
      <dsp:spPr>
        <a:xfrm>
          <a:off x="1277280" y="1717"/>
          <a:ext cx="1738408" cy="695363"/>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June 2005</a:t>
          </a:r>
          <a:endParaRPr lang="en-US" sz="1600" kern="1200" dirty="0"/>
        </a:p>
      </dsp:txBody>
      <dsp:txXfrm>
        <a:off x="1624962" y="1717"/>
        <a:ext cx="1043045" cy="695363"/>
      </dsp:txXfrm>
    </dsp:sp>
    <dsp:sp modelId="{1B7343BE-7F78-4FE9-9861-303CDC9EDF37}">
      <dsp:nvSpPr>
        <dsp:cNvPr id="0" name=""/>
        <dsp:cNvSpPr/>
      </dsp:nvSpPr>
      <dsp:spPr>
        <a:xfrm>
          <a:off x="2789695" y="60823"/>
          <a:ext cx="1442879" cy="577151"/>
        </a:xfrm>
        <a:prstGeom prst="chevron">
          <a:avLst/>
        </a:prstGeom>
        <a:solidFill>
          <a:srgbClr val="00B0F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Initial Development with handheld GPS</a:t>
          </a:r>
          <a:endParaRPr lang="en-US" sz="1000" kern="1200" dirty="0"/>
        </a:p>
      </dsp:txBody>
      <dsp:txXfrm>
        <a:off x="3078271" y="60823"/>
        <a:ext cx="865728" cy="577151"/>
      </dsp:txXfrm>
    </dsp:sp>
    <dsp:sp modelId="{0832DC3C-515B-4696-9D3F-37866CEC9A8C}">
      <dsp:nvSpPr>
        <dsp:cNvPr id="0" name=""/>
        <dsp:cNvSpPr/>
      </dsp:nvSpPr>
      <dsp:spPr>
        <a:xfrm>
          <a:off x="1277280" y="794431"/>
          <a:ext cx="1738408" cy="695363"/>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April 2007</a:t>
          </a:r>
          <a:endParaRPr lang="en-US" sz="1600" kern="1200" dirty="0"/>
        </a:p>
      </dsp:txBody>
      <dsp:txXfrm>
        <a:off x="1624962" y="794431"/>
        <a:ext cx="1043045" cy="695363"/>
      </dsp:txXfrm>
    </dsp:sp>
    <dsp:sp modelId="{0D3F00CB-F76A-4690-A20A-C3EDB956AE8C}">
      <dsp:nvSpPr>
        <dsp:cNvPr id="0" name=""/>
        <dsp:cNvSpPr/>
      </dsp:nvSpPr>
      <dsp:spPr>
        <a:xfrm>
          <a:off x="2789695" y="853537"/>
          <a:ext cx="1442879" cy="577151"/>
        </a:xfrm>
        <a:prstGeom prst="chevron">
          <a:avLst/>
        </a:prstGeom>
        <a:solidFill>
          <a:srgbClr val="00B0F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Application for laptops added to toolkit</a:t>
          </a:r>
          <a:endParaRPr lang="en-US" sz="1000" kern="1200" dirty="0"/>
        </a:p>
      </dsp:txBody>
      <dsp:txXfrm>
        <a:off x="3078271" y="853537"/>
        <a:ext cx="865728" cy="577151"/>
      </dsp:txXfrm>
    </dsp:sp>
    <dsp:sp modelId="{A71D44BB-3367-44CC-95A4-9250F66541AA}">
      <dsp:nvSpPr>
        <dsp:cNvPr id="0" name=""/>
        <dsp:cNvSpPr/>
      </dsp:nvSpPr>
      <dsp:spPr>
        <a:xfrm>
          <a:off x="1277280" y="1587145"/>
          <a:ext cx="1738408" cy="695363"/>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August 2008</a:t>
          </a:r>
          <a:endParaRPr lang="en-US" sz="1600" kern="1200" dirty="0"/>
        </a:p>
      </dsp:txBody>
      <dsp:txXfrm>
        <a:off x="1624962" y="1587145"/>
        <a:ext cx="1043045" cy="695363"/>
      </dsp:txXfrm>
    </dsp:sp>
    <dsp:sp modelId="{F4C6FF18-9315-4D9F-B82D-9F721EFEB82D}">
      <dsp:nvSpPr>
        <dsp:cNvPr id="0" name=""/>
        <dsp:cNvSpPr/>
      </dsp:nvSpPr>
      <dsp:spPr>
        <a:xfrm>
          <a:off x="2789695" y="1646251"/>
          <a:ext cx="1442879" cy="577151"/>
        </a:xfrm>
        <a:prstGeom prst="chevron">
          <a:avLst/>
        </a:prstGeom>
        <a:solidFill>
          <a:srgbClr val="00B0F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Application for Blackberry Mobile Phones Developed</a:t>
          </a:r>
          <a:endParaRPr lang="en-US" sz="1000" kern="1200" dirty="0"/>
        </a:p>
      </dsp:txBody>
      <dsp:txXfrm>
        <a:off x="3078271" y="1646251"/>
        <a:ext cx="865728" cy="577151"/>
      </dsp:txXfrm>
    </dsp:sp>
    <dsp:sp modelId="{ED9264D3-EC7B-4C25-BBF5-B63C902B90CB}">
      <dsp:nvSpPr>
        <dsp:cNvPr id="0" name=""/>
        <dsp:cNvSpPr/>
      </dsp:nvSpPr>
      <dsp:spPr>
        <a:xfrm>
          <a:off x="1277280" y="2379860"/>
          <a:ext cx="1738408" cy="695363"/>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June 2009</a:t>
          </a:r>
          <a:endParaRPr lang="en-US" sz="1600" kern="1200" dirty="0"/>
        </a:p>
      </dsp:txBody>
      <dsp:txXfrm>
        <a:off x="1624962" y="2379860"/>
        <a:ext cx="1043045" cy="695363"/>
      </dsp:txXfrm>
    </dsp:sp>
    <dsp:sp modelId="{1721EA61-BEC9-4856-9597-B3A22306E896}">
      <dsp:nvSpPr>
        <dsp:cNvPr id="0" name=""/>
        <dsp:cNvSpPr/>
      </dsp:nvSpPr>
      <dsp:spPr>
        <a:xfrm>
          <a:off x="2789695" y="2438966"/>
          <a:ext cx="1442879" cy="577151"/>
        </a:xfrm>
        <a:prstGeom prst="chevron">
          <a:avLst/>
        </a:prstGeom>
        <a:solidFill>
          <a:srgbClr val="00B0F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OSIP Gate 1 Approval</a:t>
          </a:r>
          <a:endParaRPr lang="en-US" sz="1000" kern="1200" dirty="0"/>
        </a:p>
      </dsp:txBody>
      <dsp:txXfrm>
        <a:off x="3078271" y="2438966"/>
        <a:ext cx="865728" cy="577151"/>
      </dsp:txXfrm>
    </dsp:sp>
    <dsp:sp modelId="{7BD9E00F-8E37-4B4D-89DA-CFB3CE22D9B9}">
      <dsp:nvSpPr>
        <dsp:cNvPr id="0" name=""/>
        <dsp:cNvSpPr/>
      </dsp:nvSpPr>
      <dsp:spPr>
        <a:xfrm>
          <a:off x="1277280" y="3172574"/>
          <a:ext cx="1738408" cy="695363"/>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July 2009</a:t>
          </a:r>
          <a:endParaRPr lang="en-US" sz="1600" kern="1200" dirty="0"/>
        </a:p>
      </dsp:txBody>
      <dsp:txXfrm>
        <a:off x="1624962" y="3172574"/>
        <a:ext cx="1043045" cy="695363"/>
      </dsp:txXfrm>
    </dsp:sp>
    <dsp:sp modelId="{6B0AFF9F-F686-48DB-A9DF-F01DF40E349F}">
      <dsp:nvSpPr>
        <dsp:cNvPr id="0" name=""/>
        <dsp:cNvSpPr/>
      </dsp:nvSpPr>
      <dsp:spPr>
        <a:xfrm>
          <a:off x="2789695" y="3231680"/>
          <a:ext cx="1442879" cy="577151"/>
        </a:xfrm>
        <a:prstGeom prst="chevron">
          <a:avLst/>
        </a:prstGeom>
        <a:solidFill>
          <a:srgbClr val="00B0F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Field Testing for Laptop Prototype</a:t>
          </a:r>
          <a:endParaRPr lang="en-US" sz="1000" kern="1200" dirty="0"/>
        </a:p>
      </dsp:txBody>
      <dsp:txXfrm>
        <a:off x="3078271" y="3231680"/>
        <a:ext cx="865728" cy="577151"/>
      </dsp:txXfrm>
    </dsp:sp>
    <dsp:sp modelId="{EABCF4E4-604C-4D9D-B124-49D195E1CAFB}">
      <dsp:nvSpPr>
        <dsp:cNvPr id="0" name=""/>
        <dsp:cNvSpPr/>
      </dsp:nvSpPr>
      <dsp:spPr>
        <a:xfrm>
          <a:off x="1277280" y="3965288"/>
          <a:ext cx="1738408" cy="695363"/>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October 2009</a:t>
          </a:r>
          <a:endParaRPr lang="en-US" sz="1600" kern="1200" dirty="0"/>
        </a:p>
      </dsp:txBody>
      <dsp:txXfrm>
        <a:off x="1624962" y="3965288"/>
        <a:ext cx="1043045" cy="695363"/>
      </dsp:txXfrm>
    </dsp:sp>
    <dsp:sp modelId="{AD0FE75B-A415-43B1-A1D7-4FFBC7840301}">
      <dsp:nvSpPr>
        <dsp:cNvPr id="0" name=""/>
        <dsp:cNvSpPr/>
      </dsp:nvSpPr>
      <dsp:spPr>
        <a:xfrm>
          <a:off x="2789695" y="4024394"/>
          <a:ext cx="1442879" cy="577151"/>
        </a:xfrm>
        <a:prstGeom prst="chevron">
          <a:avLst/>
        </a:prstGeom>
        <a:solidFill>
          <a:srgbClr val="00B0F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Field Testing for Mobile Phone Prototype</a:t>
          </a:r>
          <a:endParaRPr lang="en-US" sz="1000" kern="1200" dirty="0"/>
        </a:p>
      </dsp:txBody>
      <dsp:txXfrm>
        <a:off x="3078271" y="4024394"/>
        <a:ext cx="865728" cy="577151"/>
      </dsp:txXfrm>
    </dsp:sp>
    <dsp:sp modelId="{B46F81A5-A7EE-4C3F-B848-4FC7344956D8}">
      <dsp:nvSpPr>
        <dsp:cNvPr id="0" name=""/>
        <dsp:cNvSpPr/>
      </dsp:nvSpPr>
      <dsp:spPr>
        <a:xfrm>
          <a:off x="1270540" y="4755840"/>
          <a:ext cx="1738408" cy="695363"/>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June 2011</a:t>
          </a:r>
          <a:endParaRPr lang="en-US" sz="1800" kern="1200" dirty="0"/>
        </a:p>
      </dsp:txBody>
      <dsp:txXfrm>
        <a:off x="1618222" y="4755840"/>
        <a:ext cx="1043045" cy="695363"/>
      </dsp:txXfrm>
    </dsp:sp>
    <dsp:sp modelId="{FB5DA420-86A2-4E3F-8970-4DF5AED433ED}">
      <dsp:nvSpPr>
        <dsp:cNvPr id="0" name=""/>
        <dsp:cNvSpPr/>
      </dsp:nvSpPr>
      <dsp:spPr>
        <a:xfrm>
          <a:off x="2789695" y="4817109"/>
          <a:ext cx="1442879" cy="577151"/>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Business Case</a:t>
          </a:r>
          <a:endParaRPr lang="en-US" sz="1000" kern="1200" dirty="0"/>
        </a:p>
      </dsp:txBody>
      <dsp:txXfrm>
        <a:off x="3078271" y="4817109"/>
        <a:ext cx="865728" cy="577151"/>
      </dsp:txXfrm>
    </dsp:sp>
    <dsp:sp modelId="{5B40585F-AA7D-4A8E-9E47-C51ED821BC42}">
      <dsp:nvSpPr>
        <dsp:cNvPr id="0" name=""/>
        <dsp:cNvSpPr/>
      </dsp:nvSpPr>
      <dsp:spPr>
        <a:xfrm>
          <a:off x="4030571" y="4817109"/>
          <a:ext cx="1442879" cy="577151"/>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Project Plan Updated</a:t>
          </a:r>
          <a:endParaRPr lang="en-US" sz="1000" kern="1200" dirty="0"/>
        </a:p>
      </dsp:txBody>
      <dsp:txXfrm>
        <a:off x="4319147" y="4817109"/>
        <a:ext cx="865728" cy="577151"/>
      </dsp:txXfrm>
    </dsp:sp>
    <dsp:sp modelId="{67F91F02-9586-4836-A012-B3F75E70FF7A}">
      <dsp:nvSpPr>
        <dsp:cNvPr id="0" name=""/>
        <dsp:cNvSpPr/>
      </dsp:nvSpPr>
      <dsp:spPr>
        <a:xfrm>
          <a:off x="5271447" y="4817109"/>
          <a:ext cx="1442879" cy="577151"/>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OSIP Gate 2 Approval</a:t>
          </a:r>
          <a:endParaRPr lang="en-US" sz="1000" kern="1200"/>
        </a:p>
      </dsp:txBody>
      <dsp:txXfrm>
        <a:off x="5560023" y="4817109"/>
        <a:ext cx="865728" cy="577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A9F1C-A6CB-4BB5-9198-BBADBCE35239}">
      <dsp:nvSpPr>
        <dsp:cNvPr id="0" name=""/>
        <dsp:cNvSpPr/>
      </dsp:nvSpPr>
      <dsp:spPr>
        <a:xfrm>
          <a:off x="628773" y="1431"/>
          <a:ext cx="1710631" cy="684252"/>
        </a:xfrm>
        <a:prstGeom prst="chevron">
          <a:avLst/>
        </a:prstGeom>
        <a:solidFill>
          <a:srgbClr val="00B0F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August  2011</a:t>
          </a:r>
          <a:endParaRPr lang="en-US" kern="1200" dirty="0"/>
        </a:p>
      </dsp:txBody>
      <dsp:txXfrm>
        <a:off x="970899" y="1431"/>
        <a:ext cx="1026379" cy="684252"/>
      </dsp:txXfrm>
    </dsp:sp>
    <dsp:sp modelId="{7B6B6C63-3BB9-4223-94C0-2408888EF7D3}">
      <dsp:nvSpPr>
        <dsp:cNvPr id="0" name=""/>
        <dsp:cNvSpPr/>
      </dsp:nvSpPr>
      <dsp:spPr>
        <a:xfrm>
          <a:off x="2117023" y="59592"/>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NSTEP Requirements Document</a:t>
          </a:r>
          <a:endParaRPr lang="en-US" sz="900" kern="1200" dirty="0"/>
        </a:p>
      </dsp:txBody>
      <dsp:txXfrm>
        <a:off x="2400988" y="59592"/>
        <a:ext cx="851895" cy="567929"/>
      </dsp:txXfrm>
    </dsp:sp>
    <dsp:sp modelId="{7FF83073-6FE4-4F5B-A064-7E483726E2A9}">
      <dsp:nvSpPr>
        <dsp:cNvPr id="0" name=""/>
        <dsp:cNvSpPr/>
      </dsp:nvSpPr>
      <dsp:spPr>
        <a:xfrm>
          <a:off x="3338071" y="59592"/>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Technical Requirements Document</a:t>
          </a:r>
          <a:endParaRPr lang="en-US" sz="900" kern="1200" dirty="0"/>
        </a:p>
      </dsp:txBody>
      <dsp:txXfrm>
        <a:off x="3622036" y="59592"/>
        <a:ext cx="851895" cy="567929"/>
      </dsp:txXfrm>
    </dsp:sp>
    <dsp:sp modelId="{34CDCD8A-A62F-4F7F-8878-52CE565CC33C}">
      <dsp:nvSpPr>
        <dsp:cNvPr id="0" name=""/>
        <dsp:cNvSpPr/>
      </dsp:nvSpPr>
      <dsp:spPr>
        <a:xfrm>
          <a:off x="4559120" y="59592"/>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TOC/</a:t>
          </a:r>
          <a:r>
            <a:rPr lang="en-US" sz="900" kern="1200" dirty="0" err="1" smtClean="0"/>
            <a:t>NiDS</a:t>
          </a:r>
          <a:r>
            <a:rPr lang="en-US" sz="900" kern="1200" dirty="0" smtClean="0"/>
            <a:t>/DAT MOU</a:t>
          </a:r>
          <a:endParaRPr lang="en-US" sz="900" kern="1200" dirty="0"/>
        </a:p>
      </dsp:txBody>
      <dsp:txXfrm>
        <a:off x="4843085" y="59592"/>
        <a:ext cx="851895" cy="567929"/>
      </dsp:txXfrm>
    </dsp:sp>
    <dsp:sp modelId="{D00E393C-502D-4C83-9D76-24F3329C95B4}">
      <dsp:nvSpPr>
        <dsp:cNvPr id="0" name=""/>
        <dsp:cNvSpPr/>
      </dsp:nvSpPr>
      <dsp:spPr>
        <a:xfrm>
          <a:off x="628773" y="781479"/>
          <a:ext cx="1710631" cy="684252"/>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September</a:t>
          </a:r>
        </a:p>
        <a:p>
          <a:pPr lvl="0" algn="ctr" defTabSz="711200">
            <a:lnSpc>
              <a:spcPct val="90000"/>
            </a:lnSpc>
            <a:spcBef>
              <a:spcPct val="0"/>
            </a:spcBef>
            <a:spcAft>
              <a:spcPct val="35000"/>
            </a:spcAft>
          </a:pPr>
          <a:r>
            <a:rPr lang="en-US" sz="1600" kern="1200" dirty="0" smtClean="0"/>
            <a:t>2011</a:t>
          </a:r>
          <a:endParaRPr lang="en-US" sz="1600" kern="1200" dirty="0"/>
        </a:p>
      </dsp:txBody>
      <dsp:txXfrm>
        <a:off x="970899" y="781479"/>
        <a:ext cx="1026379" cy="684252"/>
      </dsp:txXfrm>
    </dsp:sp>
    <dsp:sp modelId="{3E4153FB-D3C5-4B4A-8907-26D29473BEF9}">
      <dsp:nvSpPr>
        <dsp:cNvPr id="0" name=""/>
        <dsp:cNvSpPr/>
      </dsp:nvSpPr>
      <dsp:spPr>
        <a:xfrm>
          <a:off x="2117023" y="839640"/>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Operational Transition Plan</a:t>
          </a:r>
          <a:endParaRPr lang="en-US" sz="900" kern="1200" dirty="0"/>
        </a:p>
      </dsp:txBody>
      <dsp:txXfrm>
        <a:off x="2400988" y="839640"/>
        <a:ext cx="851895" cy="567929"/>
      </dsp:txXfrm>
    </dsp:sp>
    <dsp:sp modelId="{53069527-BC5D-4D1D-BE31-FDDEEE026F25}">
      <dsp:nvSpPr>
        <dsp:cNvPr id="0" name=""/>
        <dsp:cNvSpPr/>
      </dsp:nvSpPr>
      <dsp:spPr>
        <a:xfrm>
          <a:off x="3338071" y="839640"/>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TRD and ODP Posted</a:t>
          </a:r>
          <a:endParaRPr lang="en-US" sz="900" kern="1200" dirty="0"/>
        </a:p>
      </dsp:txBody>
      <dsp:txXfrm>
        <a:off x="3622036" y="839640"/>
        <a:ext cx="851895" cy="567929"/>
      </dsp:txXfrm>
    </dsp:sp>
    <dsp:sp modelId="{FF563A29-AE09-4789-BDEF-2681B1A2A1D0}">
      <dsp:nvSpPr>
        <dsp:cNvPr id="0" name=""/>
        <dsp:cNvSpPr/>
      </dsp:nvSpPr>
      <dsp:spPr>
        <a:xfrm>
          <a:off x="4559120" y="839640"/>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Project Plan Update</a:t>
          </a:r>
          <a:endParaRPr lang="en-US" sz="900" kern="1200" dirty="0"/>
        </a:p>
      </dsp:txBody>
      <dsp:txXfrm>
        <a:off x="4843085" y="839640"/>
        <a:ext cx="851895" cy="567929"/>
      </dsp:txXfrm>
    </dsp:sp>
    <dsp:sp modelId="{7565CC09-6951-46F8-944C-18CA94F5C305}">
      <dsp:nvSpPr>
        <dsp:cNvPr id="0" name=""/>
        <dsp:cNvSpPr/>
      </dsp:nvSpPr>
      <dsp:spPr>
        <a:xfrm>
          <a:off x="5780169" y="839640"/>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OSIP Gate 3 Review</a:t>
          </a:r>
          <a:endParaRPr lang="en-US" sz="900" kern="1200" dirty="0"/>
        </a:p>
      </dsp:txBody>
      <dsp:txXfrm>
        <a:off x="6064134" y="839640"/>
        <a:ext cx="851895" cy="567929"/>
      </dsp:txXfrm>
    </dsp:sp>
    <dsp:sp modelId="{1C3AB445-8C3B-4B19-89BC-730B91A92BFB}">
      <dsp:nvSpPr>
        <dsp:cNvPr id="0" name=""/>
        <dsp:cNvSpPr/>
      </dsp:nvSpPr>
      <dsp:spPr>
        <a:xfrm>
          <a:off x="628773" y="1561527"/>
          <a:ext cx="1710631" cy="684252"/>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October 2011</a:t>
          </a:r>
          <a:endParaRPr lang="en-US" sz="1600" kern="1200" dirty="0"/>
        </a:p>
      </dsp:txBody>
      <dsp:txXfrm>
        <a:off x="970899" y="1561527"/>
        <a:ext cx="1026379" cy="684252"/>
      </dsp:txXfrm>
    </dsp:sp>
    <dsp:sp modelId="{65A88CA4-7DE1-47A9-8D6B-EC52F18DDB1F}">
      <dsp:nvSpPr>
        <dsp:cNvPr id="0" name=""/>
        <dsp:cNvSpPr/>
      </dsp:nvSpPr>
      <dsp:spPr>
        <a:xfrm>
          <a:off x="2117023" y="1619688"/>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NWSEO Review</a:t>
          </a:r>
          <a:endParaRPr lang="en-US" sz="900" kern="1200" dirty="0"/>
        </a:p>
      </dsp:txBody>
      <dsp:txXfrm>
        <a:off x="2400988" y="1619688"/>
        <a:ext cx="851895" cy="567929"/>
      </dsp:txXfrm>
    </dsp:sp>
    <dsp:sp modelId="{1B925B9B-EC3F-4624-904B-6783412A063B}">
      <dsp:nvSpPr>
        <dsp:cNvPr id="0" name=""/>
        <dsp:cNvSpPr/>
      </dsp:nvSpPr>
      <dsp:spPr>
        <a:xfrm>
          <a:off x="628773" y="2341575"/>
          <a:ext cx="1710631" cy="684252"/>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November 2011</a:t>
          </a:r>
          <a:endParaRPr lang="en-US" sz="1600" kern="1200" dirty="0"/>
        </a:p>
      </dsp:txBody>
      <dsp:txXfrm>
        <a:off x="970899" y="2341575"/>
        <a:ext cx="1026379" cy="684252"/>
      </dsp:txXfrm>
    </dsp:sp>
    <dsp:sp modelId="{EE682571-5A9C-4854-BF29-ED653C41F036}">
      <dsp:nvSpPr>
        <dsp:cNvPr id="0" name=""/>
        <dsp:cNvSpPr/>
      </dsp:nvSpPr>
      <dsp:spPr>
        <a:xfrm>
          <a:off x="2117023" y="2399736"/>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USGS Cloud</a:t>
          </a:r>
          <a:endParaRPr lang="en-US" sz="900" kern="1200" dirty="0"/>
        </a:p>
      </dsp:txBody>
      <dsp:txXfrm>
        <a:off x="2400988" y="2399736"/>
        <a:ext cx="851895" cy="567929"/>
      </dsp:txXfrm>
    </dsp:sp>
    <dsp:sp modelId="{C13C95BB-2284-4BF9-8C96-18D0877C6B01}">
      <dsp:nvSpPr>
        <dsp:cNvPr id="0" name=""/>
        <dsp:cNvSpPr/>
      </dsp:nvSpPr>
      <dsp:spPr>
        <a:xfrm>
          <a:off x="628773" y="3121623"/>
          <a:ext cx="1710631" cy="684252"/>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March 2012</a:t>
          </a:r>
          <a:endParaRPr lang="en-US" sz="1600" kern="1200" dirty="0"/>
        </a:p>
      </dsp:txBody>
      <dsp:txXfrm>
        <a:off x="970899" y="3121623"/>
        <a:ext cx="1026379" cy="684252"/>
      </dsp:txXfrm>
    </dsp:sp>
    <dsp:sp modelId="{4930FD88-D61B-4A0F-AADD-CA752C34D4A5}">
      <dsp:nvSpPr>
        <dsp:cNvPr id="0" name=""/>
        <dsp:cNvSpPr/>
      </dsp:nvSpPr>
      <dsp:spPr>
        <a:xfrm>
          <a:off x="2117023" y="3179784"/>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NWS/USGS MOU drafted</a:t>
          </a:r>
          <a:endParaRPr lang="en-US" sz="900" kern="1200" dirty="0"/>
        </a:p>
      </dsp:txBody>
      <dsp:txXfrm>
        <a:off x="2400988" y="3179784"/>
        <a:ext cx="851895" cy="567929"/>
      </dsp:txXfrm>
    </dsp:sp>
    <dsp:sp modelId="{2B563050-B504-4C42-844F-E2F7DFA772D9}">
      <dsp:nvSpPr>
        <dsp:cNvPr id="0" name=""/>
        <dsp:cNvSpPr/>
      </dsp:nvSpPr>
      <dsp:spPr>
        <a:xfrm>
          <a:off x="628773" y="3901671"/>
          <a:ext cx="1710631" cy="684252"/>
        </a:xfrm>
        <a:prstGeom prst="chevron">
          <a:avLst/>
        </a:prstGeom>
        <a:solidFill>
          <a:srgbClr val="00B0F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December</a:t>
          </a:r>
          <a:r>
            <a:rPr lang="en-US" sz="1600" kern="1200" dirty="0" smtClean="0"/>
            <a:t> 2012</a:t>
          </a:r>
          <a:endParaRPr lang="en-US" sz="1600" kern="1200" dirty="0"/>
        </a:p>
      </dsp:txBody>
      <dsp:txXfrm>
        <a:off x="970899" y="3901671"/>
        <a:ext cx="1026379" cy="684252"/>
      </dsp:txXfrm>
    </dsp:sp>
    <dsp:sp modelId="{C57E6D88-BDCC-49A8-A7C7-22680D9DEAF8}">
      <dsp:nvSpPr>
        <dsp:cNvPr id="0" name=""/>
        <dsp:cNvSpPr/>
      </dsp:nvSpPr>
      <dsp:spPr>
        <a:xfrm>
          <a:off x="2117023" y="3959832"/>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err="1" smtClean="0"/>
            <a:t>GeoCoud</a:t>
          </a:r>
          <a:r>
            <a:rPr lang="en-US" sz="900" kern="1200" dirty="0" smtClean="0"/>
            <a:t> IOC</a:t>
          </a:r>
          <a:endParaRPr lang="en-US" sz="900" kern="1200" dirty="0"/>
        </a:p>
      </dsp:txBody>
      <dsp:txXfrm>
        <a:off x="2400988" y="3959832"/>
        <a:ext cx="851895" cy="567929"/>
      </dsp:txXfrm>
    </dsp:sp>
    <dsp:sp modelId="{43579806-099C-404B-BB0D-3D7F03D12A05}">
      <dsp:nvSpPr>
        <dsp:cNvPr id="0" name=""/>
        <dsp:cNvSpPr/>
      </dsp:nvSpPr>
      <dsp:spPr>
        <a:xfrm>
          <a:off x="628773" y="4681719"/>
          <a:ext cx="1710631" cy="684252"/>
        </a:xfrm>
        <a:prstGeom prst="chevron">
          <a:avLst/>
        </a:prstGeom>
        <a:solidFill>
          <a:srgbClr val="00B0F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January 2014</a:t>
          </a:r>
          <a:endParaRPr lang="en-US" sz="1600" kern="1200" dirty="0"/>
        </a:p>
      </dsp:txBody>
      <dsp:txXfrm>
        <a:off x="970899" y="4681719"/>
        <a:ext cx="1026379" cy="684252"/>
      </dsp:txXfrm>
    </dsp:sp>
    <dsp:sp modelId="{C7C3F06B-4714-406E-8A80-EFFAB1136666}">
      <dsp:nvSpPr>
        <dsp:cNvPr id="0" name=""/>
        <dsp:cNvSpPr/>
      </dsp:nvSpPr>
      <dsp:spPr>
        <a:xfrm>
          <a:off x="2117023" y="4739880"/>
          <a:ext cx="1419824" cy="567929"/>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err="1" smtClean="0"/>
            <a:t>GeoCloud</a:t>
          </a:r>
          <a:r>
            <a:rPr lang="en-US" sz="900" kern="1200" dirty="0" smtClean="0"/>
            <a:t> FOC</a:t>
          </a:r>
          <a:endParaRPr lang="en-US" sz="900" kern="1200" dirty="0"/>
        </a:p>
      </dsp:txBody>
      <dsp:txXfrm>
        <a:off x="2400988" y="4739880"/>
        <a:ext cx="851895" cy="56792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4008438" cy="347663"/>
          </a:xfrm>
          <a:prstGeom prst="rect">
            <a:avLst/>
          </a:prstGeom>
          <a:noFill/>
          <a:ln w="9525">
            <a:noFill/>
            <a:miter lim="800000"/>
            <a:headEnd/>
            <a:tailEnd/>
          </a:ln>
          <a:effectLst/>
        </p:spPr>
        <p:txBody>
          <a:bodyPr vert="horz" wrap="square" lIns="91179" tIns="45589" rIns="91179" bIns="45589" numCol="1" anchor="t" anchorCtr="0" compatLnSpc="1">
            <a:prstTxWarp prst="textNoShape">
              <a:avLst/>
            </a:prstTxWarp>
          </a:bodyPr>
          <a:lstStyle>
            <a:lvl1pPr defTabSz="911225" eaLnBrk="0" hangingPunct="0">
              <a:defRPr sz="1200"/>
            </a:lvl1pPr>
          </a:lstStyle>
          <a:p>
            <a:pPr>
              <a:defRPr/>
            </a:pPr>
            <a:endParaRPr lang="en-US"/>
          </a:p>
        </p:txBody>
      </p:sp>
      <p:sp>
        <p:nvSpPr>
          <p:cNvPr id="124931" name="Rectangle 3"/>
          <p:cNvSpPr>
            <a:spLocks noGrp="1" noChangeArrowheads="1"/>
          </p:cNvSpPr>
          <p:nvPr>
            <p:ph type="dt" sz="quarter" idx="1"/>
          </p:nvPr>
        </p:nvSpPr>
        <p:spPr bwMode="auto">
          <a:xfrm>
            <a:off x="5210175" y="0"/>
            <a:ext cx="4010025" cy="347663"/>
          </a:xfrm>
          <a:prstGeom prst="rect">
            <a:avLst/>
          </a:prstGeom>
          <a:noFill/>
          <a:ln w="9525">
            <a:noFill/>
            <a:miter lim="800000"/>
            <a:headEnd/>
            <a:tailEnd/>
          </a:ln>
          <a:effectLst/>
        </p:spPr>
        <p:txBody>
          <a:bodyPr vert="horz" wrap="square" lIns="91179" tIns="45589" rIns="91179" bIns="45589" numCol="1" anchor="t" anchorCtr="0" compatLnSpc="1">
            <a:prstTxWarp prst="textNoShape">
              <a:avLst/>
            </a:prstTxWarp>
          </a:bodyPr>
          <a:lstStyle>
            <a:lvl1pPr algn="r" defTabSz="911225" eaLnBrk="0" hangingPunct="0">
              <a:defRPr sz="1200"/>
            </a:lvl1pPr>
          </a:lstStyle>
          <a:p>
            <a:pPr>
              <a:defRPr/>
            </a:pPr>
            <a:endParaRPr lang="en-US"/>
          </a:p>
        </p:txBody>
      </p:sp>
      <p:sp>
        <p:nvSpPr>
          <p:cNvPr id="124932" name="Rectangle 4"/>
          <p:cNvSpPr>
            <a:spLocks noGrp="1" noChangeArrowheads="1"/>
          </p:cNvSpPr>
          <p:nvPr>
            <p:ph type="ftr" sz="quarter" idx="2"/>
          </p:nvPr>
        </p:nvSpPr>
        <p:spPr bwMode="auto">
          <a:xfrm>
            <a:off x="0" y="6700838"/>
            <a:ext cx="4008438" cy="347662"/>
          </a:xfrm>
          <a:prstGeom prst="rect">
            <a:avLst/>
          </a:prstGeom>
          <a:noFill/>
          <a:ln w="9525">
            <a:noFill/>
            <a:miter lim="800000"/>
            <a:headEnd/>
            <a:tailEnd/>
          </a:ln>
          <a:effectLst/>
        </p:spPr>
        <p:txBody>
          <a:bodyPr vert="horz" wrap="square" lIns="91179" tIns="45589" rIns="91179" bIns="45589" numCol="1" anchor="b" anchorCtr="0" compatLnSpc="1">
            <a:prstTxWarp prst="textNoShape">
              <a:avLst/>
            </a:prstTxWarp>
          </a:bodyPr>
          <a:lstStyle>
            <a:lvl1pPr defTabSz="911225" eaLnBrk="0" hangingPunct="0">
              <a:defRPr sz="1200"/>
            </a:lvl1pPr>
          </a:lstStyle>
          <a:p>
            <a:pPr>
              <a:defRPr/>
            </a:pPr>
            <a:endParaRPr lang="en-US"/>
          </a:p>
        </p:txBody>
      </p:sp>
      <p:sp>
        <p:nvSpPr>
          <p:cNvPr id="124933" name="Rectangle 5"/>
          <p:cNvSpPr>
            <a:spLocks noGrp="1" noChangeArrowheads="1"/>
          </p:cNvSpPr>
          <p:nvPr>
            <p:ph type="sldNum" sz="quarter" idx="3"/>
          </p:nvPr>
        </p:nvSpPr>
        <p:spPr bwMode="auto">
          <a:xfrm>
            <a:off x="5210175" y="6700838"/>
            <a:ext cx="4010025" cy="347662"/>
          </a:xfrm>
          <a:prstGeom prst="rect">
            <a:avLst/>
          </a:prstGeom>
          <a:noFill/>
          <a:ln w="9525">
            <a:noFill/>
            <a:miter lim="800000"/>
            <a:headEnd/>
            <a:tailEnd/>
          </a:ln>
          <a:effectLst/>
        </p:spPr>
        <p:txBody>
          <a:bodyPr vert="horz" wrap="square" lIns="91179" tIns="45589" rIns="91179" bIns="45589" numCol="1" anchor="b" anchorCtr="0" compatLnSpc="1">
            <a:prstTxWarp prst="textNoShape">
              <a:avLst/>
            </a:prstTxWarp>
          </a:bodyPr>
          <a:lstStyle>
            <a:lvl1pPr algn="r" defTabSz="911225" eaLnBrk="0" hangingPunct="0">
              <a:defRPr sz="1200"/>
            </a:lvl1pPr>
          </a:lstStyle>
          <a:p>
            <a:pPr>
              <a:defRPr/>
            </a:pPr>
            <a:fld id="{99E5F8EE-D54B-4BFD-9ED3-23CC39D0C157}" type="slidenum">
              <a:rPr lang="en-US"/>
              <a:pPr>
                <a:defRPr/>
              </a:pPr>
              <a:t>‹#›</a:t>
            </a:fld>
            <a:endParaRPr lang="en-US"/>
          </a:p>
        </p:txBody>
      </p:sp>
    </p:spTree>
    <p:extLst>
      <p:ext uri="{BB962C8B-B14F-4D97-AF65-F5344CB8AC3E}">
        <p14:creationId xmlns:p14="http://schemas.microsoft.com/office/powerpoint/2010/main" val="397648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941763" cy="354013"/>
          </a:xfrm>
          <a:prstGeom prst="rect">
            <a:avLst/>
          </a:prstGeom>
          <a:noFill/>
          <a:ln w="9525">
            <a:noFill/>
            <a:miter lim="800000"/>
            <a:headEnd/>
            <a:tailEnd/>
          </a:ln>
          <a:effectLst/>
        </p:spPr>
        <p:txBody>
          <a:bodyPr vert="horz" wrap="square" lIns="92600" tIns="46301" rIns="92600" bIns="46301" numCol="1" anchor="t" anchorCtr="0" compatLnSpc="1">
            <a:prstTxWarp prst="textNoShape">
              <a:avLst/>
            </a:prstTxWarp>
          </a:bodyPr>
          <a:lstStyle>
            <a:lvl1pPr defTabSz="928688" eaLnBrk="0" hangingPunct="0">
              <a:defRPr sz="1200"/>
            </a:lvl1pPr>
          </a:lstStyle>
          <a:p>
            <a:pPr>
              <a:defRPr/>
            </a:pPr>
            <a:endParaRPr lang="en-US"/>
          </a:p>
        </p:txBody>
      </p:sp>
      <p:sp>
        <p:nvSpPr>
          <p:cNvPr id="41987" name="Rectangle 3"/>
          <p:cNvSpPr>
            <a:spLocks noGrp="1" noChangeArrowheads="1"/>
          </p:cNvSpPr>
          <p:nvPr>
            <p:ph type="dt" idx="1"/>
          </p:nvPr>
        </p:nvSpPr>
        <p:spPr bwMode="auto">
          <a:xfrm>
            <a:off x="5253038" y="0"/>
            <a:ext cx="3941762" cy="354013"/>
          </a:xfrm>
          <a:prstGeom prst="rect">
            <a:avLst/>
          </a:prstGeom>
          <a:noFill/>
          <a:ln w="9525">
            <a:noFill/>
            <a:miter lim="800000"/>
            <a:headEnd/>
            <a:tailEnd/>
          </a:ln>
          <a:effectLst/>
        </p:spPr>
        <p:txBody>
          <a:bodyPr vert="horz" wrap="square" lIns="92600" tIns="46301" rIns="92600" bIns="46301" numCol="1" anchor="t" anchorCtr="0" compatLnSpc="1">
            <a:prstTxWarp prst="textNoShape">
              <a:avLst/>
            </a:prstTxWarp>
          </a:bodyPr>
          <a:lstStyle>
            <a:lvl1pPr algn="r" defTabSz="928688" eaLnBrk="0" hangingPunct="0">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2828925" y="533400"/>
            <a:ext cx="3541713" cy="2655888"/>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1216025" y="3362325"/>
            <a:ext cx="6762750" cy="3130550"/>
          </a:xfrm>
          <a:prstGeom prst="rect">
            <a:avLst/>
          </a:prstGeom>
          <a:noFill/>
          <a:ln w="9525">
            <a:noFill/>
            <a:miter lim="800000"/>
            <a:headEnd/>
            <a:tailEnd/>
          </a:ln>
          <a:effectLst/>
        </p:spPr>
        <p:txBody>
          <a:bodyPr vert="horz" wrap="square" lIns="92600" tIns="46301" rIns="92600" bIns="463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6670675"/>
            <a:ext cx="3941763" cy="355600"/>
          </a:xfrm>
          <a:prstGeom prst="rect">
            <a:avLst/>
          </a:prstGeom>
          <a:noFill/>
          <a:ln w="9525">
            <a:noFill/>
            <a:miter lim="800000"/>
            <a:headEnd/>
            <a:tailEnd/>
          </a:ln>
          <a:effectLst/>
        </p:spPr>
        <p:txBody>
          <a:bodyPr vert="horz" wrap="square" lIns="92600" tIns="46301" rIns="92600" bIns="46301" numCol="1" anchor="b" anchorCtr="0" compatLnSpc="1">
            <a:prstTxWarp prst="textNoShape">
              <a:avLst/>
            </a:prstTxWarp>
          </a:bodyPr>
          <a:lstStyle>
            <a:lvl1pPr defTabSz="928688" eaLnBrk="0" hangingPunct="0">
              <a:defRPr sz="1200"/>
            </a:lvl1pPr>
          </a:lstStyle>
          <a:p>
            <a:pPr>
              <a:defRPr/>
            </a:pPr>
            <a:endParaRPr lang="en-US"/>
          </a:p>
        </p:txBody>
      </p:sp>
      <p:sp>
        <p:nvSpPr>
          <p:cNvPr id="41991" name="Rectangle 7"/>
          <p:cNvSpPr>
            <a:spLocks noGrp="1" noChangeArrowheads="1"/>
          </p:cNvSpPr>
          <p:nvPr>
            <p:ph type="sldNum" sz="quarter" idx="5"/>
          </p:nvPr>
        </p:nvSpPr>
        <p:spPr bwMode="auto">
          <a:xfrm>
            <a:off x="5253038" y="6670675"/>
            <a:ext cx="3941762" cy="355600"/>
          </a:xfrm>
          <a:prstGeom prst="rect">
            <a:avLst/>
          </a:prstGeom>
          <a:noFill/>
          <a:ln w="9525">
            <a:noFill/>
            <a:miter lim="800000"/>
            <a:headEnd/>
            <a:tailEnd/>
          </a:ln>
          <a:effectLst/>
        </p:spPr>
        <p:txBody>
          <a:bodyPr vert="horz" wrap="square" lIns="92600" tIns="46301" rIns="92600" bIns="46301" numCol="1" anchor="b" anchorCtr="0" compatLnSpc="1">
            <a:prstTxWarp prst="textNoShape">
              <a:avLst/>
            </a:prstTxWarp>
          </a:bodyPr>
          <a:lstStyle>
            <a:lvl1pPr algn="r" defTabSz="928688" eaLnBrk="0" hangingPunct="0">
              <a:defRPr sz="1200"/>
            </a:lvl1pPr>
          </a:lstStyle>
          <a:p>
            <a:pPr>
              <a:defRPr/>
            </a:pPr>
            <a:fld id="{59A78761-D1FF-47FF-8BE9-A88310095B5E}" type="slidenum">
              <a:rPr lang="en-US"/>
              <a:pPr>
                <a:defRPr/>
              </a:pPr>
              <a:t>‹#›</a:t>
            </a:fld>
            <a:endParaRPr lang="en-US"/>
          </a:p>
        </p:txBody>
      </p:sp>
    </p:spTree>
    <p:extLst>
      <p:ext uri="{BB962C8B-B14F-4D97-AF65-F5344CB8AC3E}">
        <p14:creationId xmlns:p14="http://schemas.microsoft.com/office/powerpoint/2010/main" val="2118057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79FE83F9-C0C1-4F6F-AA44-9D591920CE98}"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i="1" dirty="0" smtClean="0"/>
          </a:p>
        </p:txBody>
      </p:sp>
      <p:sp>
        <p:nvSpPr>
          <p:cNvPr id="36867" name="Slide Number Placeholder 3"/>
          <p:cNvSpPr>
            <a:spLocks noGrp="1"/>
          </p:cNvSpPr>
          <p:nvPr>
            <p:ph type="sldNum" sz="quarter" idx="5"/>
          </p:nvPr>
        </p:nvSpPr>
        <p:spPr>
          <a:noFill/>
        </p:spPr>
        <p:txBody>
          <a:bodyPr/>
          <a:lstStyle/>
          <a:p>
            <a:fld id="{AAADE7C8-0B40-4E12-A641-49F05EABCB1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i="1" baseline="0" dirty="0" smtClean="0"/>
          </a:p>
          <a:p>
            <a:endParaRPr lang="en-US" i="1" dirty="0" smtClean="0"/>
          </a:p>
          <a:p>
            <a:endParaRPr lang="en-US" i="1" dirty="0" smtClean="0"/>
          </a:p>
          <a:p>
            <a:endParaRPr lang="en-US" i="1" dirty="0" smtClean="0"/>
          </a:p>
        </p:txBody>
      </p:sp>
      <p:sp>
        <p:nvSpPr>
          <p:cNvPr id="36867" name="Slide Number Placeholder 3"/>
          <p:cNvSpPr>
            <a:spLocks noGrp="1"/>
          </p:cNvSpPr>
          <p:nvPr>
            <p:ph type="sldNum" sz="quarter" idx="5"/>
          </p:nvPr>
        </p:nvSpPr>
        <p:spPr>
          <a:noFill/>
        </p:spPr>
        <p:txBody>
          <a:bodyPr/>
          <a:lstStyle/>
          <a:p>
            <a:fld id="{AAADE7C8-0B40-4E12-A641-49F05EABCB1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i="1" baseline="0" dirty="0" err="1" smtClean="0"/>
              <a:t>Vivek</a:t>
            </a:r>
            <a:r>
              <a:rPr lang="en-US" i="1" baseline="0" dirty="0" smtClean="0"/>
              <a:t> </a:t>
            </a:r>
            <a:r>
              <a:rPr lang="en-US" i="1" baseline="0" dirty="0" err="1" smtClean="0"/>
              <a:t>Kundra</a:t>
            </a:r>
            <a:endParaRPr lang="en-US" i="1" baseline="0" dirty="0" smtClean="0"/>
          </a:p>
        </p:txBody>
      </p:sp>
      <p:sp>
        <p:nvSpPr>
          <p:cNvPr id="39939" name="Slide Number Placeholder 3"/>
          <p:cNvSpPr>
            <a:spLocks noGrp="1"/>
          </p:cNvSpPr>
          <p:nvPr>
            <p:ph type="sldNum" sz="quarter" idx="5"/>
          </p:nvPr>
        </p:nvSpPr>
        <p:spPr>
          <a:noFill/>
        </p:spPr>
        <p:txBody>
          <a:bodyPr/>
          <a:lstStyle/>
          <a:p>
            <a:fld id="{BAA343AF-41CF-4499-8173-062BEAB9660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endParaRPr lang="en-US" i="1" dirty="0" smtClean="0"/>
          </a:p>
        </p:txBody>
      </p:sp>
      <p:sp>
        <p:nvSpPr>
          <p:cNvPr id="26627" name="Slide Number Placeholder 3"/>
          <p:cNvSpPr>
            <a:spLocks noGrp="1"/>
          </p:cNvSpPr>
          <p:nvPr>
            <p:ph type="sldNum" sz="quarter" idx="5"/>
          </p:nvPr>
        </p:nvSpPr>
        <p:spPr>
          <a:noFill/>
        </p:spPr>
        <p:txBody>
          <a:bodyPr/>
          <a:lstStyle/>
          <a:p>
            <a:fld id="{2B9977F4-7EDB-4295-ABDC-38BC2E863639}"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endParaRPr lang="en-US" i="1" dirty="0" smtClean="0"/>
          </a:p>
        </p:txBody>
      </p:sp>
      <p:sp>
        <p:nvSpPr>
          <p:cNvPr id="26627" name="Slide Number Placeholder 3"/>
          <p:cNvSpPr>
            <a:spLocks noGrp="1"/>
          </p:cNvSpPr>
          <p:nvPr>
            <p:ph type="sldNum" sz="quarter" idx="5"/>
          </p:nvPr>
        </p:nvSpPr>
        <p:spPr>
          <a:noFill/>
        </p:spPr>
        <p:txBody>
          <a:bodyPr/>
          <a:lstStyle/>
          <a:p>
            <a:fld id="{2B9977F4-7EDB-4295-ABDC-38BC2E863639}"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9A78761-D1FF-47FF-8BE9-A88310095B5E}" type="slidenum">
              <a:rPr lang="en-US" smtClean="0"/>
              <a:pPr>
                <a:defRPr/>
              </a:pPr>
              <a:t>16</a:t>
            </a:fld>
            <a:endParaRPr lang="en-US"/>
          </a:p>
        </p:txBody>
      </p:sp>
    </p:spTree>
    <p:extLst>
      <p:ext uri="{BB962C8B-B14F-4D97-AF65-F5344CB8AC3E}">
        <p14:creationId xmlns:p14="http://schemas.microsoft.com/office/powerpoint/2010/main" val="2223901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dirty="0" smtClean="0"/>
          </a:p>
        </p:txBody>
      </p:sp>
      <p:sp>
        <p:nvSpPr>
          <p:cNvPr id="46083" name="Slide Number Placeholder 3"/>
          <p:cNvSpPr>
            <a:spLocks noGrp="1"/>
          </p:cNvSpPr>
          <p:nvPr>
            <p:ph type="sldNum" sz="quarter" idx="5"/>
          </p:nvPr>
        </p:nvSpPr>
        <p:spPr>
          <a:noFill/>
        </p:spPr>
        <p:txBody>
          <a:bodyPr/>
          <a:lstStyle/>
          <a:p>
            <a:fld id="{0C697425-0079-4756-B4A9-E29B99856387}"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endParaRPr lang="en-US" dirty="0" smtClean="0"/>
          </a:p>
          <a:p>
            <a:endParaRPr lang="en-US" dirty="0" smtClean="0"/>
          </a:p>
          <a:p>
            <a:endParaRPr lang="en-US" dirty="0" smtClean="0"/>
          </a:p>
          <a:p>
            <a:endParaRPr lang="en-US" i="1" dirty="0" smtClean="0"/>
          </a:p>
        </p:txBody>
      </p:sp>
      <p:sp>
        <p:nvSpPr>
          <p:cNvPr id="44035" name="Slide Number Placeholder 3"/>
          <p:cNvSpPr>
            <a:spLocks noGrp="1"/>
          </p:cNvSpPr>
          <p:nvPr>
            <p:ph type="sldNum" sz="quarter" idx="5"/>
          </p:nvPr>
        </p:nvSpPr>
        <p:spPr>
          <a:noFill/>
        </p:spPr>
        <p:txBody>
          <a:bodyPr/>
          <a:lstStyle/>
          <a:p>
            <a:fld id="{F475D2D6-0BE2-4B37-BA42-55ADE1550F23}"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en-US" i="1" dirty="0" smtClean="0"/>
          </a:p>
        </p:txBody>
      </p:sp>
      <p:sp>
        <p:nvSpPr>
          <p:cNvPr id="41987" name="Slide Number Placeholder 3"/>
          <p:cNvSpPr txBox="1">
            <a:spLocks noGrp="1"/>
          </p:cNvSpPr>
          <p:nvPr/>
        </p:nvSpPr>
        <p:spPr bwMode="auto">
          <a:xfrm>
            <a:off x="5253038" y="6670675"/>
            <a:ext cx="3941762" cy="355600"/>
          </a:xfrm>
          <a:prstGeom prst="rect">
            <a:avLst/>
          </a:prstGeom>
          <a:noFill/>
          <a:ln w="9525">
            <a:noFill/>
            <a:miter lim="800000"/>
            <a:headEnd/>
            <a:tailEnd/>
          </a:ln>
        </p:spPr>
        <p:txBody>
          <a:bodyPr lIns="92600" tIns="46301" rIns="92600" bIns="46301" anchor="b"/>
          <a:lstStyle/>
          <a:p>
            <a:pPr algn="r" defTabSz="928688" eaLnBrk="0" hangingPunct="0"/>
            <a:fld id="{938D8C66-439A-4242-906E-DE07BD89A97C}" type="slidenum">
              <a:rPr lang="en-US" sz="1200"/>
              <a:pPr algn="r" defTabSz="928688" eaLnBrk="0" hangingPunct="0"/>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DC5E34A8-750B-483B-AAFF-79F0A650CE0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endParaRPr lang="en-US" i="1" dirty="0" smtClean="0"/>
          </a:p>
          <a:p>
            <a:endParaRPr lang="en-US" i="1" dirty="0" smtClean="0"/>
          </a:p>
        </p:txBody>
      </p:sp>
      <p:sp>
        <p:nvSpPr>
          <p:cNvPr id="32771" name="Slide Number Placeholder 3"/>
          <p:cNvSpPr>
            <a:spLocks noGrp="1"/>
          </p:cNvSpPr>
          <p:nvPr>
            <p:ph type="sldNum" sz="quarter" idx="5"/>
          </p:nvPr>
        </p:nvSpPr>
        <p:spPr>
          <a:noFill/>
        </p:spPr>
        <p:txBody>
          <a:bodyPr/>
          <a:lstStyle/>
          <a:p>
            <a:fld id="{A5D4D6FE-592E-4A0F-B59C-2F232EC998E4}"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endParaRPr lang="en-US" i="1" dirty="0" smtClean="0"/>
          </a:p>
          <a:p>
            <a:endParaRPr lang="en-US" i="1" dirty="0" smtClean="0"/>
          </a:p>
        </p:txBody>
      </p:sp>
      <p:sp>
        <p:nvSpPr>
          <p:cNvPr id="32771" name="Slide Number Placeholder 3"/>
          <p:cNvSpPr>
            <a:spLocks noGrp="1"/>
          </p:cNvSpPr>
          <p:nvPr>
            <p:ph type="sldNum" sz="quarter" idx="5"/>
          </p:nvPr>
        </p:nvSpPr>
        <p:spPr>
          <a:noFill/>
        </p:spPr>
        <p:txBody>
          <a:bodyPr/>
          <a:lstStyle/>
          <a:p>
            <a:fld id="{A5D4D6FE-592E-4A0F-B59C-2F232EC998E4}"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i="1" dirty="0" smtClean="0"/>
          </a:p>
        </p:txBody>
      </p:sp>
      <p:sp>
        <p:nvSpPr>
          <p:cNvPr id="52227" name="Slide Number Placeholder 3"/>
          <p:cNvSpPr>
            <a:spLocks noGrp="1"/>
          </p:cNvSpPr>
          <p:nvPr>
            <p:ph type="sldNum" sz="quarter" idx="5"/>
          </p:nvPr>
        </p:nvSpPr>
        <p:spPr>
          <a:noFill/>
        </p:spPr>
        <p:txBody>
          <a:bodyPr/>
          <a:lstStyle/>
          <a:p>
            <a:fld id="{84612019-9E3A-40C9-BCCC-75C795C4B9D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i="1" dirty="0" smtClean="0"/>
          </a:p>
        </p:txBody>
      </p:sp>
      <p:sp>
        <p:nvSpPr>
          <p:cNvPr id="52227" name="Slide Number Placeholder 3"/>
          <p:cNvSpPr>
            <a:spLocks noGrp="1"/>
          </p:cNvSpPr>
          <p:nvPr>
            <p:ph type="sldNum" sz="quarter" idx="5"/>
          </p:nvPr>
        </p:nvSpPr>
        <p:spPr>
          <a:noFill/>
        </p:spPr>
        <p:txBody>
          <a:bodyPr/>
          <a:lstStyle/>
          <a:p>
            <a:fld id="{84612019-9E3A-40C9-BCCC-75C795C4B9D0}"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i="1" dirty="0" smtClean="0"/>
          </a:p>
        </p:txBody>
      </p:sp>
      <p:sp>
        <p:nvSpPr>
          <p:cNvPr id="52227" name="Slide Number Placeholder 3"/>
          <p:cNvSpPr>
            <a:spLocks noGrp="1"/>
          </p:cNvSpPr>
          <p:nvPr>
            <p:ph type="sldNum" sz="quarter" idx="5"/>
          </p:nvPr>
        </p:nvSpPr>
        <p:spPr>
          <a:noFill/>
        </p:spPr>
        <p:txBody>
          <a:bodyPr/>
          <a:lstStyle/>
          <a:p>
            <a:fld id="{84612019-9E3A-40C9-BCCC-75C795C4B9D0}"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i="1" dirty="0" smtClean="0"/>
          </a:p>
        </p:txBody>
      </p:sp>
      <p:sp>
        <p:nvSpPr>
          <p:cNvPr id="52227" name="Slide Number Placeholder 3"/>
          <p:cNvSpPr>
            <a:spLocks noGrp="1"/>
          </p:cNvSpPr>
          <p:nvPr>
            <p:ph type="sldNum" sz="quarter" idx="5"/>
          </p:nvPr>
        </p:nvSpPr>
        <p:spPr>
          <a:noFill/>
        </p:spPr>
        <p:txBody>
          <a:bodyPr/>
          <a:lstStyle/>
          <a:p>
            <a:fld id="{84612019-9E3A-40C9-BCCC-75C795C4B9D0}"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i="1" dirty="0" smtClean="0"/>
          </a:p>
        </p:txBody>
      </p:sp>
      <p:sp>
        <p:nvSpPr>
          <p:cNvPr id="52227" name="Slide Number Placeholder 3"/>
          <p:cNvSpPr>
            <a:spLocks noGrp="1"/>
          </p:cNvSpPr>
          <p:nvPr>
            <p:ph type="sldNum" sz="quarter" idx="5"/>
          </p:nvPr>
        </p:nvSpPr>
        <p:spPr>
          <a:noFill/>
        </p:spPr>
        <p:txBody>
          <a:bodyPr/>
          <a:lstStyle/>
          <a:p>
            <a:fld id="{84612019-9E3A-40C9-BCCC-75C795C4B9D0}"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i="1" dirty="0" smtClean="0"/>
          </a:p>
        </p:txBody>
      </p:sp>
      <p:sp>
        <p:nvSpPr>
          <p:cNvPr id="54275" name="Slide Number Placeholder 3"/>
          <p:cNvSpPr>
            <a:spLocks noGrp="1"/>
          </p:cNvSpPr>
          <p:nvPr>
            <p:ph type="sldNum" sz="quarter" idx="5"/>
          </p:nvPr>
        </p:nvSpPr>
        <p:spPr>
          <a:noFill/>
        </p:spPr>
        <p:txBody>
          <a:bodyPr/>
          <a:lstStyle/>
          <a:p>
            <a:fld id="{54D50629-B168-4472-BBCD-235CEC6A7EBC}"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en-US" i="1" dirty="0" smtClean="0"/>
          </a:p>
        </p:txBody>
      </p:sp>
      <p:sp>
        <p:nvSpPr>
          <p:cNvPr id="56323" name="Slide Number Placeholder 3"/>
          <p:cNvSpPr>
            <a:spLocks noGrp="1"/>
          </p:cNvSpPr>
          <p:nvPr>
            <p:ph type="sldNum" sz="quarter" idx="5"/>
          </p:nvPr>
        </p:nvSpPr>
        <p:spPr>
          <a:noFill/>
        </p:spPr>
        <p:txBody>
          <a:bodyPr/>
          <a:lstStyle/>
          <a:p>
            <a:fld id="{817D42E4-F92A-449D-A87F-EBFC74C246F1}"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9A78761-D1FF-47FF-8BE9-A88310095B5E}" type="slidenum">
              <a:rPr lang="en-US" smtClean="0"/>
              <a:pPr>
                <a:defRPr/>
              </a:pPr>
              <a:t>3</a:t>
            </a:fld>
            <a:endParaRPr lang="en-US"/>
          </a:p>
        </p:txBody>
      </p:sp>
    </p:spTree>
    <p:extLst>
      <p:ext uri="{BB962C8B-B14F-4D97-AF65-F5344CB8AC3E}">
        <p14:creationId xmlns:p14="http://schemas.microsoft.com/office/powerpoint/2010/main" val="747440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i="1" dirty="0" smtClean="0"/>
          </a:p>
        </p:txBody>
      </p:sp>
      <p:sp>
        <p:nvSpPr>
          <p:cNvPr id="58371" name="Slide Number Placeholder 3"/>
          <p:cNvSpPr>
            <a:spLocks noGrp="1"/>
          </p:cNvSpPr>
          <p:nvPr>
            <p:ph type="sldNum" sz="quarter" idx="5"/>
          </p:nvPr>
        </p:nvSpPr>
        <p:spPr>
          <a:noFill/>
        </p:spPr>
        <p:txBody>
          <a:bodyPr/>
          <a:lstStyle/>
          <a:p>
            <a:fld id="{DE32F391-563E-44AD-A583-9E16C46B7BC5}"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endParaRPr lang="en-US" i="1" dirty="0" smtClean="0"/>
          </a:p>
        </p:txBody>
      </p:sp>
      <p:sp>
        <p:nvSpPr>
          <p:cNvPr id="60419" name="Slide Number Placeholder 3"/>
          <p:cNvSpPr>
            <a:spLocks noGrp="1"/>
          </p:cNvSpPr>
          <p:nvPr>
            <p:ph type="sldNum" sz="quarter" idx="5"/>
          </p:nvPr>
        </p:nvSpPr>
        <p:spPr>
          <a:noFill/>
        </p:spPr>
        <p:txBody>
          <a:bodyPr/>
          <a:lstStyle/>
          <a:p>
            <a:fld id="{E4DD301C-4EF3-4B9F-AE7B-6F8BE547CFC4}"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endParaRPr lang="en-US" i="1" dirty="0" smtClean="0"/>
          </a:p>
        </p:txBody>
      </p:sp>
      <p:sp>
        <p:nvSpPr>
          <p:cNvPr id="62467" name="Slide Number Placeholder 3"/>
          <p:cNvSpPr>
            <a:spLocks noGrp="1"/>
          </p:cNvSpPr>
          <p:nvPr>
            <p:ph type="sldNum" sz="quarter" idx="5"/>
          </p:nvPr>
        </p:nvSpPr>
        <p:spPr>
          <a:noFill/>
        </p:spPr>
        <p:txBody>
          <a:bodyPr/>
          <a:lstStyle/>
          <a:p>
            <a:fld id="{68C03A08-AEDF-4C9D-9B0A-C19BB25CF5CC}"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endParaRPr lang="en-US" dirty="0" smtClean="0"/>
          </a:p>
        </p:txBody>
      </p:sp>
      <p:sp>
        <p:nvSpPr>
          <p:cNvPr id="24579" name="Slide Number Placeholder 3"/>
          <p:cNvSpPr>
            <a:spLocks noGrp="1"/>
          </p:cNvSpPr>
          <p:nvPr>
            <p:ph type="sldNum" sz="quarter" idx="5"/>
          </p:nvPr>
        </p:nvSpPr>
        <p:spPr>
          <a:noFill/>
        </p:spPr>
        <p:txBody>
          <a:bodyPr/>
          <a:lstStyle/>
          <a:p>
            <a:fld id="{11855805-CB6F-47E0-95C9-06D11A288AA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endParaRPr lang="en-US" i="1" baseline="0" dirty="0" smtClean="0"/>
          </a:p>
          <a:p>
            <a:endParaRPr lang="en-US" i="1" baseline="0" dirty="0" smtClean="0"/>
          </a:p>
          <a:p>
            <a:endParaRPr lang="en-US" i="1" baseline="0" dirty="0" smtClean="0"/>
          </a:p>
          <a:p>
            <a:endParaRPr lang="en-US" i="1" dirty="0" smtClean="0"/>
          </a:p>
          <a:p>
            <a:endParaRPr lang="en-US" i="1" dirty="0" smtClean="0"/>
          </a:p>
        </p:txBody>
      </p:sp>
      <p:sp>
        <p:nvSpPr>
          <p:cNvPr id="30723" name="Slide Number Placeholder 3"/>
          <p:cNvSpPr>
            <a:spLocks noGrp="1"/>
          </p:cNvSpPr>
          <p:nvPr>
            <p:ph type="sldNum" sz="quarter" idx="5"/>
          </p:nvPr>
        </p:nvSpPr>
        <p:spPr>
          <a:noFill/>
        </p:spPr>
        <p:txBody>
          <a:bodyPr/>
          <a:lstStyle/>
          <a:p>
            <a:fld id="{0D25678D-3784-4E95-AD13-4A053C67E2A7}"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endParaRPr lang="en-US" i="1" dirty="0" smtClean="0"/>
          </a:p>
        </p:txBody>
      </p:sp>
      <p:sp>
        <p:nvSpPr>
          <p:cNvPr id="26627" name="Slide Number Placeholder 3"/>
          <p:cNvSpPr>
            <a:spLocks noGrp="1"/>
          </p:cNvSpPr>
          <p:nvPr>
            <p:ph type="sldNum" sz="quarter" idx="5"/>
          </p:nvPr>
        </p:nvSpPr>
        <p:spPr>
          <a:noFill/>
        </p:spPr>
        <p:txBody>
          <a:bodyPr/>
          <a:lstStyle/>
          <a:p>
            <a:fld id="{56F15499-33B4-4002-9473-EBA8A4398ADC}"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z="1200" kern="1200" dirty="0" smtClean="0">
              <a:solidFill>
                <a:schemeClr val="tx1"/>
              </a:solidFill>
              <a:effectLst/>
              <a:latin typeface="Times New Roman" pitchFamily="18"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i="1" dirty="0" smtClean="0"/>
          </a:p>
          <a:p>
            <a:endParaRPr lang="en-US" i="1" dirty="0" smtClean="0"/>
          </a:p>
          <a:p>
            <a:endParaRPr lang="en-US" i="1" dirty="0" smtClean="0"/>
          </a:p>
        </p:txBody>
      </p:sp>
      <p:sp>
        <p:nvSpPr>
          <p:cNvPr id="36867" name="Slide Number Placeholder 3"/>
          <p:cNvSpPr>
            <a:spLocks noGrp="1"/>
          </p:cNvSpPr>
          <p:nvPr>
            <p:ph type="sldNum" sz="quarter" idx="5"/>
          </p:nvPr>
        </p:nvSpPr>
        <p:spPr>
          <a:noFill/>
        </p:spPr>
        <p:txBody>
          <a:bodyPr/>
          <a:lstStyle/>
          <a:p>
            <a:fld id="{AAADE7C8-0B40-4E12-A641-49F05EABCB1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3.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alphaModFix amt="60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685800" y="228600"/>
            <a:ext cx="7772400" cy="1143000"/>
          </a:xfrm>
          <a:prstGeom prst="rect">
            <a:avLst/>
          </a:prstGeom>
          <a:noFill/>
          <a:ln>
            <a:noFill/>
          </a:ln>
          <a:effectLst>
            <a:outerShdw dist="35921" dir="2700000" algn="ctr" rotWithShape="0">
              <a:schemeClr val="tx1"/>
            </a:outerShdw>
          </a:effectLst>
          <a:extLst/>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ffectLst>
            <a:outerShdw dist="35921" dir="2700000" algn="ctr" rotWithShape="0">
              <a:schemeClr val="tx1"/>
            </a:outerShdw>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5" descr="NOAA"/>
          <p:cNvPicPr>
            <a:picLocks noChangeAspect="1" noChangeArrowheads="1"/>
          </p:cNvPicPr>
          <p:nvPr>
            <p:custDataLst>
              <p:tags r:id="rId15"/>
            </p:custDataLst>
          </p:nvPr>
        </p:nvPicPr>
        <p:blipFill>
          <a:blip r:embed="rId18"/>
          <a:srcRect/>
          <a:stretch>
            <a:fillRect/>
          </a:stretch>
        </p:blipFill>
        <p:spPr bwMode="auto">
          <a:xfrm>
            <a:off x="152400" y="381000"/>
            <a:ext cx="762000" cy="762000"/>
          </a:xfrm>
          <a:prstGeom prst="rect">
            <a:avLst/>
          </a:prstGeom>
          <a:noFill/>
          <a:ln w="9525">
            <a:noFill/>
            <a:miter lim="800000"/>
            <a:headEnd/>
            <a:tailEnd/>
          </a:ln>
        </p:spPr>
      </p:pic>
      <p:pic>
        <p:nvPicPr>
          <p:cNvPr id="1029" name="Picture 17" descr="NWS"/>
          <p:cNvPicPr>
            <a:picLocks noChangeAspect="1" noChangeArrowheads="1"/>
          </p:cNvPicPr>
          <p:nvPr userDrawn="1">
            <p:custDataLst>
              <p:tags r:id="rId16"/>
            </p:custDataLst>
          </p:nvPr>
        </p:nvPicPr>
        <p:blipFill>
          <a:blip r:embed="rId19"/>
          <a:srcRect/>
          <a:stretch>
            <a:fillRect/>
          </a:stretch>
        </p:blipFill>
        <p:spPr bwMode="auto">
          <a:xfrm>
            <a:off x="8229600" y="381000"/>
            <a:ext cx="73342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Arial" charset="0"/>
        </a:defRPr>
      </a:lvl2pPr>
      <a:lvl3pPr algn="ctr" rtl="0" eaLnBrk="0" fontAlgn="base" hangingPunct="0">
        <a:spcBef>
          <a:spcPct val="0"/>
        </a:spcBef>
        <a:spcAft>
          <a:spcPct val="0"/>
        </a:spcAft>
        <a:defRPr sz="4000" b="1">
          <a:solidFill>
            <a:srgbClr val="FFFF00"/>
          </a:solidFill>
          <a:latin typeface="Arial" charset="0"/>
        </a:defRPr>
      </a:lvl3pPr>
      <a:lvl4pPr algn="ctr" rtl="0" eaLnBrk="0" fontAlgn="base" hangingPunct="0">
        <a:spcBef>
          <a:spcPct val="0"/>
        </a:spcBef>
        <a:spcAft>
          <a:spcPct val="0"/>
        </a:spcAft>
        <a:defRPr sz="4000" b="1">
          <a:solidFill>
            <a:srgbClr val="FFFF00"/>
          </a:solidFill>
          <a:latin typeface="Arial" charset="0"/>
        </a:defRPr>
      </a:lvl4pPr>
      <a:lvl5pPr algn="ctr" rtl="0" eaLnBrk="0" fontAlgn="base" hangingPunct="0">
        <a:spcBef>
          <a:spcPct val="0"/>
        </a:spcBef>
        <a:spcAft>
          <a:spcPct val="0"/>
        </a:spcAft>
        <a:defRPr sz="4000" b="1">
          <a:solidFill>
            <a:srgbClr val="FFFF00"/>
          </a:solidFill>
          <a:latin typeface="Arial" charset="0"/>
        </a:defRPr>
      </a:lvl5pPr>
      <a:lvl6pPr marL="457200" algn="ctr" rtl="0" eaLnBrk="0" fontAlgn="base" hangingPunct="0">
        <a:spcBef>
          <a:spcPct val="0"/>
        </a:spcBef>
        <a:spcAft>
          <a:spcPct val="0"/>
        </a:spcAft>
        <a:defRPr sz="4000" b="1">
          <a:solidFill>
            <a:srgbClr val="FFFF00"/>
          </a:solidFill>
          <a:latin typeface="Arial" charset="0"/>
        </a:defRPr>
      </a:lvl6pPr>
      <a:lvl7pPr marL="914400" algn="ctr" rtl="0" eaLnBrk="0" fontAlgn="base" hangingPunct="0">
        <a:spcBef>
          <a:spcPct val="0"/>
        </a:spcBef>
        <a:spcAft>
          <a:spcPct val="0"/>
        </a:spcAft>
        <a:defRPr sz="4000" b="1">
          <a:solidFill>
            <a:srgbClr val="FFFF00"/>
          </a:solidFill>
          <a:latin typeface="Arial" charset="0"/>
        </a:defRPr>
      </a:lvl7pPr>
      <a:lvl8pPr marL="1371600" algn="ctr" rtl="0" eaLnBrk="0" fontAlgn="base" hangingPunct="0">
        <a:spcBef>
          <a:spcPct val="0"/>
        </a:spcBef>
        <a:spcAft>
          <a:spcPct val="0"/>
        </a:spcAft>
        <a:defRPr sz="4000" b="1">
          <a:solidFill>
            <a:srgbClr val="FFFF00"/>
          </a:solidFill>
          <a:latin typeface="Arial" charset="0"/>
        </a:defRPr>
      </a:lvl8pPr>
      <a:lvl9pPr marL="1828800" algn="ctr" rtl="0" eaLnBrk="0" fontAlgn="base" hangingPunct="0">
        <a:spcBef>
          <a:spcPct val="0"/>
        </a:spcBef>
        <a:spcAft>
          <a:spcPct val="0"/>
        </a:spcAft>
        <a:defRPr sz="4000" b="1">
          <a:solidFill>
            <a:srgbClr val="FFFF00"/>
          </a:solidFill>
          <a:latin typeface="Arial" charset="0"/>
        </a:defRPr>
      </a:lvl9pPr>
    </p:titleStyle>
    <p:bodyStyle>
      <a:lvl1pPr marL="342900" indent="-342900" algn="l" rtl="0" eaLnBrk="0" fontAlgn="base" hangingPunct="0">
        <a:spcBef>
          <a:spcPct val="20000"/>
        </a:spcBef>
        <a:spcAft>
          <a:spcPct val="50000"/>
        </a:spcAft>
        <a:buClr>
          <a:srgbClr val="FF0066"/>
        </a:buClr>
        <a:buChar char="•"/>
        <a:defRPr sz="2800" b="1">
          <a:solidFill>
            <a:schemeClr val="bg1"/>
          </a:solidFill>
          <a:latin typeface="+mn-lt"/>
          <a:ea typeface="+mn-ea"/>
          <a:cs typeface="+mn-cs"/>
        </a:defRPr>
      </a:lvl1pPr>
      <a:lvl2pPr marL="742950" indent="-285750" algn="l" rtl="0" eaLnBrk="0" fontAlgn="base" hangingPunct="0">
        <a:spcBef>
          <a:spcPct val="20000"/>
        </a:spcBef>
        <a:spcAft>
          <a:spcPct val="50000"/>
        </a:spcAft>
        <a:buClr>
          <a:srgbClr val="FF0066"/>
        </a:buClr>
        <a:buChar char="–"/>
        <a:defRPr sz="2400" b="1" i="1">
          <a:solidFill>
            <a:schemeClr val="bg1"/>
          </a:solidFill>
          <a:latin typeface="+mn-lt"/>
        </a:defRPr>
      </a:lvl2pPr>
      <a:lvl3pPr marL="1143000" indent="-228600" algn="l" rtl="0" eaLnBrk="0" fontAlgn="base" hangingPunct="0">
        <a:spcBef>
          <a:spcPct val="20000"/>
        </a:spcBef>
        <a:spcAft>
          <a:spcPct val="50000"/>
        </a:spcAft>
        <a:buClr>
          <a:srgbClr val="FF0066"/>
        </a:buClr>
        <a:buChar char="•"/>
        <a:defRPr sz="2000" b="1">
          <a:solidFill>
            <a:schemeClr val="bg1"/>
          </a:solidFill>
          <a:latin typeface="+mn-lt"/>
        </a:defRPr>
      </a:lvl3pPr>
      <a:lvl4pPr marL="1600200" indent="-228600" algn="l" rtl="0" eaLnBrk="0" fontAlgn="base" hangingPunct="0">
        <a:spcBef>
          <a:spcPct val="20000"/>
        </a:spcBef>
        <a:spcAft>
          <a:spcPct val="50000"/>
        </a:spcAft>
        <a:buClr>
          <a:srgbClr val="FF0066"/>
        </a:buClr>
        <a:buChar char="–"/>
        <a:defRPr sz="2000" b="1" i="1">
          <a:solidFill>
            <a:schemeClr val="bg1"/>
          </a:solidFill>
          <a:latin typeface="+mn-lt"/>
        </a:defRPr>
      </a:lvl4pPr>
      <a:lvl5pPr marL="2057400" indent="-228600" algn="l" rtl="0" eaLnBrk="0" fontAlgn="base" hangingPunct="0">
        <a:spcBef>
          <a:spcPct val="20000"/>
        </a:spcBef>
        <a:spcAft>
          <a:spcPct val="50000"/>
        </a:spcAft>
        <a:buClr>
          <a:srgbClr val="FF0066"/>
        </a:buClr>
        <a:buChar char="»"/>
        <a:defRPr sz="2000" b="1">
          <a:solidFill>
            <a:schemeClr val="bg1"/>
          </a:solidFill>
          <a:latin typeface="+mn-lt"/>
        </a:defRPr>
      </a:lvl5pPr>
      <a:lvl6pPr marL="2514600" indent="-228600" algn="l" rtl="0" eaLnBrk="0" fontAlgn="base" hangingPunct="0">
        <a:spcBef>
          <a:spcPct val="20000"/>
        </a:spcBef>
        <a:spcAft>
          <a:spcPct val="50000"/>
        </a:spcAft>
        <a:buClr>
          <a:srgbClr val="FF0066"/>
        </a:buClr>
        <a:buChar char="»"/>
        <a:defRPr sz="2000" b="1">
          <a:solidFill>
            <a:schemeClr val="bg1"/>
          </a:solidFill>
          <a:latin typeface="+mn-lt"/>
        </a:defRPr>
      </a:lvl6pPr>
      <a:lvl7pPr marL="2971800" indent="-228600" algn="l" rtl="0" eaLnBrk="0" fontAlgn="base" hangingPunct="0">
        <a:spcBef>
          <a:spcPct val="20000"/>
        </a:spcBef>
        <a:spcAft>
          <a:spcPct val="50000"/>
        </a:spcAft>
        <a:buClr>
          <a:srgbClr val="FF0066"/>
        </a:buClr>
        <a:buChar char="»"/>
        <a:defRPr sz="2000" b="1">
          <a:solidFill>
            <a:schemeClr val="bg1"/>
          </a:solidFill>
          <a:latin typeface="+mn-lt"/>
        </a:defRPr>
      </a:lvl7pPr>
      <a:lvl8pPr marL="3429000" indent="-228600" algn="l" rtl="0" eaLnBrk="0" fontAlgn="base" hangingPunct="0">
        <a:spcBef>
          <a:spcPct val="20000"/>
        </a:spcBef>
        <a:spcAft>
          <a:spcPct val="50000"/>
        </a:spcAft>
        <a:buClr>
          <a:srgbClr val="FF0066"/>
        </a:buClr>
        <a:buChar char="»"/>
        <a:defRPr sz="2000" b="1">
          <a:solidFill>
            <a:schemeClr val="bg1"/>
          </a:solidFill>
          <a:latin typeface="+mn-lt"/>
        </a:defRPr>
      </a:lvl8pPr>
      <a:lvl9pPr marL="3886200" indent="-228600" algn="l" rtl="0" eaLnBrk="0" fontAlgn="base" hangingPunct="0">
        <a:spcBef>
          <a:spcPct val="20000"/>
        </a:spcBef>
        <a:spcAft>
          <a:spcPct val="50000"/>
        </a:spcAft>
        <a:buClr>
          <a:srgbClr val="FF0066"/>
        </a:buClr>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4.xml"/><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5.xml"/><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package" Target="../embeddings/Microsoft_Word_Document2.docx"/></Relationships>
</file>

<file path=ppt/slides/_rels/slide1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tags" Target="../tags/tag14.xm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notesSlide" Target="../notesSlides/notesSlide2.xml"/><Relationship Id="rId10" Type="http://schemas.openxmlformats.org/officeDocument/2006/relationships/image" Target="../media/image8.jpeg"/><Relationship Id="rId4" Type="http://schemas.openxmlformats.org/officeDocument/2006/relationships/slideLayout" Target="../slideLayouts/slideLayout2.xml"/><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srh.noaa.gov/oun/?n=events-20110524" TargetMode="External"/><Relationship Id="rId3" Type="http://schemas.openxmlformats.org/officeDocument/2006/relationships/tags" Target="../tags/tag61.xml"/><Relationship Id="rId7" Type="http://schemas.openxmlformats.org/officeDocument/2006/relationships/hyperlink" Target="http://www.erh.noaa.gov/iln/events/20120302" TargetMode="Externa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hyperlink" Target="http://www.srh.noaa.gov/fwd/?n=april32012sum" TargetMode="External"/><Relationship Id="rId5" Type="http://schemas.openxmlformats.org/officeDocument/2006/relationships/notesSlide" Target="../notesSlides/notesSlide23.xml"/><Relationship Id="rId4" Type="http://schemas.openxmlformats.org/officeDocument/2006/relationships/slideLayout" Target="../slideLayouts/slideLayout2.xml"/><Relationship Id="rId9" Type="http://schemas.openxmlformats.org/officeDocument/2006/relationships/hyperlink" Target="http://www.srh.noaa.gov/bmx/?n=event_03022012gi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nws.noaa.gov/directives/sym/pd01016004curr.pdf" TargetMode="External"/><Relationship Id="rId3" Type="http://schemas.openxmlformats.org/officeDocument/2006/relationships/tags" Target="../tags/tag64.xml"/><Relationship Id="rId7" Type="http://schemas.openxmlformats.org/officeDocument/2006/relationships/hyperlink" Target="http://www.cio.gov/documents/25-Point-Implementation-Plan-to-Reform-Federal%20IT.pdf" TargetMode="Externa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hyperlink" Target="http://www.gpo.gov/fdsys/pkg/FR-2011-11-15/pdf/2011-29683.pdf" TargetMode="Externa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hyperlink" Target="https://osip.nws.noaa.gov/osip/projectDetail.php?projectid=07-012" TargetMode="Externa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hyperlink" Target="http://us.blackberry.com/newsroom/success/USNWS_final.pdf" TargetMode="Externa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69.xml"/><Relationship Id="rId7" Type="http://schemas.openxmlformats.org/officeDocument/2006/relationships/oleObject" Target="../embeddings/oleObject1.bin"/><Relationship Id="rId2" Type="http://schemas.openxmlformats.org/officeDocument/2006/relationships/tags" Target="../tags/tag68.xml"/><Relationship Id="rId1" Type="http://schemas.openxmlformats.org/officeDocument/2006/relationships/vmlDrawing" Target="../drawings/vmlDrawing2.v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2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8.pn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22.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23.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3.emf"/><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
          <p:cNvSpPr>
            <a:spLocks noGrp="1" noChangeArrowheads="1"/>
          </p:cNvSpPr>
          <p:nvPr>
            <p:ph type="ctrTitle"/>
            <p:custDataLst>
              <p:tags r:id="rId2"/>
            </p:custDataLst>
          </p:nvPr>
        </p:nvSpPr>
        <p:spPr>
          <a:xfrm>
            <a:off x="531813" y="1141413"/>
            <a:ext cx="8297862" cy="1143000"/>
          </a:xfrm>
        </p:spPr>
        <p:txBody>
          <a:bodyPr/>
          <a:lstStyle/>
          <a:p>
            <a:pPr>
              <a:defRPr/>
            </a:pPr>
            <a:r>
              <a:rPr lang="en-US" sz="3600" smtClean="0"/>
              <a:t>NOAA’s National Weather Service</a:t>
            </a:r>
            <a:br>
              <a:rPr lang="en-US" sz="3600" smtClean="0"/>
            </a:br>
            <a:r>
              <a:rPr lang="en-US" sz="3600" smtClean="0"/>
              <a:t>Office of Science and Technology</a:t>
            </a:r>
          </a:p>
        </p:txBody>
      </p:sp>
      <p:sp>
        <p:nvSpPr>
          <p:cNvPr id="2051" name="Rectangle 12"/>
          <p:cNvSpPr>
            <a:spLocks noGrp="1" noChangeArrowheads="1"/>
          </p:cNvSpPr>
          <p:nvPr>
            <p:ph type="subTitle" idx="1"/>
            <p:custDataLst>
              <p:tags r:id="rId3"/>
            </p:custDataLst>
          </p:nvPr>
        </p:nvSpPr>
        <p:spPr>
          <a:xfrm>
            <a:off x="1385888" y="2655888"/>
            <a:ext cx="6400800" cy="619125"/>
          </a:xfrm>
        </p:spPr>
        <p:txBody>
          <a:bodyPr/>
          <a:lstStyle/>
          <a:p>
            <a:pPr>
              <a:lnSpc>
                <a:spcPct val="90000"/>
              </a:lnSpc>
              <a:defRPr/>
            </a:pPr>
            <a:r>
              <a:rPr lang="en-US" sz="3200" dirty="0" smtClean="0">
                <a:solidFill>
                  <a:srgbClr val="FF0000"/>
                </a:solidFill>
              </a:rPr>
              <a:t>Damage</a:t>
            </a:r>
            <a:r>
              <a:rPr lang="en-US" sz="3200" dirty="0" smtClean="0">
                <a:solidFill>
                  <a:srgbClr val="6699FF"/>
                </a:solidFill>
              </a:rPr>
              <a:t> </a:t>
            </a:r>
            <a:r>
              <a:rPr lang="en-US" sz="3200" dirty="0" smtClean="0">
                <a:solidFill>
                  <a:srgbClr val="FF0000"/>
                </a:solidFill>
              </a:rPr>
              <a:t>Assessment</a:t>
            </a:r>
            <a:r>
              <a:rPr lang="en-US" sz="3200" dirty="0" smtClean="0">
                <a:solidFill>
                  <a:srgbClr val="6699FF"/>
                </a:solidFill>
              </a:rPr>
              <a:t> </a:t>
            </a:r>
            <a:r>
              <a:rPr lang="en-US" sz="3200" dirty="0" smtClean="0">
                <a:solidFill>
                  <a:srgbClr val="FF0000"/>
                </a:solidFill>
              </a:rPr>
              <a:t>Toolkit</a:t>
            </a:r>
            <a:r>
              <a:rPr lang="en-US" sz="3200" dirty="0" smtClean="0">
                <a:solidFill>
                  <a:srgbClr val="6699FF"/>
                </a:solidFill>
              </a:rPr>
              <a:t> </a:t>
            </a:r>
          </a:p>
          <a:p>
            <a:pPr>
              <a:lnSpc>
                <a:spcPct val="90000"/>
              </a:lnSpc>
              <a:defRPr/>
            </a:pPr>
            <a:r>
              <a:rPr lang="en-US" sz="3200" dirty="0" smtClean="0">
                <a:solidFill>
                  <a:srgbClr val="FF0000"/>
                </a:solidFill>
              </a:rPr>
              <a:t>Status</a:t>
            </a:r>
            <a:r>
              <a:rPr lang="en-US" sz="3200" dirty="0" smtClean="0">
                <a:solidFill>
                  <a:srgbClr val="6699FF"/>
                </a:solidFill>
              </a:rPr>
              <a:t> </a:t>
            </a:r>
            <a:r>
              <a:rPr lang="en-US" sz="3200" dirty="0" smtClean="0">
                <a:solidFill>
                  <a:srgbClr val="FF0000"/>
                </a:solidFill>
              </a:rPr>
              <a:t>Report</a:t>
            </a:r>
          </a:p>
          <a:p>
            <a:pPr>
              <a:lnSpc>
                <a:spcPct val="90000"/>
              </a:lnSpc>
              <a:defRPr/>
            </a:pPr>
            <a:endParaRPr lang="en-US" sz="1000" dirty="0" smtClean="0"/>
          </a:p>
        </p:txBody>
      </p:sp>
      <p:sp>
        <p:nvSpPr>
          <p:cNvPr id="15363" name="Rectangle 9"/>
          <p:cNvSpPr>
            <a:spLocks noChangeArrowheads="1"/>
          </p:cNvSpPr>
          <p:nvPr>
            <p:custDataLst>
              <p:tags r:id="rId4"/>
            </p:custDataLst>
          </p:nvPr>
        </p:nvSpPr>
        <p:spPr bwMode="auto">
          <a:xfrm>
            <a:off x="1630363" y="2571966"/>
            <a:ext cx="5913437" cy="85725"/>
          </a:xfrm>
          <a:prstGeom prst="rect">
            <a:avLst/>
          </a:prstGeom>
          <a:solidFill>
            <a:srgbClr val="FF0000"/>
          </a:solidFill>
          <a:ln w="9525">
            <a:solidFill>
              <a:srgbClr val="FF0000"/>
            </a:solidFill>
            <a:miter lim="800000"/>
            <a:headEnd/>
            <a:tailEnd/>
          </a:ln>
        </p:spPr>
        <p:txBody>
          <a:bodyPr wrap="none" anchor="ctr"/>
          <a:lstStyle/>
          <a:p>
            <a:pPr eaLnBrk="0" hangingPunct="0"/>
            <a:endParaRPr lang="en-US">
              <a:solidFill>
                <a:schemeClr val="bg1"/>
              </a:solidFill>
            </a:endParaRPr>
          </a:p>
        </p:txBody>
      </p:sp>
      <p:sp>
        <p:nvSpPr>
          <p:cNvPr id="15364" name="Rectangle 10"/>
          <p:cNvSpPr>
            <a:spLocks noChangeArrowheads="1"/>
          </p:cNvSpPr>
          <p:nvPr>
            <p:custDataLst>
              <p:tags r:id="rId5"/>
            </p:custDataLst>
          </p:nvPr>
        </p:nvSpPr>
        <p:spPr bwMode="auto">
          <a:xfrm>
            <a:off x="1614488" y="4086225"/>
            <a:ext cx="5913437" cy="85725"/>
          </a:xfrm>
          <a:prstGeom prst="rect">
            <a:avLst/>
          </a:prstGeom>
          <a:solidFill>
            <a:srgbClr val="FF0000"/>
          </a:solidFill>
          <a:ln w="9525">
            <a:solidFill>
              <a:srgbClr val="FF0000"/>
            </a:solidFill>
            <a:miter lim="800000"/>
            <a:headEnd/>
            <a:tailEnd/>
          </a:ln>
        </p:spPr>
        <p:txBody>
          <a:bodyPr wrap="none" anchor="ctr"/>
          <a:lstStyle/>
          <a:p>
            <a:pPr eaLnBrk="0" hangingPunct="0"/>
            <a:endParaRPr lang="en-US">
              <a:solidFill>
                <a:srgbClr val="6699FF"/>
              </a:solidFill>
            </a:endParaRPr>
          </a:p>
        </p:txBody>
      </p:sp>
      <p:sp>
        <p:nvSpPr>
          <p:cNvPr id="15365" name="Text Box 14"/>
          <p:cNvSpPr txBox="1">
            <a:spLocks noChangeArrowheads="1"/>
          </p:cNvSpPr>
          <p:nvPr>
            <p:custDataLst>
              <p:tags r:id="rId6"/>
            </p:custDataLst>
          </p:nvPr>
        </p:nvSpPr>
        <p:spPr bwMode="auto">
          <a:xfrm>
            <a:off x="575198" y="4186237"/>
            <a:ext cx="7551737" cy="2519363"/>
          </a:xfrm>
          <a:prstGeom prst="rect">
            <a:avLst/>
          </a:prstGeom>
          <a:noFill/>
          <a:ln w="9525">
            <a:noFill/>
            <a:miter lim="800000"/>
            <a:headEnd/>
            <a:tailEnd/>
          </a:ln>
        </p:spPr>
        <p:txBody>
          <a:bodyPr>
            <a:spAutoFit/>
          </a:bodyPr>
          <a:lstStyle/>
          <a:p>
            <a:pPr algn="ctr" eaLnBrk="0" hangingPunct="0">
              <a:lnSpc>
                <a:spcPct val="50000"/>
              </a:lnSpc>
              <a:spcBef>
                <a:spcPct val="20000"/>
              </a:spcBef>
              <a:spcAft>
                <a:spcPct val="50000"/>
              </a:spcAft>
              <a:buClr>
                <a:srgbClr val="FF0066"/>
              </a:buClr>
            </a:pPr>
            <a:endParaRPr lang="en-US" sz="2400" b="1" dirty="0">
              <a:solidFill>
                <a:srgbClr val="FF0000"/>
              </a:solidFill>
              <a:latin typeface="Arial" charset="0"/>
            </a:endParaRPr>
          </a:p>
          <a:p>
            <a:pPr algn="ctr" eaLnBrk="0" hangingPunct="0">
              <a:lnSpc>
                <a:spcPct val="50000"/>
              </a:lnSpc>
              <a:spcBef>
                <a:spcPct val="20000"/>
              </a:spcBef>
              <a:spcAft>
                <a:spcPct val="50000"/>
              </a:spcAft>
              <a:buClr>
                <a:srgbClr val="FF0066"/>
              </a:buClr>
            </a:pPr>
            <a:r>
              <a:rPr lang="en-US" sz="2400" b="1" dirty="0">
                <a:solidFill>
                  <a:schemeClr val="bg1"/>
                </a:solidFill>
                <a:latin typeface="Arial" charset="0"/>
              </a:rPr>
              <a:t>Dario Leonardo/OSIP IWT Lead</a:t>
            </a:r>
          </a:p>
          <a:p>
            <a:pPr algn="ctr" eaLnBrk="0" hangingPunct="0">
              <a:lnSpc>
                <a:spcPct val="50000"/>
              </a:lnSpc>
              <a:spcBef>
                <a:spcPct val="20000"/>
              </a:spcBef>
              <a:spcAft>
                <a:spcPct val="50000"/>
              </a:spcAft>
              <a:buClr>
                <a:srgbClr val="FF0066"/>
              </a:buClr>
            </a:pPr>
            <a:r>
              <a:rPr lang="en-US" sz="2400" b="1" dirty="0">
                <a:solidFill>
                  <a:schemeClr val="bg1"/>
                </a:solidFill>
                <a:latin typeface="Arial" charset="0"/>
              </a:rPr>
              <a:t>Ira </a:t>
            </a:r>
            <a:r>
              <a:rPr lang="en-US" sz="2400" b="1" dirty="0" err="1">
                <a:solidFill>
                  <a:schemeClr val="bg1"/>
                </a:solidFill>
                <a:latin typeface="Arial" charset="0"/>
              </a:rPr>
              <a:t>Graffman</a:t>
            </a:r>
            <a:r>
              <a:rPr lang="en-US" sz="2400" b="1" dirty="0">
                <a:solidFill>
                  <a:schemeClr val="bg1"/>
                </a:solidFill>
                <a:latin typeface="Arial" charset="0"/>
              </a:rPr>
              <a:t>/GIS Lead</a:t>
            </a:r>
          </a:p>
          <a:p>
            <a:pPr algn="ctr" eaLnBrk="0" hangingPunct="0">
              <a:lnSpc>
                <a:spcPct val="50000"/>
              </a:lnSpc>
              <a:spcBef>
                <a:spcPct val="20000"/>
              </a:spcBef>
              <a:spcAft>
                <a:spcPct val="50000"/>
              </a:spcAft>
              <a:buClr>
                <a:srgbClr val="FF0066"/>
              </a:buClr>
            </a:pPr>
            <a:r>
              <a:rPr lang="en-US" sz="2400" b="1" dirty="0">
                <a:solidFill>
                  <a:schemeClr val="bg1"/>
                </a:solidFill>
                <a:latin typeface="Arial" charset="0"/>
              </a:rPr>
              <a:t>Storm Damage Assessment</a:t>
            </a:r>
          </a:p>
          <a:p>
            <a:pPr algn="ctr" eaLnBrk="0" hangingPunct="0">
              <a:lnSpc>
                <a:spcPct val="50000"/>
              </a:lnSpc>
              <a:spcBef>
                <a:spcPct val="20000"/>
              </a:spcBef>
              <a:spcAft>
                <a:spcPct val="50000"/>
              </a:spcAft>
              <a:buClr>
                <a:srgbClr val="FF0066"/>
              </a:buClr>
            </a:pPr>
            <a:r>
              <a:rPr lang="en-US" sz="2400" b="1" dirty="0">
                <a:solidFill>
                  <a:schemeClr val="bg1"/>
                </a:solidFill>
                <a:latin typeface="Arial" charset="0"/>
              </a:rPr>
              <a:t>OST/SEC/Support Branch</a:t>
            </a:r>
          </a:p>
          <a:p>
            <a:pPr algn="ctr" eaLnBrk="0" hangingPunct="0">
              <a:lnSpc>
                <a:spcPct val="50000"/>
              </a:lnSpc>
              <a:spcBef>
                <a:spcPct val="20000"/>
              </a:spcBef>
              <a:spcAft>
                <a:spcPct val="50000"/>
              </a:spcAft>
              <a:buClr>
                <a:srgbClr val="FF0066"/>
              </a:buClr>
            </a:pPr>
            <a:r>
              <a:rPr lang="en-US" sz="2400" b="1" dirty="0" smtClean="0">
                <a:solidFill>
                  <a:schemeClr val="bg1"/>
                </a:solidFill>
                <a:latin typeface="Arial" charset="0"/>
              </a:rPr>
              <a:t>May , </a:t>
            </a:r>
            <a:r>
              <a:rPr lang="en-US" sz="2400" b="1" dirty="0">
                <a:solidFill>
                  <a:schemeClr val="bg1"/>
                </a:solidFill>
                <a:latin typeface="Arial" charset="0"/>
              </a:rPr>
              <a:t>2012</a:t>
            </a:r>
            <a:endParaRPr lang="en-US" sz="2400" dirty="0">
              <a:solidFill>
                <a:schemeClr val="bg1"/>
              </a:solidFill>
            </a:endParaRPr>
          </a:p>
        </p:txBody>
      </p:sp>
      <p:sp>
        <p:nvSpPr>
          <p:cNvPr id="15366" name="Text Box 26"/>
          <p:cNvSpPr txBox="1">
            <a:spLocks noChangeArrowheads="1"/>
          </p:cNvSpPr>
          <p:nvPr>
            <p:custDataLst>
              <p:tags r:id="rId7"/>
            </p:custDataLst>
          </p:nvPr>
        </p:nvSpPr>
        <p:spPr bwMode="auto">
          <a:xfrm>
            <a:off x="6046788" y="6553200"/>
            <a:ext cx="3810000" cy="304800"/>
          </a:xfrm>
          <a:prstGeom prst="rect">
            <a:avLst/>
          </a:prstGeom>
          <a:noFill/>
          <a:ln w="9525">
            <a:noFill/>
            <a:miter lim="800000"/>
            <a:headEnd/>
            <a:tailEnd/>
          </a:ln>
        </p:spPr>
        <p:txBody>
          <a:bodyPr>
            <a:spAutoFit/>
          </a:bodyPr>
          <a:lstStyle/>
          <a:p>
            <a:pPr eaLnBrk="0" hangingPunct="0">
              <a:spcBef>
                <a:spcPct val="50000"/>
              </a:spcBef>
            </a:pPr>
            <a:r>
              <a:rPr lang="en-US" sz="1400" b="1">
                <a:solidFill>
                  <a:schemeClr val="bg1"/>
                </a:solidFill>
                <a:latin typeface="Arial" charset="0"/>
              </a:rPr>
              <a:t>NOAA’s National Weather Service</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2"/>
            </p:custDataLst>
          </p:nvPr>
        </p:nvSpPr>
        <p:spPr/>
        <p:txBody>
          <a:bodyPr/>
          <a:lstStyle/>
          <a:p>
            <a:pPr>
              <a:defRPr/>
            </a:pPr>
            <a:r>
              <a:rPr lang="en-US" dirty="0" smtClean="0"/>
              <a:t>Alternatives Analysis</a:t>
            </a:r>
            <a:br>
              <a:rPr lang="en-US" dirty="0" smtClean="0"/>
            </a:br>
            <a:r>
              <a:rPr lang="en-US" sz="2000" dirty="0" smtClean="0"/>
              <a:t>Government Systems</a:t>
            </a:r>
          </a:p>
        </p:txBody>
      </p:sp>
      <p:sp>
        <p:nvSpPr>
          <p:cNvPr id="9219" name="Content Placeholder 2"/>
          <p:cNvSpPr>
            <a:spLocks noGrp="1"/>
          </p:cNvSpPr>
          <p:nvPr>
            <p:ph idx="1"/>
            <p:custDataLst>
              <p:tags r:id="rId3"/>
            </p:custDataLst>
          </p:nvPr>
        </p:nvSpPr>
        <p:spPr>
          <a:xfrm>
            <a:off x="685800" y="1490663"/>
            <a:ext cx="8458200" cy="4114800"/>
          </a:xfrm>
        </p:spPr>
        <p:txBody>
          <a:bodyPr/>
          <a:lstStyle/>
          <a:p>
            <a:pPr marL="0" lvl="2" indent="0">
              <a:buClr>
                <a:schemeClr val="bg1"/>
              </a:buClr>
              <a:buNone/>
              <a:defRPr/>
            </a:pPr>
            <a:r>
              <a:rPr lang="en-US" sz="2400" dirty="0">
                <a:sym typeface="Wingdings" pitchFamily="2" charset="2"/>
              </a:rPr>
              <a:t>Alternative A = NWS Internet Dissemination System</a:t>
            </a:r>
          </a:p>
          <a:p>
            <a:pPr>
              <a:buClr>
                <a:schemeClr val="bg1"/>
              </a:buClr>
              <a:buFont typeface="Wingdings" pitchFamily="2" charset="2"/>
              <a:buChar char="Ø"/>
              <a:defRPr/>
            </a:pPr>
            <a:r>
              <a:rPr lang="en-US" sz="1800" dirty="0">
                <a:sym typeface="Wingdings" pitchFamily="2" charset="2"/>
              </a:rPr>
              <a:t>Implementation Costs = $142K - $197K</a:t>
            </a:r>
          </a:p>
          <a:p>
            <a:pPr>
              <a:buClr>
                <a:schemeClr val="bg1"/>
              </a:buClr>
              <a:buFont typeface="Wingdings" pitchFamily="2" charset="2"/>
              <a:buChar char="Ø"/>
              <a:defRPr/>
            </a:pPr>
            <a:r>
              <a:rPr lang="en-US" sz="1800" dirty="0">
                <a:sym typeface="Wingdings" pitchFamily="2" charset="2"/>
              </a:rPr>
              <a:t>O&amp;M Costs = $135K- $189K/</a:t>
            </a:r>
            <a:r>
              <a:rPr lang="en-US" sz="1800" dirty="0" err="1">
                <a:sym typeface="Wingdings" pitchFamily="2" charset="2"/>
              </a:rPr>
              <a:t>yr</a:t>
            </a:r>
            <a:r>
              <a:rPr lang="en-US" sz="1800" dirty="0">
                <a:sym typeface="Wingdings" pitchFamily="2" charset="2"/>
              </a:rPr>
              <a:t> + 3% annual increase</a:t>
            </a:r>
          </a:p>
          <a:p>
            <a:pPr>
              <a:buClr>
                <a:schemeClr val="bg1"/>
              </a:buClr>
              <a:buFont typeface="Wingdings" pitchFamily="2" charset="2"/>
              <a:buChar char="Ø"/>
              <a:defRPr/>
            </a:pPr>
            <a:r>
              <a:rPr lang="en-US" sz="1800" dirty="0">
                <a:sym typeface="Wingdings" pitchFamily="2" charset="2"/>
              </a:rPr>
              <a:t>Operating Systems = Linux or Windows</a:t>
            </a:r>
          </a:p>
          <a:p>
            <a:pPr>
              <a:buClr>
                <a:schemeClr val="bg1"/>
              </a:buClr>
              <a:buFont typeface="Wingdings" pitchFamily="2" charset="2"/>
              <a:buChar char="Ø"/>
              <a:defRPr/>
            </a:pPr>
            <a:r>
              <a:rPr lang="en-US" sz="1800" dirty="0">
                <a:sym typeface="Wingdings" pitchFamily="2" charset="2"/>
              </a:rPr>
              <a:t>Could not guarantee implementation schedule requested by DAT</a:t>
            </a:r>
          </a:p>
          <a:p>
            <a:pPr marL="0" lvl="2" indent="0">
              <a:buClr>
                <a:schemeClr val="bg1"/>
              </a:buClr>
              <a:buNone/>
              <a:defRPr/>
            </a:pPr>
            <a:r>
              <a:rPr lang="en-US" sz="2400" dirty="0">
                <a:sym typeface="Wingdings" pitchFamily="2" charset="2"/>
              </a:rPr>
              <a:t>Alternative B = NOAA Web Operations Center (WOC) </a:t>
            </a:r>
            <a:endParaRPr lang="en-US" sz="1800" dirty="0">
              <a:sym typeface="Wingdings" pitchFamily="2" charset="2"/>
            </a:endParaRPr>
          </a:p>
          <a:p>
            <a:pPr>
              <a:buClr>
                <a:schemeClr val="bg1"/>
              </a:buClr>
              <a:buFont typeface="Wingdings" pitchFamily="2" charset="2"/>
              <a:buChar char="Ø"/>
              <a:defRPr/>
            </a:pPr>
            <a:r>
              <a:rPr lang="en-US" sz="1800" dirty="0">
                <a:sym typeface="Wingdings" pitchFamily="2" charset="2"/>
              </a:rPr>
              <a:t>Implementation Costs = $300K (estimated)</a:t>
            </a:r>
          </a:p>
          <a:p>
            <a:pPr>
              <a:buClr>
                <a:schemeClr val="bg1"/>
              </a:buClr>
              <a:buFont typeface="Wingdings" pitchFamily="2" charset="2"/>
              <a:buChar char="Ø"/>
              <a:defRPr/>
            </a:pPr>
            <a:r>
              <a:rPr lang="en-US" sz="1800" dirty="0">
                <a:sym typeface="Wingdings" pitchFamily="2" charset="2"/>
              </a:rPr>
              <a:t>O&amp;M Costs = $190K (estimated)</a:t>
            </a:r>
          </a:p>
          <a:p>
            <a:pPr>
              <a:buClr>
                <a:schemeClr val="bg1"/>
              </a:buClr>
              <a:buFont typeface="Wingdings" pitchFamily="2" charset="2"/>
              <a:buChar char="Ø"/>
              <a:defRPr/>
            </a:pPr>
            <a:r>
              <a:rPr lang="en-US" sz="1800" dirty="0">
                <a:sym typeface="Wingdings" pitchFamily="2" charset="2"/>
              </a:rPr>
              <a:t>Operating Systems = Linux or Windows</a:t>
            </a:r>
          </a:p>
          <a:p>
            <a:pPr>
              <a:buClr>
                <a:schemeClr val="bg1"/>
              </a:buClr>
              <a:buFont typeface="Wingdings" pitchFamily="2" charset="2"/>
              <a:buChar char="Ø"/>
              <a:defRPr/>
            </a:pPr>
            <a:r>
              <a:rPr lang="en-US" sz="1800" dirty="0">
                <a:sym typeface="Wingdings" pitchFamily="2" charset="2"/>
              </a:rPr>
              <a:t>Could not guarantee implementation schedule requested by DAT</a:t>
            </a:r>
          </a:p>
          <a:p>
            <a:pPr marL="800100" lvl="3" indent="-342900">
              <a:buClr>
                <a:srgbClr val="6699FF"/>
              </a:buClr>
              <a:defRPr/>
            </a:pPr>
            <a:endParaRPr lang="en-US" sz="2400" dirty="0">
              <a:solidFill>
                <a:srgbClr val="6699FF"/>
              </a:solidFill>
              <a:sym typeface="Wingdings" pitchFamily="2" charset="2"/>
            </a:endParaRPr>
          </a:p>
          <a:p>
            <a:pPr marL="800100" lvl="3" indent="-342900">
              <a:buClr>
                <a:srgbClr val="6699FF"/>
              </a:buClr>
              <a:defRPr/>
            </a:pPr>
            <a:endParaRPr lang="en-US" sz="2400" dirty="0">
              <a:solidFill>
                <a:srgbClr val="6699FF"/>
              </a:solidFill>
              <a:sym typeface="Wingdings" pitchFamily="2" charset="2"/>
            </a:endParaRPr>
          </a:p>
          <a:p>
            <a:pPr marL="800100" lvl="3" indent="-342900">
              <a:buClr>
                <a:srgbClr val="6699FF"/>
              </a:buClr>
              <a:defRPr/>
            </a:pPr>
            <a:endParaRPr lang="en-US" sz="2400" dirty="0" smtClean="0">
              <a:solidFill>
                <a:srgbClr val="6699FF"/>
              </a:solidFill>
              <a:sym typeface="Wingdings" pitchFamily="2" charset="2"/>
            </a:endParaRPr>
          </a:p>
          <a:p>
            <a:pPr marL="800100" lvl="3" indent="-342900">
              <a:buClr>
                <a:srgbClr val="6699FF"/>
              </a:buClr>
              <a:defRPr/>
            </a:pPr>
            <a:endParaRPr lang="en-US" sz="2400" dirty="0" smtClean="0">
              <a:solidFill>
                <a:srgbClr val="6699FF"/>
              </a:solidFill>
              <a:sym typeface="Wingdings" pitchFamily="2" charset="2"/>
            </a:endParaRPr>
          </a:p>
          <a:p>
            <a:pPr marL="800100" lvl="3" indent="-342900">
              <a:buClr>
                <a:srgbClr val="6699FF"/>
              </a:buClr>
              <a:defRPr/>
            </a:pPr>
            <a:endParaRPr lang="en-US" sz="2400" dirty="0">
              <a:solidFill>
                <a:srgbClr val="6699FF"/>
              </a:solidFill>
              <a:sym typeface="Wingdings" pitchFamily="2" charset="2"/>
            </a:endParaRPr>
          </a:p>
          <a:p>
            <a:pPr>
              <a:buClr>
                <a:srgbClr val="6699FF"/>
              </a:buClr>
              <a:defRPr/>
            </a:pPr>
            <a:endParaRPr lang="en-US" sz="1800" dirty="0"/>
          </a:p>
          <a:p>
            <a:pPr marL="0" indent="0">
              <a:buFontTx/>
              <a:buNone/>
              <a:defRPr/>
            </a:pPr>
            <a:endParaRPr lang="en-US" sz="1800" dirty="0" smtClean="0"/>
          </a:p>
          <a:p>
            <a:pPr lvl="1">
              <a:defRPr/>
            </a:pPr>
            <a:endParaRPr lang="en-US" sz="1800" dirty="0" smtClean="0"/>
          </a:p>
          <a:p>
            <a:pPr lvl="1">
              <a:buFontTx/>
              <a:buNone/>
              <a:defRPr/>
            </a:pPr>
            <a:endParaRPr lang="en-US" dirty="0" smtClean="0">
              <a:solidFill>
                <a:srgbClr val="FF0000"/>
              </a:solidFill>
              <a:sym typeface="Wingdings" pitchFamily="2" charset="2"/>
            </a:endParaRPr>
          </a:p>
        </p:txBody>
      </p:sp>
    </p:spTree>
    <p:custDataLst>
      <p:tags r:id="rId1"/>
    </p:custDataLst>
    <p:extLst>
      <p:ext uri="{BB962C8B-B14F-4D97-AF65-F5344CB8AC3E}">
        <p14:creationId xmlns:p14="http://schemas.microsoft.com/office/powerpoint/2010/main" val="30191069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2"/>
            </p:custDataLst>
          </p:nvPr>
        </p:nvSpPr>
        <p:spPr/>
        <p:txBody>
          <a:bodyPr/>
          <a:lstStyle/>
          <a:p>
            <a:pPr>
              <a:defRPr/>
            </a:pPr>
            <a:r>
              <a:rPr lang="en-US" dirty="0" smtClean="0"/>
              <a:t>Alternatives Analysis</a:t>
            </a:r>
            <a:br>
              <a:rPr lang="en-US" dirty="0" smtClean="0"/>
            </a:br>
            <a:r>
              <a:rPr lang="en-US" sz="2000" dirty="0" smtClean="0"/>
              <a:t>Commercial Cloud Solutions</a:t>
            </a:r>
          </a:p>
        </p:txBody>
      </p:sp>
      <p:sp>
        <p:nvSpPr>
          <p:cNvPr id="9219" name="Content Placeholder 2"/>
          <p:cNvSpPr>
            <a:spLocks noGrp="1"/>
          </p:cNvSpPr>
          <p:nvPr>
            <p:ph idx="1"/>
            <p:custDataLst>
              <p:tags r:id="rId3"/>
            </p:custDataLst>
          </p:nvPr>
        </p:nvSpPr>
        <p:spPr>
          <a:xfrm>
            <a:off x="685800" y="1490663"/>
            <a:ext cx="8458200" cy="4114800"/>
          </a:xfrm>
        </p:spPr>
        <p:txBody>
          <a:bodyPr/>
          <a:lstStyle/>
          <a:p>
            <a:pPr marL="0" lvl="2" indent="0">
              <a:buClr>
                <a:schemeClr val="bg1"/>
              </a:buClr>
              <a:buNone/>
              <a:defRPr/>
            </a:pPr>
            <a:r>
              <a:rPr lang="en-US" dirty="0" err="1">
                <a:sym typeface="Wingdings" pitchFamily="2" charset="2"/>
              </a:rPr>
              <a:t>Esri</a:t>
            </a:r>
            <a:r>
              <a:rPr lang="en-US" dirty="0">
                <a:sym typeface="Wingdings" pitchFamily="2" charset="2"/>
              </a:rPr>
              <a:t> Cloud</a:t>
            </a:r>
          </a:p>
          <a:p>
            <a:pPr>
              <a:buClr>
                <a:schemeClr val="bg1"/>
              </a:buClr>
              <a:buFont typeface="Wingdings" pitchFamily="2" charset="2"/>
              <a:buChar char="Ø"/>
              <a:defRPr/>
            </a:pPr>
            <a:r>
              <a:rPr lang="en-US" sz="1800" dirty="0">
                <a:sym typeface="Wingdings" pitchFamily="2" charset="2"/>
              </a:rPr>
              <a:t>Implementation Costs = $325K or more</a:t>
            </a:r>
          </a:p>
          <a:p>
            <a:pPr>
              <a:buClr>
                <a:schemeClr val="bg1"/>
              </a:buClr>
              <a:buFont typeface="Wingdings" pitchFamily="2" charset="2"/>
              <a:buChar char="Ø"/>
              <a:defRPr/>
            </a:pPr>
            <a:r>
              <a:rPr lang="en-US" sz="1800" dirty="0">
                <a:sym typeface="Wingdings" pitchFamily="2" charset="2"/>
              </a:rPr>
              <a:t>O&amp;M Costs = $130K/</a:t>
            </a:r>
            <a:r>
              <a:rPr lang="en-US" sz="1800" dirty="0" err="1">
                <a:sym typeface="Wingdings" pitchFamily="2" charset="2"/>
              </a:rPr>
              <a:t>yr</a:t>
            </a:r>
            <a:r>
              <a:rPr lang="en-US" sz="1800" dirty="0">
                <a:sym typeface="Wingdings" pitchFamily="2" charset="2"/>
              </a:rPr>
              <a:t> + additional development services</a:t>
            </a:r>
          </a:p>
          <a:p>
            <a:pPr>
              <a:buClr>
                <a:schemeClr val="bg1"/>
              </a:buClr>
              <a:buFont typeface="Wingdings" pitchFamily="2" charset="2"/>
              <a:buChar char="Ø"/>
              <a:defRPr/>
            </a:pPr>
            <a:r>
              <a:rPr lang="en-US" sz="1800" dirty="0">
                <a:sym typeface="Wingdings" pitchFamily="2" charset="2"/>
              </a:rPr>
              <a:t>Operating Systems = Windows on Amazon Cloud</a:t>
            </a:r>
          </a:p>
          <a:p>
            <a:pPr>
              <a:buClr>
                <a:schemeClr val="bg1"/>
              </a:buClr>
              <a:buFont typeface="Wingdings" pitchFamily="2" charset="2"/>
              <a:buChar char="Ø"/>
              <a:defRPr/>
            </a:pPr>
            <a:r>
              <a:rPr lang="en-US" sz="1800" dirty="0">
                <a:sym typeface="Wingdings" pitchFamily="2" charset="2"/>
              </a:rPr>
              <a:t>Assured compatibility with other </a:t>
            </a:r>
            <a:r>
              <a:rPr lang="en-US" sz="1800" dirty="0" err="1">
                <a:sym typeface="Wingdings" pitchFamily="2" charset="2"/>
              </a:rPr>
              <a:t>Esri</a:t>
            </a:r>
            <a:r>
              <a:rPr lang="en-US" sz="1800" dirty="0">
                <a:sym typeface="Wingdings" pitchFamily="2" charset="2"/>
              </a:rPr>
              <a:t> software in DAT solution</a:t>
            </a:r>
          </a:p>
          <a:p>
            <a:pPr marL="0" lvl="2" indent="0">
              <a:buClr>
                <a:schemeClr val="bg1"/>
              </a:buClr>
              <a:buNone/>
              <a:defRPr/>
            </a:pPr>
            <a:r>
              <a:rPr lang="en-US" dirty="0">
                <a:sym typeface="Wingdings" pitchFamily="2" charset="2"/>
              </a:rPr>
              <a:t>USGS facilitated </a:t>
            </a:r>
            <a:r>
              <a:rPr lang="en-US" dirty="0" err="1">
                <a:sym typeface="Wingdings" pitchFamily="2" charset="2"/>
              </a:rPr>
              <a:t>GeoCloud</a:t>
            </a:r>
            <a:r>
              <a:rPr lang="en-US" dirty="0">
                <a:sym typeface="Wingdings" pitchFamily="2" charset="2"/>
              </a:rPr>
              <a:t> </a:t>
            </a:r>
          </a:p>
          <a:p>
            <a:pPr>
              <a:buClr>
                <a:schemeClr val="bg1"/>
              </a:buClr>
              <a:buFont typeface="Wingdings" pitchFamily="2" charset="2"/>
              <a:buChar char="Ø"/>
              <a:defRPr/>
            </a:pPr>
            <a:r>
              <a:rPr lang="en-US" sz="1800" dirty="0">
                <a:sym typeface="Wingdings" pitchFamily="2" charset="2"/>
              </a:rPr>
              <a:t>Implementation Costs = $119K  </a:t>
            </a:r>
          </a:p>
          <a:p>
            <a:pPr lvl="1">
              <a:buClr>
                <a:schemeClr val="bg1"/>
              </a:buClr>
              <a:buFont typeface="Wingdings" pitchFamily="2" charset="2"/>
              <a:buChar char="Ø"/>
              <a:defRPr/>
            </a:pPr>
            <a:r>
              <a:rPr lang="en-US" sz="1400" dirty="0">
                <a:sym typeface="Wingdings" pitchFamily="2" charset="2"/>
              </a:rPr>
              <a:t>14K year 1 and 30K year 2 for USGS</a:t>
            </a:r>
          </a:p>
          <a:p>
            <a:pPr lvl="1">
              <a:buClr>
                <a:schemeClr val="bg1"/>
              </a:buClr>
              <a:buFont typeface="Wingdings" pitchFamily="2" charset="2"/>
              <a:buChar char="Ø"/>
              <a:defRPr/>
            </a:pPr>
            <a:r>
              <a:rPr lang="en-US" sz="1400" dirty="0">
                <a:sym typeface="Wingdings" pitchFamily="2" charset="2"/>
              </a:rPr>
              <a:t>75K for C&amp;A</a:t>
            </a:r>
          </a:p>
          <a:p>
            <a:pPr>
              <a:buClr>
                <a:schemeClr val="bg1"/>
              </a:buClr>
              <a:buFont typeface="Wingdings" pitchFamily="2" charset="2"/>
              <a:buChar char="Ø"/>
              <a:defRPr/>
            </a:pPr>
            <a:r>
              <a:rPr lang="en-US" sz="1800" dirty="0">
                <a:sym typeface="Wingdings" pitchFamily="2" charset="2"/>
              </a:rPr>
              <a:t>O&amp;M Costs = $54K + 3% annual increase</a:t>
            </a:r>
          </a:p>
          <a:p>
            <a:pPr>
              <a:buClr>
                <a:schemeClr val="bg1"/>
              </a:buClr>
              <a:buFont typeface="Wingdings" pitchFamily="2" charset="2"/>
              <a:buChar char="Ø"/>
              <a:defRPr/>
            </a:pPr>
            <a:r>
              <a:rPr lang="en-US" sz="1800" dirty="0">
                <a:sym typeface="Wingdings" pitchFamily="2" charset="2"/>
              </a:rPr>
              <a:t>Operating Systems = Windows on Amazon Cloud</a:t>
            </a:r>
          </a:p>
          <a:p>
            <a:pPr>
              <a:buClr>
                <a:schemeClr val="bg1"/>
              </a:buClr>
              <a:buFont typeface="Wingdings" pitchFamily="2" charset="2"/>
              <a:buChar char="Ø"/>
              <a:defRPr/>
            </a:pPr>
            <a:r>
              <a:rPr lang="en-US" sz="1800" dirty="0">
                <a:sym typeface="Wingdings" pitchFamily="2" charset="2"/>
              </a:rPr>
              <a:t>Requires NWS AA signing an Memorandum of Understanding with USGS</a:t>
            </a:r>
          </a:p>
          <a:p>
            <a:pPr marL="800100" lvl="3" indent="-342900">
              <a:buClr>
                <a:srgbClr val="6699FF"/>
              </a:buClr>
              <a:defRPr/>
            </a:pPr>
            <a:endParaRPr lang="en-US" sz="2400" dirty="0">
              <a:solidFill>
                <a:srgbClr val="6699FF"/>
              </a:solidFill>
              <a:sym typeface="Wingdings" pitchFamily="2" charset="2"/>
            </a:endParaRPr>
          </a:p>
          <a:p>
            <a:pPr marL="800100" lvl="3" indent="-342900">
              <a:buClr>
                <a:srgbClr val="6699FF"/>
              </a:buClr>
              <a:defRPr/>
            </a:pPr>
            <a:endParaRPr lang="en-US" sz="2400" dirty="0" smtClean="0">
              <a:solidFill>
                <a:srgbClr val="6699FF"/>
              </a:solidFill>
              <a:sym typeface="Wingdings" pitchFamily="2" charset="2"/>
            </a:endParaRPr>
          </a:p>
          <a:p>
            <a:pPr marL="800100" lvl="3" indent="-342900">
              <a:buClr>
                <a:srgbClr val="6699FF"/>
              </a:buClr>
              <a:defRPr/>
            </a:pPr>
            <a:endParaRPr lang="en-US" sz="2400" dirty="0" smtClean="0">
              <a:solidFill>
                <a:srgbClr val="6699FF"/>
              </a:solidFill>
              <a:sym typeface="Wingdings" pitchFamily="2" charset="2"/>
            </a:endParaRPr>
          </a:p>
          <a:p>
            <a:pPr marL="800100" lvl="3" indent="-342900">
              <a:buClr>
                <a:srgbClr val="6699FF"/>
              </a:buClr>
              <a:defRPr/>
            </a:pPr>
            <a:endParaRPr lang="en-US" sz="2400" dirty="0">
              <a:solidFill>
                <a:srgbClr val="6699FF"/>
              </a:solidFill>
              <a:sym typeface="Wingdings" pitchFamily="2" charset="2"/>
            </a:endParaRPr>
          </a:p>
          <a:p>
            <a:pPr>
              <a:buClr>
                <a:srgbClr val="6699FF"/>
              </a:buClr>
              <a:defRPr/>
            </a:pPr>
            <a:endParaRPr lang="en-US" sz="1800" dirty="0"/>
          </a:p>
          <a:p>
            <a:pPr marL="0" indent="0">
              <a:buFontTx/>
              <a:buNone/>
              <a:defRPr/>
            </a:pPr>
            <a:endParaRPr lang="en-US" sz="1800" dirty="0" smtClean="0"/>
          </a:p>
          <a:p>
            <a:pPr lvl="1">
              <a:defRPr/>
            </a:pPr>
            <a:endParaRPr lang="en-US" sz="1800" dirty="0" smtClean="0"/>
          </a:p>
          <a:p>
            <a:pPr lvl="1">
              <a:buFontTx/>
              <a:buNone/>
              <a:defRPr/>
            </a:pPr>
            <a:endParaRPr lang="en-US" dirty="0" smtClean="0">
              <a:solidFill>
                <a:srgbClr val="FF0000"/>
              </a:solidFill>
              <a:sym typeface="Wingdings" pitchFamily="2" charset="2"/>
            </a:endParaRPr>
          </a:p>
        </p:txBody>
      </p:sp>
    </p:spTree>
    <p:custDataLst>
      <p:tags r:id="rId1"/>
    </p:custDataLst>
    <p:extLst>
      <p:ext uri="{BB962C8B-B14F-4D97-AF65-F5344CB8AC3E}">
        <p14:creationId xmlns:p14="http://schemas.microsoft.com/office/powerpoint/2010/main" val="42620035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Cost Comparison</a:t>
            </a:r>
            <a:endParaRPr lang="en-US" dirty="0"/>
          </a:p>
        </p:txBody>
      </p:sp>
      <p:sp>
        <p:nvSpPr>
          <p:cNvPr id="3" name="Content Placeholder 2"/>
          <p:cNvSpPr>
            <a:spLocks noGrp="1"/>
          </p:cNvSpPr>
          <p:nvPr>
            <p:ph idx="1"/>
          </p:nvPr>
        </p:nvSpPr>
        <p:spPr>
          <a:xfrm>
            <a:off x="511001" y="1529741"/>
            <a:ext cx="8244692" cy="4114800"/>
          </a:xfrm>
        </p:spPr>
        <p:txBody>
          <a:bodyPr/>
          <a:lstStyle/>
          <a:p>
            <a:pPr marL="0" lvl="2" indent="0">
              <a:buClr>
                <a:schemeClr val="accent3"/>
              </a:buClr>
              <a:buNone/>
              <a:defRPr/>
            </a:pPr>
            <a:r>
              <a:rPr lang="en-US" sz="2400" dirty="0">
                <a:ea typeface="+mn-ea"/>
                <a:cs typeface="+mn-cs"/>
              </a:rPr>
              <a:t>Analysis:  </a:t>
            </a:r>
            <a:r>
              <a:rPr lang="en-US" sz="1600" dirty="0" smtClean="0"/>
              <a:t>(more details available in backup slides)</a:t>
            </a:r>
            <a:endParaRPr lang="en-US" sz="1600" dirty="0"/>
          </a:p>
          <a:p>
            <a:pPr lvl="1">
              <a:buClr>
                <a:schemeClr val="bg1"/>
              </a:buClr>
              <a:buFont typeface="Wingdings" pitchFamily="2" charset="2"/>
              <a:buChar char="Ø"/>
              <a:defRPr/>
            </a:pPr>
            <a:r>
              <a:rPr lang="en-US" sz="1800" dirty="0"/>
              <a:t>Total costs for FY12 -13 are as follows: </a:t>
            </a:r>
          </a:p>
          <a:p>
            <a:pPr>
              <a:defRPr/>
            </a:pPr>
            <a:endParaRPr lang="en-US" sz="1600" dirty="0"/>
          </a:p>
          <a:p>
            <a:pPr>
              <a:defRPr/>
            </a:pPr>
            <a:endParaRPr lang="en-US" sz="1600" dirty="0" smtClean="0"/>
          </a:p>
          <a:p>
            <a:pPr lvl="1">
              <a:buClr>
                <a:schemeClr val="bg1"/>
              </a:buClr>
              <a:buFont typeface="Wingdings" pitchFamily="2" charset="2"/>
              <a:buChar char="Ø"/>
              <a:defRPr/>
            </a:pPr>
            <a:r>
              <a:rPr lang="en-US" sz="1800" dirty="0"/>
              <a:t>Total estimated costs for </a:t>
            </a:r>
            <a:r>
              <a:rPr lang="en-US" sz="1800" dirty="0" smtClean="0"/>
              <a:t>FY14-18:  </a:t>
            </a:r>
          </a:p>
          <a:p>
            <a:pPr>
              <a:buClr>
                <a:srgbClr val="6699FF"/>
              </a:buClr>
              <a:defRPr/>
            </a:pPr>
            <a:endParaRPr lang="en-US" sz="1600" dirty="0"/>
          </a:p>
          <a:p>
            <a:pPr>
              <a:buClr>
                <a:srgbClr val="6699FF"/>
              </a:buClr>
              <a:defRPr/>
            </a:pPr>
            <a:endParaRPr lang="en-US" sz="1600" dirty="0" smtClean="0"/>
          </a:p>
          <a:p>
            <a:pPr lvl="1">
              <a:buClr>
                <a:schemeClr val="bg1"/>
              </a:buClr>
              <a:buFont typeface="Wingdings" pitchFamily="2" charset="2"/>
              <a:buChar char="Ø"/>
              <a:defRPr/>
            </a:pPr>
            <a:endParaRPr lang="en-US" sz="1800" dirty="0" smtClean="0"/>
          </a:p>
          <a:p>
            <a:pPr lvl="1">
              <a:buClr>
                <a:schemeClr val="bg1"/>
              </a:buClr>
              <a:buFont typeface="Wingdings" pitchFamily="2" charset="2"/>
              <a:buChar char="Ø"/>
              <a:defRPr/>
            </a:pPr>
            <a:r>
              <a:rPr lang="en-US" sz="1800" dirty="0" smtClean="0"/>
              <a:t>Initial </a:t>
            </a:r>
            <a:r>
              <a:rPr lang="en-US" sz="1800" dirty="0"/>
              <a:t>2 </a:t>
            </a:r>
            <a:r>
              <a:rPr lang="en-US" sz="1800" dirty="0" err="1"/>
              <a:t>yr</a:t>
            </a:r>
            <a:r>
              <a:rPr lang="en-US" sz="1800" dirty="0"/>
              <a:t> cost saving over NIDS of $</a:t>
            </a:r>
            <a:r>
              <a:rPr lang="en-US" sz="1800" dirty="0" smtClean="0"/>
              <a:t>127,838</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1583945028"/>
              </p:ext>
            </p:extLst>
          </p:nvPr>
        </p:nvGraphicFramePr>
        <p:xfrm>
          <a:off x="2014690" y="2604763"/>
          <a:ext cx="5262932" cy="739036"/>
        </p:xfrm>
        <a:graphic>
          <a:graphicData uri="http://schemas.openxmlformats.org/drawingml/2006/table">
            <a:tbl>
              <a:tblPr firstRow="1" firstCol="1" bandRow="1"/>
              <a:tblGrid>
                <a:gridCol w="1717667"/>
                <a:gridCol w="1635219"/>
                <a:gridCol w="1910046"/>
              </a:tblGrid>
              <a:tr h="293803">
                <a:tc>
                  <a:txBody>
                    <a:bodyPr/>
                    <a:lstStyle/>
                    <a:p>
                      <a:pPr marL="0" marR="0" algn="ctr">
                        <a:spcBef>
                          <a:spcPts val="0"/>
                        </a:spcBef>
                        <a:spcAft>
                          <a:spcPts val="0"/>
                        </a:spcAft>
                      </a:pPr>
                      <a:r>
                        <a:rPr lang="en-US" sz="1400" dirty="0">
                          <a:solidFill>
                            <a:schemeClr val="bg1"/>
                          </a:solidFill>
                          <a:effectLst/>
                          <a:latin typeface="Calibri"/>
                          <a:ea typeface="Times New Roman"/>
                        </a:rPr>
                        <a:t>NIDS / Linux </a:t>
                      </a:r>
                      <a:endParaRPr lang="en-US" sz="1400" dirty="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effectLst/>
                          <a:latin typeface="Calibri"/>
                          <a:ea typeface="Times New Roman"/>
                        </a:rPr>
                        <a:t>NIDS Windows</a:t>
                      </a:r>
                      <a:endParaRPr lang="en-US" sz="1400" dirty="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1"/>
                          </a:solidFill>
                          <a:effectLst/>
                          <a:latin typeface="Calibri"/>
                          <a:ea typeface="Times New Roman"/>
                        </a:rPr>
                        <a:t>USGS  </a:t>
                      </a:r>
                      <a:r>
                        <a:rPr lang="en-US" sz="1400" b="1" dirty="0" err="1">
                          <a:solidFill>
                            <a:schemeClr val="bg1"/>
                          </a:solidFill>
                          <a:effectLst/>
                          <a:latin typeface="Calibri"/>
                          <a:ea typeface="Times New Roman"/>
                        </a:rPr>
                        <a:t>GeoCloud</a:t>
                      </a:r>
                      <a:endParaRPr lang="en-US" sz="1400" dirty="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233">
                <a:tc>
                  <a:txBody>
                    <a:bodyPr/>
                    <a:lstStyle/>
                    <a:p>
                      <a:pPr marL="0" marR="0" algn="ctr">
                        <a:spcBef>
                          <a:spcPts val="0"/>
                        </a:spcBef>
                        <a:spcAft>
                          <a:spcPts val="0"/>
                        </a:spcAft>
                      </a:pPr>
                      <a:r>
                        <a:rPr lang="en-US" sz="1400" dirty="0" smtClean="0">
                          <a:solidFill>
                            <a:schemeClr val="bg1"/>
                          </a:solidFill>
                          <a:effectLst/>
                          <a:latin typeface="Calibri"/>
                          <a:ea typeface="Times New Roman"/>
                        </a:rPr>
                        <a:t>$247,447</a:t>
                      </a:r>
                      <a:endParaRPr lang="en-US" sz="1400" dirty="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chemeClr val="bg1"/>
                          </a:solidFill>
                          <a:effectLst/>
                          <a:latin typeface="Calibri"/>
                          <a:ea typeface="Times New Roman"/>
                        </a:rPr>
                        <a:t>$355,127</a:t>
                      </a:r>
                      <a:endParaRPr lang="en-US" sz="1400" dirty="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chemeClr val="bg1"/>
                          </a:solidFill>
                          <a:effectLst/>
                          <a:latin typeface="Calibri"/>
                          <a:ea typeface="Times New Roman"/>
                        </a:rPr>
                        <a:t>$119,609</a:t>
                      </a:r>
                      <a:endParaRPr lang="en-US" sz="1400" dirty="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13826578"/>
              </p:ext>
            </p:extLst>
          </p:nvPr>
        </p:nvGraphicFramePr>
        <p:xfrm>
          <a:off x="2177876" y="4267570"/>
          <a:ext cx="4864100" cy="754759"/>
        </p:xfrm>
        <a:graphic>
          <a:graphicData uri="http://schemas.openxmlformats.org/drawingml/2006/table">
            <a:tbl>
              <a:tblPr firstRow="1" firstCol="1" bandRow="1"/>
              <a:tblGrid>
                <a:gridCol w="1587500"/>
                <a:gridCol w="1511300"/>
                <a:gridCol w="1765300"/>
              </a:tblGrid>
              <a:tr h="299988">
                <a:tc>
                  <a:txBody>
                    <a:bodyPr/>
                    <a:lstStyle/>
                    <a:p>
                      <a:pPr marL="0" marR="0" algn="ctr">
                        <a:spcBef>
                          <a:spcPts val="0"/>
                        </a:spcBef>
                        <a:spcAft>
                          <a:spcPts val="0"/>
                        </a:spcAft>
                      </a:pPr>
                      <a:r>
                        <a:rPr lang="en-US" sz="1400" dirty="0">
                          <a:solidFill>
                            <a:schemeClr val="bg1"/>
                          </a:solidFill>
                          <a:effectLst/>
                          <a:latin typeface="Calibri"/>
                          <a:ea typeface="Times New Roman"/>
                        </a:rPr>
                        <a:t>NIDS / Linux </a:t>
                      </a:r>
                      <a:endParaRPr lang="en-US" sz="1400" dirty="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effectLst/>
                          <a:latin typeface="Calibri"/>
                          <a:ea typeface="Times New Roman"/>
                        </a:rPr>
                        <a:t>NIDS Windows</a:t>
                      </a:r>
                      <a:endParaRPr lang="en-US" sz="140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effectLst/>
                          <a:latin typeface="Calibri"/>
                          <a:ea typeface="Times New Roman"/>
                        </a:rPr>
                        <a:t>USGS  GeoCloud</a:t>
                      </a:r>
                      <a:endParaRPr lang="en-US" sz="140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771">
                <a:tc>
                  <a:txBody>
                    <a:bodyPr/>
                    <a:lstStyle/>
                    <a:p>
                      <a:pPr marL="0" marR="0" algn="ctr">
                        <a:spcBef>
                          <a:spcPts val="0"/>
                        </a:spcBef>
                        <a:spcAft>
                          <a:spcPts val="0"/>
                        </a:spcAft>
                      </a:pPr>
                      <a:r>
                        <a:rPr lang="en-US" sz="1400" dirty="0" smtClean="0">
                          <a:solidFill>
                            <a:schemeClr val="bg1"/>
                          </a:solidFill>
                          <a:effectLst/>
                          <a:latin typeface="Calibri"/>
                          <a:ea typeface="Times New Roman"/>
                        </a:rPr>
                        <a:t>$735,886</a:t>
                      </a:r>
                      <a:endParaRPr lang="en-US" sz="1400" dirty="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chemeClr val="bg1"/>
                          </a:solidFill>
                          <a:effectLst/>
                          <a:latin typeface="Calibri"/>
                          <a:ea typeface="Times New Roman"/>
                        </a:rPr>
                        <a:t>$1,025,931</a:t>
                      </a:r>
                      <a:endParaRPr lang="en-US" sz="1400" dirty="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chemeClr val="bg1"/>
                          </a:solidFill>
                          <a:effectLst/>
                          <a:latin typeface="Calibri"/>
                          <a:ea typeface="Times New Roman"/>
                        </a:rPr>
                        <a:t>$307,428</a:t>
                      </a:r>
                      <a:endParaRPr lang="en-US" sz="1400" dirty="0">
                        <a:solidFill>
                          <a:schemeClr val="bg1"/>
                        </a:solidFill>
                        <a:effectLst/>
                        <a:latin typeface="Times New Roman"/>
                        <a:ea typeface="Batang"/>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2"/>
            </p:custDataLst>
          </p:nvPr>
        </p:nvSpPr>
        <p:spPr/>
        <p:txBody>
          <a:bodyPr/>
          <a:lstStyle/>
          <a:p>
            <a:pPr>
              <a:defRPr/>
            </a:pPr>
            <a:r>
              <a:rPr lang="en-US" dirty="0" smtClean="0"/>
              <a:t>Benefits of DAT</a:t>
            </a:r>
          </a:p>
        </p:txBody>
      </p:sp>
      <p:sp>
        <p:nvSpPr>
          <p:cNvPr id="6147" name="Content Placeholder 2"/>
          <p:cNvSpPr>
            <a:spLocks noGrp="1"/>
          </p:cNvSpPr>
          <p:nvPr>
            <p:ph idx="1"/>
            <p:custDataLst>
              <p:tags r:id="rId3"/>
            </p:custDataLst>
          </p:nvPr>
        </p:nvSpPr>
        <p:spPr>
          <a:xfrm>
            <a:off x="685800" y="1490663"/>
            <a:ext cx="8458200" cy="4114800"/>
          </a:xfrm>
        </p:spPr>
        <p:txBody>
          <a:bodyPr/>
          <a:lstStyle/>
          <a:p>
            <a:pPr>
              <a:buClr>
                <a:schemeClr val="bg1"/>
              </a:buClr>
              <a:buFont typeface="Wingdings" pitchFamily="2" charset="2"/>
              <a:buChar char="Ø"/>
              <a:defRPr/>
            </a:pPr>
            <a:r>
              <a:rPr lang="en-US" sz="2000" dirty="0" smtClean="0"/>
              <a:t>Complies with NWS’ implementation of an </a:t>
            </a:r>
            <a:r>
              <a:rPr lang="en-US" sz="2000" dirty="0"/>
              <a:t>enterprise approach to information technology (IT) solutions as a method for </a:t>
            </a:r>
            <a:r>
              <a:rPr lang="en-US" sz="2000" dirty="0" smtClean="0"/>
              <a:t>identifying and implementing efficiencies directed by the President</a:t>
            </a:r>
            <a:endParaRPr lang="en-US" sz="2000" dirty="0"/>
          </a:p>
          <a:p>
            <a:pPr>
              <a:buClr>
                <a:schemeClr val="bg1"/>
              </a:buClr>
              <a:buFont typeface="Wingdings" pitchFamily="2" charset="2"/>
              <a:buChar char="Ø"/>
              <a:defRPr/>
            </a:pPr>
            <a:r>
              <a:rPr lang="en-US" sz="2000" dirty="0"/>
              <a:t>The US Chief Information Officer </a:t>
            </a:r>
            <a:r>
              <a:rPr lang="en-US" sz="2000" dirty="0" smtClean="0"/>
              <a:t>has directed a </a:t>
            </a:r>
            <a:r>
              <a:rPr lang="en-US" sz="2000" dirty="0"/>
              <a:t>shift to a “Cloud First” policy, shift to consolidated IT frameworks and develop a strategy of shared services </a:t>
            </a:r>
            <a:endParaRPr lang="en-US" sz="2000" dirty="0" smtClean="0"/>
          </a:p>
          <a:p>
            <a:pPr lvl="1">
              <a:buClr>
                <a:schemeClr val="bg1"/>
              </a:buClr>
              <a:buFont typeface="Wingdings" pitchFamily="2" charset="2"/>
              <a:buChar char="Ø"/>
              <a:defRPr/>
            </a:pPr>
            <a:r>
              <a:rPr lang="en-US" sz="1600" dirty="0" smtClean="0"/>
              <a:t>Leveraging </a:t>
            </a:r>
            <a:r>
              <a:rPr lang="en-US" sz="1600" dirty="0"/>
              <a:t>the USGS </a:t>
            </a:r>
            <a:r>
              <a:rPr lang="en-US" sz="1600" dirty="0" err="1"/>
              <a:t>GeoCloud</a:t>
            </a:r>
            <a:r>
              <a:rPr lang="en-US" sz="1600" dirty="0"/>
              <a:t> enables the NWS to comply with </a:t>
            </a:r>
            <a:r>
              <a:rPr lang="en-US" sz="1600" dirty="0" smtClean="0"/>
              <a:t>this direction</a:t>
            </a:r>
          </a:p>
          <a:p>
            <a:pPr>
              <a:buClr>
                <a:schemeClr val="bg1"/>
              </a:buClr>
              <a:buFont typeface="Wingdings" pitchFamily="2" charset="2"/>
              <a:buChar char="Ø"/>
              <a:defRPr/>
            </a:pPr>
            <a:r>
              <a:rPr lang="en-US" sz="2000" dirty="0" smtClean="0"/>
              <a:t>Promotes </a:t>
            </a:r>
            <a:r>
              <a:rPr lang="en-US" sz="2000" dirty="0"/>
              <a:t>sharing of resources and costs between agencies maximizing tax payer </a:t>
            </a:r>
            <a:r>
              <a:rPr lang="en-US" sz="2000" dirty="0" smtClean="0"/>
              <a:t>investment</a:t>
            </a:r>
            <a:endParaRPr lang="en-US" sz="1800" i="0" dirty="0" smtClean="0"/>
          </a:p>
          <a:p>
            <a:pPr>
              <a:defRPr/>
            </a:pPr>
            <a:endParaRPr lang="en-US" sz="2400" dirty="0" smtClean="0">
              <a:solidFill>
                <a:srgbClr val="FF0000"/>
              </a:solidFill>
              <a:sym typeface="Wingdings" pitchFamily="2" charset="2"/>
            </a:endParaRP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2"/>
            </p:custDataLst>
          </p:nvPr>
        </p:nvSpPr>
        <p:spPr/>
        <p:txBody>
          <a:bodyPr/>
          <a:lstStyle/>
          <a:p>
            <a:pPr>
              <a:defRPr/>
            </a:pPr>
            <a:r>
              <a:rPr lang="en-US" dirty="0" smtClean="0"/>
              <a:t>Project Timeline </a:t>
            </a:r>
          </a:p>
        </p:txBody>
      </p:sp>
      <p:graphicFrame>
        <p:nvGraphicFramePr>
          <p:cNvPr id="5" name="Diagram 4"/>
          <p:cNvGraphicFramePr/>
          <p:nvPr>
            <p:extLst>
              <p:ext uri="{D42A27DB-BD31-4B8C-83A1-F6EECF244321}">
                <p14:modId xmlns:p14="http://schemas.microsoft.com/office/powerpoint/2010/main" val="282534326"/>
              </p:ext>
            </p:extLst>
          </p:nvPr>
        </p:nvGraphicFramePr>
        <p:xfrm>
          <a:off x="363254" y="1240077"/>
          <a:ext cx="7991607" cy="54550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9271241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2"/>
            </p:custDataLst>
          </p:nvPr>
        </p:nvSpPr>
        <p:spPr>
          <a:xfrm>
            <a:off x="535488" y="241126"/>
            <a:ext cx="7772400" cy="1143000"/>
          </a:xfrm>
        </p:spPr>
        <p:txBody>
          <a:bodyPr/>
          <a:lstStyle/>
          <a:p>
            <a:pPr>
              <a:defRPr/>
            </a:pPr>
            <a:r>
              <a:rPr lang="en-US" dirty="0" smtClean="0"/>
              <a:t>Project Timeline </a:t>
            </a:r>
            <a:br>
              <a:rPr lang="en-US" dirty="0" smtClean="0"/>
            </a:br>
            <a:r>
              <a:rPr lang="en-US" sz="2000" dirty="0" smtClean="0"/>
              <a:t>continued</a:t>
            </a:r>
            <a:endParaRPr lang="en-US" dirty="0" smtClean="0"/>
          </a:p>
        </p:txBody>
      </p:sp>
      <p:graphicFrame>
        <p:nvGraphicFramePr>
          <p:cNvPr id="4" name="Diagram 3"/>
          <p:cNvGraphicFramePr/>
          <p:nvPr>
            <p:extLst>
              <p:ext uri="{D42A27DB-BD31-4B8C-83A1-F6EECF244321}">
                <p14:modId xmlns:p14="http://schemas.microsoft.com/office/powerpoint/2010/main" val="1219673831"/>
              </p:ext>
            </p:extLst>
          </p:nvPr>
        </p:nvGraphicFramePr>
        <p:xfrm>
          <a:off x="1164921" y="1390389"/>
          <a:ext cx="7828767" cy="53674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8221381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69789637"/>
              </p:ext>
            </p:extLst>
          </p:nvPr>
        </p:nvGraphicFramePr>
        <p:xfrm>
          <a:off x="172518" y="1578279"/>
          <a:ext cx="5222875" cy="2451636"/>
        </p:xfrm>
        <a:graphic>
          <a:graphicData uri="http://schemas.openxmlformats.org/presentationml/2006/ole">
            <mc:AlternateContent xmlns:mc="http://schemas.openxmlformats.org/markup-compatibility/2006">
              <mc:Choice xmlns:v="urn:schemas-microsoft-com:vml" Requires="v">
                <p:oleObj spid="_x0000_s4150" name="Document" r:id="rId4" imgW="6124948" imgH="2304648" progId="Word.Document.12">
                  <p:embed/>
                </p:oleObj>
              </mc:Choice>
              <mc:Fallback>
                <p:oleObj name="Document" r:id="rId4" imgW="6124948" imgH="2304648" progId="Word.Document.12">
                  <p:embed/>
                  <p:pic>
                    <p:nvPicPr>
                      <p:cNvPr id="0" name=""/>
                      <p:cNvPicPr/>
                      <p:nvPr/>
                    </p:nvPicPr>
                    <p:blipFill>
                      <a:blip r:embed="rId5"/>
                      <a:stretch>
                        <a:fillRect/>
                      </a:stretch>
                    </p:blipFill>
                    <p:spPr>
                      <a:xfrm>
                        <a:off x="172518" y="1578279"/>
                        <a:ext cx="5222875" cy="2451636"/>
                      </a:xfrm>
                      <a:prstGeom prst="rect">
                        <a:avLst/>
                      </a:prstGeom>
                      <a:ln>
                        <a:solidFill>
                          <a:schemeClr val="tx1"/>
                        </a:solidFill>
                      </a:ln>
                    </p:spPr>
                  </p:pic>
                </p:oleObj>
              </mc:Fallback>
            </mc:AlternateContent>
          </a:graphicData>
        </a:graphic>
      </p:graphicFrame>
      <p:pic>
        <p:nvPicPr>
          <p:cNvPr id="4098"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017015" y="1565889"/>
            <a:ext cx="3694496" cy="391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82"/>
          <p:cNvGrpSpPr>
            <a:grpSpLocks noChangeAspect="1"/>
          </p:cNvGrpSpPr>
          <p:nvPr/>
        </p:nvGrpSpPr>
        <p:grpSpPr bwMode="auto">
          <a:xfrm>
            <a:off x="535468" y="4295444"/>
            <a:ext cx="4122738" cy="2518268"/>
            <a:chOff x="2826" y="3066"/>
            <a:chExt cx="2699" cy="1365"/>
          </a:xfrm>
        </p:grpSpPr>
        <p:sp>
          <p:nvSpPr>
            <p:cNvPr id="7" name="AutoShape 583"/>
            <p:cNvSpPr>
              <a:spLocks noChangeAspect="1" noChangeArrowheads="1" noTextEdit="1"/>
            </p:cNvSpPr>
            <p:nvPr/>
          </p:nvSpPr>
          <p:spPr bwMode="auto">
            <a:xfrm>
              <a:off x="2837" y="3439"/>
              <a:ext cx="2688"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 name="Rectangle 584"/>
            <p:cNvSpPr>
              <a:spLocks noChangeArrowheads="1"/>
            </p:cNvSpPr>
            <p:nvPr/>
          </p:nvSpPr>
          <p:spPr bwMode="auto">
            <a:xfrm>
              <a:off x="2954" y="3368"/>
              <a:ext cx="581" cy="15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9" name="Rectangle 585"/>
            <p:cNvSpPr>
              <a:spLocks noChangeArrowheads="1"/>
            </p:cNvSpPr>
            <p:nvPr/>
          </p:nvSpPr>
          <p:spPr bwMode="auto">
            <a:xfrm>
              <a:off x="3534" y="3368"/>
              <a:ext cx="47" cy="1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10" name="Rectangle 586"/>
            <p:cNvSpPr>
              <a:spLocks noChangeArrowheads="1"/>
            </p:cNvSpPr>
            <p:nvPr/>
          </p:nvSpPr>
          <p:spPr bwMode="auto">
            <a:xfrm>
              <a:off x="2954" y="3526"/>
              <a:ext cx="581" cy="1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11" name="Rectangle 587"/>
            <p:cNvSpPr>
              <a:spLocks noChangeArrowheads="1"/>
            </p:cNvSpPr>
            <p:nvPr/>
          </p:nvSpPr>
          <p:spPr bwMode="auto">
            <a:xfrm>
              <a:off x="3534" y="3526"/>
              <a:ext cx="47"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12" name="Rectangle 588"/>
            <p:cNvSpPr>
              <a:spLocks noChangeArrowheads="1"/>
            </p:cNvSpPr>
            <p:nvPr/>
          </p:nvSpPr>
          <p:spPr bwMode="auto">
            <a:xfrm>
              <a:off x="2954" y="3684"/>
              <a:ext cx="581" cy="16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13" name="Rectangle 589"/>
            <p:cNvSpPr>
              <a:spLocks noChangeArrowheads="1"/>
            </p:cNvSpPr>
            <p:nvPr/>
          </p:nvSpPr>
          <p:spPr bwMode="auto">
            <a:xfrm>
              <a:off x="3534" y="3684"/>
              <a:ext cx="47"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14" name="Rectangle 590"/>
            <p:cNvSpPr>
              <a:spLocks noChangeArrowheads="1"/>
            </p:cNvSpPr>
            <p:nvPr/>
          </p:nvSpPr>
          <p:spPr bwMode="auto">
            <a:xfrm>
              <a:off x="3534" y="3842"/>
              <a:ext cx="47"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15" name="Rectangle 591"/>
            <p:cNvSpPr>
              <a:spLocks noChangeArrowheads="1"/>
            </p:cNvSpPr>
            <p:nvPr/>
          </p:nvSpPr>
          <p:spPr bwMode="auto">
            <a:xfrm>
              <a:off x="2990" y="3155"/>
              <a:ext cx="52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rPr>
                <a:t>Criticality</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16" name="Rectangle 592"/>
            <p:cNvSpPr>
              <a:spLocks noChangeArrowheads="1"/>
            </p:cNvSpPr>
            <p:nvPr/>
          </p:nvSpPr>
          <p:spPr bwMode="auto">
            <a:xfrm>
              <a:off x="2990" y="3273"/>
              <a:ext cx="519"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17" name="Rectangle 593"/>
            <p:cNvSpPr>
              <a:spLocks noChangeArrowheads="1"/>
            </p:cNvSpPr>
            <p:nvPr/>
          </p:nvSpPr>
          <p:spPr bwMode="auto">
            <a:xfrm>
              <a:off x="3926" y="3155"/>
              <a:ext cx="32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rPr>
                <a:t>Trend</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Rectangle 594"/>
            <p:cNvSpPr>
              <a:spLocks noChangeArrowheads="1"/>
            </p:cNvSpPr>
            <p:nvPr/>
          </p:nvSpPr>
          <p:spPr bwMode="auto">
            <a:xfrm>
              <a:off x="3926" y="3273"/>
              <a:ext cx="319"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19" name="Rectangle 595"/>
            <p:cNvSpPr>
              <a:spLocks noChangeArrowheads="1"/>
            </p:cNvSpPr>
            <p:nvPr/>
          </p:nvSpPr>
          <p:spPr bwMode="auto">
            <a:xfrm>
              <a:off x="4734" y="3155"/>
              <a:ext cx="54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rPr>
                <a:t>Approach</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Rectangle 596"/>
            <p:cNvSpPr>
              <a:spLocks noChangeArrowheads="1"/>
            </p:cNvSpPr>
            <p:nvPr/>
          </p:nvSpPr>
          <p:spPr bwMode="auto">
            <a:xfrm>
              <a:off x="4734" y="3273"/>
              <a:ext cx="530"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21" name="Rectangle 597"/>
            <p:cNvSpPr>
              <a:spLocks noChangeArrowheads="1"/>
            </p:cNvSpPr>
            <p:nvPr/>
          </p:nvSpPr>
          <p:spPr bwMode="auto">
            <a:xfrm>
              <a:off x="3056" y="3387"/>
              <a:ext cx="39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rPr>
                <a:t>Critical</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22" name="Rectangle 598"/>
            <p:cNvSpPr>
              <a:spLocks noChangeArrowheads="1"/>
            </p:cNvSpPr>
            <p:nvPr/>
          </p:nvSpPr>
          <p:spPr bwMode="auto">
            <a:xfrm>
              <a:off x="4027" y="3391"/>
              <a:ext cx="54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rPr>
                <a:t>Improving </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Rectangle 599"/>
            <p:cNvSpPr>
              <a:spLocks noChangeArrowheads="1"/>
            </p:cNvSpPr>
            <p:nvPr/>
          </p:nvSpPr>
          <p:spPr bwMode="auto">
            <a:xfrm>
              <a:off x="4701" y="3391"/>
              <a:ext cx="60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rPr>
                <a:t>M - Mitigate</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Rectangle 600"/>
            <p:cNvSpPr>
              <a:spLocks noChangeArrowheads="1"/>
            </p:cNvSpPr>
            <p:nvPr/>
          </p:nvSpPr>
          <p:spPr bwMode="auto">
            <a:xfrm>
              <a:off x="2994" y="3544"/>
              <a:ext cx="51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rPr>
                <a:t>Moderate</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Rectangle 601"/>
            <p:cNvSpPr>
              <a:spLocks noChangeArrowheads="1"/>
            </p:cNvSpPr>
            <p:nvPr/>
          </p:nvSpPr>
          <p:spPr bwMode="auto">
            <a:xfrm>
              <a:off x="3978" y="3549"/>
              <a:ext cx="58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Worsening </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6" name="Rectangle 602"/>
            <p:cNvSpPr>
              <a:spLocks noChangeArrowheads="1"/>
            </p:cNvSpPr>
            <p:nvPr/>
          </p:nvSpPr>
          <p:spPr bwMode="auto">
            <a:xfrm>
              <a:off x="4701" y="3549"/>
              <a:ext cx="54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rPr>
                <a:t>W - Watch</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27" name="Rectangle 603"/>
            <p:cNvSpPr>
              <a:spLocks noChangeArrowheads="1"/>
            </p:cNvSpPr>
            <p:nvPr/>
          </p:nvSpPr>
          <p:spPr bwMode="auto">
            <a:xfrm>
              <a:off x="3132" y="3704"/>
              <a:ext cx="23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rPr>
                <a:t>Low</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28" name="Rectangle 604"/>
            <p:cNvSpPr>
              <a:spLocks noChangeArrowheads="1"/>
            </p:cNvSpPr>
            <p:nvPr/>
          </p:nvSpPr>
          <p:spPr bwMode="auto">
            <a:xfrm>
              <a:off x="3945" y="3708"/>
              <a:ext cx="62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Unchanged </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9" name="Rectangle 605"/>
            <p:cNvSpPr>
              <a:spLocks noChangeArrowheads="1"/>
            </p:cNvSpPr>
            <p:nvPr/>
          </p:nvSpPr>
          <p:spPr bwMode="auto">
            <a:xfrm>
              <a:off x="4701" y="3708"/>
              <a:ext cx="53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rPr>
                <a:t>A - Accept</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Rectangle 606"/>
            <p:cNvSpPr>
              <a:spLocks noChangeArrowheads="1"/>
            </p:cNvSpPr>
            <p:nvPr/>
          </p:nvSpPr>
          <p:spPr bwMode="auto">
            <a:xfrm>
              <a:off x="3598" y="3844"/>
              <a:ext cx="28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700" b="1" i="0" u="none" strike="noStrike" kern="0" cap="none" spc="0" normalizeH="0" baseline="0" noProof="0" smtClean="0">
                  <a:ln>
                    <a:noFill/>
                  </a:ln>
                  <a:solidFill>
                    <a:srgbClr val="000000"/>
                  </a:solidFill>
                  <a:effectLst/>
                  <a:uLnTx/>
                  <a:uFillTx/>
                </a:rPr>
                <a:t>    </a:t>
              </a:r>
              <a:r>
                <a:rPr kumimoji="0" lang="en-US" sz="1700" b="1" i="0" u="none" strike="noStrike" kern="0" cap="none" spc="0" normalizeH="0" baseline="0" noProof="0" smtClean="0">
                  <a:ln>
                    <a:noFill/>
                  </a:ln>
                  <a:solidFill>
                    <a:srgbClr val="000000"/>
                  </a:solidFill>
                  <a:effectLst/>
                  <a:uLnTx/>
                  <a:uFillTx/>
                  <a:cs typeface="Arial" charset="0"/>
                </a:rPr>
                <a:t>☼</a:t>
              </a:r>
              <a:endParaRPr kumimoji="0" lang="en-US" sz="1800" b="1" i="0" u="none" strike="noStrike" kern="0" cap="none" spc="0" normalizeH="0" baseline="0" noProof="0" smtClean="0">
                <a:ln>
                  <a:noFill/>
                </a:ln>
                <a:solidFill>
                  <a:sysClr val="windowText" lastClr="000000"/>
                </a:solidFill>
                <a:effectLst/>
                <a:uLnTx/>
                <a:uFillTx/>
                <a:cs typeface="Arial" charset="0"/>
              </a:endParaRPr>
            </a:p>
          </p:txBody>
        </p:sp>
        <p:sp>
          <p:nvSpPr>
            <p:cNvPr id="31" name="Rectangle 607"/>
            <p:cNvSpPr>
              <a:spLocks noChangeArrowheads="1"/>
            </p:cNvSpPr>
            <p:nvPr/>
          </p:nvSpPr>
          <p:spPr bwMode="auto">
            <a:xfrm>
              <a:off x="3885" y="3866"/>
              <a:ext cx="61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rPr>
                <a:t>           New </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Rectangle 608"/>
            <p:cNvSpPr>
              <a:spLocks noChangeArrowheads="1"/>
            </p:cNvSpPr>
            <p:nvPr/>
          </p:nvSpPr>
          <p:spPr bwMode="auto">
            <a:xfrm>
              <a:off x="4701" y="3866"/>
              <a:ext cx="68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rPr>
                <a:t>R - Research</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Rectangle 609"/>
            <p:cNvSpPr>
              <a:spLocks noChangeArrowheads="1"/>
            </p:cNvSpPr>
            <p:nvPr/>
          </p:nvSpPr>
          <p:spPr bwMode="auto">
            <a:xfrm flipH="1">
              <a:off x="2826" y="3066"/>
              <a:ext cx="30" cy="10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34" name="Line 610"/>
            <p:cNvSpPr>
              <a:spLocks noChangeShapeType="1"/>
            </p:cNvSpPr>
            <p:nvPr/>
          </p:nvSpPr>
          <p:spPr bwMode="auto">
            <a:xfrm>
              <a:off x="3574" y="3089"/>
              <a:ext cx="0" cy="9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Rectangle 611"/>
            <p:cNvSpPr>
              <a:spLocks noChangeArrowheads="1"/>
            </p:cNvSpPr>
            <p:nvPr/>
          </p:nvSpPr>
          <p:spPr bwMode="auto">
            <a:xfrm>
              <a:off x="3574" y="3089"/>
              <a:ext cx="11" cy="9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36" name="Line 612"/>
            <p:cNvSpPr>
              <a:spLocks noChangeShapeType="1"/>
            </p:cNvSpPr>
            <p:nvPr/>
          </p:nvSpPr>
          <p:spPr bwMode="auto">
            <a:xfrm>
              <a:off x="4577" y="3089"/>
              <a:ext cx="0" cy="9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Rectangle 613"/>
            <p:cNvSpPr>
              <a:spLocks noChangeArrowheads="1"/>
            </p:cNvSpPr>
            <p:nvPr/>
          </p:nvSpPr>
          <p:spPr bwMode="auto">
            <a:xfrm>
              <a:off x="4577" y="3089"/>
              <a:ext cx="11" cy="9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38" name="Rectangle 614"/>
            <p:cNvSpPr>
              <a:spLocks noChangeArrowheads="1"/>
            </p:cNvSpPr>
            <p:nvPr/>
          </p:nvSpPr>
          <p:spPr bwMode="auto">
            <a:xfrm>
              <a:off x="5503" y="3089"/>
              <a:ext cx="22" cy="9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39" name="Rectangle 615"/>
            <p:cNvSpPr>
              <a:spLocks noChangeArrowheads="1"/>
            </p:cNvSpPr>
            <p:nvPr/>
          </p:nvSpPr>
          <p:spPr bwMode="auto">
            <a:xfrm>
              <a:off x="2849" y="3066"/>
              <a:ext cx="2676"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40" name="Rectangle 616"/>
            <p:cNvSpPr>
              <a:spLocks noChangeArrowheads="1"/>
            </p:cNvSpPr>
            <p:nvPr/>
          </p:nvSpPr>
          <p:spPr bwMode="auto">
            <a:xfrm>
              <a:off x="2849" y="4047"/>
              <a:ext cx="2676"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800" b="0" i="0" u="none" strike="noStrike" kern="0" cap="none" spc="0" normalizeH="0" baseline="0" noProof="0" smtClean="0">
                <a:ln>
                  <a:noFill/>
                </a:ln>
                <a:solidFill>
                  <a:sysClr val="windowText" lastClr="000000"/>
                </a:solidFill>
                <a:effectLst/>
                <a:uLnTx/>
                <a:uFillTx/>
              </a:endParaRPr>
            </a:p>
          </p:txBody>
        </p:sp>
        <p:sp>
          <p:nvSpPr>
            <p:cNvPr id="41" name="Freeform 617"/>
            <p:cNvSpPr>
              <a:spLocks noEditPoints="1"/>
            </p:cNvSpPr>
            <p:nvPr/>
          </p:nvSpPr>
          <p:spPr bwMode="auto">
            <a:xfrm>
              <a:off x="3619" y="3719"/>
              <a:ext cx="298" cy="69"/>
            </a:xfrm>
            <a:custGeom>
              <a:avLst/>
              <a:gdLst>
                <a:gd name="T0" fmla="*/ 57 w 3472"/>
                <a:gd name="T1" fmla="*/ 29 h 800"/>
                <a:gd name="T2" fmla="*/ 241 w 3472"/>
                <a:gd name="T3" fmla="*/ 29 h 800"/>
                <a:gd name="T4" fmla="*/ 247 w 3472"/>
                <a:gd name="T5" fmla="*/ 35 h 800"/>
                <a:gd name="T6" fmla="*/ 241 w 3472"/>
                <a:gd name="T7" fmla="*/ 40 h 800"/>
                <a:gd name="T8" fmla="*/ 57 w 3472"/>
                <a:gd name="T9" fmla="*/ 40 h 800"/>
                <a:gd name="T10" fmla="*/ 51 w 3472"/>
                <a:gd name="T11" fmla="*/ 35 h 800"/>
                <a:gd name="T12" fmla="*/ 57 w 3472"/>
                <a:gd name="T13" fmla="*/ 29 h 800"/>
                <a:gd name="T14" fmla="*/ 69 w 3472"/>
                <a:gd name="T15" fmla="*/ 69 h 800"/>
                <a:gd name="T16" fmla="*/ 0 w 3472"/>
                <a:gd name="T17" fmla="*/ 35 h 800"/>
                <a:gd name="T18" fmla="*/ 69 w 3472"/>
                <a:gd name="T19" fmla="*/ 0 h 800"/>
                <a:gd name="T20" fmla="*/ 69 w 3472"/>
                <a:gd name="T21" fmla="*/ 69 h 800"/>
                <a:gd name="T22" fmla="*/ 229 w 3472"/>
                <a:gd name="T23" fmla="*/ 0 h 800"/>
                <a:gd name="T24" fmla="*/ 298 w 3472"/>
                <a:gd name="T25" fmla="*/ 35 h 800"/>
                <a:gd name="T26" fmla="*/ 229 w 3472"/>
                <a:gd name="T27" fmla="*/ 69 h 800"/>
                <a:gd name="T28" fmla="*/ 229 w 3472"/>
                <a:gd name="T29" fmla="*/ 0 h 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72" h="800">
                  <a:moveTo>
                    <a:pt x="667" y="334"/>
                  </a:moveTo>
                  <a:lnTo>
                    <a:pt x="2806" y="334"/>
                  </a:lnTo>
                  <a:cubicBezTo>
                    <a:pt x="2843" y="334"/>
                    <a:pt x="2872" y="364"/>
                    <a:pt x="2872" y="400"/>
                  </a:cubicBezTo>
                  <a:cubicBezTo>
                    <a:pt x="2872" y="437"/>
                    <a:pt x="2843" y="467"/>
                    <a:pt x="2806" y="467"/>
                  </a:cubicBezTo>
                  <a:lnTo>
                    <a:pt x="667" y="467"/>
                  </a:lnTo>
                  <a:cubicBezTo>
                    <a:pt x="630" y="467"/>
                    <a:pt x="600" y="437"/>
                    <a:pt x="600" y="400"/>
                  </a:cubicBezTo>
                  <a:cubicBezTo>
                    <a:pt x="600" y="364"/>
                    <a:pt x="630" y="334"/>
                    <a:pt x="667" y="334"/>
                  </a:cubicBezTo>
                  <a:close/>
                  <a:moveTo>
                    <a:pt x="800" y="800"/>
                  </a:moveTo>
                  <a:lnTo>
                    <a:pt x="0" y="400"/>
                  </a:lnTo>
                  <a:lnTo>
                    <a:pt x="800" y="0"/>
                  </a:lnTo>
                  <a:lnTo>
                    <a:pt x="800" y="800"/>
                  </a:lnTo>
                  <a:close/>
                  <a:moveTo>
                    <a:pt x="2672" y="0"/>
                  </a:moveTo>
                  <a:lnTo>
                    <a:pt x="3472" y="400"/>
                  </a:lnTo>
                  <a:lnTo>
                    <a:pt x="2672" y="800"/>
                  </a:lnTo>
                  <a:lnTo>
                    <a:pt x="2672" y="0"/>
                  </a:lnTo>
                  <a:close/>
                </a:path>
              </a:pathLst>
            </a:custGeom>
            <a:solidFill>
              <a:schemeClr val="accent5">
                <a:lumMod val="75000"/>
              </a:schemeClr>
            </a:solidFill>
            <a:ln w="1588" cap="flat">
              <a:solidFill>
                <a:srgbClr val="00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42" name="Freeform 617"/>
          <p:cNvSpPr>
            <a:spLocks noEditPoints="1"/>
          </p:cNvSpPr>
          <p:nvPr/>
        </p:nvSpPr>
        <p:spPr bwMode="auto">
          <a:xfrm>
            <a:off x="469175" y="2581058"/>
            <a:ext cx="482123" cy="249824"/>
          </a:xfrm>
          <a:custGeom>
            <a:avLst/>
            <a:gdLst>
              <a:gd name="T0" fmla="*/ 57 w 3472"/>
              <a:gd name="T1" fmla="*/ 29 h 800"/>
              <a:gd name="T2" fmla="*/ 241 w 3472"/>
              <a:gd name="T3" fmla="*/ 29 h 800"/>
              <a:gd name="T4" fmla="*/ 247 w 3472"/>
              <a:gd name="T5" fmla="*/ 35 h 800"/>
              <a:gd name="T6" fmla="*/ 241 w 3472"/>
              <a:gd name="T7" fmla="*/ 40 h 800"/>
              <a:gd name="T8" fmla="*/ 57 w 3472"/>
              <a:gd name="T9" fmla="*/ 40 h 800"/>
              <a:gd name="T10" fmla="*/ 51 w 3472"/>
              <a:gd name="T11" fmla="*/ 35 h 800"/>
              <a:gd name="T12" fmla="*/ 57 w 3472"/>
              <a:gd name="T13" fmla="*/ 29 h 800"/>
              <a:gd name="T14" fmla="*/ 69 w 3472"/>
              <a:gd name="T15" fmla="*/ 69 h 800"/>
              <a:gd name="T16" fmla="*/ 0 w 3472"/>
              <a:gd name="T17" fmla="*/ 35 h 800"/>
              <a:gd name="T18" fmla="*/ 69 w 3472"/>
              <a:gd name="T19" fmla="*/ 0 h 800"/>
              <a:gd name="T20" fmla="*/ 69 w 3472"/>
              <a:gd name="T21" fmla="*/ 69 h 800"/>
              <a:gd name="T22" fmla="*/ 229 w 3472"/>
              <a:gd name="T23" fmla="*/ 0 h 800"/>
              <a:gd name="T24" fmla="*/ 298 w 3472"/>
              <a:gd name="T25" fmla="*/ 35 h 800"/>
              <a:gd name="T26" fmla="*/ 229 w 3472"/>
              <a:gd name="T27" fmla="*/ 69 h 800"/>
              <a:gd name="T28" fmla="*/ 229 w 3472"/>
              <a:gd name="T29" fmla="*/ 0 h 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72" h="800">
                <a:moveTo>
                  <a:pt x="667" y="334"/>
                </a:moveTo>
                <a:lnTo>
                  <a:pt x="2806" y="334"/>
                </a:lnTo>
                <a:cubicBezTo>
                  <a:pt x="2843" y="334"/>
                  <a:pt x="2872" y="364"/>
                  <a:pt x="2872" y="400"/>
                </a:cubicBezTo>
                <a:cubicBezTo>
                  <a:pt x="2872" y="437"/>
                  <a:pt x="2843" y="467"/>
                  <a:pt x="2806" y="467"/>
                </a:cubicBezTo>
                <a:lnTo>
                  <a:pt x="667" y="467"/>
                </a:lnTo>
                <a:cubicBezTo>
                  <a:pt x="630" y="467"/>
                  <a:pt x="600" y="437"/>
                  <a:pt x="600" y="400"/>
                </a:cubicBezTo>
                <a:cubicBezTo>
                  <a:pt x="600" y="364"/>
                  <a:pt x="630" y="334"/>
                  <a:pt x="667" y="334"/>
                </a:cubicBezTo>
                <a:close/>
                <a:moveTo>
                  <a:pt x="800" y="800"/>
                </a:moveTo>
                <a:lnTo>
                  <a:pt x="0" y="400"/>
                </a:lnTo>
                <a:lnTo>
                  <a:pt x="800" y="0"/>
                </a:lnTo>
                <a:lnTo>
                  <a:pt x="800" y="800"/>
                </a:lnTo>
                <a:close/>
                <a:moveTo>
                  <a:pt x="2672" y="0"/>
                </a:moveTo>
                <a:lnTo>
                  <a:pt x="3472" y="400"/>
                </a:lnTo>
                <a:lnTo>
                  <a:pt x="2672" y="800"/>
                </a:lnTo>
                <a:lnTo>
                  <a:pt x="2672" y="0"/>
                </a:lnTo>
                <a:close/>
              </a:path>
            </a:pathLst>
          </a:custGeom>
          <a:solidFill>
            <a:schemeClr val="accent5">
              <a:lumMod val="75000"/>
            </a:schemeClr>
          </a:solidFill>
          <a:ln w="1588" cap="flat">
            <a:solidFill>
              <a:srgbClr val="00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 name="Up Arrow 4"/>
          <p:cNvSpPr/>
          <p:nvPr/>
        </p:nvSpPr>
        <p:spPr bwMode="auto">
          <a:xfrm rot="10800000">
            <a:off x="1892231" y="5203808"/>
            <a:ext cx="316781" cy="24503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pic>
        <p:nvPicPr>
          <p:cNvPr id="410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1" y="1853852"/>
            <a:ext cx="675759" cy="4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Freeform 617"/>
          <p:cNvSpPr>
            <a:spLocks noEditPoints="1"/>
          </p:cNvSpPr>
          <p:nvPr/>
        </p:nvSpPr>
        <p:spPr bwMode="auto">
          <a:xfrm>
            <a:off x="496101" y="3196920"/>
            <a:ext cx="455197" cy="260263"/>
          </a:xfrm>
          <a:custGeom>
            <a:avLst/>
            <a:gdLst>
              <a:gd name="T0" fmla="*/ 57 w 3472"/>
              <a:gd name="T1" fmla="*/ 29 h 800"/>
              <a:gd name="T2" fmla="*/ 241 w 3472"/>
              <a:gd name="T3" fmla="*/ 29 h 800"/>
              <a:gd name="T4" fmla="*/ 247 w 3472"/>
              <a:gd name="T5" fmla="*/ 35 h 800"/>
              <a:gd name="T6" fmla="*/ 241 w 3472"/>
              <a:gd name="T7" fmla="*/ 40 h 800"/>
              <a:gd name="T8" fmla="*/ 57 w 3472"/>
              <a:gd name="T9" fmla="*/ 40 h 800"/>
              <a:gd name="T10" fmla="*/ 51 w 3472"/>
              <a:gd name="T11" fmla="*/ 35 h 800"/>
              <a:gd name="T12" fmla="*/ 57 w 3472"/>
              <a:gd name="T13" fmla="*/ 29 h 800"/>
              <a:gd name="T14" fmla="*/ 69 w 3472"/>
              <a:gd name="T15" fmla="*/ 69 h 800"/>
              <a:gd name="T16" fmla="*/ 0 w 3472"/>
              <a:gd name="T17" fmla="*/ 35 h 800"/>
              <a:gd name="T18" fmla="*/ 69 w 3472"/>
              <a:gd name="T19" fmla="*/ 0 h 800"/>
              <a:gd name="T20" fmla="*/ 69 w 3472"/>
              <a:gd name="T21" fmla="*/ 69 h 800"/>
              <a:gd name="T22" fmla="*/ 229 w 3472"/>
              <a:gd name="T23" fmla="*/ 0 h 800"/>
              <a:gd name="T24" fmla="*/ 298 w 3472"/>
              <a:gd name="T25" fmla="*/ 35 h 800"/>
              <a:gd name="T26" fmla="*/ 229 w 3472"/>
              <a:gd name="T27" fmla="*/ 69 h 800"/>
              <a:gd name="T28" fmla="*/ 229 w 3472"/>
              <a:gd name="T29" fmla="*/ 0 h 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72" h="800">
                <a:moveTo>
                  <a:pt x="667" y="334"/>
                </a:moveTo>
                <a:lnTo>
                  <a:pt x="2806" y="334"/>
                </a:lnTo>
                <a:cubicBezTo>
                  <a:pt x="2843" y="334"/>
                  <a:pt x="2872" y="364"/>
                  <a:pt x="2872" y="400"/>
                </a:cubicBezTo>
                <a:cubicBezTo>
                  <a:pt x="2872" y="437"/>
                  <a:pt x="2843" y="467"/>
                  <a:pt x="2806" y="467"/>
                </a:cubicBezTo>
                <a:lnTo>
                  <a:pt x="667" y="467"/>
                </a:lnTo>
                <a:cubicBezTo>
                  <a:pt x="630" y="467"/>
                  <a:pt x="600" y="437"/>
                  <a:pt x="600" y="400"/>
                </a:cubicBezTo>
                <a:cubicBezTo>
                  <a:pt x="600" y="364"/>
                  <a:pt x="630" y="334"/>
                  <a:pt x="667" y="334"/>
                </a:cubicBezTo>
                <a:close/>
                <a:moveTo>
                  <a:pt x="800" y="800"/>
                </a:moveTo>
                <a:lnTo>
                  <a:pt x="0" y="400"/>
                </a:lnTo>
                <a:lnTo>
                  <a:pt x="800" y="0"/>
                </a:lnTo>
                <a:lnTo>
                  <a:pt x="800" y="800"/>
                </a:lnTo>
                <a:close/>
                <a:moveTo>
                  <a:pt x="2672" y="0"/>
                </a:moveTo>
                <a:lnTo>
                  <a:pt x="3472" y="400"/>
                </a:lnTo>
                <a:lnTo>
                  <a:pt x="2672" y="800"/>
                </a:lnTo>
                <a:lnTo>
                  <a:pt x="2672" y="0"/>
                </a:lnTo>
                <a:close/>
              </a:path>
            </a:pathLst>
          </a:custGeom>
          <a:solidFill>
            <a:schemeClr val="accent5">
              <a:lumMod val="75000"/>
            </a:schemeClr>
          </a:solidFill>
          <a:ln w="1588" cap="flat">
            <a:solidFill>
              <a:srgbClr val="00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Up Arrow 46"/>
          <p:cNvSpPr/>
          <p:nvPr/>
        </p:nvSpPr>
        <p:spPr bwMode="auto">
          <a:xfrm>
            <a:off x="1885196" y="4876751"/>
            <a:ext cx="316781" cy="24503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557183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2"/>
            </p:custDataLst>
          </p:nvPr>
        </p:nvSpPr>
        <p:spPr/>
        <p:txBody>
          <a:bodyPr/>
          <a:lstStyle/>
          <a:p>
            <a:pPr>
              <a:defRPr/>
            </a:pPr>
            <a:r>
              <a:rPr lang="en-US" dirty="0" smtClean="0"/>
              <a:t>Milestones in Danger</a:t>
            </a:r>
          </a:p>
        </p:txBody>
      </p:sp>
      <p:sp>
        <p:nvSpPr>
          <p:cNvPr id="16387" name="Content Placeholder 2"/>
          <p:cNvSpPr>
            <a:spLocks noGrp="1"/>
          </p:cNvSpPr>
          <p:nvPr>
            <p:ph idx="1"/>
            <p:custDataLst>
              <p:tags r:id="rId3"/>
            </p:custDataLst>
          </p:nvPr>
        </p:nvSpPr>
        <p:spPr>
          <a:xfrm>
            <a:off x="685800" y="1490663"/>
            <a:ext cx="8458200" cy="4114800"/>
          </a:xfrm>
        </p:spPr>
        <p:txBody>
          <a:bodyPr/>
          <a:lstStyle/>
          <a:p>
            <a:pPr marL="0" lvl="2" indent="0">
              <a:buClr>
                <a:schemeClr val="bg1"/>
              </a:buClr>
              <a:buNone/>
              <a:defRPr/>
            </a:pPr>
            <a:r>
              <a:rPr lang="en-US" sz="2400" dirty="0">
                <a:sym typeface="Wingdings" pitchFamily="2" charset="2"/>
              </a:rPr>
              <a:t>Milestones</a:t>
            </a:r>
          </a:p>
          <a:p>
            <a:pPr>
              <a:buClr>
                <a:schemeClr val="bg1"/>
              </a:buClr>
              <a:buFont typeface="Wingdings" pitchFamily="2" charset="2"/>
              <a:buChar char="Ø"/>
              <a:defRPr/>
            </a:pPr>
            <a:r>
              <a:rPr lang="en-US" sz="1800" dirty="0">
                <a:sym typeface="Wingdings" pitchFamily="2" charset="2"/>
              </a:rPr>
              <a:t>C&amp;A of DAT application in the Cloud – 6/15</a:t>
            </a:r>
          </a:p>
          <a:p>
            <a:pPr>
              <a:buClr>
                <a:schemeClr val="bg1"/>
              </a:buClr>
              <a:buFont typeface="Wingdings" pitchFamily="2" charset="2"/>
              <a:buChar char="Ø"/>
              <a:defRPr/>
            </a:pPr>
            <a:r>
              <a:rPr lang="en-US" sz="1800" dirty="0" smtClean="0">
                <a:sym typeface="Wingdings" pitchFamily="2" charset="2"/>
              </a:rPr>
              <a:t>Transition </a:t>
            </a:r>
            <a:r>
              <a:rPr lang="en-US" sz="1800" dirty="0">
                <a:sym typeface="Wingdings" pitchFamily="2" charset="2"/>
              </a:rPr>
              <a:t>to operational hosting environment – </a:t>
            </a:r>
            <a:r>
              <a:rPr lang="en-US" sz="1800" dirty="0" smtClean="0">
                <a:sym typeface="Wingdings" pitchFamily="2" charset="2"/>
              </a:rPr>
              <a:t>12/1</a:t>
            </a:r>
            <a:endParaRPr lang="en-US" sz="1800" dirty="0">
              <a:sym typeface="Wingdings" pitchFamily="2" charset="2"/>
            </a:endParaRPr>
          </a:p>
          <a:p>
            <a:pPr marL="0" lvl="2" indent="0">
              <a:buClr>
                <a:schemeClr val="bg1"/>
              </a:buClr>
              <a:buNone/>
              <a:defRPr/>
            </a:pPr>
            <a:r>
              <a:rPr lang="en-US" sz="2400" dirty="0" smtClean="0">
                <a:sym typeface="Wingdings" pitchFamily="2" charset="2"/>
              </a:rPr>
              <a:t>Mitigation </a:t>
            </a:r>
            <a:r>
              <a:rPr lang="en-US" sz="2400" dirty="0">
                <a:sym typeface="Wingdings" pitchFamily="2" charset="2"/>
              </a:rPr>
              <a:t>Strategy  </a:t>
            </a:r>
          </a:p>
          <a:p>
            <a:pPr>
              <a:buClr>
                <a:schemeClr val="bg1"/>
              </a:buClr>
              <a:buFont typeface="Wingdings" pitchFamily="2" charset="2"/>
              <a:buChar char="Ø"/>
              <a:defRPr/>
            </a:pPr>
            <a:r>
              <a:rPr lang="en-US" sz="1800" dirty="0">
                <a:sym typeface="Wingdings" pitchFamily="2" charset="2"/>
              </a:rPr>
              <a:t>Engage management  to assist with funding project </a:t>
            </a:r>
          </a:p>
          <a:p>
            <a:pPr>
              <a:buClr>
                <a:schemeClr val="bg1"/>
              </a:buClr>
              <a:buFont typeface="Wingdings" pitchFamily="2" charset="2"/>
              <a:buChar char="Ø"/>
              <a:defRPr/>
            </a:pPr>
            <a:r>
              <a:rPr lang="en-US" sz="1800" dirty="0">
                <a:sym typeface="Wingdings" pitchFamily="2" charset="2"/>
              </a:rPr>
              <a:t>Task security assessment</a:t>
            </a:r>
          </a:p>
          <a:p>
            <a:pPr>
              <a:buClr>
                <a:schemeClr val="bg1"/>
              </a:buClr>
              <a:buFont typeface="Wingdings" pitchFamily="2" charset="2"/>
              <a:buChar char="Ø"/>
              <a:defRPr/>
            </a:pPr>
            <a:r>
              <a:rPr lang="en-US" sz="1800" dirty="0">
                <a:sym typeface="Wingdings" pitchFamily="2" charset="2"/>
              </a:rPr>
              <a:t>Open communication by USGS/NWS with ESRI </a:t>
            </a:r>
          </a:p>
          <a:p>
            <a:pPr marL="342900" lvl="2" indent="-342900">
              <a:buClr>
                <a:schemeClr val="bg1"/>
              </a:buClr>
              <a:buFont typeface="Wingdings" pitchFamily="2" charset="2"/>
              <a:buChar char="Ø"/>
              <a:defRPr/>
            </a:pPr>
            <a:endParaRPr lang="en-US" sz="1800" dirty="0">
              <a:sym typeface="Wingdings" pitchFamily="2" charset="2"/>
            </a:endParaRP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custDataLst>
              <p:tags r:id="rId2"/>
            </p:custDataLst>
          </p:nvPr>
        </p:nvSpPr>
        <p:spPr>
          <a:xfrm>
            <a:off x="685800" y="1265064"/>
            <a:ext cx="8458200" cy="4352925"/>
          </a:xfrm>
        </p:spPr>
        <p:txBody>
          <a:bodyPr/>
          <a:lstStyle/>
          <a:p>
            <a:pPr marL="0" lvl="2" indent="0">
              <a:buClr>
                <a:schemeClr val="bg1"/>
              </a:buClr>
              <a:buNone/>
              <a:defRPr/>
            </a:pPr>
            <a:r>
              <a:rPr lang="en-US" sz="2400" dirty="0">
                <a:sym typeface="Wingdings" pitchFamily="2" charset="2"/>
              </a:rPr>
              <a:t>Budget and Policy</a:t>
            </a:r>
          </a:p>
          <a:p>
            <a:pPr>
              <a:buClr>
                <a:schemeClr val="bg1"/>
              </a:buClr>
              <a:buFont typeface="Wingdings" pitchFamily="2" charset="2"/>
              <a:buChar char="Ø"/>
              <a:defRPr/>
            </a:pPr>
            <a:r>
              <a:rPr lang="en-US" sz="1800" dirty="0">
                <a:sym typeface="Wingdings" pitchFamily="2" charset="2"/>
              </a:rPr>
              <a:t>Shrinking budget environment</a:t>
            </a:r>
          </a:p>
          <a:p>
            <a:pPr>
              <a:buClr>
                <a:schemeClr val="bg1"/>
              </a:buClr>
              <a:buFont typeface="Wingdings" pitchFamily="2" charset="2"/>
              <a:buChar char="Ø"/>
              <a:defRPr/>
            </a:pPr>
            <a:r>
              <a:rPr lang="en-US" sz="1800" dirty="0">
                <a:sym typeface="Wingdings" pitchFamily="2" charset="2"/>
              </a:rPr>
              <a:t>Security Policy for Cloud and Mobile Devices is NOT complete</a:t>
            </a:r>
          </a:p>
          <a:p>
            <a:pPr marL="0" indent="0">
              <a:buClr>
                <a:schemeClr val="bg1"/>
              </a:buClr>
              <a:buNone/>
              <a:defRPr/>
            </a:pPr>
            <a:r>
              <a:rPr lang="en-US" sz="2200" dirty="0">
                <a:sym typeface="Wingdings" pitchFamily="2" charset="2"/>
              </a:rPr>
              <a:t>Engineering </a:t>
            </a:r>
          </a:p>
          <a:p>
            <a:pPr>
              <a:buClr>
                <a:schemeClr val="bg1"/>
              </a:buClr>
              <a:buFont typeface="Wingdings" pitchFamily="2" charset="2"/>
              <a:buChar char="Ø"/>
              <a:defRPr/>
            </a:pPr>
            <a:r>
              <a:rPr lang="en-US" sz="1800" dirty="0">
                <a:sym typeface="Wingdings" pitchFamily="2" charset="2"/>
              </a:rPr>
              <a:t>Multiple platforms (problem for personal devices only)</a:t>
            </a:r>
          </a:p>
          <a:p>
            <a:pPr marL="0" lvl="2" indent="0">
              <a:buClr>
                <a:schemeClr val="bg1"/>
              </a:buClr>
              <a:buNone/>
              <a:defRPr/>
            </a:pPr>
            <a:r>
              <a:rPr lang="en-US" sz="2400" dirty="0">
                <a:sym typeface="Wingdings" pitchFamily="2" charset="2"/>
              </a:rPr>
              <a:t>Cultural Challenges</a:t>
            </a:r>
          </a:p>
          <a:p>
            <a:pPr>
              <a:buClr>
                <a:schemeClr val="bg1"/>
              </a:buClr>
              <a:buFont typeface="Wingdings" pitchFamily="2" charset="2"/>
              <a:buChar char="Ø"/>
              <a:defRPr/>
            </a:pPr>
            <a:r>
              <a:rPr lang="en-US" sz="1800" dirty="0">
                <a:sym typeface="Wingdings" pitchFamily="2" charset="2"/>
              </a:rPr>
              <a:t>“My app is best” </a:t>
            </a:r>
          </a:p>
          <a:p>
            <a:pPr>
              <a:buClr>
                <a:schemeClr val="bg1"/>
              </a:buClr>
              <a:buFont typeface="Wingdings" pitchFamily="2" charset="2"/>
              <a:buChar char="Ø"/>
              <a:defRPr/>
            </a:pPr>
            <a:r>
              <a:rPr lang="en-US" sz="1800" dirty="0">
                <a:sym typeface="Wingdings" pitchFamily="2" charset="2"/>
              </a:rPr>
              <a:t>Non-development region buy-in</a:t>
            </a:r>
          </a:p>
          <a:p>
            <a:pPr marL="0" indent="0">
              <a:defRPr/>
            </a:pPr>
            <a:endParaRPr lang="en-US" sz="1800" dirty="0" smtClean="0">
              <a:sym typeface="Wingdings" pitchFamily="2" charset="2"/>
            </a:endParaRPr>
          </a:p>
          <a:p>
            <a:pPr marL="0" indent="0">
              <a:defRPr/>
            </a:pPr>
            <a:endParaRPr lang="en-US" sz="1800" dirty="0" smtClean="0">
              <a:sym typeface="Wingdings" pitchFamily="2" charset="2"/>
            </a:endParaRPr>
          </a:p>
          <a:p>
            <a:pPr marL="0" indent="0">
              <a:buFontTx/>
              <a:buNone/>
              <a:defRPr/>
            </a:pPr>
            <a:endParaRPr lang="en-US" sz="1800" dirty="0" smtClean="0">
              <a:sym typeface="Wingdings" pitchFamily="2" charset="2"/>
            </a:endParaRPr>
          </a:p>
          <a:p>
            <a:pPr marL="342900" lvl="1" indent="-342900">
              <a:defRPr/>
            </a:pPr>
            <a:endParaRPr lang="en-US" sz="2000" dirty="0" smtClean="0">
              <a:solidFill>
                <a:srgbClr val="FF0000"/>
              </a:solidFill>
              <a:sym typeface="Wingdings" pitchFamily="2" charset="2"/>
            </a:endParaRPr>
          </a:p>
        </p:txBody>
      </p:sp>
      <p:sp>
        <p:nvSpPr>
          <p:cNvPr id="14338" name="Title 1"/>
          <p:cNvSpPr>
            <a:spLocks noGrp="1"/>
          </p:cNvSpPr>
          <p:nvPr>
            <p:ph type="title"/>
            <p:custDataLst>
              <p:tags r:id="rId3"/>
            </p:custDataLst>
          </p:nvPr>
        </p:nvSpPr>
        <p:spPr/>
        <p:txBody>
          <a:bodyPr/>
          <a:lstStyle/>
          <a:p>
            <a:pPr>
              <a:defRPr/>
            </a:pPr>
            <a:r>
              <a:rPr lang="en-US" dirty="0" smtClean="0"/>
              <a:t>Issues</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custDataLst>
              <p:tags r:id="rId2"/>
            </p:custDataLst>
          </p:nvPr>
        </p:nvSpPr>
        <p:spPr/>
        <p:txBody>
          <a:bodyPr/>
          <a:lstStyle/>
          <a:p>
            <a:pPr>
              <a:defRPr/>
            </a:pPr>
            <a:r>
              <a:rPr lang="en-US" dirty="0" smtClean="0"/>
              <a:t>Future</a:t>
            </a:r>
          </a:p>
        </p:txBody>
      </p:sp>
      <p:sp>
        <p:nvSpPr>
          <p:cNvPr id="26627" name="Content Placeholder 2"/>
          <p:cNvSpPr>
            <a:spLocks noGrp="1"/>
          </p:cNvSpPr>
          <p:nvPr>
            <p:ph idx="4294967295"/>
            <p:custDataLst>
              <p:tags r:id="rId3"/>
            </p:custDataLst>
          </p:nvPr>
        </p:nvSpPr>
        <p:spPr>
          <a:xfrm>
            <a:off x="685800" y="1490663"/>
            <a:ext cx="8458200" cy="4114800"/>
          </a:xfrm>
        </p:spPr>
        <p:txBody>
          <a:bodyPr/>
          <a:lstStyle/>
          <a:p>
            <a:pPr>
              <a:buClr>
                <a:schemeClr val="bg1"/>
              </a:buClr>
              <a:buFont typeface="Wingdings" pitchFamily="2" charset="2"/>
              <a:buChar char="Ø"/>
              <a:defRPr/>
            </a:pPr>
            <a:r>
              <a:rPr lang="en-US" sz="1800" dirty="0" smtClean="0">
                <a:sym typeface="Wingdings" pitchFamily="2" charset="2"/>
              </a:rPr>
              <a:t>DAT application to run on multiple Mobile Operating Systems</a:t>
            </a:r>
            <a:endParaRPr lang="en-US" sz="1800" dirty="0">
              <a:sym typeface="Wingdings" pitchFamily="2" charset="2"/>
            </a:endParaRPr>
          </a:p>
          <a:p>
            <a:pPr>
              <a:buClr>
                <a:schemeClr val="bg1"/>
              </a:buClr>
              <a:buFont typeface="Wingdings" pitchFamily="2" charset="2"/>
              <a:buChar char="Ø"/>
              <a:defRPr/>
            </a:pPr>
            <a:r>
              <a:rPr lang="en-US" sz="1800" dirty="0" smtClean="0">
                <a:sym typeface="Wingdings" pitchFamily="2" charset="2"/>
              </a:rPr>
              <a:t>Damage </a:t>
            </a:r>
            <a:r>
              <a:rPr lang="en-US" sz="1800" dirty="0">
                <a:sym typeface="Wingdings" pitchFamily="2" charset="2"/>
              </a:rPr>
              <a:t>Assessment Teams </a:t>
            </a:r>
            <a:r>
              <a:rPr lang="en-US" sz="1800" dirty="0" smtClean="0">
                <a:sym typeface="Wingdings" pitchFamily="2" charset="2"/>
              </a:rPr>
              <a:t>ability to use their personal devices to conduct surveys</a:t>
            </a:r>
            <a:endParaRPr lang="en-US" sz="1800" dirty="0">
              <a:sym typeface="Wingdings" pitchFamily="2" charset="2"/>
            </a:endParaRPr>
          </a:p>
          <a:p>
            <a:pPr>
              <a:buClr>
                <a:schemeClr val="bg1"/>
              </a:buClr>
              <a:buFont typeface="Wingdings" pitchFamily="2" charset="2"/>
              <a:buChar char="Ø"/>
              <a:defRPr/>
            </a:pPr>
            <a:r>
              <a:rPr lang="en-US" sz="1800" dirty="0" smtClean="0">
                <a:sym typeface="Wingdings" pitchFamily="2" charset="2"/>
              </a:rPr>
              <a:t>DAT and AWIPS run from the same Tablet Device</a:t>
            </a: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custDataLst>
              <p:tags r:id="rId2"/>
            </p:custDataLst>
          </p:nvPr>
        </p:nvSpPr>
        <p:spPr/>
        <p:txBody>
          <a:bodyPr/>
          <a:lstStyle/>
          <a:p>
            <a:pPr>
              <a:defRPr/>
            </a:pPr>
            <a:r>
              <a:rPr lang="en-US" dirty="0" smtClean="0"/>
              <a:t>Project Team</a:t>
            </a:r>
          </a:p>
        </p:txBody>
      </p:sp>
      <p:sp>
        <p:nvSpPr>
          <p:cNvPr id="4099" name="Content Placeholder 2"/>
          <p:cNvSpPr>
            <a:spLocks noGrp="1"/>
          </p:cNvSpPr>
          <p:nvPr>
            <p:ph idx="1"/>
            <p:custDataLst>
              <p:tags r:id="rId3"/>
            </p:custDataLst>
          </p:nvPr>
        </p:nvSpPr>
        <p:spPr>
          <a:xfrm>
            <a:off x="685800" y="2192815"/>
            <a:ext cx="8458200" cy="4114800"/>
          </a:xfrm>
        </p:spPr>
        <p:txBody>
          <a:bodyPr/>
          <a:lstStyle/>
          <a:p>
            <a:pPr marL="0" indent="0">
              <a:buFontTx/>
              <a:buNone/>
              <a:defRPr/>
            </a:pPr>
            <a:r>
              <a:rPr lang="en-US" sz="1800" i="1" dirty="0" smtClean="0"/>
              <a:t>	Paul </a:t>
            </a:r>
            <a:r>
              <a:rPr lang="en-US" sz="1800" i="1" dirty="0"/>
              <a:t>Kirkwood – SRH – Prototype IT Administration</a:t>
            </a:r>
          </a:p>
          <a:p>
            <a:pPr marL="0" indent="0">
              <a:buFontTx/>
              <a:buNone/>
              <a:defRPr/>
            </a:pPr>
            <a:r>
              <a:rPr lang="en-US" sz="1800" i="1" dirty="0" smtClean="0"/>
              <a:t>	Parks </a:t>
            </a:r>
            <a:r>
              <a:rPr lang="en-US" sz="1800" i="1" dirty="0"/>
              <a:t>Camp – SR (TLH) – DAT Developer </a:t>
            </a:r>
          </a:p>
          <a:p>
            <a:pPr marL="0" indent="0">
              <a:buFontTx/>
              <a:buNone/>
              <a:defRPr/>
            </a:pPr>
            <a:r>
              <a:rPr lang="en-US" sz="1800" i="1" dirty="0" smtClean="0"/>
              <a:t>	Keith </a:t>
            </a:r>
            <a:r>
              <a:rPr lang="en-US" sz="1800" i="1" dirty="0" err="1"/>
              <a:t>Stellman</a:t>
            </a:r>
            <a:r>
              <a:rPr lang="en-US" sz="1800" i="1" dirty="0"/>
              <a:t> – SR DAT Developer </a:t>
            </a:r>
          </a:p>
          <a:p>
            <a:pPr marL="400050" lvl="1" indent="0">
              <a:buFontTx/>
              <a:buNone/>
              <a:defRPr/>
            </a:pPr>
            <a:r>
              <a:rPr lang="en-US" sz="1800" dirty="0">
                <a:ea typeface="+mn-ea"/>
                <a:cs typeface="+mn-cs"/>
              </a:rPr>
              <a:t>	Kris Lander – CR Developer</a:t>
            </a:r>
          </a:p>
          <a:p>
            <a:pPr marL="0" indent="0">
              <a:buFontTx/>
              <a:buNone/>
              <a:defRPr/>
            </a:pPr>
            <a:r>
              <a:rPr lang="en-US" sz="1800" i="1" dirty="0" smtClean="0"/>
              <a:t>	Jay </a:t>
            </a:r>
            <a:r>
              <a:rPr lang="en-US" sz="1800" i="1" dirty="0" err="1"/>
              <a:t>Laseman</a:t>
            </a:r>
            <a:r>
              <a:rPr lang="en-US" sz="1800" i="1" dirty="0"/>
              <a:t> – CR developer</a:t>
            </a:r>
          </a:p>
          <a:p>
            <a:pPr marL="0" indent="0">
              <a:buFontTx/>
              <a:buNone/>
              <a:defRPr/>
            </a:pPr>
            <a:r>
              <a:rPr lang="en-US" sz="1800" i="1" dirty="0" smtClean="0"/>
              <a:t>	Ira </a:t>
            </a:r>
            <a:r>
              <a:rPr lang="en-US" sz="1800" i="1" dirty="0" err="1"/>
              <a:t>Graffman</a:t>
            </a:r>
            <a:r>
              <a:rPr lang="en-US" sz="1800" i="1" dirty="0"/>
              <a:t> – NWSHQ GIS specialist</a:t>
            </a:r>
          </a:p>
          <a:p>
            <a:pPr marL="0" indent="0">
              <a:buFontTx/>
              <a:buNone/>
              <a:defRPr/>
            </a:pPr>
            <a:r>
              <a:rPr lang="en-US" sz="1800" i="1" dirty="0" smtClean="0"/>
              <a:t>	John </a:t>
            </a:r>
            <a:r>
              <a:rPr lang="en-US" sz="1800" i="1" dirty="0" err="1"/>
              <a:t>Ferree</a:t>
            </a:r>
            <a:r>
              <a:rPr lang="en-US" sz="1800" i="1" dirty="0"/>
              <a:t> – OCWWS – OSIP /  Field </a:t>
            </a:r>
            <a:r>
              <a:rPr lang="en-US" sz="1800" i="1" dirty="0" smtClean="0"/>
              <a:t>Liaison</a:t>
            </a:r>
            <a:endParaRPr lang="en-US" sz="1800" i="1" dirty="0"/>
          </a:p>
          <a:p>
            <a:pPr marL="0" indent="0">
              <a:buFontTx/>
              <a:buNone/>
              <a:defRPr/>
            </a:pPr>
            <a:r>
              <a:rPr lang="en-US" sz="1800" i="1" dirty="0"/>
              <a:t> </a:t>
            </a:r>
            <a:r>
              <a:rPr lang="en-US" sz="1800" i="1" dirty="0" smtClean="0"/>
              <a:t>	Dario </a:t>
            </a:r>
            <a:r>
              <a:rPr lang="en-US" sz="1800" i="1" dirty="0"/>
              <a:t>Leonardo – </a:t>
            </a:r>
            <a:r>
              <a:rPr lang="en-US" sz="1800" i="1" dirty="0" smtClean="0"/>
              <a:t>NWSHQ OSIP </a:t>
            </a:r>
            <a:r>
              <a:rPr lang="en-US" sz="1800" i="1" dirty="0"/>
              <a:t>IWT</a:t>
            </a:r>
          </a:p>
          <a:p>
            <a:pPr marL="457200" lvl="1" indent="0">
              <a:buFontTx/>
              <a:buNone/>
              <a:defRPr/>
            </a:pPr>
            <a:endParaRPr lang="en-US" sz="2000" dirty="0" smtClean="0"/>
          </a:p>
        </p:txBody>
      </p:sp>
      <p:pic>
        <p:nvPicPr>
          <p:cNvPr id="19459" name="Picture 1"/>
          <p:cNvPicPr>
            <a:picLocks noChangeAspect="1"/>
          </p:cNvPicPr>
          <p:nvPr/>
        </p:nvPicPr>
        <p:blipFill>
          <a:blip r:embed="rId6"/>
          <a:srcRect/>
          <a:stretch>
            <a:fillRect/>
          </a:stretch>
        </p:blipFill>
        <p:spPr bwMode="auto">
          <a:xfrm>
            <a:off x="4871623" y="3526707"/>
            <a:ext cx="530420" cy="396689"/>
          </a:xfrm>
          <a:prstGeom prst="rect">
            <a:avLst/>
          </a:prstGeom>
          <a:noFill/>
          <a:ln w="9525">
            <a:noFill/>
            <a:miter lim="800000"/>
            <a:headEnd/>
            <a:tailEnd/>
          </a:ln>
        </p:spPr>
      </p:pic>
      <p:pic>
        <p:nvPicPr>
          <p:cNvPr id="19460" name="Picture 2"/>
          <p:cNvPicPr>
            <a:picLocks noChangeAspect="1"/>
          </p:cNvPicPr>
          <p:nvPr/>
        </p:nvPicPr>
        <p:blipFill>
          <a:blip r:embed="rId7"/>
          <a:srcRect/>
          <a:stretch>
            <a:fillRect/>
          </a:stretch>
        </p:blipFill>
        <p:spPr bwMode="auto">
          <a:xfrm>
            <a:off x="7406204" y="2069460"/>
            <a:ext cx="381000" cy="474663"/>
          </a:xfrm>
          <a:prstGeom prst="rect">
            <a:avLst/>
          </a:prstGeom>
          <a:noFill/>
          <a:ln w="9525">
            <a:noFill/>
            <a:miter lim="800000"/>
            <a:headEnd/>
            <a:tailEnd/>
          </a:ln>
        </p:spPr>
      </p:pic>
      <p:pic>
        <p:nvPicPr>
          <p:cNvPr id="19461" name="Picture 5"/>
          <p:cNvPicPr>
            <a:picLocks noChangeAspect="1"/>
          </p:cNvPicPr>
          <p:nvPr/>
        </p:nvPicPr>
        <p:blipFill>
          <a:blip r:embed="rId8"/>
          <a:srcRect/>
          <a:stretch>
            <a:fillRect/>
          </a:stretch>
        </p:blipFill>
        <p:spPr bwMode="auto">
          <a:xfrm>
            <a:off x="5696568" y="5447811"/>
            <a:ext cx="439125" cy="467899"/>
          </a:xfrm>
          <a:prstGeom prst="rect">
            <a:avLst/>
          </a:prstGeom>
          <a:noFill/>
          <a:ln w="9525">
            <a:noFill/>
            <a:miter lim="800000"/>
            <a:headEnd/>
            <a:tailEnd/>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0965" y="4105263"/>
            <a:ext cx="397828" cy="397828"/>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9509" y="2631833"/>
            <a:ext cx="392524" cy="467813"/>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82640" y="4999814"/>
            <a:ext cx="369533" cy="494888"/>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95241" y="3012708"/>
            <a:ext cx="391734" cy="498403"/>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37857" y="4503091"/>
            <a:ext cx="426630" cy="421698"/>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Back-up</a:t>
            </a:r>
            <a:endParaRPr lang="en-US" dirty="0"/>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2"/>
            </p:custDataLst>
          </p:nvPr>
        </p:nvSpPr>
        <p:spPr>
          <a:xfrm>
            <a:off x="723900" y="190500"/>
            <a:ext cx="7772400" cy="1143000"/>
          </a:xfrm>
        </p:spPr>
        <p:txBody>
          <a:bodyPr/>
          <a:lstStyle/>
          <a:p>
            <a:pPr>
              <a:defRPr/>
            </a:pPr>
            <a:r>
              <a:rPr lang="en-US" dirty="0" smtClean="0"/>
              <a:t>Partner Benefits</a:t>
            </a:r>
          </a:p>
        </p:txBody>
      </p:sp>
      <p:sp>
        <p:nvSpPr>
          <p:cNvPr id="5123" name="Content Placeholder 2"/>
          <p:cNvSpPr>
            <a:spLocks noGrp="1"/>
          </p:cNvSpPr>
          <p:nvPr>
            <p:ph idx="1"/>
            <p:custDataLst>
              <p:tags r:id="rId3"/>
            </p:custDataLst>
          </p:nvPr>
        </p:nvSpPr>
        <p:spPr>
          <a:xfrm>
            <a:off x="260133" y="1402524"/>
            <a:ext cx="8458200" cy="4114800"/>
          </a:xfrm>
        </p:spPr>
        <p:txBody>
          <a:bodyPr/>
          <a:lstStyle/>
          <a:p>
            <a:pPr marL="342900" lvl="2" indent="-342900">
              <a:buClr>
                <a:schemeClr val="bg1"/>
              </a:buClr>
              <a:buFont typeface="Wingdings" pitchFamily="2" charset="2"/>
              <a:buChar char="Ø"/>
              <a:defRPr/>
            </a:pPr>
            <a:r>
              <a:rPr lang="en-US" sz="2200" dirty="0" smtClean="0">
                <a:ea typeface="+mn-ea"/>
                <a:cs typeface="+mn-cs"/>
              </a:rPr>
              <a:t>FEMA</a:t>
            </a:r>
            <a:r>
              <a:rPr lang="en-US" sz="2400" dirty="0" smtClean="0">
                <a:ea typeface="+mn-ea"/>
                <a:cs typeface="+mn-cs"/>
              </a:rPr>
              <a:t>/DHS</a:t>
            </a:r>
            <a:endParaRPr lang="en-US" sz="2400" dirty="0">
              <a:ea typeface="+mn-ea"/>
              <a:cs typeface="+mn-cs"/>
            </a:endParaRPr>
          </a:p>
          <a:p>
            <a:pPr lvl="1">
              <a:buClr>
                <a:schemeClr val="bg1"/>
              </a:buClr>
              <a:buFont typeface="Wingdings" pitchFamily="2" charset="2"/>
              <a:buChar char="Ø"/>
              <a:defRPr/>
            </a:pPr>
            <a:r>
              <a:rPr lang="en-US" sz="1600" dirty="0"/>
              <a:t>Utilizes storm damage assessment reports to prepare for disaster assistance.  Information of damage impact made available the same day shortens the time before FEMA can deploy with assistance (food, clothing, shelter, </a:t>
            </a:r>
            <a:r>
              <a:rPr lang="en-US" sz="1600" dirty="0" err="1"/>
              <a:t>etc</a:t>
            </a:r>
            <a:r>
              <a:rPr lang="en-US" sz="1600" dirty="0"/>
              <a:t>) </a:t>
            </a:r>
            <a:endParaRPr lang="en-US" sz="1600" dirty="0" smtClean="0"/>
          </a:p>
          <a:p>
            <a:pPr marL="342900" lvl="2" indent="-342900">
              <a:buClr>
                <a:schemeClr val="bg1"/>
              </a:buClr>
              <a:buFont typeface="Wingdings" pitchFamily="2" charset="2"/>
              <a:buChar char="Ø"/>
              <a:defRPr/>
            </a:pPr>
            <a:r>
              <a:rPr lang="en-US" sz="2200" dirty="0">
                <a:ea typeface="+mn-ea"/>
                <a:cs typeface="+mn-cs"/>
              </a:rPr>
              <a:t>American Red Cross </a:t>
            </a:r>
          </a:p>
          <a:p>
            <a:pPr lvl="1">
              <a:buClr>
                <a:schemeClr val="bg1"/>
              </a:buClr>
              <a:buFont typeface="Wingdings" pitchFamily="2" charset="2"/>
              <a:buChar char="Ø"/>
              <a:defRPr/>
            </a:pPr>
            <a:r>
              <a:rPr lang="en-US" sz="1600" dirty="0"/>
              <a:t>Advanced notification of the level of damage and casualties can help to estimate the amount of blood to deploy to Triage locations </a:t>
            </a:r>
          </a:p>
          <a:p>
            <a:pPr marL="342900" lvl="2" indent="-342900">
              <a:buClr>
                <a:schemeClr val="bg1"/>
              </a:buClr>
              <a:buFont typeface="Wingdings" pitchFamily="2" charset="2"/>
              <a:buChar char="Ø"/>
              <a:defRPr/>
            </a:pPr>
            <a:r>
              <a:rPr lang="en-US" sz="2200" dirty="0">
                <a:ea typeface="+mn-ea"/>
                <a:cs typeface="+mn-cs"/>
              </a:rPr>
              <a:t>EPA </a:t>
            </a:r>
          </a:p>
          <a:p>
            <a:pPr lvl="1">
              <a:buClr>
                <a:schemeClr val="bg1"/>
              </a:buClr>
              <a:buFont typeface="Wingdings" pitchFamily="2" charset="2"/>
              <a:buChar char="Ø"/>
              <a:defRPr/>
            </a:pPr>
            <a:r>
              <a:rPr lang="en-US" sz="1600" dirty="0"/>
              <a:t>Utilizes storm damage assessment reports to better assess ecological damage and the funding decisions required for environmental cleanup</a:t>
            </a:r>
          </a:p>
          <a:p>
            <a:pPr marL="342900" lvl="2" indent="-342900">
              <a:buClr>
                <a:schemeClr val="bg1"/>
              </a:buClr>
              <a:buFont typeface="Wingdings" pitchFamily="2" charset="2"/>
              <a:buChar char="Ø"/>
              <a:defRPr/>
            </a:pPr>
            <a:r>
              <a:rPr lang="en-US" sz="2200" dirty="0" smtClean="0">
                <a:ea typeface="+mn-ea"/>
                <a:cs typeface="+mn-cs"/>
              </a:rPr>
              <a:t>DOD</a:t>
            </a:r>
            <a:endParaRPr lang="en-US" sz="2200" dirty="0">
              <a:ea typeface="+mn-ea"/>
              <a:cs typeface="+mn-cs"/>
            </a:endParaRPr>
          </a:p>
          <a:p>
            <a:pPr lvl="1">
              <a:buClr>
                <a:schemeClr val="bg1"/>
              </a:buClr>
              <a:buFont typeface="Wingdings" pitchFamily="2" charset="2"/>
              <a:buChar char="Ø"/>
              <a:defRPr/>
            </a:pPr>
            <a:r>
              <a:rPr lang="en-US" sz="1600" dirty="0" smtClean="0"/>
              <a:t>Army Corp </a:t>
            </a:r>
            <a:r>
              <a:rPr lang="en-US" sz="1600" dirty="0"/>
              <a:t>of Engineers, </a:t>
            </a:r>
            <a:r>
              <a:rPr lang="en-US" sz="1600" dirty="0" smtClean="0"/>
              <a:t>US Marine Corps use </a:t>
            </a:r>
            <a:r>
              <a:rPr lang="en-US" sz="1600" dirty="0"/>
              <a:t>web services for warnings and situational awareness (require OGC web map services)</a:t>
            </a:r>
          </a:p>
          <a:p>
            <a:pPr marL="400050" lvl="1" indent="0">
              <a:buFontTx/>
              <a:buNone/>
            </a:pPr>
            <a:endParaRPr lang="en-US" sz="1600" dirty="0" smtClean="0"/>
          </a:p>
          <a:p>
            <a:pPr marL="0" indent="0">
              <a:buFontTx/>
              <a:buNone/>
            </a:pPr>
            <a:endParaRPr lang="en-US" dirty="0" smtClean="0">
              <a:solidFill>
                <a:srgbClr val="FF0000"/>
              </a:solidFill>
              <a:sym typeface="Wingdings" pitchFamily="2" charset="2"/>
            </a:endParaRPr>
          </a:p>
        </p:txBody>
      </p:sp>
    </p:spTree>
    <p:custDataLst>
      <p:tags r:id="rId1"/>
    </p:custDataLst>
    <p:extLst>
      <p:ext uri="{BB962C8B-B14F-4D97-AF65-F5344CB8AC3E}">
        <p14:creationId xmlns:p14="http://schemas.microsoft.com/office/powerpoint/2010/main" val="410201549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2"/>
            </p:custDataLst>
          </p:nvPr>
        </p:nvSpPr>
        <p:spPr>
          <a:xfrm>
            <a:off x="723900" y="190500"/>
            <a:ext cx="7772400" cy="1143000"/>
          </a:xfrm>
        </p:spPr>
        <p:txBody>
          <a:bodyPr/>
          <a:lstStyle/>
          <a:p>
            <a:pPr>
              <a:defRPr/>
            </a:pPr>
            <a:r>
              <a:rPr lang="en-US" dirty="0" smtClean="0"/>
              <a:t>Societal Benefits</a:t>
            </a:r>
          </a:p>
        </p:txBody>
      </p:sp>
      <p:sp>
        <p:nvSpPr>
          <p:cNvPr id="5123" name="Content Placeholder 2"/>
          <p:cNvSpPr>
            <a:spLocks noGrp="1"/>
          </p:cNvSpPr>
          <p:nvPr>
            <p:ph idx="1"/>
            <p:custDataLst>
              <p:tags r:id="rId3"/>
            </p:custDataLst>
          </p:nvPr>
        </p:nvSpPr>
        <p:spPr>
          <a:xfrm>
            <a:off x="523179" y="1114425"/>
            <a:ext cx="8458200" cy="4114800"/>
          </a:xfrm>
        </p:spPr>
        <p:txBody>
          <a:bodyPr/>
          <a:lstStyle/>
          <a:p>
            <a:pPr marL="342900" lvl="2" indent="-342900">
              <a:buClr>
                <a:schemeClr val="bg1"/>
              </a:buClr>
              <a:buFont typeface="Wingdings" pitchFamily="2" charset="2"/>
              <a:buChar char="Ø"/>
              <a:defRPr/>
            </a:pPr>
            <a:r>
              <a:rPr lang="en-US" sz="2400" dirty="0">
                <a:ea typeface="+mn-ea"/>
                <a:cs typeface="+mn-cs"/>
              </a:rPr>
              <a:t>Internal NWS </a:t>
            </a:r>
          </a:p>
          <a:p>
            <a:pPr lvl="1">
              <a:buClr>
                <a:schemeClr val="bg1"/>
              </a:buClr>
              <a:buFont typeface="Wingdings" pitchFamily="2" charset="2"/>
              <a:buChar char="Ø"/>
              <a:defRPr/>
            </a:pPr>
            <a:r>
              <a:rPr lang="en-US" sz="1800" dirty="0"/>
              <a:t>Greater efficiencies - decrease forecaster time / improve quality storm damage data</a:t>
            </a:r>
          </a:p>
          <a:p>
            <a:pPr lvl="1">
              <a:buClr>
                <a:schemeClr val="bg1"/>
              </a:buClr>
              <a:buFont typeface="Wingdings" pitchFamily="2" charset="2"/>
              <a:buChar char="Ø"/>
              <a:defRPr/>
            </a:pPr>
            <a:r>
              <a:rPr lang="en-US" sz="1800" dirty="0"/>
              <a:t>Ability to compare Tornado touchdowns to warning areas (via </a:t>
            </a:r>
            <a:r>
              <a:rPr lang="en-US" sz="1800" dirty="0" err="1"/>
              <a:t>shapefiles</a:t>
            </a:r>
            <a:r>
              <a:rPr lang="en-US" sz="1800" dirty="0"/>
              <a:t>) to apply verifications</a:t>
            </a:r>
          </a:p>
          <a:p>
            <a:pPr marL="342900" lvl="2" indent="-342900">
              <a:buClr>
                <a:schemeClr val="bg1"/>
              </a:buClr>
              <a:buFont typeface="Wingdings" pitchFamily="2" charset="2"/>
              <a:buChar char="Ø"/>
              <a:defRPr/>
            </a:pPr>
            <a:r>
              <a:rPr lang="en-US" sz="2400" dirty="0">
                <a:ea typeface="+mn-ea"/>
                <a:cs typeface="+mn-cs"/>
              </a:rPr>
              <a:t>External NWS </a:t>
            </a:r>
          </a:p>
          <a:p>
            <a:pPr lvl="1">
              <a:buClr>
                <a:schemeClr val="bg1"/>
              </a:buClr>
              <a:buFont typeface="Wingdings" pitchFamily="2" charset="2"/>
              <a:buChar char="Ø"/>
              <a:defRPr/>
            </a:pPr>
            <a:r>
              <a:rPr lang="en-US" sz="1800" dirty="0"/>
              <a:t>Provide public and partner agencies with NWS collected information to use in disaster response and communication.</a:t>
            </a:r>
          </a:p>
          <a:p>
            <a:pPr lvl="1">
              <a:buClr>
                <a:schemeClr val="bg1"/>
              </a:buClr>
              <a:buFont typeface="Wingdings" pitchFamily="2" charset="2"/>
              <a:buChar char="Ø"/>
              <a:defRPr/>
            </a:pPr>
            <a:r>
              <a:rPr lang="en-US" sz="1800" dirty="0"/>
              <a:t>Standardization of the data sets and data collection methodology allow WCMs to train Emergency Managers in advance of how to interpret the data.</a:t>
            </a:r>
          </a:p>
          <a:p>
            <a:pPr marL="0" indent="0">
              <a:buFontTx/>
              <a:buNone/>
            </a:pPr>
            <a:endParaRPr lang="en-US" dirty="0" smtClean="0">
              <a:solidFill>
                <a:srgbClr val="FF0000"/>
              </a:solidFill>
              <a:sym typeface="Wingdings" pitchFamily="2" charset="2"/>
            </a:endParaRP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2"/>
            </p:custDataLst>
          </p:nvPr>
        </p:nvSpPr>
        <p:spPr/>
        <p:txBody>
          <a:bodyPr/>
          <a:lstStyle/>
          <a:p>
            <a:pPr>
              <a:defRPr/>
            </a:pPr>
            <a:r>
              <a:rPr lang="en-US" dirty="0" smtClean="0"/>
              <a:t>References	</a:t>
            </a:r>
          </a:p>
        </p:txBody>
      </p:sp>
      <p:sp>
        <p:nvSpPr>
          <p:cNvPr id="11267" name="Content Placeholder 2"/>
          <p:cNvSpPr>
            <a:spLocks noGrp="1"/>
          </p:cNvSpPr>
          <p:nvPr>
            <p:ph idx="1"/>
            <p:custDataLst>
              <p:tags r:id="rId3"/>
            </p:custDataLst>
          </p:nvPr>
        </p:nvSpPr>
        <p:spPr>
          <a:xfrm>
            <a:off x="685800" y="1490663"/>
            <a:ext cx="8458200" cy="4114800"/>
          </a:xfrm>
        </p:spPr>
        <p:txBody>
          <a:bodyPr/>
          <a:lstStyle/>
          <a:p>
            <a:pPr lvl="1">
              <a:buClr>
                <a:srgbClr val="6699FF"/>
              </a:buClr>
              <a:buFont typeface="Wingdings" pitchFamily="2" charset="2"/>
              <a:buChar char="Ø"/>
              <a:defRPr/>
            </a:pPr>
            <a:r>
              <a:rPr lang="en-US" sz="1800" dirty="0"/>
              <a:t>National Weather </a:t>
            </a:r>
            <a:r>
              <a:rPr lang="en-US" sz="1800" dirty="0" smtClean="0"/>
              <a:t>Service, cited 2012 - </a:t>
            </a:r>
            <a:r>
              <a:rPr lang="en-US" sz="1800" dirty="0"/>
              <a:t>April 3rd Severe Weather Outbreak. </a:t>
            </a:r>
            <a:r>
              <a:rPr lang="en-US" sz="1800" dirty="0" smtClean="0"/>
              <a:t>Available </a:t>
            </a:r>
            <a:r>
              <a:rPr lang="en-US" sz="1800" dirty="0"/>
              <a:t>online at </a:t>
            </a:r>
            <a:r>
              <a:rPr lang="en-US" sz="1800" dirty="0" smtClean="0">
                <a:hlinkClick r:id="rId6"/>
              </a:rPr>
              <a:t>h</a:t>
            </a:r>
            <a:r>
              <a:rPr lang="en-US" sz="1800" u="sng" dirty="0" smtClean="0">
                <a:hlinkClick r:id="rId6"/>
              </a:rPr>
              <a:t>ttp</a:t>
            </a:r>
            <a:r>
              <a:rPr lang="en-US" sz="1800" u="sng" dirty="0">
                <a:hlinkClick r:id="rId6"/>
              </a:rPr>
              <a:t>://www.srh.noaa.gov/fwd/?</a:t>
            </a:r>
            <a:r>
              <a:rPr lang="en-US" sz="1800" u="sng" dirty="0" smtClean="0">
                <a:hlinkClick r:id="rId6"/>
              </a:rPr>
              <a:t>n=april32012sum</a:t>
            </a:r>
            <a:endParaRPr lang="en-US" sz="1800" u="sng" dirty="0" smtClean="0"/>
          </a:p>
          <a:p>
            <a:pPr lvl="1">
              <a:buClr>
                <a:srgbClr val="6699FF"/>
              </a:buClr>
              <a:buFont typeface="Wingdings" pitchFamily="2" charset="2"/>
              <a:buChar char="Ø"/>
              <a:defRPr/>
            </a:pPr>
            <a:r>
              <a:rPr lang="en-US" sz="1800" dirty="0"/>
              <a:t>National Weather </a:t>
            </a:r>
            <a:r>
              <a:rPr lang="en-US" sz="1800" dirty="0" smtClean="0"/>
              <a:t>Service, </a:t>
            </a:r>
            <a:r>
              <a:rPr lang="en-US" sz="1800" dirty="0"/>
              <a:t>cited </a:t>
            </a:r>
            <a:r>
              <a:rPr lang="en-US" sz="1800" dirty="0" smtClean="0"/>
              <a:t>2012 - Tornado </a:t>
            </a:r>
            <a:r>
              <a:rPr lang="en-US" sz="1800" dirty="0"/>
              <a:t>Outbreak and Severe Weather. </a:t>
            </a:r>
            <a:r>
              <a:rPr lang="en-US" sz="1800" dirty="0" smtClean="0"/>
              <a:t>Available </a:t>
            </a:r>
            <a:r>
              <a:rPr lang="en-US" sz="1800" dirty="0"/>
              <a:t>online at </a:t>
            </a:r>
            <a:r>
              <a:rPr lang="en-US" sz="1800" u="sng" dirty="0">
                <a:hlinkClick r:id="rId7"/>
              </a:rPr>
              <a:t>http://</a:t>
            </a:r>
            <a:r>
              <a:rPr lang="en-US" sz="1800" u="sng" dirty="0" smtClean="0">
                <a:hlinkClick r:id="rId7"/>
              </a:rPr>
              <a:t>www.erh.noaa.gov/iln/events/20120302</a:t>
            </a:r>
            <a:endParaRPr lang="en-US" sz="1800" dirty="0"/>
          </a:p>
          <a:p>
            <a:pPr lvl="1">
              <a:buClr>
                <a:srgbClr val="6699FF"/>
              </a:buClr>
              <a:buFont typeface="Wingdings" pitchFamily="2" charset="2"/>
              <a:buChar char="Ø"/>
              <a:defRPr/>
            </a:pPr>
            <a:r>
              <a:rPr lang="en-US" sz="1800" dirty="0"/>
              <a:t>National Weather </a:t>
            </a:r>
            <a:r>
              <a:rPr lang="en-US" sz="1800" dirty="0" smtClean="0"/>
              <a:t>Service, cited 2012 - </a:t>
            </a:r>
            <a:r>
              <a:rPr lang="en-US" sz="1800" dirty="0"/>
              <a:t>Information for the Tornado Outbreak of May 24, 2011. </a:t>
            </a:r>
            <a:r>
              <a:rPr lang="en-US" sz="1800" dirty="0" smtClean="0"/>
              <a:t>Available </a:t>
            </a:r>
            <a:r>
              <a:rPr lang="en-US" sz="1800" dirty="0"/>
              <a:t>online at </a:t>
            </a:r>
            <a:r>
              <a:rPr lang="en-US" sz="1800" u="sng" dirty="0">
                <a:hlinkClick r:id="rId8"/>
              </a:rPr>
              <a:t>http://www.srh.noaa.gov/oun/?</a:t>
            </a:r>
            <a:r>
              <a:rPr lang="en-US" sz="1800" u="sng" dirty="0" smtClean="0">
                <a:hlinkClick r:id="rId8"/>
              </a:rPr>
              <a:t>n=events-20110524</a:t>
            </a:r>
            <a:endParaRPr lang="en-US" sz="1800" u="sng" dirty="0" smtClean="0"/>
          </a:p>
          <a:p>
            <a:pPr lvl="1">
              <a:buClr>
                <a:srgbClr val="6699FF"/>
              </a:buClr>
              <a:buFont typeface="Wingdings" pitchFamily="2" charset="2"/>
              <a:buChar char="Ø"/>
              <a:defRPr/>
            </a:pPr>
            <a:r>
              <a:rPr lang="en-US" sz="1800" dirty="0"/>
              <a:t>National Weather </a:t>
            </a:r>
            <a:r>
              <a:rPr lang="en-US" sz="1800" dirty="0" smtClean="0"/>
              <a:t>Service, </a:t>
            </a:r>
            <a:r>
              <a:rPr lang="en-US" sz="1800" dirty="0"/>
              <a:t>cited </a:t>
            </a:r>
            <a:r>
              <a:rPr lang="en-US" sz="1800" dirty="0" smtClean="0"/>
              <a:t>2012 - Pertinent </a:t>
            </a:r>
            <a:r>
              <a:rPr lang="en-US" sz="1800" dirty="0"/>
              <a:t>Geographic Information Systems (GIS) Data from the March 2, 2012 Tornado and Severe Weather Event. </a:t>
            </a:r>
            <a:r>
              <a:rPr lang="en-US" sz="1800" dirty="0" smtClean="0"/>
              <a:t>Available </a:t>
            </a:r>
            <a:r>
              <a:rPr lang="en-US" sz="1800" dirty="0"/>
              <a:t>online at </a:t>
            </a:r>
            <a:r>
              <a:rPr lang="en-US" sz="1800" u="sng" dirty="0">
                <a:hlinkClick r:id="rId9"/>
              </a:rPr>
              <a:t>http://www.srh.noaa.gov/bmx/?</a:t>
            </a:r>
            <a:r>
              <a:rPr lang="en-US" sz="1800" u="sng" dirty="0" smtClean="0">
                <a:hlinkClick r:id="rId9"/>
              </a:rPr>
              <a:t>n=event_03022012gis</a:t>
            </a:r>
            <a:endParaRPr lang="en-US" sz="1800" dirty="0"/>
          </a:p>
          <a:p>
            <a:pPr lvl="1">
              <a:buClr>
                <a:srgbClr val="6699FF"/>
              </a:buClr>
              <a:buFont typeface="Wingdings" pitchFamily="2" charset="2"/>
              <a:buChar char="Ø"/>
              <a:defRPr/>
            </a:pPr>
            <a:endParaRPr lang="en-US" sz="1800" dirty="0"/>
          </a:p>
          <a:p>
            <a:pPr lvl="1">
              <a:buClr>
                <a:srgbClr val="6699FF"/>
              </a:buClr>
              <a:buFont typeface="Wingdings" pitchFamily="2" charset="2"/>
              <a:buChar char="Ø"/>
              <a:defRPr/>
            </a:pPr>
            <a:endParaRPr lang="en-US" sz="1800" u="sng" dirty="0" smtClean="0"/>
          </a:p>
          <a:p>
            <a:pPr lvl="1">
              <a:buClr>
                <a:srgbClr val="6699FF"/>
              </a:buClr>
              <a:buFont typeface="Wingdings" pitchFamily="2" charset="2"/>
              <a:buChar char="Ø"/>
              <a:defRPr/>
            </a:pPr>
            <a:endParaRPr lang="en-US" sz="1800" dirty="0"/>
          </a:p>
          <a:p>
            <a:pPr lvl="1">
              <a:buClr>
                <a:srgbClr val="6699FF"/>
              </a:buClr>
              <a:buFont typeface="Wingdings" pitchFamily="2" charset="2"/>
              <a:buChar char="Ø"/>
              <a:defRPr/>
            </a:pPr>
            <a:endParaRPr lang="en-US" sz="1800" dirty="0">
              <a:sym typeface="Wingdings" pitchFamily="2" charset="2"/>
            </a:endParaRPr>
          </a:p>
        </p:txBody>
      </p:sp>
    </p:spTree>
    <p:custDataLst>
      <p:tags r:id="rId1"/>
    </p:custDataLst>
    <p:extLst>
      <p:ext uri="{BB962C8B-B14F-4D97-AF65-F5344CB8AC3E}">
        <p14:creationId xmlns:p14="http://schemas.microsoft.com/office/powerpoint/2010/main" val="111066342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2"/>
            </p:custDataLst>
          </p:nvPr>
        </p:nvSpPr>
        <p:spPr/>
        <p:txBody>
          <a:bodyPr/>
          <a:lstStyle/>
          <a:p>
            <a:pPr>
              <a:defRPr/>
            </a:pPr>
            <a:r>
              <a:rPr lang="en-US" dirty="0" smtClean="0"/>
              <a:t>References	</a:t>
            </a:r>
          </a:p>
        </p:txBody>
      </p:sp>
      <p:sp>
        <p:nvSpPr>
          <p:cNvPr id="11267" name="Content Placeholder 2"/>
          <p:cNvSpPr>
            <a:spLocks noGrp="1"/>
          </p:cNvSpPr>
          <p:nvPr>
            <p:ph idx="1"/>
            <p:custDataLst>
              <p:tags r:id="rId3"/>
            </p:custDataLst>
          </p:nvPr>
        </p:nvSpPr>
        <p:spPr>
          <a:xfrm>
            <a:off x="573066" y="1590871"/>
            <a:ext cx="8458200" cy="4114800"/>
          </a:xfrm>
        </p:spPr>
        <p:txBody>
          <a:bodyPr/>
          <a:lstStyle/>
          <a:p>
            <a:pPr lvl="1">
              <a:buClr>
                <a:srgbClr val="6699FF"/>
              </a:buClr>
              <a:buFont typeface="Wingdings" pitchFamily="2" charset="2"/>
              <a:buChar char="Ø"/>
              <a:defRPr/>
            </a:pPr>
            <a:r>
              <a:rPr lang="en-US" sz="1800" dirty="0" smtClean="0"/>
              <a:t>Obama, Barack, 2011 - Promoting Efficient Spending, Executive Order 13589,  of November 9, 2011, Federal Register, Vol. 76, No. 220, 2 pp. Available online at </a:t>
            </a:r>
            <a:r>
              <a:rPr lang="en-US" sz="1800" u="sng" dirty="0" smtClean="0">
                <a:hlinkClick r:id="rId6"/>
              </a:rPr>
              <a:t>http://www.gpo.gov/fdsys/pkg/FR-2011-11-15/pdf/2011-29683.pdf</a:t>
            </a:r>
            <a:endParaRPr lang="en-US" sz="1800" dirty="0" smtClean="0"/>
          </a:p>
          <a:p>
            <a:pPr lvl="1">
              <a:buClr>
                <a:srgbClr val="6699FF"/>
              </a:buClr>
              <a:buFont typeface="Wingdings" pitchFamily="2" charset="2"/>
              <a:buChar char="Ø"/>
              <a:defRPr/>
            </a:pPr>
            <a:r>
              <a:rPr lang="en-US" sz="1800" dirty="0" err="1" smtClean="0"/>
              <a:t>Kindra</a:t>
            </a:r>
            <a:r>
              <a:rPr lang="en-US" sz="1800" dirty="0" smtClean="0"/>
              <a:t>, </a:t>
            </a:r>
            <a:r>
              <a:rPr lang="en-US" sz="1800" dirty="0" err="1" smtClean="0"/>
              <a:t>Vivek</a:t>
            </a:r>
            <a:r>
              <a:rPr lang="en-US" sz="1800" dirty="0" smtClean="0"/>
              <a:t>, 2010 - 25 Point Implementation Plan to Reform Federal Information Technology Management, 35 pp.  Available online at </a:t>
            </a:r>
            <a:r>
              <a:rPr lang="en-US" sz="1800" dirty="0" err="1" smtClean="0"/>
              <a:t>at</a:t>
            </a:r>
            <a:r>
              <a:rPr lang="en-US" sz="1800" dirty="0" smtClean="0"/>
              <a:t> </a:t>
            </a:r>
            <a:r>
              <a:rPr lang="en-US" sz="1800" u="sng" dirty="0" smtClean="0">
                <a:hlinkClick r:id="rId7"/>
              </a:rPr>
              <a:t>http://www.cio.gov/documents/25-Point-Implementation-Plan-to-Reform-Federal%20IT.pdf</a:t>
            </a:r>
            <a:endParaRPr lang="en-US" sz="1800" u="sng" dirty="0" smtClean="0"/>
          </a:p>
          <a:p>
            <a:pPr lvl="1">
              <a:buClr>
                <a:srgbClr val="6699FF"/>
              </a:buClr>
              <a:buFont typeface="Wingdings" pitchFamily="2" charset="2"/>
              <a:buChar char="Ø"/>
              <a:defRPr/>
            </a:pPr>
            <a:r>
              <a:rPr lang="en-US" sz="1800" dirty="0" smtClean="0"/>
              <a:t>Maier, C, 2011 - Post Storm Data Acquisition, National Weather Service Office of Climate, Water and Weather.  NWS Instruction 1604. Available online at </a:t>
            </a:r>
            <a:r>
              <a:rPr lang="en-US" sz="1800" u="sng" dirty="0" smtClean="0">
                <a:hlinkClick r:id="rId8"/>
              </a:rPr>
              <a:t>http://www.nws.noaa.gov/directives/sym/pd01016004curr.pdf</a:t>
            </a:r>
            <a:endParaRPr lang="en-US" sz="1800" u="sng" dirty="0" smtClean="0"/>
          </a:p>
          <a:p>
            <a:pPr lvl="1">
              <a:buClr>
                <a:srgbClr val="6699FF"/>
              </a:buClr>
              <a:buFont typeface="Wingdings" pitchFamily="2" charset="2"/>
              <a:buChar char="Ø"/>
              <a:defRPr/>
            </a:pPr>
            <a:endParaRPr lang="en-US" sz="1800" dirty="0" smtClean="0"/>
          </a:p>
          <a:p>
            <a:pPr lvl="1">
              <a:buClr>
                <a:srgbClr val="6699FF"/>
              </a:buClr>
              <a:buFont typeface="Wingdings" pitchFamily="2" charset="2"/>
              <a:buChar char="Ø"/>
              <a:defRPr/>
            </a:pPr>
            <a:endParaRPr lang="en-US" sz="1800" u="sng" dirty="0" smtClean="0"/>
          </a:p>
          <a:p>
            <a:pPr lvl="1">
              <a:buClr>
                <a:srgbClr val="6699FF"/>
              </a:buClr>
              <a:buFont typeface="Wingdings" pitchFamily="2" charset="2"/>
              <a:buChar char="Ø"/>
              <a:defRPr/>
            </a:pPr>
            <a:endParaRPr lang="en-US" sz="1800" dirty="0" smtClean="0"/>
          </a:p>
          <a:p>
            <a:pPr lvl="1">
              <a:buClr>
                <a:srgbClr val="6699FF"/>
              </a:buClr>
              <a:buFont typeface="Wingdings" pitchFamily="2" charset="2"/>
              <a:buChar char="Ø"/>
              <a:defRPr/>
            </a:pPr>
            <a:endParaRPr lang="en-US" sz="1800" dirty="0">
              <a:sym typeface="Wingdings" pitchFamily="2" charset="2"/>
            </a:endParaRPr>
          </a:p>
        </p:txBody>
      </p:sp>
    </p:spTree>
    <p:custDataLst>
      <p:tags r:id="rId1"/>
    </p:custDataLst>
    <p:extLst>
      <p:ext uri="{BB962C8B-B14F-4D97-AF65-F5344CB8AC3E}">
        <p14:creationId xmlns:p14="http://schemas.microsoft.com/office/powerpoint/2010/main" val="89196903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2"/>
            </p:custDataLst>
          </p:nvPr>
        </p:nvSpPr>
        <p:spPr/>
        <p:txBody>
          <a:bodyPr/>
          <a:lstStyle/>
          <a:p>
            <a:pPr>
              <a:defRPr/>
            </a:pPr>
            <a:r>
              <a:rPr lang="en-US" dirty="0" smtClean="0"/>
              <a:t>References	</a:t>
            </a:r>
          </a:p>
        </p:txBody>
      </p:sp>
      <p:sp>
        <p:nvSpPr>
          <p:cNvPr id="11267" name="Content Placeholder 2"/>
          <p:cNvSpPr>
            <a:spLocks noGrp="1"/>
          </p:cNvSpPr>
          <p:nvPr>
            <p:ph idx="1"/>
            <p:custDataLst>
              <p:tags r:id="rId3"/>
            </p:custDataLst>
          </p:nvPr>
        </p:nvSpPr>
        <p:spPr>
          <a:xfrm>
            <a:off x="573066" y="1590871"/>
            <a:ext cx="8458200" cy="4114800"/>
          </a:xfrm>
        </p:spPr>
        <p:txBody>
          <a:bodyPr/>
          <a:lstStyle/>
          <a:p>
            <a:pPr lvl="1">
              <a:buClr>
                <a:srgbClr val="6699FF"/>
              </a:buClr>
              <a:buFont typeface="Wingdings" pitchFamily="2" charset="2"/>
              <a:buChar char="Ø"/>
              <a:defRPr/>
            </a:pPr>
            <a:r>
              <a:rPr lang="en-US" sz="1800" dirty="0"/>
              <a:t>Blackberry, cited 2012 - Government Agency Uses </a:t>
            </a:r>
            <a:r>
              <a:rPr lang="en-US" sz="1800" dirty="0" smtClean="0"/>
              <a:t>Blackberry Solution, </a:t>
            </a:r>
            <a:r>
              <a:rPr lang="en-US" sz="1800" dirty="0"/>
              <a:t>with </a:t>
            </a:r>
            <a:r>
              <a:rPr lang="en-US" sz="1800" dirty="0" err="1"/>
              <a:t>Freeance</a:t>
            </a:r>
            <a:r>
              <a:rPr lang="en-US" sz="1800" dirty="0"/>
              <a:t> Mobile App and GPS, to Streamline Strom Survey Work.  Blackberry Customer Success Story, 2 pp. Available online at </a:t>
            </a:r>
            <a:r>
              <a:rPr lang="en-US" sz="1800" u="sng" dirty="0" smtClean="0">
                <a:hlinkClick r:id="rId6"/>
              </a:rPr>
              <a:t>http</a:t>
            </a:r>
            <a:r>
              <a:rPr lang="en-US" sz="1800" u="sng" dirty="0">
                <a:hlinkClick r:id="rId6"/>
              </a:rPr>
              <a:t>://us.blackberry.com/newsroom/success/USNWS_final.pdf</a:t>
            </a:r>
            <a:endParaRPr lang="en-US" sz="1800" dirty="0"/>
          </a:p>
          <a:p>
            <a:pPr lvl="1">
              <a:buClr>
                <a:srgbClr val="6699FF"/>
              </a:buClr>
              <a:buFont typeface="Wingdings" pitchFamily="2" charset="2"/>
              <a:buChar char="Ø"/>
              <a:defRPr/>
            </a:pPr>
            <a:r>
              <a:rPr lang="en-US" sz="1800" dirty="0"/>
              <a:t>Leonardo, </a:t>
            </a:r>
            <a:r>
              <a:rPr lang="en-US" sz="1800" dirty="0" smtClean="0"/>
              <a:t>Dario, 2011 – Damage Assessment Toolkit Business Case Analysis.   NWS OSIP Project 08-024, 16pp.  </a:t>
            </a:r>
            <a:r>
              <a:rPr lang="en-US" sz="1800" dirty="0"/>
              <a:t>Available online at </a:t>
            </a:r>
            <a:r>
              <a:rPr lang="en-US" sz="1800" dirty="0">
                <a:hlinkClick r:id="rId7"/>
              </a:rPr>
              <a:t>https://</a:t>
            </a:r>
            <a:r>
              <a:rPr lang="en-US" sz="1800" dirty="0" smtClean="0">
                <a:hlinkClick r:id="rId7"/>
              </a:rPr>
              <a:t>osip.nws.noaa.gov/osip/projectDetail.php?projectid=07-012</a:t>
            </a:r>
            <a:r>
              <a:rPr lang="en-US" sz="1800" dirty="0" smtClean="0"/>
              <a:t> </a:t>
            </a:r>
            <a:endParaRPr lang="en-US" sz="1800" dirty="0"/>
          </a:p>
          <a:p>
            <a:pPr lvl="1">
              <a:buClr>
                <a:srgbClr val="6699FF"/>
              </a:buClr>
              <a:buFont typeface="Wingdings" pitchFamily="2" charset="2"/>
              <a:buChar char="Ø"/>
              <a:defRPr/>
            </a:pPr>
            <a:endParaRPr lang="en-US" sz="1800" dirty="0" smtClean="0"/>
          </a:p>
          <a:p>
            <a:pPr lvl="1">
              <a:buClr>
                <a:srgbClr val="6699FF"/>
              </a:buClr>
              <a:buFont typeface="Wingdings" pitchFamily="2" charset="2"/>
              <a:buChar char="Ø"/>
              <a:defRPr/>
            </a:pPr>
            <a:endParaRPr lang="en-US" sz="1800" u="sng" dirty="0" smtClean="0"/>
          </a:p>
          <a:p>
            <a:pPr lvl="1">
              <a:buClr>
                <a:srgbClr val="6699FF"/>
              </a:buClr>
              <a:buFont typeface="Wingdings" pitchFamily="2" charset="2"/>
              <a:buChar char="Ø"/>
              <a:defRPr/>
            </a:pPr>
            <a:endParaRPr lang="en-US" sz="1800" dirty="0" smtClean="0"/>
          </a:p>
          <a:p>
            <a:pPr lvl="1">
              <a:buClr>
                <a:srgbClr val="6699FF"/>
              </a:buClr>
              <a:buFont typeface="Wingdings" pitchFamily="2" charset="2"/>
              <a:buChar char="Ø"/>
              <a:defRPr/>
            </a:pPr>
            <a:endParaRPr lang="en-US" sz="1800" dirty="0">
              <a:sym typeface="Wingdings" pitchFamily="2" charset="2"/>
            </a:endParaRPr>
          </a:p>
        </p:txBody>
      </p:sp>
    </p:spTree>
    <p:custDataLst>
      <p:tags r:id="rId1"/>
    </p:custDataLst>
    <p:extLst>
      <p:ext uri="{BB962C8B-B14F-4D97-AF65-F5344CB8AC3E}">
        <p14:creationId xmlns:p14="http://schemas.microsoft.com/office/powerpoint/2010/main" val="34870717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3"/>
            </p:custDataLst>
          </p:nvPr>
        </p:nvSpPr>
        <p:spPr/>
        <p:txBody>
          <a:bodyPr/>
          <a:lstStyle/>
          <a:p>
            <a:pPr>
              <a:defRPr/>
            </a:pPr>
            <a:r>
              <a:rPr lang="en-US" smtClean="0"/>
              <a:t>Supporting Documents</a:t>
            </a:r>
          </a:p>
        </p:txBody>
      </p:sp>
      <p:sp>
        <p:nvSpPr>
          <p:cNvPr id="11267" name="Content Placeholder 2"/>
          <p:cNvSpPr>
            <a:spLocks noGrp="1"/>
          </p:cNvSpPr>
          <p:nvPr>
            <p:ph idx="1"/>
            <p:custDataLst>
              <p:tags r:id="rId4"/>
            </p:custDataLst>
          </p:nvPr>
        </p:nvSpPr>
        <p:spPr>
          <a:xfrm>
            <a:off x="685800" y="1490663"/>
            <a:ext cx="8458200" cy="4114800"/>
          </a:xfrm>
        </p:spPr>
        <p:txBody>
          <a:bodyPr/>
          <a:lstStyle/>
          <a:p>
            <a:pPr>
              <a:buClr>
                <a:schemeClr val="bg1"/>
              </a:buClr>
              <a:buFont typeface="Wingdings" pitchFamily="2" charset="2"/>
              <a:buChar char="Ø"/>
              <a:defRPr/>
            </a:pPr>
            <a:r>
              <a:rPr lang="en-US" sz="2200" dirty="0" smtClean="0">
                <a:sym typeface="Wingdings" pitchFamily="2" charset="2"/>
              </a:rPr>
              <a:t>FEMA </a:t>
            </a:r>
            <a:r>
              <a:rPr lang="en-US" sz="2200" dirty="0">
                <a:sym typeface="Wingdings" pitchFamily="2" charset="2"/>
              </a:rPr>
              <a:t>request for NOAA GIS Data</a:t>
            </a:r>
          </a:p>
        </p:txBody>
      </p:sp>
      <p:graphicFrame>
        <p:nvGraphicFramePr>
          <p:cNvPr id="2" name="Object 1"/>
          <p:cNvGraphicFramePr>
            <a:graphicFrameLocks noChangeAspect="1"/>
          </p:cNvGraphicFramePr>
          <p:nvPr>
            <p:extLst>
              <p:ext uri="{D42A27DB-BD31-4B8C-83A1-F6EECF244321}">
                <p14:modId xmlns:p14="http://schemas.microsoft.com/office/powerpoint/2010/main" val="3947095850"/>
              </p:ext>
            </p:extLst>
          </p:nvPr>
        </p:nvGraphicFramePr>
        <p:xfrm>
          <a:off x="2379945" y="1903724"/>
          <a:ext cx="3740847" cy="4841541"/>
        </p:xfrm>
        <a:graphic>
          <a:graphicData uri="http://schemas.openxmlformats.org/presentationml/2006/ole">
            <mc:AlternateContent xmlns:mc="http://schemas.openxmlformats.org/markup-compatibility/2006">
              <mc:Choice xmlns:v="urn:schemas-microsoft-com:vml" Requires="v">
                <p:oleObj spid="_x0000_s2210" name="Acrobat Document" r:id="rId7" imgW="5829199" imgH="7543800" progId="AcroExch.Document.7">
                  <p:embed/>
                </p:oleObj>
              </mc:Choice>
              <mc:Fallback>
                <p:oleObj name="Acrobat Document" r:id="rId7" imgW="5829199" imgH="7543800" progId="AcroExch.Document.7">
                  <p:embed/>
                  <p:pic>
                    <p:nvPicPr>
                      <p:cNvPr id="0" name=""/>
                      <p:cNvPicPr/>
                      <p:nvPr/>
                    </p:nvPicPr>
                    <p:blipFill>
                      <a:blip r:embed="rId8"/>
                      <a:stretch>
                        <a:fillRect/>
                      </a:stretch>
                    </p:blipFill>
                    <p:spPr>
                      <a:xfrm>
                        <a:off x="2379945" y="1903724"/>
                        <a:ext cx="3740847" cy="4841541"/>
                      </a:xfrm>
                      <a:prstGeom prst="rect">
                        <a:avLst/>
                      </a:prstGeom>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2"/>
            </p:custDataLst>
          </p:nvPr>
        </p:nvSpPr>
        <p:spPr/>
        <p:txBody>
          <a:bodyPr/>
          <a:lstStyle/>
          <a:p>
            <a:pPr>
              <a:defRPr/>
            </a:pPr>
            <a:r>
              <a:rPr lang="en-US" dirty="0" smtClean="0"/>
              <a:t>Field Reports</a:t>
            </a:r>
          </a:p>
        </p:txBody>
      </p:sp>
      <p:sp>
        <p:nvSpPr>
          <p:cNvPr id="11267" name="Content Placeholder 2"/>
          <p:cNvSpPr>
            <a:spLocks noGrp="1"/>
          </p:cNvSpPr>
          <p:nvPr>
            <p:ph idx="1"/>
            <p:custDataLst>
              <p:tags r:id="rId3"/>
            </p:custDataLst>
          </p:nvPr>
        </p:nvSpPr>
        <p:spPr>
          <a:xfrm>
            <a:off x="685800" y="1490663"/>
            <a:ext cx="8458200" cy="4114800"/>
          </a:xfrm>
        </p:spPr>
        <p:txBody>
          <a:bodyPr/>
          <a:lstStyle/>
          <a:p>
            <a:pPr marL="342900" lvl="2" indent="-342900">
              <a:buClr>
                <a:schemeClr val="bg1"/>
              </a:buClr>
              <a:buFont typeface="Wingdings" pitchFamily="2" charset="2"/>
              <a:buChar char="Ø"/>
              <a:defRPr/>
            </a:pPr>
            <a:r>
              <a:rPr lang="en-US" sz="2400" dirty="0">
                <a:ea typeface="+mn-ea"/>
                <a:cs typeface="+mn-cs"/>
                <a:sym typeface="Wingdings" pitchFamily="2" charset="2"/>
              </a:rPr>
              <a:t>Comments &amp; Quotes</a:t>
            </a:r>
          </a:p>
          <a:p>
            <a:pPr lvl="1">
              <a:buClr>
                <a:schemeClr val="bg1"/>
              </a:buClr>
              <a:buFont typeface="Wingdings" pitchFamily="2" charset="2"/>
              <a:buChar char="Ø"/>
              <a:defRPr/>
            </a:pPr>
            <a:r>
              <a:rPr lang="en-US" sz="1800" dirty="0"/>
              <a:t>During a visit to the Birmingham WFO on Saturday, April 30, both NOAA Administrator Jane Dr. </a:t>
            </a:r>
            <a:r>
              <a:rPr lang="en-US" sz="1800" dirty="0" err="1"/>
              <a:t>Lubchenco</a:t>
            </a:r>
            <a:r>
              <a:rPr lang="en-US" sz="1800" dirty="0"/>
              <a:t> and U.S. Representative </a:t>
            </a:r>
            <a:r>
              <a:rPr lang="en-US" sz="1800" dirty="0" err="1"/>
              <a:t>Bachus</a:t>
            </a:r>
            <a:r>
              <a:rPr lang="en-US" sz="1800" dirty="0"/>
              <a:t> were impressed by a demonstration of the DAT </a:t>
            </a:r>
            <a:r>
              <a:rPr lang="en-US" sz="1800" dirty="0" smtClean="0"/>
              <a:t>prototype</a:t>
            </a:r>
          </a:p>
          <a:p>
            <a:pPr lvl="1">
              <a:buClr>
                <a:schemeClr val="bg1"/>
              </a:buClr>
              <a:buFont typeface="Wingdings" pitchFamily="2" charset="2"/>
              <a:buChar char="Ø"/>
              <a:defRPr/>
            </a:pPr>
            <a:r>
              <a:rPr lang="en-US" sz="1800" dirty="0" smtClean="0"/>
              <a:t>Experienced SRH </a:t>
            </a:r>
            <a:r>
              <a:rPr lang="en-US" sz="1800" dirty="0"/>
              <a:t>damage assessor used application and spent 4-5 hours doing what normally would have taken 3-4 days to accomplish</a:t>
            </a:r>
          </a:p>
          <a:p>
            <a:pPr lvl="1">
              <a:buClr>
                <a:schemeClr val="bg1"/>
              </a:buClr>
              <a:buFont typeface="Wingdings" pitchFamily="2" charset="2"/>
              <a:buChar char="Ø"/>
              <a:defRPr/>
            </a:pPr>
            <a:r>
              <a:rPr lang="en-US" sz="1800" dirty="0"/>
              <a:t>Damage area surveyed as the assessor walked through the impact area. The tornado path was updated at the WFO </a:t>
            </a:r>
            <a:r>
              <a:rPr lang="en-US" sz="1800" dirty="0" smtClean="0"/>
              <a:t>as the assessor walked the impact area</a:t>
            </a:r>
            <a:endParaRPr lang="en-US" sz="1800" dirty="0"/>
          </a:p>
          <a:p>
            <a:pPr lvl="1">
              <a:buClr>
                <a:schemeClr val="bg1"/>
              </a:buClr>
              <a:buFont typeface="Wingdings" pitchFamily="2" charset="2"/>
              <a:buChar char="Ø"/>
              <a:defRPr/>
            </a:pPr>
            <a:r>
              <a:rPr lang="en-US" sz="1800" dirty="0"/>
              <a:t>Quote from the GIS focal point for the City of Lancaster TX:  "At the risk of sounding like a total GIS dork, this is awesome!!!  Thank you so much for sharing your data &amp; expertise." </a:t>
            </a:r>
          </a:p>
          <a:p>
            <a:pPr lvl="1">
              <a:buClr>
                <a:schemeClr val="bg1"/>
              </a:buClr>
              <a:buFont typeface="Wingdings" pitchFamily="2" charset="2"/>
              <a:buChar char="Ø"/>
              <a:defRPr/>
            </a:pPr>
            <a:r>
              <a:rPr lang="en-US" sz="1800" dirty="0"/>
              <a:t>Mass media outlets had access to the data within hours rather than days</a:t>
            </a:r>
            <a:endParaRPr lang="en-US" sz="1800" dirty="0">
              <a:sym typeface="Wingdings" pitchFamily="2" charset="2"/>
            </a:endParaRPr>
          </a:p>
          <a:p>
            <a:pPr marL="0" indent="0">
              <a:buFontTx/>
              <a:buNone/>
              <a:defRPr/>
            </a:pPr>
            <a:endParaRPr lang="en-US" sz="2400" dirty="0" smtClean="0">
              <a:solidFill>
                <a:srgbClr val="6699FF"/>
              </a:solidFill>
              <a:sym typeface="Wingdings" pitchFamily="2" charset="2"/>
            </a:endParaRPr>
          </a:p>
        </p:txBody>
      </p:sp>
    </p:spTree>
    <p:custDataLst>
      <p:tags r:id="rId1"/>
    </p:custDataLst>
    <p:extLst>
      <p:ext uri="{BB962C8B-B14F-4D97-AF65-F5344CB8AC3E}">
        <p14:creationId xmlns:p14="http://schemas.microsoft.com/office/powerpoint/2010/main" val="248335899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2"/>
            </p:custDataLst>
          </p:nvPr>
        </p:nvSpPr>
        <p:spPr/>
        <p:txBody>
          <a:bodyPr/>
          <a:lstStyle/>
          <a:p>
            <a:pPr>
              <a:defRPr/>
            </a:pPr>
            <a:r>
              <a:rPr lang="en-US" dirty="0" smtClean="0"/>
              <a:t>Field Reports</a:t>
            </a:r>
          </a:p>
        </p:txBody>
      </p:sp>
      <p:sp>
        <p:nvSpPr>
          <p:cNvPr id="19459" name="Content Placeholder 2"/>
          <p:cNvSpPr>
            <a:spLocks noGrp="1"/>
          </p:cNvSpPr>
          <p:nvPr>
            <p:ph idx="1"/>
            <p:custDataLst>
              <p:tags r:id="rId3"/>
            </p:custDataLst>
          </p:nvPr>
        </p:nvSpPr>
        <p:spPr>
          <a:xfrm>
            <a:off x="685800" y="1490663"/>
            <a:ext cx="8458200" cy="4114800"/>
          </a:xfrm>
        </p:spPr>
        <p:txBody>
          <a:bodyPr/>
          <a:lstStyle/>
          <a:p>
            <a:pPr marL="342900" lvl="2" indent="-342900">
              <a:buClr>
                <a:schemeClr val="bg1"/>
              </a:buClr>
              <a:buFont typeface="Wingdings" pitchFamily="2" charset="2"/>
              <a:buChar char="Ø"/>
              <a:defRPr/>
            </a:pPr>
            <a:r>
              <a:rPr lang="en-US" sz="2400" dirty="0">
                <a:ea typeface="+mn-ea"/>
                <a:cs typeface="+mn-cs"/>
                <a:sym typeface="Wingdings" pitchFamily="2" charset="2"/>
              </a:rPr>
              <a:t>Comments &amp; Quotes</a:t>
            </a:r>
          </a:p>
          <a:p>
            <a:pPr lvl="1">
              <a:buClr>
                <a:schemeClr val="bg1"/>
              </a:buClr>
              <a:buFont typeface="Wingdings" pitchFamily="2" charset="2"/>
              <a:buChar char="Ø"/>
              <a:defRPr/>
            </a:pPr>
            <a:r>
              <a:rPr lang="en-US" sz="1800" dirty="0"/>
              <a:t>Quotes from DAT Users include: "With any luck, this tool will become the standard" from Jim </a:t>
            </a:r>
            <a:r>
              <a:rPr lang="en-US" sz="1800" dirty="0" err="1"/>
              <a:t>LaDue</a:t>
            </a:r>
            <a:r>
              <a:rPr lang="en-US" sz="1800" dirty="0"/>
              <a:t> (OCWWS WDTB) and "We need this tool yesterday" from Jim </a:t>
            </a:r>
            <a:r>
              <a:rPr lang="en-US" sz="1800" dirty="0" err="1"/>
              <a:t>Stefkovich</a:t>
            </a:r>
            <a:r>
              <a:rPr lang="en-US" sz="1800" dirty="0"/>
              <a:t> (WFO BHM MIC)"</a:t>
            </a:r>
          </a:p>
          <a:p>
            <a:pPr lvl="1">
              <a:buClr>
                <a:schemeClr val="bg1"/>
              </a:buClr>
              <a:buFont typeface="Wingdings" pitchFamily="2" charset="2"/>
              <a:buChar char="Ø"/>
              <a:defRPr/>
            </a:pPr>
            <a:r>
              <a:rPr lang="en-US" sz="1800" dirty="0" smtClean="0"/>
              <a:t>Greg </a:t>
            </a:r>
            <a:r>
              <a:rPr lang="en-US" sz="1800" dirty="0" err="1"/>
              <a:t>Carbin</a:t>
            </a:r>
            <a:r>
              <a:rPr lang="en-US" sz="1800" dirty="0"/>
              <a:t> – SPC: </a:t>
            </a:r>
            <a:r>
              <a:rPr lang="en-US" sz="1800" dirty="0" smtClean="0"/>
              <a:t> Following the March 2, 2012 Kentucky tornado event - “We </a:t>
            </a:r>
            <a:r>
              <a:rPr lang="en-US" sz="1800" dirty="0"/>
              <a:t>do not have </a:t>
            </a:r>
            <a:r>
              <a:rPr lang="en-US" sz="1800" dirty="0" err="1"/>
              <a:t>shapefiles</a:t>
            </a:r>
            <a:r>
              <a:rPr lang="en-US" sz="1800" dirty="0"/>
              <a:t> of the tracks. Part of the problem resides with the way the offices are providing survey </a:t>
            </a:r>
            <a:r>
              <a:rPr lang="en-US" sz="1800" dirty="0" smtClean="0"/>
              <a:t>information” </a:t>
            </a:r>
          </a:p>
          <a:p>
            <a:pPr lvl="1">
              <a:buClr>
                <a:schemeClr val="bg1"/>
              </a:buClr>
              <a:buFont typeface="Wingdings" pitchFamily="2" charset="2"/>
              <a:buChar char="Ø"/>
              <a:defRPr/>
            </a:pPr>
            <a:r>
              <a:rPr lang="en-US" sz="1800" dirty="0" smtClean="0"/>
              <a:t>“If anything, this most recent event is more difficult to track because it covers three NWS Regions with somewhat disparate ways of compiling and disseminating the track, damage, and fatality information”</a:t>
            </a:r>
          </a:p>
          <a:p>
            <a:pPr lvl="1">
              <a:buClr>
                <a:schemeClr val="bg1"/>
              </a:buClr>
              <a:buFont typeface="Wingdings" pitchFamily="2" charset="2"/>
              <a:buChar char="Ø"/>
              <a:defRPr/>
            </a:pPr>
            <a:r>
              <a:rPr lang="en-US" sz="1800" dirty="0" smtClean="0"/>
              <a:t>“Until </a:t>
            </a:r>
            <a:r>
              <a:rPr lang="en-US" sz="1800" dirty="0"/>
              <a:t>the regions and WFOs use a common format in providing the geographic information, we may have to wait for the Storm Data deadline (60 days after the end of the month) to acquire this data and then have it made into a </a:t>
            </a:r>
            <a:r>
              <a:rPr lang="en-US" sz="1800" dirty="0" err="1" smtClean="0"/>
              <a:t>shapefile</a:t>
            </a:r>
            <a:r>
              <a:rPr lang="en-US" sz="1800" dirty="0" smtClean="0"/>
              <a:t>” </a:t>
            </a:r>
            <a:endParaRPr lang="en-US" sz="1800" dirty="0"/>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custDataLst>
              <p:tags r:id="rId2"/>
            </p:custDataLst>
          </p:nvPr>
        </p:nvSpPr>
        <p:spPr/>
        <p:txBody>
          <a:bodyPr/>
          <a:lstStyle/>
          <a:p>
            <a:pPr>
              <a:defRPr/>
            </a:pPr>
            <a:r>
              <a:rPr lang="en-US" dirty="0" smtClean="0"/>
              <a:t>DAT DATA</a:t>
            </a:r>
          </a:p>
        </p:txBody>
      </p:sp>
      <p:sp>
        <p:nvSpPr>
          <p:cNvPr id="20483" name="Content Placeholder 2"/>
          <p:cNvSpPr>
            <a:spLocks noGrp="1"/>
          </p:cNvSpPr>
          <p:nvPr>
            <p:ph idx="1"/>
            <p:custDataLst>
              <p:tags r:id="rId3"/>
            </p:custDataLst>
          </p:nvPr>
        </p:nvSpPr>
        <p:spPr>
          <a:xfrm>
            <a:off x="685800" y="1490663"/>
            <a:ext cx="8458200" cy="4114800"/>
          </a:xfrm>
        </p:spPr>
        <p:txBody>
          <a:bodyPr/>
          <a:lstStyle/>
          <a:p>
            <a:pPr marL="342900" lvl="2" indent="-342900">
              <a:buClr>
                <a:schemeClr val="bg1"/>
              </a:buClr>
              <a:buFont typeface="Wingdings" pitchFamily="2" charset="2"/>
              <a:buChar char="Ø"/>
              <a:defRPr/>
            </a:pPr>
            <a:r>
              <a:rPr lang="en-US" sz="2400" dirty="0">
                <a:ea typeface="+mn-ea"/>
                <a:cs typeface="+mn-cs"/>
                <a:sym typeface="Wingdings" pitchFamily="2" charset="2"/>
              </a:rPr>
              <a:t>March 2nd Tornado report</a:t>
            </a:r>
          </a:p>
          <a:p>
            <a:pPr>
              <a:defRPr/>
            </a:pPr>
            <a:endParaRPr lang="en-US" sz="2400" dirty="0" smtClean="0">
              <a:solidFill>
                <a:srgbClr val="FF0000"/>
              </a:solidFill>
              <a:sym typeface="Wingdings" pitchFamily="2" charset="2"/>
            </a:endParaRPr>
          </a:p>
        </p:txBody>
      </p:sp>
      <p:pic>
        <p:nvPicPr>
          <p:cNvPr id="55299" name="Picture 2" descr="2012-Preliminary-Fatalities"/>
          <p:cNvPicPr>
            <a:picLocks noChangeAspect="1" noChangeArrowheads="1"/>
          </p:cNvPicPr>
          <p:nvPr/>
        </p:nvPicPr>
        <p:blipFill>
          <a:blip r:embed="rId6"/>
          <a:srcRect/>
          <a:stretch>
            <a:fillRect/>
          </a:stretch>
        </p:blipFill>
        <p:spPr bwMode="auto">
          <a:xfrm>
            <a:off x="1716088" y="2128838"/>
            <a:ext cx="5486400" cy="41148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a:xfrm>
            <a:off x="673274" y="1693101"/>
            <a:ext cx="7772400" cy="4114800"/>
          </a:xfrm>
        </p:spPr>
        <p:txBody>
          <a:bodyPr/>
          <a:lstStyle/>
          <a:p>
            <a:pPr marL="0" indent="0">
              <a:buClr>
                <a:srgbClr val="6699FF"/>
              </a:buClr>
              <a:buNone/>
            </a:pPr>
            <a:r>
              <a:rPr lang="en-US" sz="2400" dirty="0"/>
              <a:t>Project </a:t>
            </a:r>
            <a:r>
              <a:rPr lang="en-US" sz="2400" dirty="0" smtClean="0"/>
              <a:t>Origin</a:t>
            </a:r>
          </a:p>
          <a:p>
            <a:pPr>
              <a:buClr>
                <a:schemeClr val="bg1"/>
              </a:buClr>
              <a:buFont typeface="Wingdings" pitchFamily="2" charset="2"/>
              <a:buChar char="Ø"/>
            </a:pPr>
            <a:r>
              <a:rPr lang="en-US" sz="1800" dirty="0" smtClean="0"/>
              <a:t>2005 Storm Damage Survey on GPS device</a:t>
            </a:r>
          </a:p>
          <a:p>
            <a:pPr>
              <a:buClr>
                <a:schemeClr val="bg1"/>
              </a:buClr>
              <a:buFont typeface="Wingdings" pitchFamily="2" charset="2"/>
              <a:buChar char="Ø"/>
            </a:pPr>
            <a:r>
              <a:rPr lang="en-US" sz="1800" dirty="0" smtClean="0"/>
              <a:t>2009 Project enters OSIP (SON – PP)</a:t>
            </a:r>
            <a:endParaRPr lang="en-US" sz="1800" dirty="0"/>
          </a:p>
          <a:p>
            <a:pPr>
              <a:buClr>
                <a:schemeClr val="bg1"/>
              </a:buClr>
              <a:buFont typeface="Wingdings" pitchFamily="2" charset="2"/>
              <a:buChar char="Ø"/>
            </a:pPr>
            <a:r>
              <a:rPr lang="en-US" sz="1800" dirty="0" smtClean="0"/>
              <a:t>2011 IWT formed to transition project</a:t>
            </a:r>
          </a:p>
          <a:p>
            <a:pPr marL="400050" lvl="1" indent="-400050">
              <a:buClr>
                <a:srgbClr val="6699FF"/>
              </a:buClr>
              <a:buNone/>
              <a:defRPr/>
            </a:pPr>
            <a:r>
              <a:rPr lang="en-US" dirty="0" smtClean="0">
                <a:ea typeface="+mn-ea"/>
                <a:cs typeface="+mn-cs"/>
              </a:rPr>
              <a:t>Goals </a:t>
            </a:r>
            <a:endParaRPr lang="en-US" dirty="0">
              <a:ea typeface="+mn-ea"/>
              <a:cs typeface="+mn-cs"/>
            </a:endParaRPr>
          </a:p>
          <a:p>
            <a:pPr marL="400050" lvl="1" indent="-400050">
              <a:buClr>
                <a:schemeClr val="bg1"/>
              </a:buClr>
              <a:buFont typeface="Wingdings" pitchFamily="2" charset="2"/>
              <a:buChar char="Ø"/>
              <a:defRPr/>
            </a:pPr>
            <a:r>
              <a:rPr lang="en-US" sz="1800" dirty="0" smtClean="0"/>
              <a:t>Reduce </a:t>
            </a:r>
            <a:r>
              <a:rPr lang="en-US" sz="1800" dirty="0"/>
              <a:t>preparation time for site </a:t>
            </a:r>
            <a:r>
              <a:rPr lang="en-US" sz="1800" dirty="0" smtClean="0"/>
              <a:t>deployment</a:t>
            </a:r>
          </a:p>
          <a:p>
            <a:pPr marL="400050" lvl="1" indent="-400050">
              <a:buClr>
                <a:schemeClr val="bg1"/>
              </a:buClr>
              <a:buFont typeface="Wingdings" pitchFamily="2" charset="2"/>
              <a:buChar char="Ø"/>
              <a:defRPr/>
            </a:pPr>
            <a:r>
              <a:rPr lang="en-US" sz="1800" dirty="0" smtClean="0"/>
              <a:t>Reduce </a:t>
            </a:r>
            <a:r>
              <a:rPr lang="en-US" sz="1800" dirty="0"/>
              <a:t>perishable damage data collection </a:t>
            </a:r>
            <a:r>
              <a:rPr lang="en-US" sz="1800" dirty="0" smtClean="0"/>
              <a:t>time</a:t>
            </a:r>
          </a:p>
          <a:p>
            <a:pPr marL="400050" lvl="1" indent="-400050">
              <a:buClr>
                <a:schemeClr val="bg1"/>
              </a:buClr>
              <a:buFont typeface="Wingdings" pitchFamily="2" charset="2"/>
              <a:buChar char="Ø"/>
              <a:defRPr/>
            </a:pPr>
            <a:r>
              <a:rPr lang="en-US" sz="1800" dirty="0" smtClean="0"/>
              <a:t>Improve </a:t>
            </a:r>
            <a:r>
              <a:rPr lang="en-US" sz="1800" dirty="0"/>
              <a:t>damage survey data collection </a:t>
            </a:r>
            <a:r>
              <a:rPr lang="en-US" sz="1800" dirty="0" smtClean="0"/>
              <a:t>consistency</a:t>
            </a:r>
          </a:p>
          <a:p>
            <a:pPr marL="400050" lvl="1" indent="-400050">
              <a:buClr>
                <a:schemeClr val="bg1"/>
              </a:buClr>
              <a:buFont typeface="Wingdings" pitchFamily="2" charset="2"/>
              <a:buChar char="Ø"/>
              <a:defRPr/>
            </a:pPr>
            <a:r>
              <a:rPr lang="en-US" sz="1800" dirty="0" smtClean="0"/>
              <a:t>Improve </a:t>
            </a:r>
            <a:r>
              <a:rPr lang="en-US" sz="1800" dirty="0"/>
              <a:t>delivery of geospatially-accurate data to core partners and the public</a:t>
            </a:r>
          </a:p>
          <a:p>
            <a:pPr marL="171450" lvl="0" indent="-171450">
              <a:buFontTx/>
              <a:buChar char="-"/>
            </a:pPr>
            <a:endParaRPr lang="en-US" dirty="0"/>
          </a:p>
          <a:p>
            <a:endParaRPr lang="en-US" dirty="0"/>
          </a:p>
        </p:txBody>
      </p:sp>
      <p:pic>
        <p:nvPicPr>
          <p:cNvPr id="5" name="Picture 4" descr="freeance_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476" y="1478070"/>
            <a:ext cx="2016691" cy="3181611"/>
          </a:xfrm>
          <a:prstGeom prst="rect">
            <a:avLst/>
          </a:prstGeom>
          <a:noFill/>
          <a:ln>
            <a:noFill/>
          </a:ln>
        </p:spPr>
      </p:pic>
    </p:spTree>
    <p:extLst>
      <p:ext uri="{BB962C8B-B14F-4D97-AF65-F5344CB8AC3E}">
        <p14:creationId xmlns:p14="http://schemas.microsoft.com/office/powerpoint/2010/main" val="13168490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custDataLst>
              <p:tags r:id="rId2"/>
            </p:custDataLst>
          </p:nvPr>
        </p:nvSpPr>
        <p:spPr>
          <a:xfrm>
            <a:off x="585788" y="190500"/>
            <a:ext cx="7772400" cy="1143000"/>
          </a:xfrm>
        </p:spPr>
        <p:txBody>
          <a:bodyPr/>
          <a:lstStyle/>
          <a:p>
            <a:pPr>
              <a:defRPr/>
            </a:pPr>
            <a:r>
              <a:rPr lang="en-US" smtClean="0"/>
              <a:t>PDA Interface</a:t>
            </a:r>
          </a:p>
        </p:txBody>
      </p:sp>
      <p:pic>
        <p:nvPicPr>
          <p:cNvPr id="57346" name="Picture 2"/>
          <p:cNvPicPr>
            <a:picLocks noChangeAspect="1" noChangeArrowheads="1"/>
          </p:cNvPicPr>
          <p:nvPr/>
        </p:nvPicPr>
        <p:blipFill>
          <a:blip r:embed="rId5"/>
          <a:srcRect/>
          <a:stretch>
            <a:fillRect/>
          </a:stretch>
        </p:blipFill>
        <p:spPr bwMode="auto">
          <a:xfrm>
            <a:off x="4875213" y="3930650"/>
            <a:ext cx="3284537" cy="2155825"/>
          </a:xfrm>
          <a:prstGeom prst="rect">
            <a:avLst/>
          </a:prstGeom>
          <a:noFill/>
          <a:ln w="9525">
            <a:noFill/>
            <a:miter lim="800000"/>
            <a:headEnd/>
            <a:tailEnd/>
          </a:ln>
        </p:spPr>
      </p:pic>
      <p:pic>
        <p:nvPicPr>
          <p:cNvPr id="22532" name="Content Placeholder 5" descr="freeance_1"/>
          <p:cNvPicPr>
            <a:picLocks noGrp="1"/>
          </p:cNvPicPr>
          <p:nvPr>
            <p:ph idx="1"/>
          </p:nvPr>
        </p:nvPicPr>
        <p:blipFill>
          <a:blip r:embed="rId6"/>
          <a:srcRect/>
          <a:stretch>
            <a:fillRect/>
          </a:stretch>
        </p:blipFill>
        <p:spPr>
          <a:xfrm>
            <a:off x="4749800" y="1555750"/>
            <a:ext cx="1022350" cy="1882775"/>
          </a:xfrm>
        </p:spPr>
      </p:pic>
      <p:pic>
        <p:nvPicPr>
          <p:cNvPr id="57348" name="Picture 6" descr="freeance_2"/>
          <p:cNvPicPr>
            <a:picLocks noChangeAspect="1" noChangeArrowheads="1"/>
          </p:cNvPicPr>
          <p:nvPr/>
        </p:nvPicPr>
        <p:blipFill>
          <a:blip r:embed="rId7"/>
          <a:srcRect/>
          <a:stretch>
            <a:fillRect/>
          </a:stretch>
        </p:blipFill>
        <p:spPr bwMode="auto">
          <a:xfrm>
            <a:off x="6342063" y="1577975"/>
            <a:ext cx="995362" cy="1876425"/>
          </a:xfrm>
          <a:prstGeom prst="rect">
            <a:avLst/>
          </a:prstGeom>
          <a:noFill/>
          <a:ln w="9525">
            <a:noFill/>
            <a:miter lim="800000"/>
            <a:headEnd/>
            <a:tailEnd/>
          </a:ln>
        </p:spPr>
      </p:pic>
      <p:pic>
        <p:nvPicPr>
          <p:cNvPr id="57349" name="Picture 7" descr="EF_DI1_(SBO)"/>
          <p:cNvPicPr>
            <a:picLocks noChangeAspect="1" noChangeArrowheads="1"/>
          </p:cNvPicPr>
          <p:nvPr/>
        </p:nvPicPr>
        <p:blipFill>
          <a:blip r:embed="rId8"/>
          <a:srcRect/>
          <a:stretch>
            <a:fillRect/>
          </a:stretch>
        </p:blipFill>
        <p:spPr bwMode="auto">
          <a:xfrm>
            <a:off x="1055688" y="1768475"/>
            <a:ext cx="3074987" cy="4318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custDataLst>
              <p:tags r:id="rId2"/>
            </p:custDataLst>
          </p:nvPr>
        </p:nvSpPr>
        <p:spPr>
          <a:xfrm>
            <a:off x="585788" y="190500"/>
            <a:ext cx="7772400" cy="1143000"/>
          </a:xfrm>
        </p:spPr>
        <p:txBody>
          <a:bodyPr/>
          <a:lstStyle/>
          <a:p>
            <a:pPr>
              <a:defRPr/>
            </a:pPr>
            <a:r>
              <a:rPr lang="en-US" smtClean="0"/>
              <a:t>Laptop Interface</a:t>
            </a:r>
          </a:p>
        </p:txBody>
      </p:sp>
      <p:pic>
        <p:nvPicPr>
          <p:cNvPr id="59394" name="Picture 8"/>
          <p:cNvPicPr>
            <a:picLocks noChangeAspect="1" noChangeArrowheads="1"/>
          </p:cNvPicPr>
          <p:nvPr/>
        </p:nvPicPr>
        <p:blipFill>
          <a:blip r:embed="rId5"/>
          <a:srcRect/>
          <a:stretch>
            <a:fillRect/>
          </a:stretch>
        </p:blipFill>
        <p:spPr bwMode="auto">
          <a:xfrm>
            <a:off x="788988" y="1528763"/>
            <a:ext cx="7527925" cy="49847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custDataLst>
              <p:tags r:id="rId2"/>
            </p:custDataLst>
          </p:nvPr>
        </p:nvSpPr>
        <p:spPr>
          <a:xfrm>
            <a:off x="585788" y="190500"/>
            <a:ext cx="7772400" cy="1143000"/>
          </a:xfrm>
        </p:spPr>
        <p:txBody>
          <a:bodyPr/>
          <a:lstStyle/>
          <a:p>
            <a:pPr>
              <a:defRPr/>
            </a:pPr>
            <a:r>
              <a:rPr lang="en-US" smtClean="0"/>
              <a:t> Quality Control (QC) Interface</a:t>
            </a:r>
          </a:p>
        </p:txBody>
      </p:sp>
      <p:pic>
        <p:nvPicPr>
          <p:cNvPr id="61442" name="Picture 3" descr="web_interface"/>
          <p:cNvPicPr>
            <a:picLocks noChangeAspect="1" noChangeArrowheads="1"/>
          </p:cNvPicPr>
          <p:nvPr/>
        </p:nvPicPr>
        <p:blipFill>
          <a:blip r:embed="rId5"/>
          <a:srcRect/>
          <a:stretch>
            <a:fillRect/>
          </a:stretch>
        </p:blipFill>
        <p:spPr bwMode="auto">
          <a:xfrm>
            <a:off x="876300" y="1497013"/>
            <a:ext cx="7453313" cy="48418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Training	</a:t>
            </a:r>
            <a:endParaRPr lang="en-US" dirty="0"/>
          </a:p>
        </p:txBody>
      </p:sp>
      <p:sp>
        <p:nvSpPr>
          <p:cNvPr id="3" name="Content Placeholder 2"/>
          <p:cNvSpPr>
            <a:spLocks noGrp="1"/>
          </p:cNvSpPr>
          <p:nvPr>
            <p:ph idx="1"/>
          </p:nvPr>
        </p:nvSpPr>
        <p:spPr>
          <a:xfrm>
            <a:off x="673274" y="1455107"/>
            <a:ext cx="7772400" cy="4114800"/>
          </a:xfrm>
        </p:spPr>
        <p:txBody>
          <a:bodyPr/>
          <a:lstStyle/>
          <a:p>
            <a:pPr marL="0" lvl="2" indent="0">
              <a:buClr>
                <a:schemeClr val="bg1"/>
              </a:buClr>
              <a:buNone/>
              <a:defRPr/>
            </a:pPr>
            <a:r>
              <a:rPr lang="en-US" sz="2400" dirty="0">
                <a:ea typeface="+mn-ea"/>
                <a:cs typeface="+mn-cs"/>
              </a:rPr>
              <a:t>Web based training module </a:t>
            </a:r>
            <a:endParaRPr lang="en-US" sz="2400" dirty="0" smtClean="0">
              <a:ea typeface="+mn-ea"/>
              <a:cs typeface="+mn-cs"/>
            </a:endParaRPr>
          </a:p>
          <a:p>
            <a:pPr marL="800100" lvl="3" indent="-342900">
              <a:buClr>
                <a:schemeClr val="bg1"/>
              </a:buClr>
              <a:buFont typeface="Wingdings" pitchFamily="2" charset="2"/>
              <a:buChar char="Ø"/>
              <a:defRPr/>
            </a:pPr>
            <a:r>
              <a:rPr lang="en-US" sz="1800" dirty="0" smtClean="0"/>
              <a:t>4 </a:t>
            </a:r>
            <a:r>
              <a:rPr lang="en-US" sz="1800" dirty="0"/>
              <a:t>training sessions provided since Jan </a:t>
            </a:r>
            <a:r>
              <a:rPr lang="en-US" sz="1800" dirty="0" smtClean="0"/>
              <a:t>2011</a:t>
            </a:r>
            <a:endParaRPr lang="en-US" sz="1800" dirty="0"/>
          </a:p>
          <a:p>
            <a:pPr lvl="1">
              <a:buClr>
                <a:schemeClr val="bg1"/>
              </a:buClr>
              <a:buFont typeface="Wingdings" pitchFamily="2" charset="2"/>
              <a:buChar char="Ø"/>
              <a:defRPr/>
            </a:pPr>
            <a:r>
              <a:rPr lang="en-US" sz="1800" dirty="0"/>
              <a:t>20 or more WFOs from various regions attend each training session with attendance of  approximately 40-60 </a:t>
            </a:r>
            <a:r>
              <a:rPr lang="en-US" sz="1800" dirty="0" smtClean="0"/>
              <a:t>participants</a:t>
            </a:r>
            <a:endParaRPr lang="en-US" sz="1800" dirty="0"/>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2"/>
            </p:custDataLst>
          </p:nvPr>
        </p:nvSpPr>
        <p:spPr/>
        <p:txBody>
          <a:bodyPr/>
          <a:lstStyle/>
          <a:p>
            <a:pPr>
              <a:defRPr/>
            </a:pPr>
            <a:r>
              <a:rPr lang="en-US" dirty="0" smtClean="0"/>
              <a:t>Role in NOAA Enterprise</a:t>
            </a:r>
          </a:p>
        </p:txBody>
      </p:sp>
      <p:sp>
        <p:nvSpPr>
          <p:cNvPr id="4099" name="Content Placeholder 2"/>
          <p:cNvSpPr>
            <a:spLocks noGrp="1"/>
          </p:cNvSpPr>
          <p:nvPr>
            <p:ph idx="1"/>
            <p:custDataLst>
              <p:tags r:id="rId3"/>
            </p:custDataLst>
          </p:nvPr>
        </p:nvSpPr>
        <p:spPr>
          <a:xfrm>
            <a:off x="685800" y="1452563"/>
            <a:ext cx="8458200" cy="4114800"/>
          </a:xfrm>
        </p:spPr>
        <p:txBody>
          <a:bodyPr/>
          <a:lstStyle/>
          <a:p>
            <a:pPr marL="0" indent="0">
              <a:buFontTx/>
              <a:buNone/>
              <a:defRPr/>
            </a:pPr>
            <a:endParaRPr lang="en-US" sz="1800" dirty="0" smtClean="0">
              <a:sym typeface="Wingdings" pitchFamily="2" charset="2"/>
            </a:endParaRPr>
          </a:p>
          <a:p>
            <a:pPr marL="457200" lvl="1" indent="0">
              <a:buFontTx/>
              <a:buNone/>
              <a:defRPr/>
            </a:pPr>
            <a:endParaRPr lang="en-US" sz="1400" dirty="0" smtClean="0">
              <a:sym typeface="Wingdings" pitchFamily="2" charset="2"/>
            </a:endParaRPr>
          </a:p>
          <a:p>
            <a:pPr lvl="1">
              <a:buFontTx/>
              <a:buNone/>
              <a:defRPr/>
            </a:pPr>
            <a:endParaRPr lang="en-US" sz="2000" dirty="0" smtClean="0">
              <a:solidFill>
                <a:srgbClr val="FF0000"/>
              </a:solidFill>
            </a:endParaRPr>
          </a:p>
          <a:p>
            <a:pPr marL="0" indent="0" eaLnBrk="1" hangingPunct="1">
              <a:spcAft>
                <a:spcPts val="600"/>
              </a:spcAft>
              <a:defRPr/>
            </a:pPr>
            <a:endParaRPr lang="en-US" sz="2400" dirty="0" smtClean="0">
              <a:solidFill>
                <a:srgbClr val="FF0000"/>
              </a:solidFill>
            </a:endParaRPr>
          </a:p>
          <a:p>
            <a:pPr lvl="1">
              <a:defRPr/>
            </a:pPr>
            <a:endParaRPr lang="en-US" sz="2000" dirty="0" smtClean="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677" y="1252604"/>
            <a:ext cx="8329808" cy="515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custDataLst>
              <p:tags r:id="rId2"/>
            </p:custDataLst>
          </p:nvPr>
        </p:nvSpPr>
        <p:spPr/>
        <p:txBody>
          <a:bodyPr/>
          <a:lstStyle/>
          <a:p>
            <a:pPr>
              <a:defRPr/>
            </a:pPr>
            <a:r>
              <a:rPr lang="en-US" dirty="0" smtClean="0"/>
              <a:t>DAT contributes to a</a:t>
            </a:r>
            <a:br>
              <a:rPr lang="en-US" dirty="0" smtClean="0"/>
            </a:br>
            <a:r>
              <a:rPr lang="en-US" dirty="0" smtClean="0"/>
              <a:t> Weather Ready Nation</a:t>
            </a:r>
          </a:p>
        </p:txBody>
      </p:sp>
      <p:sp>
        <p:nvSpPr>
          <p:cNvPr id="6147" name="Content Placeholder 2"/>
          <p:cNvSpPr>
            <a:spLocks noGrp="1"/>
          </p:cNvSpPr>
          <p:nvPr>
            <p:ph idx="1"/>
            <p:custDataLst>
              <p:tags r:id="rId3"/>
            </p:custDataLst>
          </p:nvPr>
        </p:nvSpPr>
        <p:spPr>
          <a:xfrm>
            <a:off x="660749" y="1453607"/>
            <a:ext cx="8458200" cy="4114800"/>
          </a:xfrm>
        </p:spPr>
        <p:txBody>
          <a:bodyPr/>
          <a:lstStyle/>
          <a:p>
            <a:pPr marL="0" indent="0">
              <a:buClr>
                <a:srgbClr val="6699FF"/>
              </a:buClr>
              <a:buNone/>
              <a:defRPr/>
            </a:pPr>
            <a:r>
              <a:rPr lang="en-US" sz="2400" dirty="0" smtClean="0">
                <a:sym typeface="Wingdings" pitchFamily="2" charset="2"/>
              </a:rPr>
              <a:t>Enhancing </a:t>
            </a:r>
            <a:r>
              <a:rPr lang="en-US" sz="2400" dirty="0">
                <a:sym typeface="Wingdings" pitchFamily="2" charset="2"/>
              </a:rPr>
              <a:t>IDSS:  Partners want to know what we </a:t>
            </a:r>
            <a:r>
              <a:rPr lang="en-US" sz="2400" dirty="0" smtClean="0">
                <a:sym typeface="Wingdings" pitchFamily="2" charset="2"/>
              </a:rPr>
              <a:t>know</a:t>
            </a:r>
          </a:p>
          <a:p>
            <a:pPr lvl="1">
              <a:buClr>
                <a:schemeClr val="bg1"/>
              </a:buClr>
              <a:buFont typeface="Wingdings" pitchFamily="2" charset="2"/>
              <a:buChar char="Ø"/>
              <a:defRPr/>
            </a:pPr>
            <a:r>
              <a:rPr lang="en-US" sz="1800" dirty="0"/>
              <a:t>Combining DAT collected and quality controlled data with other NWS storm data results in comprehensive situational awareness</a:t>
            </a:r>
          </a:p>
          <a:p>
            <a:pPr lvl="1">
              <a:buClr>
                <a:schemeClr val="bg1"/>
              </a:buClr>
              <a:buFont typeface="Wingdings" pitchFamily="2" charset="2"/>
              <a:buChar char="Ø"/>
              <a:defRPr/>
            </a:pPr>
            <a:r>
              <a:rPr lang="en-US" sz="1800" dirty="0">
                <a:sym typeface="Wingdings" pitchFamily="2" charset="2"/>
              </a:rPr>
              <a:t>Help to better prepare our communities for extraordinary events</a:t>
            </a:r>
          </a:p>
          <a:p>
            <a:pPr lvl="1">
              <a:buClr>
                <a:schemeClr val="bg1"/>
              </a:buClr>
              <a:buFont typeface="Wingdings" pitchFamily="2" charset="2"/>
              <a:buChar char="Ø"/>
              <a:defRPr/>
            </a:pPr>
            <a:r>
              <a:rPr lang="en-US" sz="1800" dirty="0">
                <a:sym typeface="Wingdings" pitchFamily="2" charset="2"/>
              </a:rPr>
              <a:t>Provides a time saving collaborative tool for pilot project Emergency Response Specialists</a:t>
            </a:r>
          </a:p>
          <a:p>
            <a:pPr marL="0" indent="0">
              <a:buClr>
                <a:srgbClr val="6699FF"/>
              </a:buClr>
              <a:buNone/>
              <a:defRPr/>
            </a:pPr>
            <a:r>
              <a:rPr lang="en-US" sz="2400" dirty="0" smtClean="0">
                <a:sym typeface="Wingdings" pitchFamily="2" charset="2"/>
              </a:rPr>
              <a:t>Next </a:t>
            </a:r>
            <a:r>
              <a:rPr lang="en-US" sz="2400" dirty="0">
                <a:sym typeface="Wingdings" pitchFamily="2" charset="2"/>
              </a:rPr>
              <a:t>Generation Dissemination Requirements</a:t>
            </a:r>
          </a:p>
          <a:p>
            <a:pPr lvl="1">
              <a:buClr>
                <a:schemeClr val="bg1"/>
              </a:buClr>
              <a:buFont typeface="Wingdings" pitchFamily="2" charset="2"/>
              <a:buChar char="Ø"/>
            </a:pPr>
            <a:r>
              <a:rPr lang="en-US" sz="1800" dirty="0"/>
              <a:t>Deploying DAT via the Cloud as an NWS wide IT tool is the realization of NWS delivering knowledge “anytime anywhere via a scalable, agile, and cost-effective infrastructure” </a:t>
            </a:r>
          </a:p>
          <a:p>
            <a:pPr lvl="1">
              <a:buClr>
                <a:schemeClr val="bg1"/>
              </a:buClr>
              <a:buFont typeface="Wingdings" pitchFamily="2" charset="2"/>
              <a:buChar char="Ø"/>
              <a:defRPr/>
            </a:pPr>
            <a:r>
              <a:rPr lang="en-US" sz="1800" i="0" dirty="0">
                <a:sym typeface="Wingdings" pitchFamily="2" charset="2"/>
              </a:rPr>
              <a:t>Technologically relevant  customer/partner support to deliver </a:t>
            </a:r>
            <a:r>
              <a:rPr lang="en-US" sz="1800" dirty="0">
                <a:sym typeface="Wingdings" pitchFamily="2" charset="2"/>
              </a:rPr>
              <a:t>cutting-edge science</a:t>
            </a:r>
          </a:p>
          <a:p>
            <a:pPr lvl="1">
              <a:buClr>
                <a:schemeClr val="bg1"/>
              </a:buClr>
              <a:buFont typeface="Wingdings" pitchFamily="2" charset="2"/>
              <a:buChar char="Ø"/>
              <a:defRPr/>
            </a:pPr>
            <a:endParaRPr lang="en-US" sz="1800" dirty="0">
              <a:sym typeface="Wingdings" pitchFamily="2" charset="2"/>
            </a:endParaRPr>
          </a:p>
          <a:p>
            <a:pPr marL="0" indent="0"/>
            <a:endParaRPr lang="en-US" sz="1800" dirty="0" smtClean="0">
              <a:solidFill>
                <a:srgbClr val="FF0000"/>
              </a:solidFill>
              <a:sym typeface="Wingdings" pitchFamily="2" charset="2"/>
            </a:endParaRP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custDataLst>
              <p:tags r:id="rId2"/>
            </p:custDataLst>
          </p:nvPr>
        </p:nvSpPr>
        <p:spPr/>
        <p:txBody>
          <a:bodyPr/>
          <a:lstStyle/>
          <a:p>
            <a:pPr>
              <a:defRPr/>
            </a:pPr>
            <a:r>
              <a:rPr lang="en-US" dirty="0" smtClean="0"/>
              <a:t>Field Testing</a:t>
            </a:r>
          </a:p>
        </p:txBody>
      </p:sp>
      <p:sp>
        <p:nvSpPr>
          <p:cNvPr id="5123" name="Content Placeholder 2"/>
          <p:cNvSpPr>
            <a:spLocks noGrp="1"/>
          </p:cNvSpPr>
          <p:nvPr>
            <p:ph idx="1"/>
            <p:custDataLst>
              <p:tags r:id="rId3"/>
            </p:custDataLst>
          </p:nvPr>
        </p:nvSpPr>
        <p:spPr>
          <a:xfrm>
            <a:off x="397701" y="1490663"/>
            <a:ext cx="8458200" cy="4114800"/>
          </a:xfrm>
        </p:spPr>
        <p:txBody>
          <a:bodyPr/>
          <a:lstStyle/>
          <a:p>
            <a:pPr marL="0" indent="0">
              <a:buClr>
                <a:srgbClr val="6699FF"/>
              </a:buClr>
              <a:buNone/>
              <a:defRPr/>
            </a:pPr>
            <a:r>
              <a:rPr lang="en-US" sz="2400" dirty="0" smtClean="0">
                <a:sym typeface="Wingdings" pitchFamily="2" charset="2"/>
              </a:rPr>
              <a:t>Over the course of the last 2 years, the following focal points have led the Beta testing of DAT at their WFOs</a:t>
            </a:r>
            <a:endParaRPr lang="en-US" sz="2400" dirty="0"/>
          </a:p>
        </p:txBody>
      </p:sp>
      <p:sp>
        <p:nvSpPr>
          <p:cNvPr id="6" name="TextBox 5"/>
          <p:cNvSpPr txBox="1"/>
          <p:nvPr/>
        </p:nvSpPr>
        <p:spPr>
          <a:xfrm>
            <a:off x="939452" y="2410021"/>
            <a:ext cx="2738763" cy="2862322"/>
          </a:xfrm>
          <a:prstGeom prst="rect">
            <a:avLst/>
          </a:prstGeom>
          <a:noFill/>
        </p:spPr>
        <p:txBody>
          <a:bodyPr wrap="none" rtlCol="0">
            <a:spAutoFit/>
          </a:bodyPr>
          <a:lstStyle/>
          <a:p>
            <a:r>
              <a:rPr lang="en-US" sz="1800" b="1" dirty="0">
                <a:solidFill>
                  <a:schemeClr val="bg1"/>
                </a:solidFill>
              </a:rPr>
              <a:t>GLD: David Floyd </a:t>
            </a:r>
          </a:p>
          <a:p>
            <a:r>
              <a:rPr lang="en-US" sz="1800" b="1" dirty="0">
                <a:solidFill>
                  <a:schemeClr val="bg1"/>
                </a:solidFill>
              </a:rPr>
              <a:t>LSX: Ron </a:t>
            </a:r>
            <a:r>
              <a:rPr lang="en-US" sz="1800" b="1" dirty="0" err="1">
                <a:solidFill>
                  <a:schemeClr val="bg1"/>
                </a:solidFill>
              </a:rPr>
              <a:t>Przybylinski</a:t>
            </a:r>
            <a:endParaRPr lang="en-US" sz="1800" b="1" dirty="0">
              <a:solidFill>
                <a:schemeClr val="bg1"/>
              </a:solidFill>
            </a:endParaRPr>
          </a:p>
          <a:p>
            <a:r>
              <a:rPr lang="en-US" sz="1800" b="1" dirty="0">
                <a:solidFill>
                  <a:schemeClr val="bg1"/>
                </a:solidFill>
              </a:rPr>
              <a:t>OAX: Jay </a:t>
            </a:r>
            <a:r>
              <a:rPr lang="en-US" sz="1800" b="1" dirty="0" err="1">
                <a:solidFill>
                  <a:schemeClr val="bg1"/>
                </a:solidFill>
              </a:rPr>
              <a:t>Laseman</a:t>
            </a:r>
            <a:r>
              <a:rPr lang="en-US" sz="1800" b="1" dirty="0">
                <a:solidFill>
                  <a:schemeClr val="bg1"/>
                </a:solidFill>
              </a:rPr>
              <a:t> </a:t>
            </a:r>
          </a:p>
          <a:p>
            <a:r>
              <a:rPr lang="en-US" sz="1800" b="1" dirty="0">
                <a:solidFill>
                  <a:schemeClr val="bg1"/>
                </a:solidFill>
              </a:rPr>
              <a:t>JKL: Buddy </a:t>
            </a:r>
            <a:r>
              <a:rPr lang="en-US" sz="1800" b="1" dirty="0" err="1">
                <a:solidFill>
                  <a:schemeClr val="bg1"/>
                </a:solidFill>
              </a:rPr>
              <a:t>Whorrall</a:t>
            </a:r>
            <a:r>
              <a:rPr lang="en-US" sz="1800" b="1" dirty="0">
                <a:solidFill>
                  <a:schemeClr val="bg1"/>
                </a:solidFill>
              </a:rPr>
              <a:t> </a:t>
            </a:r>
          </a:p>
          <a:p>
            <a:r>
              <a:rPr lang="en-US" sz="1800" b="1" dirty="0">
                <a:solidFill>
                  <a:schemeClr val="bg1"/>
                </a:solidFill>
              </a:rPr>
              <a:t>LOT: Stephen Rodriquez </a:t>
            </a:r>
          </a:p>
          <a:p>
            <a:r>
              <a:rPr lang="en-US" sz="1800" b="1" dirty="0">
                <a:solidFill>
                  <a:schemeClr val="bg1"/>
                </a:solidFill>
              </a:rPr>
              <a:t>FGF: Rick </a:t>
            </a:r>
            <a:r>
              <a:rPr lang="en-US" sz="1800" b="1" dirty="0" err="1">
                <a:solidFill>
                  <a:schemeClr val="bg1"/>
                </a:solidFill>
              </a:rPr>
              <a:t>Hozak</a:t>
            </a:r>
            <a:r>
              <a:rPr lang="en-US" sz="1800" b="1" dirty="0">
                <a:solidFill>
                  <a:schemeClr val="bg1"/>
                </a:solidFill>
              </a:rPr>
              <a:t> </a:t>
            </a:r>
          </a:p>
          <a:p>
            <a:r>
              <a:rPr lang="en-US" sz="1800" b="1" dirty="0">
                <a:solidFill>
                  <a:schemeClr val="bg1"/>
                </a:solidFill>
              </a:rPr>
              <a:t>GID: Michael Moritz </a:t>
            </a:r>
          </a:p>
          <a:p>
            <a:r>
              <a:rPr lang="en-US" sz="1800" b="1" dirty="0">
                <a:solidFill>
                  <a:schemeClr val="bg1"/>
                </a:solidFill>
              </a:rPr>
              <a:t>LBF: Teresa Keck </a:t>
            </a:r>
          </a:p>
          <a:p>
            <a:r>
              <a:rPr lang="en-US" sz="1800" b="1" dirty="0">
                <a:solidFill>
                  <a:schemeClr val="bg1"/>
                </a:solidFill>
              </a:rPr>
              <a:t>ILX: Darrin </a:t>
            </a:r>
            <a:r>
              <a:rPr lang="en-US" sz="1800" b="1" dirty="0" err="1">
                <a:solidFill>
                  <a:schemeClr val="bg1"/>
                </a:solidFill>
              </a:rPr>
              <a:t>Hansing</a:t>
            </a:r>
            <a:r>
              <a:rPr lang="en-US" sz="1800" b="1" dirty="0">
                <a:solidFill>
                  <a:schemeClr val="bg1"/>
                </a:solidFill>
              </a:rPr>
              <a:t> </a:t>
            </a:r>
          </a:p>
          <a:p>
            <a:r>
              <a:rPr lang="en-US" sz="1800" b="1" dirty="0">
                <a:solidFill>
                  <a:schemeClr val="bg1"/>
                </a:solidFill>
              </a:rPr>
              <a:t>ABR: David Hintz </a:t>
            </a:r>
          </a:p>
        </p:txBody>
      </p:sp>
      <p:sp>
        <p:nvSpPr>
          <p:cNvPr id="7" name="TextBox 6"/>
          <p:cNvSpPr txBox="1"/>
          <p:nvPr/>
        </p:nvSpPr>
        <p:spPr>
          <a:xfrm>
            <a:off x="3504321" y="2409307"/>
            <a:ext cx="2591415" cy="3139321"/>
          </a:xfrm>
          <a:prstGeom prst="rect">
            <a:avLst/>
          </a:prstGeom>
          <a:noFill/>
        </p:spPr>
        <p:txBody>
          <a:bodyPr wrap="none" rtlCol="0">
            <a:spAutoFit/>
          </a:bodyPr>
          <a:lstStyle/>
          <a:p>
            <a:r>
              <a:rPr lang="en-US" sz="1800" b="1" dirty="0" smtClean="0">
                <a:solidFill>
                  <a:schemeClr val="bg1"/>
                </a:solidFill>
              </a:rPr>
              <a:t>    </a:t>
            </a:r>
            <a:r>
              <a:rPr lang="en-US" sz="1800" b="1" dirty="0">
                <a:solidFill>
                  <a:schemeClr val="bg1"/>
                </a:solidFill>
              </a:rPr>
              <a:t>TOP: Chad </a:t>
            </a:r>
            <a:r>
              <a:rPr lang="en-US" sz="1800" b="1" dirty="0" err="1" smtClean="0">
                <a:solidFill>
                  <a:schemeClr val="bg1"/>
                </a:solidFill>
              </a:rPr>
              <a:t>Omitt</a:t>
            </a:r>
            <a:endParaRPr lang="en-US" sz="1800" b="1" dirty="0" smtClean="0">
              <a:solidFill>
                <a:schemeClr val="bg1"/>
              </a:solidFill>
            </a:endParaRPr>
          </a:p>
          <a:p>
            <a:r>
              <a:rPr lang="en-US" sz="1800" b="1" dirty="0">
                <a:solidFill>
                  <a:schemeClr val="bg1"/>
                </a:solidFill>
              </a:rPr>
              <a:t> </a:t>
            </a:r>
            <a:r>
              <a:rPr lang="en-US" sz="1800" b="1" dirty="0" smtClean="0">
                <a:solidFill>
                  <a:schemeClr val="bg1"/>
                </a:solidFill>
              </a:rPr>
              <a:t>   FWD: </a:t>
            </a:r>
            <a:r>
              <a:rPr lang="en-US" sz="1800" b="1" dirty="0">
                <a:solidFill>
                  <a:schemeClr val="bg1"/>
                </a:solidFill>
              </a:rPr>
              <a:t>Mark Fox</a:t>
            </a:r>
          </a:p>
          <a:p>
            <a:r>
              <a:rPr lang="en-US" sz="1800" b="1" dirty="0">
                <a:solidFill>
                  <a:schemeClr val="bg1"/>
                </a:solidFill>
              </a:rPr>
              <a:t>    SHV: Keith </a:t>
            </a:r>
            <a:r>
              <a:rPr lang="en-US" sz="1800" b="1" dirty="0" err="1">
                <a:solidFill>
                  <a:schemeClr val="bg1"/>
                </a:solidFill>
              </a:rPr>
              <a:t>Stellman</a:t>
            </a:r>
            <a:endParaRPr lang="en-US" sz="1800" b="1" dirty="0">
              <a:solidFill>
                <a:schemeClr val="bg1"/>
              </a:solidFill>
            </a:endParaRPr>
          </a:p>
          <a:p>
            <a:r>
              <a:rPr lang="en-US" sz="1800" b="1" dirty="0">
                <a:solidFill>
                  <a:schemeClr val="bg1"/>
                </a:solidFill>
              </a:rPr>
              <a:t>    TLH: Parks Camp</a:t>
            </a:r>
          </a:p>
          <a:p>
            <a:r>
              <a:rPr lang="en-US" sz="1800" b="1" dirty="0">
                <a:solidFill>
                  <a:schemeClr val="bg1"/>
                </a:solidFill>
              </a:rPr>
              <a:t>    AMA: </a:t>
            </a:r>
            <a:r>
              <a:rPr lang="en-US" sz="1800" b="1" dirty="0" err="1">
                <a:solidFill>
                  <a:schemeClr val="bg1"/>
                </a:solidFill>
              </a:rPr>
              <a:t>Krissy</a:t>
            </a:r>
            <a:r>
              <a:rPr lang="en-US" sz="1800" b="1" dirty="0">
                <a:solidFill>
                  <a:schemeClr val="bg1"/>
                </a:solidFill>
              </a:rPr>
              <a:t> </a:t>
            </a:r>
            <a:r>
              <a:rPr lang="en-US" sz="1800" b="1" dirty="0" err="1">
                <a:solidFill>
                  <a:schemeClr val="bg1"/>
                </a:solidFill>
              </a:rPr>
              <a:t>Scotten</a:t>
            </a:r>
            <a:endParaRPr lang="en-US" sz="1800" b="1" dirty="0">
              <a:solidFill>
                <a:schemeClr val="bg1"/>
              </a:solidFill>
            </a:endParaRPr>
          </a:p>
          <a:p>
            <a:r>
              <a:rPr lang="en-US" sz="1800" b="1" dirty="0">
                <a:solidFill>
                  <a:schemeClr val="bg1"/>
                </a:solidFill>
              </a:rPr>
              <a:t>    LUB: Jody James</a:t>
            </a:r>
          </a:p>
          <a:p>
            <a:r>
              <a:rPr lang="en-US" sz="1800" b="1" dirty="0">
                <a:solidFill>
                  <a:schemeClr val="bg1"/>
                </a:solidFill>
              </a:rPr>
              <a:t>    LZK: John Robinson</a:t>
            </a:r>
          </a:p>
          <a:p>
            <a:r>
              <a:rPr lang="en-US" sz="1800" b="1" dirty="0">
                <a:solidFill>
                  <a:schemeClr val="bg1"/>
                </a:solidFill>
              </a:rPr>
              <a:t>    OUN: Richard Smith</a:t>
            </a:r>
          </a:p>
          <a:p>
            <a:r>
              <a:rPr lang="en-US" sz="1800" b="1" dirty="0">
                <a:solidFill>
                  <a:schemeClr val="bg1"/>
                </a:solidFill>
              </a:rPr>
              <a:t>    TSA: Ed </a:t>
            </a:r>
            <a:r>
              <a:rPr lang="en-US" sz="1800" b="1" dirty="0" err="1">
                <a:solidFill>
                  <a:schemeClr val="bg1"/>
                </a:solidFill>
              </a:rPr>
              <a:t>Calianese</a:t>
            </a:r>
            <a:endParaRPr lang="en-US" sz="1800" b="1" dirty="0">
              <a:solidFill>
                <a:schemeClr val="bg1"/>
              </a:solidFill>
            </a:endParaRPr>
          </a:p>
          <a:p>
            <a:r>
              <a:rPr lang="en-US" sz="1800" b="1" dirty="0">
                <a:solidFill>
                  <a:schemeClr val="bg1"/>
                </a:solidFill>
              </a:rPr>
              <a:t>    LCH: Roger Erickson</a:t>
            </a:r>
          </a:p>
          <a:p>
            <a:r>
              <a:rPr lang="en-US" sz="1800" b="1" dirty="0">
                <a:solidFill>
                  <a:schemeClr val="bg1"/>
                </a:solidFill>
              </a:rPr>
              <a:t>    </a:t>
            </a:r>
          </a:p>
        </p:txBody>
      </p:sp>
      <p:sp>
        <p:nvSpPr>
          <p:cNvPr id="9" name="TextBox 8"/>
          <p:cNvSpPr txBox="1"/>
          <p:nvPr/>
        </p:nvSpPr>
        <p:spPr>
          <a:xfrm>
            <a:off x="6325644" y="2409307"/>
            <a:ext cx="2454518" cy="2862322"/>
          </a:xfrm>
          <a:prstGeom prst="rect">
            <a:avLst/>
          </a:prstGeom>
          <a:noFill/>
        </p:spPr>
        <p:txBody>
          <a:bodyPr wrap="none" rtlCol="0">
            <a:spAutoFit/>
          </a:bodyPr>
          <a:lstStyle/>
          <a:p>
            <a:r>
              <a:rPr lang="en-US" sz="1800" b="1" dirty="0" smtClean="0">
                <a:solidFill>
                  <a:schemeClr val="bg1"/>
                </a:solidFill>
              </a:rPr>
              <a:t>  </a:t>
            </a:r>
            <a:r>
              <a:rPr lang="en-US" sz="1800" b="1" dirty="0">
                <a:solidFill>
                  <a:schemeClr val="bg1"/>
                </a:solidFill>
              </a:rPr>
              <a:t>LIX: Frank </a:t>
            </a:r>
            <a:r>
              <a:rPr lang="en-US" sz="1800" b="1" dirty="0" err="1">
                <a:solidFill>
                  <a:schemeClr val="bg1"/>
                </a:solidFill>
              </a:rPr>
              <a:t>Revitte</a:t>
            </a:r>
            <a:endParaRPr lang="en-US" sz="1800" b="1" dirty="0">
              <a:solidFill>
                <a:schemeClr val="bg1"/>
              </a:solidFill>
            </a:endParaRPr>
          </a:p>
          <a:p>
            <a:r>
              <a:rPr lang="en-US" sz="1800" b="1" dirty="0">
                <a:solidFill>
                  <a:schemeClr val="bg1"/>
                </a:solidFill>
              </a:rPr>
              <a:t>  </a:t>
            </a:r>
            <a:r>
              <a:rPr lang="en-US" sz="1800" b="1" dirty="0" smtClean="0">
                <a:solidFill>
                  <a:schemeClr val="bg1"/>
                </a:solidFill>
              </a:rPr>
              <a:t>BHM</a:t>
            </a:r>
            <a:r>
              <a:rPr lang="en-US" sz="1800" b="1" dirty="0">
                <a:solidFill>
                  <a:schemeClr val="bg1"/>
                </a:solidFill>
              </a:rPr>
              <a:t>: John </a:t>
            </a:r>
            <a:r>
              <a:rPr lang="en-US" sz="1800" b="1" dirty="0" err="1">
                <a:solidFill>
                  <a:schemeClr val="bg1"/>
                </a:solidFill>
              </a:rPr>
              <a:t>Deblock</a:t>
            </a:r>
            <a:endParaRPr lang="en-US" sz="1800" b="1" dirty="0">
              <a:solidFill>
                <a:schemeClr val="bg1"/>
              </a:solidFill>
            </a:endParaRPr>
          </a:p>
          <a:p>
            <a:r>
              <a:rPr lang="en-US" sz="1800" b="1" dirty="0">
                <a:solidFill>
                  <a:schemeClr val="bg1"/>
                </a:solidFill>
              </a:rPr>
              <a:t>  </a:t>
            </a:r>
            <a:r>
              <a:rPr lang="en-US" sz="1800" b="1" dirty="0" smtClean="0">
                <a:solidFill>
                  <a:schemeClr val="bg1"/>
                </a:solidFill>
              </a:rPr>
              <a:t>MOB</a:t>
            </a:r>
            <a:r>
              <a:rPr lang="en-US" sz="1800" b="1" dirty="0">
                <a:solidFill>
                  <a:schemeClr val="bg1"/>
                </a:solidFill>
              </a:rPr>
              <a:t>: Jeff </a:t>
            </a:r>
            <a:r>
              <a:rPr lang="en-US" sz="1800" b="1" dirty="0" err="1">
                <a:solidFill>
                  <a:schemeClr val="bg1"/>
                </a:solidFill>
              </a:rPr>
              <a:t>Garmon</a:t>
            </a:r>
            <a:endParaRPr lang="en-US" sz="1800" b="1" dirty="0">
              <a:solidFill>
                <a:schemeClr val="bg1"/>
              </a:solidFill>
            </a:endParaRPr>
          </a:p>
          <a:p>
            <a:r>
              <a:rPr lang="en-US" sz="1800" b="1" dirty="0" smtClean="0">
                <a:solidFill>
                  <a:schemeClr val="bg1"/>
                </a:solidFill>
              </a:rPr>
              <a:t>  ALY</a:t>
            </a:r>
            <a:r>
              <a:rPr lang="en-US" sz="1800" b="1" dirty="0">
                <a:solidFill>
                  <a:schemeClr val="bg1"/>
                </a:solidFill>
              </a:rPr>
              <a:t>: Steve </a:t>
            </a:r>
            <a:r>
              <a:rPr lang="en-US" sz="1800" b="1" dirty="0" err="1">
                <a:solidFill>
                  <a:schemeClr val="bg1"/>
                </a:solidFill>
              </a:rPr>
              <a:t>DiRienzo</a:t>
            </a:r>
            <a:endParaRPr lang="en-US" sz="1800" b="1" dirty="0">
              <a:solidFill>
                <a:schemeClr val="bg1"/>
              </a:solidFill>
            </a:endParaRPr>
          </a:p>
          <a:p>
            <a:r>
              <a:rPr lang="en-US" sz="1800" b="1" dirty="0" smtClean="0">
                <a:solidFill>
                  <a:schemeClr val="bg1"/>
                </a:solidFill>
              </a:rPr>
              <a:t>  CAE</a:t>
            </a:r>
            <a:r>
              <a:rPr lang="en-US" sz="1800" b="1" dirty="0">
                <a:solidFill>
                  <a:schemeClr val="bg1"/>
                </a:solidFill>
              </a:rPr>
              <a:t>: Steve </a:t>
            </a:r>
            <a:r>
              <a:rPr lang="en-US" sz="1800" b="1" dirty="0" err="1">
                <a:solidFill>
                  <a:schemeClr val="bg1"/>
                </a:solidFill>
              </a:rPr>
              <a:t>Naglic</a:t>
            </a:r>
            <a:endParaRPr lang="en-US" sz="1800" b="1" dirty="0">
              <a:solidFill>
                <a:schemeClr val="bg1"/>
              </a:solidFill>
            </a:endParaRPr>
          </a:p>
          <a:p>
            <a:r>
              <a:rPr lang="en-US" sz="1800" b="1" dirty="0" smtClean="0">
                <a:solidFill>
                  <a:schemeClr val="bg1"/>
                </a:solidFill>
              </a:rPr>
              <a:t>  CAR</a:t>
            </a:r>
            <a:r>
              <a:rPr lang="en-US" sz="1800" b="1" dirty="0">
                <a:solidFill>
                  <a:schemeClr val="bg1"/>
                </a:solidFill>
              </a:rPr>
              <a:t>: Noelle </a:t>
            </a:r>
            <a:r>
              <a:rPr lang="en-US" sz="1800" b="1" dirty="0" err="1">
                <a:solidFill>
                  <a:schemeClr val="bg1"/>
                </a:solidFill>
              </a:rPr>
              <a:t>Runyan</a:t>
            </a:r>
            <a:endParaRPr lang="en-US" sz="1800" b="1" dirty="0">
              <a:solidFill>
                <a:schemeClr val="bg1"/>
              </a:solidFill>
            </a:endParaRPr>
          </a:p>
          <a:p>
            <a:r>
              <a:rPr lang="en-US" sz="1800" b="1" dirty="0">
                <a:solidFill>
                  <a:schemeClr val="bg1"/>
                </a:solidFill>
              </a:rPr>
              <a:t> </a:t>
            </a:r>
            <a:r>
              <a:rPr lang="en-US" sz="1800" b="1" dirty="0" smtClean="0">
                <a:solidFill>
                  <a:schemeClr val="bg1"/>
                </a:solidFill>
              </a:rPr>
              <a:t> CLE</a:t>
            </a:r>
            <a:r>
              <a:rPr lang="en-US" sz="1800" b="1" dirty="0">
                <a:solidFill>
                  <a:schemeClr val="bg1"/>
                </a:solidFill>
              </a:rPr>
              <a:t>: Gary Garnet</a:t>
            </a:r>
          </a:p>
          <a:p>
            <a:r>
              <a:rPr lang="en-US" sz="1800" b="1" dirty="0">
                <a:solidFill>
                  <a:schemeClr val="bg1"/>
                </a:solidFill>
              </a:rPr>
              <a:t> </a:t>
            </a:r>
            <a:r>
              <a:rPr lang="en-US" sz="1800" b="1" dirty="0" smtClean="0">
                <a:solidFill>
                  <a:schemeClr val="bg1"/>
                </a:solidFill>
              </a:rPr>
              <a:t> ILM</a:t>
            </a:r>
            <a:r>
              <a:rPr lang="en-US" sz="1800" b="1" dirty="0">
                <a:solidFill>
                  <a:schemeClr val="bg1"/>
                </a:solidFill>
              </a:rPr>
              <a:t>: Steve Pfaff</a:t>
            </a:r>
          </a:p>
          <a:p>
            <a:r>
              <a:rPr lang="en-US" sz="1800" b="1" dirty="0">
                <a:solidFill>
                  <a:schemeClr val="bg1"/>
                </a:solidFill>
              </a:rPr>
              <a:t> </a:t>
            </a:r>
            <a:r>
              <a:rPr lang="en-US" sz="1800" b="1" dirty="0" smtClean="0">
                <a:solidFill>
                  <a:schemeClr val="bg1"/>
                </a:solidFill>
              </a:rPr>
              <a:t> </a:t>
            </a:r>
            <a:r>
              <a:rPr lang="en-US" sz="1800" b="1" dirty="0">
                <a:solidFill>
                  <a:schemeClr val="bg1"/>
                </a:solidFill>
              </a:rPr>
              <a:t>ILN: Mary Jo Parker</a:t>
            </a:r>
          </a:p>
          <a:p>
            <a:r>
              <a:rPr lang="en-US" sz="1800" b="1" dirty="0" smtClean="0">
                <a:solidFill>
                  <a:schemeClr val="bg1"/>
                </a:solidFill>
              </a:rPr>
              <a:t>  </a:t>
            </a:r>
            <a:r>
              <a:rPr lang="en-US" sz="1800" b="1" dirty="0">
                <a:solidFill>
                  <a:schemeClr val="bg1"/>
                </a:solidFill>
              </a:rPr>
              <a:t>RLX: Jamie </a:t>
            </a:r>
            <a:r>
              <a:rPr lang="en-US" sz="1800" b="1" dirty="0" err="1">
                <a:solidFill>
                  <a:schemeClr val="bg1"/>
                </a:solidFill>
              </a:rPr>
              <a:t>Bielinski</a:t>
            </a:r>
            <a:endParaRPr lang="en-US" sz="1800" b="1" dirty="0">
              <a:solidFill>
                <a:schemeClr val="bg1"/>
              </a:solidFill>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266700"/>
            <a:ext cx="7772400" cy="1143000"/>
          </a:xfrm>
        </p:spPr>
        <p:txBody>
          <a:bodyPr/>
          <a:lstStyle/>
          <a:p>
            <a:pPr>
              <a:defRPr/>
            </a:pPr>
            <a:r>
              <a:rPr lang="en-US" dirty="0" smtClean="0"/>
              <a:t>Damage Collection Comparison</a:t>
            </a:r>
            <a:endParaRPr lang="en-US" dirty="0"/>
          </a:p>
        </p:txBody>
      </p:sp>
      <p:sp>
        <p:nvSpPr>
          <p:cNvPr id="27652" name="TextBox 12"/>
          <p:cNvSpPr txBox="1">
            <a:spLocks noChangeArrowheads="1"/>
          </p:cNvSpPr>
          <p:nvPr/>
        </p:nvSpPr>
        <p:spPr bwMode="auto">
          <a:xfrm>
            <a:off x="2429194" y="1465263"/>
            <a:ext cx="3926268" cy="1569660"/>
          </a:xfrm>
          <a:prstGeom prst="rect">
            <a:avLst/>
          </a:prstGeom>
          <a:noFill/>
          <a:ln w="9525">
            <a:noFill/>
            <a:miter lim="800000"/>
            <a:headEnd/>
            <a:tailEnd/>
          </a:ln>
        </p:spPr>
        <p:txBody>
          <a:bodyPr wrap="none">
            <a:spAutoFit/>
          </a:bodyPr>
          <a:lstStyle/>
          <a:p>
            <a:pPr algn="ctr"/>
            <a:r>
              <a:rPr lang="en-US" sz="2400" dirty="0" smtClean="0">
                <a:solidFill>
                  <a:schemeClr val="bg1"/>
                </a:solidFill>
              </a:rPr>
              <a:t>Shreveport </a:t>
            </a:r>
            <a:r>
              <a:rPr lang="en-US" sz="2400" dirty="0">
                <a:solidFill>
                  <a:schemeClr val="bg1"/>
                </a:solidFill>
              </a:rPr>
              <a:t>CWA </a:t>
            </a:r>
          </a:p>
          <a:p>
            <a:r>
              <a:rPr lang="en-US" sz="2400" dirty="0" smtClean="0">
                <a:solidFill>
                  <a:schemeClr val="bg1"/>
                </a:solidFill>
              </a:rPr>
              <a:t>October </a:t>
            </a:r>
            <a:r>
              <a:rPr lang="en-US" sz="2400" dirty="0">
                <a:solidFill>
                  <a:schemeClr val="bg1"/>
                </a:solidFill>
              </a:rPr>
              <a:t>29, </a:t>
            </a:r>
            <a:r>
              <a:rPr lang="en-US" sz="2400" dirty="0" smtClean="0">
                <a:solidFill>
                  <a:schemeClr val="bg1"/>
                </a:solidFill>
              </a:rPr>
              <a:t>2009 22 Tornados</a:t>
            </a:r>
          </a:p>
          <a:p>
            <a:r>
              <a:rPr lang="en-US" sz="2400" dirty="0" smtClean="0">
                <a:solidFill>
                  <a:schemeClr val="bg1"/>
                </a:solidFill>
              </a:rPr>
              <a:t>April 27, 2011 27 Tornados </a:t>
            </a:r>
            <a:endParaRPr lang="en-US" sz="2400" dirty="0">
              <a:solidFill>
                <a:schemeClr val="bg1"/>
              </a:solidFill>
            </a:endParaRPr>
          </a:p>
          <a:p>
            <a:endParaRPr lang="en-US" sz="2400" dirty="0">
              <a:solidFill>
                <a:schemeClr val="bg1"/>
              </a:solidFill>
            </a:endParaRPr>
          </a:p>
        </p:txBody>
      </p:sp>
      <p:sp>
        <p:nvSpPr>
          <p:cNvPr id="8" name="Rectangle 6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6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3670018672"/>
              </p:ext>
            </p:extLst>
          </p:nvPr>
        </p:nvGraphicFramePr>
        <p:xfrm>
          <a:off x="375781" y="2755726"/>
          <a:ext cx="8480120" cy="398327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Time Savings</a:t>
            </a:r>
            <a:endParaRPr lang="en-US" dirty="0"/>
          </a:p>
        </p:txBody>
      </p:sp>
      <p:sp>
        <p:nvSpPr>
          <p:cNvPr id="3" name="Content Placeholder 2"/>
          <p:cNvSpPr>
            <a:spLocks noGrp="1"/>
          </p:cNvSpPr>
          <p:nvPr>
            <p:ph idx="1"/>
          </p:nvPr>
        </p:nvSpPr>
        <p:spPr>
          <a:xfrm>
            <a:off x="685799" y="1277655"/>
            <a:ext cx="8370519" cy="4818345"/>
          </a:xfrm>
        </p:spPr>
        <p:txBody>
          <a:bodyPr/>
          <a:lstStyle/>
          <a:p>
            <a:pPr marL="0" lvl="2" indent="0">
              <a:buClr>
                <a:schemeClr val="bg1"/>
              </a:buClr>
              <a:buNone/>
              <a:defRPr/>
            </a:pPr>
            <a:r>
              <a:rPr lang="en-US" sz="2400" dirty="0" smtClean="0">
                <a:ea typeface="+mn-ea"/>
                <a:cs typeface="+mn-cs"/>
              </a:rPr>
              <a:t>1551 = Average Annual Number </a:t>
            </a:r>
            <a:r>
              <a:rPr lang="en-US" sz="2400" dirty="0">
                <a:ea typeface="+mn-ea"/>
                <a:cs typeface="+mn-cs"/>
              </a:rPr>
              <a:t>of Tornados (2007-2010</a:t>
            </a:r>
            <a:r>
              <a:rPr lang="en-US" sz="2400" dirty="0" smtClean="0">
                <a:ea typeface="+mn-ea"/>
                <a:cs typeface="+mn-cs"/>
              </a:rPr>
              <a:t>)</a:t>
            </a:r>
          </a:p>
          <a:p>
            <a:pPr marL="0" lvl="2" indent="0">
              <a:buClr>
                <a:schemeClr val="bg1"/>
              </a:buClr>
              <a:buNone/>
              <a:defRPr/>
            </a:pPr>
            <a:r>
              <a:rPr lang="en-US" sz="2400" dirty="0" smtClean="0">
                <a:ea typeface="+mn-ea"/>
                <a:cs typeface="+mn-cs"/>
              </a:rPr>
              <a:t>Approximately ½ of tornado events require overtime to complete storm reports = 775 annual average</a:t>
            </a:r>
            <a:endParaRPr lang="en-US" sz="2400" dirty="0">
              <a:ea typeface="+mn-ea"/>
              <a:cs typeface="+mn-cs"/>
            </a:endParaRPr>
          </a:p>
          <a:p>
            <a:pPr marL="0" lvl="2" indent="0">
              <a:buClr>
                <a:schemeClr val="bg1"/>
              </a:buClr>
              <a:buNone/>
              <a:defRPr/>
            </a:pPr>
            <a:r>
              <a:rPr lang="en-US" sz="2400" dirty="0" smtClean="0">
                <a:ea typeface="+mn-ea"/>
                <a:cs typeface="+mn-cs"/>
              </a:rPr>
              <a:t>Data Collection Team </a:t>
            </a:r>
            <a:endParaRPr lang="en-US" sz="2400" dirty="0">
              <a:ea typeface="+mn-ea"/>
              <a:cs typeface="+mn-cs"/>
            </a:endParaRPr>
          </a:p>
          <a:p>
            <a:pPr lvl="1">
              <a:buClr>
                <a:schemeClr val="bg1"/>
              </a:buClr>
              <a:buFont typeface="Wingdings" pitchFamily="2" charset="2"/>
              <a:buChar char="Ø"/>
              <a:defRPr/>
            </a:pPr>
            <a:r>
              <a:rPr lang="en-US" sz="1800" dirty="0" smtClean="0"/>
              <a:t>2 people per team, </a:t>
            </a:r>
            <a:r>
              <a:rPr lang="en-US" sz="1800" dirty="0" err="1" smtClean="0"/>
              <a:t>avg</a:t>
            </a:r>
            <a:r>
              <a:rPr lang="en-US" sz="1800" dirty="0" smtClean="0"/>
              <a:t> 1 team per event</a:t>
            </a:r>
            <a:endParaRPr lang="en-US" sz="1800" dirty="0"/>
          </a:p>
          <a:p>
            <a:pPr lvl="1">
              <a:buClr>
                <a:schemeClr val="bg1"/>
              </a:buClr>
              <a:buFont typeface="Wingdings" pitchFamily="2" charset="2"/>
              <a:buChar char="Ø"/>
              <a:defRPr/>
            </a:pPr>
            <a:r>
              <a:rPr lang="en-US" sz="1800" dirty="0"/>
              <a:t>Annual savings ~ </a:t>
            </a:r>
            <a:r>
              <a:rPr lang="en-US" sz="1800" dirty="0" smtClean="0"/>
              <a:t>$58,162 </a:t>
            </a:r>
            <a:r>
              <a:rPr lang="en-US" sz="1800" dirty="0"/>
              <a:t>(Low estimate…) </a:t>
            </a:r>
          </a:p>
          <a:p>
            <a:pPr marL="0" lvl="2" indent="0">
              <a:buClr>
                <a:schemeClr val="bg1"/>
              </a:buClr>
              <a:buNone/>
              <a:defRPr/>
            </a:pPr>
            <a:r>
              <a:rPr lang="en-US" sz="2400" dirty="0" smtClean="0">
                <a:ea typeface="+mn-ea"/>
                <a:cs typeface="+mn-cs"/>
              </a:rPr>
              <a:t>Report Generation</a:t>
            </a:r>
            <a:endParaRPr lang="en-US" sz="2400" dirty="0">
              <a:ea typeface="+mn-ea"/>
              <a:cs typeface="+mn-cs"/>
            </a:endParaRPr>
          </a:p>
          <a:p>
            <a:pPr lvl="1">
              <a:buClr>
                <a:schemeClr val="bg1"/>
              </a:buClr>
              <a:buFont typeface="Wingdings" pitchFamily="2" charset="2"/>
              <a:buChar char="Ø"/>
              <a:defRPr/>
            </a:pPr>
            <a:r>
              <a:rPr lang="en-US" sz="1800" dirty="0"/>
              <a:t>8 hours </a:t>
            </a:r>
            <a:r>
              <a:rPr lang="en-US" sz="1800" dirty="0" smtClean="0"/>
              <a:t>per event for Warning Coordination Meteorologist</a:t>
            </a:r>
            <a:endParaRPr lang="en-US" sz="1800" dirty="0"/>
          </a:p>
          <a:p>
            <a:pPr lvl="1">
              <a:buClr>
                <a:schemeClr val="bg1"/>
              </a:buClr>
              <a:buFont typeface="Wingdings" pitchFamily="2" charset="2"/>
              <a:buChar char="Ø"/>
              <a:defRPr/>
            </a:pPr>
            <a:r>
              <a:rPr lang="en-US" sz="1800" dirty="0"/>
              <a:t>Annual saving ~ </a:t>
            </a:r>
            <a:r>
              <a:rPr lang="en-US" sz="1800" dirty="0" smtClean="0"/>
              <a:t>$654,646 </a:t>
            </a:r>
            <a:endParaRPr lang="en-US" sz="1800" dirty="0"/>
          </a:p>
          <a:p>
            <a:pPr marL="0" indent="0" algn="ctr">
              <a:buFontTx/>
              <a:buNone/>
              <a:defRPr/>
            </a:pPr>
            <a:endParaRPr lang="en-US" sz="1800" dirty="0"/>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2"/>
            </p:custDataLst>
          </p:nvPr>
        </p:nvSpPr>
        <p:spPr/>
        <p:txBody>
          <a:bodyPr/>
          <a:lstStyle/>
          <a:p>
            <a:pPr>
              <a:defRPr/>
            </a:pPr>
            <a:r>
              <a:rPr lang="en-US" dirty="0" smtClean="0"/>
              <a:t>Alternatives Analysis</a:t>
            </a:r>
          </a:p>
        </p:txBody>
      </p:sp>
      <p:sp>
        <p:nvSpPr>
          <p:cNvPr id="9219" name="Content Placeholder 2"/>
          <p:cNvSpPr>
            <a:spLocks noGrp="1"/>
          </p:cNvSpPr>
          <p:nvPr>
            <p:ph idx="1"/>
            <p:custDataLst>
              <p:tags r:id="rId3"/>
            </p:custDataLst>
          </p:nvPr>
        </p:nvSpPr>
        <p:spPr>
          <a:xfrm>
            <a:off x="685800" y="1490663"/>
            <a:ext cx="8458200" cy="4114800"/>
          </a:xfrm>
        </p:spPr>
        <p:txBody>
          <a:bodyPr/>
          <a:lstStyle/>
          <a:p>
            <a:pPr marL="0" lvl="2" indent="0">
              <a:buClr>
                <a:schemeClr val="bg1"/>
              </a:buClr>
              <a:buNone/>
              <a:defRPr/>
            </a:pPr>
            <a:r>
              <a:rPr lang="en-US" sz="2400" dirty="0">
                <a:sym typeface="Wingdings" pitchFamily="2" charset="2"/>
              </a:rPr>
              <a:t>Two Alternatives Analyses were completed for OSIP</a:t>
            </a:r>
          </a:p>
          <a:p>
            <a:pPr>
              <a:buClr>
                <a:schemeClr val="bg1"/>
              </a:buClr>
              <a:buFont typeface="Wingdings" pitchFamily="2" charset="2"/>
              <a:buChar char="Ø"/>
              <a:defRPr/>
            </a:pPr>
            <a:r>
              <a:rPr lang="en-US" sz="1800" dirty="0"/>
              <a:t>Analysis # 1 for the overall Damage Assessment Process (OSIP Stage 3)</a:t>
            </a:r>
          </a:p>
          <a:p>
            <a:pPr lvl="1">
              <a:buClr>
                <a:schemeClr val="bg1"/>
              </a:buClr>
              <a:buFont typeface="Wingdings" pitchFamily="2" charset="2"/>
              <a:buChar char="Ø"/>
              <a:defRPr/>
            </a:pPr>
            <a:r>
              <a:rPr lang="en-US" sz="1800" dirty="0"/>
              <a:t>DAT was selected as best option</a:t>
            </a:r>
          </a:p>
          <a:p>
            <a:pPr>
              <a:buClr>
                <a:schemeClr val="bg1"/>
              </a:buClr>
              <a:buFont typeface="Wingdings" pitchFamily="2" charset="2"/>
              <a:buChar char="Ø"/>
              <a:defRPr/>
            </a:pPr>
            <a:r>
              <a:rPr lang="en-US" sz="1800" dirty="0"/>
              <a:t>Analysis # 2 Most Recent for transitioning the field prototype to national operations (OSIP Stage 4)</a:t>
            </a:r>
          </a:p>
          <a:p>
            <a:pPr lvl="1">
              <a:buClr>
                <a:schemeClr val="bg1"/>
              </a:buClr>
              <a:buFont typeface="Wingdings" pitchFamily="2" charset="2"/>
              <a:buChar char="Ø"/>
              <a:defRPr/>
            </a:pPr>
            <a:r>
              <a:rPr lang="en-US" sz="1800" dirty="0">
                <a:sym typeface="Wingdings" pitchFamily="2" charset="2"/>
              </a:rPr>
              <a:t>Government Systems</a:t>
            </a:r>
          </a:p>
          <a:p>
            <a:pPr lvl="2">
              <a:buClr>
                <a:schemeClr val="bg1"/>
              </a:buClr>
              <a:buFont typeface="Wingdings" pitchFamily="2" charset="2"/>
              <a:buChar char="Ø"/>
              <a:defRPr/>
            </a:pPr>
            <a:r>
              <a:rPr lang="en-US" sz="1400" dirty="0">
                <a:sym typeface="Wingdings" pitchFamily="2" charset="2"/>
              </a:rPr>
              <a:t>Alternative A = NWS Internet Dissemination System (NIDS)</a:t>
            </a:r>
          </a:p>
          <a:p>
            <a:pPr lvl="2">
              <a:buClr>
                <a:schemeClr val="bg1"/>
              </a:buClr>
              <a:buFont typeface="Wingdings" pitchFamily="2" charset="2"/>
              <a:buChar char="Ø"/>
              <a:defRPr/>
            </a:pPr>
            <a:r>
              <a:rPr lang="en-US" sz="1400" dirty="0">
                <a:sym typeface="Wingdings" pitchFamily="2" charset="2"/>
              </a:rPr>
              <a:t>Alternative B = NOAA Web Operations Center (WOC)</a:t>
            </a:r>
          </a:p>
          <a:p>
            <a:pPr lvl="1">
              <a:buClr>
                <a:schemeClr val="bg1"/>
              </a:buClr>
              <a:buFont typeface="Wingdings" pitchFamily="2" charset="2"/>
              <a:buChar char="Ø"/>
              <a:defRPr/>
            </a:pPr>
            <a:r>
              <a:rPr lang="en-US" sz="1800" dirty="0">
                <a:sym typeface="Wingdings" pitchFamily="2" charset="2"/>
              </a:rPr>
              <a:t>Commercial Cloud Options</a:t>
            </a:r>
          </a:p>
          <a:p>
            <a:pPr lvl="2">
              <a:buClr>
                <a:schemeClr val="bg1"/>
              </a:buClr>
              <a:buFont typeface="Wingdings" pitchFamily="2" charset="2"/>
              <a:buChar char="Ø"/>
              <a:defRPr/>
            </a:pPr>
            <a:r>
              <a:rPr lang="en-US" sz="1600" dirty="0">
                <a:sym typeface="Wingdings" pitchFamily="2" charset="2"/>
              </a:rPr>
              <a:t>Alternative C = </a:t>
            </a:r>
            <a:r>
              <a:rPr lang="en-US" sz="1600" dirty="0" err="1">
                <a:sym typeface="Wingdings" pitchFamily="2" charset="2"/>
              </a:rPr>
              <a:t>Esri</a:t>
            </a:r>
            <a:r>
              <a:rPr lang="en-US" sz="1600" dirty="0">
                <a:sym typeface="Wingdings" pitchFamily="2" charset="2"/>
              </a:rPr>
              <a:t> Cloud</a:t>
            </a:r>
          </a:p>
          <a:p>
            <a:pPr lvl="2">
              <a:buClr>
                <a:schemeClr val="bg1"/>
              </a:buClr>
              <a:buFont typeface="Wingdings" pitchFamily="2" charset="2"/>
              <a:buChar char="Ø"/>
              <a:defRPr/>
            </a:pPr>
            <a:r>
              <a:rPr lang="en-US" sz="1600" dirty="0">
                <a:sym typeface="Wingdings" pitchFamily="2" charset="2"/>
              </a:rPr>
              <a:t>Alternative D = USGS facilitated </a:t>
            </a:r>
            <a:r>
              <a:rPr lang="en-US" sz="1600" dirty="0" err="1">
                <a:sym typeface="Wingdings" pitchFamily="2" charset="2"/>
              </a:rPr>
              <a:t>GeoCloud</a:t>
            </a:r>
            <a:endParaRPr lang="en-US" sz="1600" dirty="0">
              <a:sym typeface="Wingdings" pitchFamily="2" charset="2"/>
            </a:endParaRPr>
          </a:p>
          <a:p>
            <a:pPr marL="800100" lvl="3" indent="-342900">
              <a:buClr>
                <a:srgbClr val="6699FF"/>
              </a:buClr>
              <a:defRPr/>
            </a:pPr>
            <a:endParaRPr lang="en-US" sz="2400" dirty="0" smtClean="0">
              <a:solidFill>
                <a:srgbClr val="6699FF"/>
              </a:solidFill>
              <a:sym typeface="Wingdings" pitchFamily="2" charset="2"/>
            </a:endParaRPr>
          </a:p>
          <a:p>
            <a:pPr marL="800100" lvl="3" indent="-342900">
              <a:buClr>
                <a:srgbClr val="6699FF"/>
              </a:buClr>
              <a:defRPr/>
            </a:pPr>
            <a:endParaRPr lang="en-US" sz="2400" dirty="0" smtClean="0">
              <a:solidFill>
                <a:srgbClr val="6699FF"/>
              </a:solidFill>
              <a:sym typeface="Wingdings" pitchFamily="2" charset="2"/>
            </a:endParaRPr>
          </a:p>
          <a:p>
            <a:pPr marL="800100" lvl="3" indent="-342900">
              <a:buClr>
                <a:srgbClr val="6699FF"/>
              </a:buClr>
              <a:defRPr/>
            </a:pPr>
            <a:endParaRPr lang="en-US" sz="2400" dirty="0">
              <a:solidFill>
                <a:srgbClr val="6699FF"/>
              </a:solidFill>
              <a:sym typeface="Wingdings" pitchFamily="2" charset="2"/>
            </a:endParaRPr>
          </a:p>
          <a:p>
            <a:pPr>
              <a:buClr>
                <a:srgbClr val="6699FF"/>
              </a:buClr>
              <a:defRPr/>
            </a:pPr>
            <a:endParaRPr lang="en-US" sz="1800" dirty="0"/>
          </a:p>
          <a:p>
            <a:pPr marL="0" indent="0">
              <a:buFontTx/>
              <a:buNone/>
              <a:defRPr/>
            </a:pPr>
            <a:endParaRPr lang="en-US" sz="1800" dirty="0" smtClean="0"/>
          </a:p>
          <a:p>
            <a:pPr lvl="1">
              <a:defRPr/>
            </a:pPr>
            <a:endParaRPr lang="en-US" sz="1800" dirty="0" smtClean="0"/>
          </a:p>
          <a:p>
            <a:pPr lvl="1">
              <a:buFontTx/>
              <a:buNone/>
              <a:defRPr/>
            </a:pPr>
            <a:endParaRPr lang="en-US" dirty="0" smtClean="0">
              <a:solidFill>
                <a:srgbClr val="FF0000"/>
              </a:solidFill>
              <a:sym typeface="Wingdings" pitchFamily="2" charset="2"/>
            </a:endParaRP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OUGnlmWzmyax7E8drN1Q0N"/>
</p:tagLst>
</file>

<file path=ppt/tags/tag10.xml><?xml version="1.0" encoding="utf-8"?>
<p:tagLst xmlns:a="http://schemas.openxmlformats.org/drawingml/2006/main" xmlns:r="http://schemas.openxmlformats.org/officeDocument/2006/relationships" xmlns:p="http://schemas.openxmlformats.org/presentationml/2006/main">
  <p:tag name="DVSHAPEID" val="oLjhD8LwCslt5ImVquUY05"/>
</p:tagLst>
</file>

<file path=ppt/tags/tag11.xml><?xml version="1.0" encoding="utf-8"?>
<p:tagLst xmlns:a="http://schemas.openxmlformats.org/drawingml/2006/main" xmlns:r="http://schemas.openxmlformats.org/officeDocument/2006/relationships" xmlns:p="http://schemas.openxmlformats.org/presentationml/2006/main">
  <p:tag name="DVSHAPEID" val="8An1ZEkYS2G0Ty3bPuGOGt"/>
</p:tagLst>
</file>

<file path=ppt/tags/tag12.xml><?xml version="1.0" encoding="utf-8"?>
<p:tagLst xmlns:a="http://schemas.openxmlformats.org/drawingml/2006/main" xmlns:r="http://schemas.openxmlformats.org/officeDocument/2006/relationships" xmlns:p="http://schemas.openxmlformats.org/presentationml/2006/main">
  <p:tag name="DVSECTIONID" val="Sf1EO5qsRWAIRE5l0v7zox"/>
</p:tagLst>
</file>

<file path=ppt/tags/tag13.xml><?xml version="1.0" encoding="utf-8"?>
<p:tagLst xmlns:a="http://schemas.openxmlformats.org/drawingml/2006/main" xmlns:r="http://schemas.openxmlformats.org/officeDocument/2006/relationships" xmlns:p="http://schemas.openxmlformats.org/presentationml/2006/main">
  <p:tag name="DVSHAPEID" val="9AWkhdlyC2T7GHNadtESoF"/>
</p:tagLst>
</file>

<file path=ppt/tags/tag14.xml><?xml version="1.0" encoding="utf-8"?>
<p:tagLst xmlns:a="http://schemas.openxmlformats.org/drawingml/2006/main" xmlns:r="http://schemas.openxmlformats.org/officeDocument/2006/relationships" xmlns:p="http://schemas.openxmlformats.org/presentationml/2006/main">
  <p:tag name="DVSHAPEID" val="TXyZmKqWo2yOVdRwXr4Jzm"/>
</p:tagLst>
</file>

<file path=ppt/tags/tag15.xml><?xml version="1.0" encoding="utf-8"?>
<p:tagLst xmlns:a="http://schemas.openxmlformats.org/drawingml/2006/main" xmlns:r="http://schemas.openxmlformats.org/officeDocument/2006/relationships" xmlns:p="http://schemas.openxmlformats.org/presentationml/2006/main">
  <p:tag name="DVSECTIONID" val="3BLVClbrfWn4Z67xvoANdv"/>
</p:tagLst>
</file>

<file path=ppt/tags/tag16.xml><?xml version="1.0" encoding="utf-8"?>
<p:tagLst xmlns:a="http://schemas.openxmlformats.org/drawingml/2006/main" xmlns:r="http://schemas.openxmlformats.org/officeDocument/2006/relationships" xmlns:p="http://schemas.openxmlformats.org/presentationml/2006/main">
  <p:tag name="DVSHAPEID" val="9AWkhdlyC2T7GHNadtESoF"/>
</p:tagLst>
</file>

<file path=ppt/tags/tag17.xml><?xml version="1.0" encoding="utf-8"?>
<p:tagLst xmlns:a="http://schemas.openxmlformats.org/drawingml/2006/main" xmlns:r="http://schemas.openxmlformats.org/officeDocument/2006/relationships" xmlns:p="http://schemas.openxmlformats.org/presentationml/2006/main">
  <p:tag name="DVSHAPEID" val="TXyZmKqWo2yOVdRwXr4Jzm"/>
</p:tagLst>
</file>

<file path=ppt/tags/tag18.xml><?xml version="1.0" encoding="utf-8"?>
<p:tagLst xmlns:a="http://schemas.openxmlformats.org/drawingml/2006/main" xmlns:r="http://schemas.openxmlformats.org/officeDocument/2006/relationships" xmlns:p="http://schemas.openxmlformats.org/presentationml/2006/main">
  <p:tag name="DVSECTIONID" val="lz7SWVOwlFU6cf7AgIGhjL"/>
</p:tagLst>
</file>

<file path=ppt/tags/tag19.xml><?xml version="1.0" encoding="utf-8"?>
<p:tagLst xmlns:a="http://schemas.openxmlformats.org/drawingml/2006/main" xmlns:r="http://schemas.openxmlformats.org/officeDocument/2006/relationships" xmlns:p="http://schemas.openxmlformats.org/presentationml/2006/main">
  <p:tag name="DVSHAPEID" val="dqwRKFAuBUHVumLZbmeG3V"/>
</p:tagLst>
</file>

<file path=ppt/tags/tag2.xml><?xml version="1.0" encoding="utf-8"?>
<p:tagLst xmlns:a="http://schemas.openxmlformats.org/drawingml/2006/main" xmlns:r="http://schemas.openxmlformats.org/officeDocument/2006/relationships" xmlns:p="http://schemas.openxmlformats.org/presentationml/2006/main">
  <p:tag name="DVSHAPEID" val="BoL2jX18f7nOXpuED4xoz9"/>
</p:tagLst>
</file>

<file path=ppt/tags/tag20.xml><?xml version="1.0" encoding="utf-8"?>
<p:tagLst xmlns:a="http://schemas.openxmlformats.org/drawingml/2006/main" xmlns:r="http://schemas.openxmlformats.org/officeDocument/2006/relationships" xmlns:p="http://schemas.openxmlformats.org/presentationml/2006/main">
  <p:tag name="DVSHAPEID" val="p9Ogw2pcL1IQEl3sVQCj3b"/>
</p:tagLst>
</file>

<file path=ppt/tags/tag21.xml><?xml version="1.0" encoding="utf-8"?>
<p:tagLst xmlns:a="http://schemas.openxmlformats.org/drawingml/2006/main" xmlns:r="http://schemas.openxmlformats.org/officeDocument/2006/relationships" xmlns:p="http://schemas.openxmlformats.org/presentationml/2006/main">
  <p:tag name="DVSECTIONID" val="syBXFJiQE2TPgGtjfiygWG"/>
</p:tagLst>
</file>

<file path=ppt/tags/tag22.xml><?xml version="1.0" encoding="utf-8"?>
<p:tagLst xmlns:a="http://schemas.openxmlformats.org/drawingml/2006/main" xmlns:r="http://schemas.openxmlformats.org/officeDocument/2006/relationships" xmlns:p="http://schemas.openxmlformats.org/presentationml/2006/main">
  <p:tag name="DVSHAPEID" val="M3eyzv2LTRAuGZLhRA7FER"/>
</p:tagLst>
</file>

<file path=ppt/tags/tag23.xml><?xml version="1.0" encoding="utf-8"?>
<p:tagLst xmlns:a="http://schemas.openxmlformats.org/drawingml/2006/main" xmlns:r="http://schemas.openxmlformats.org/officeDocument/2006/relationships" xmlns:p="http://schemas.openxmlformats.org/presentationml/2006/main">
  <p:tag name="DVSHAPEID" val="yRMAjGwdNE5xavLOaVTC8H"/>
</p:tagLst>
</file>

<file path=ppt/tags/tag24.xml><?xml version="1.0" encoding="utf-8"?>
<p:tagLst xmlns:a="http://schemas.openxmlformats.org/drawingml/2006/main" xmlns:r="http://schemas.openxmlformats.org/officeDocument/2006/relationships" xmlns:p="http://schemas.openxmlformats.org/presentationml/2006/main">
  <p:tag name="DVSECTIONID" val="MXG93Qv725uOuz7pNgshXV"/>
</p:tagLst>
</file>

<file path=ppt/tags/tag25.xml><?xml version="1.0" encoding="utf-8"?>
<p:tagLst xmlns:a="http://schemas.openxmlformats.org/drawingml/2006/main" xmlns:r="http://schemas.openxmlformats.org/officeDocument/2006/relationships" xmlns:p="http://schemas.openxmlformats.org/presentationml/2006/main">
  <p:tag name="DVSECTIONID" val="EfBDJJp99ItQzwzlhOC4K5"/>
</p:tagLst>
</file>

<file path=ppt/tags/tag26.xml><?xml version="1.0" encoding="utf-8"?>
<p:tagLst xmlns:a="http://schemas.openxmlformats.org/drawingml/2006/main" xmlns:r="http://schemas.openxmlformats.org/officeDocument/2006/relationships" xmlns:p="http://schemas.openxmlformats.org/presentationml/2006/main">
  <p:tag name="DVSECTIONID" val="wFJc6RYzt4OrRIhu47e92p"/>
</p:tagLst>
</file>

<file path=ppt/tags/tag27.xml><?xml version="1.0" encoding="utf-8"?>
<p:tagLst xmlns:a="http://schemas.openxmlformats.org/drawingml/2006/main" xmlns:r="http://schemas.openxmlformats.org/officeDocument/2006/relationships" xmlns:p="http://schemas.openxmlformats.org/presentationml/2006/main">
  <p:tag name="DVSHAPEID" val="M3eyzv2LTRAuGZLhRA7FER"/>
</p:tagLst>
</file>

<file path=ppt/tags/tag28.xml><?xml version="1.0" encoding="utf-8"?>
<p:tagLst xmlns:a="http://schemas.openxmlformats.org/drawingml/2006/main" xmlns:r="http://schemas.openxmlformats.org/officeDocument/2006/relationships" xmlns:p="http://schemas.openxmlformats.org/presentationml/2006/main">
  <p:tag name="DVSHAPEID" val="yRMAjGwdNE5xavLOaVTC8H"/>
</p:tagLst>
</file>

<file path=ppt/tags/tag29.xml><?xml version="1.0" encoding="utf-8"?>
<p:tagLst xmlns:a="http://schemas.openxmlformats.org/drawingml/2006/main" xmlns:r="http://schemas.openxmlformats.org/officeDocument/2006/relationships" xmlns:p="http://schemas.openxmlformats.org/presentationml/2006/main">
  <p:tag name="DVSECTIONID" val="wFJc6RYzt4OrRIhu47e92p"/>
</p:tagLst>
</file>

<file path=ppt/tags/tag3.xml><?xml version="1.0" encoding="utf-8"?>
<p:tagLst xmlns:a="http://schemas.openxmlformats.org/drawingml/2006/main" xmlns:r="http://schemas.openxmlformats.org/officeDocument/2006/relationships" xmlns:p="http://schemas.openxmlformats.org/presentationml/2006/main">
  <p:tag name="DVSHAPEID" val="abV9qeGZ7Qq0ihBj2Zyei3"/>
</p:tagLst>
</file>

<file path=ppt/tags/tag30.xml><?xml version="1.0" encoding="utf-8"?>
<p:tagLst xmlns:a="http://schemas.openxmlformats.org/drawingml/2006/main" xmlns:r="http://schemas.openxmlformats.org/officeDocument/2006/relationships" xmlns:p="http://schemas.openxmlformats.org/presentationml/2006/main">
  <p:tag name="DVSHAPEID" val="M3eyzv2LTRAuGZLhRA7FER"/>
</p:tagLst>
</file>

<file path=ppt/tags/tag31.xml><?xml version="1.0" encoding="utf-8"?>
<p:tagLst xmlns:a="http://schemas.openxmlformats.org/drawingml/2006/main" xmlns:r="http://schemas.openxmlformats.org/officeDocument/2006/relationships" xmlns:p="http://schemas.openxmlformats.org/presentationml/2006/main">
  <p:tag name="DVSHAPEID" val="yRMAjGwdNE5xavLOaVTC8H"/>
</p:tagLst>
</file>

<file path=ppt/tags/tag32.xml><?xml version="1.0" encoding="utf-8"?>
<p:tagLst xmlns:a="http://schemas.openxmlformats.org/drawingml/2006/main" xmlns:r="http://schemas.openxmlformats.org/officeDocument/2006/relationships" xmlns:p="http://schemas.openxmlformats.org/presentationml/2006/main">
  <p:tag name="DVSECTIONID" val="wFJc6RYzt4OrRIhu47e92p"/>
</p:tagLst>
</file>

<file path=ppt/tags/tag33.xml><?xml version="1.0" encoding="utf-8"?>
<p:tagLst xmlns:a="http://schemas.openxmlformats.org/drawingml/2006/main" xmlns:r="http://schemas.openxmlformats.org/officeDocument/2006/relationships" xmlns:p="http://schemas.openxmlformats.org/presentationml/2006/main">
  <p:tag name="DVSHAPEID" val="M3eyzv2LTRAuGZLhRA7FER"/>
</p:tagLst>
</file>

<file path=ppt/tags/tag34.xml><?xml version="1.0" encoding="utf-8"?>
<p:tagLst xmlns:a="http://schemas.openxmlformats.org/drawingml/2006/main" xmlns:r="http://schemas.openxmlformats.org/officeDocument/2006/relationships" xmlns:p="http://schemas.openxmlformats.org/presentationml/2006/main">
  <p:tag name="DVSHAPEID" val="yRMAjGwdNE5xavLOaVTC8H"/>
</p:tagLst>
</file>

<file path=ppt/tags/tag35.xml><?xml version="1.0" encoding="utf-8"?>
<p:tagLst xmlns:a="http://schemas.openxmlformats.org/drawingml/2006/main" xmlns:r="http://schemas.openxmlformats.org/officeDocument/2006/relationships" xmlns:p="http://schemas.openxmlformats.org/presentationml/2006/main">
  <p:tag name="DVSECTIONID" val="YnACtx0NHYXRjqxq6MITVL"/>
</p:tagLst>
</file>

<file path=ppt/tags/tag36.xml><?xml version="1.0" encoding="utf-8"?>
<p:tagLst xmlns:a="http://schemas.openxmlformats.org/drawingml/2006/main" xmlns:r="http://schemas.openxmlformats.org/officeDocument/2006/relationships" xmlns:p="http://schemas.openxmlformats.org/presentationml/2006/main">
  <p:tag name="DVSECTIONID" val="1a5ma5CCAmty9dkEGs8oik"/>
</p:tagLst>
</file>

<file path=ppt/tags/tag37.xml><?xml version="1.0" encoding="utf-8"?>
<p:tagLst xmlns:a="http://schemas.openxmlformats.org/drawingml/2006/main" xmlns:r="http://schemas.openxmlformats.org/officeDocument/2006/relationships" xmlns:p="http://schemas.openxmlformats.org/presentationml/2006/main">
  <p:tag name="DVSHAPEID" val="dqwRKFAuBUHVumLZbmeG3V"/>
</p:tagLst>
</file>

<file path=ppt/tags/tag38.xml><?xml version="1.0" encoding="utf-8"?>
<p:tagLst xmlns:a="http://schemas.openxmlformats.org/drawingml/2006/main" xmlns:r="http://schemas.openxmlformats.org/officeDocument/2006/relationships" xmlns:p="http://schemas.openxmlformats.org/presentationml/2006/main">
  <p:tag name="DVSHAPEID" val="p9Ogw2pcL1IQEl3sVQCj3b"/>
</p:tagLst>
</file>

<file path=ppt/tags/tag39.xml><?xml version="1.0" encoding="utf-8"?>
<p:tagLst xmlns:a="http://schemas.openxmlformats.org/drawingml/2006/main" xmlns:r="http://schemas.openxmlformats.org/officeDocument/2006/relationships" xmlns:p="http://schemas.openxmlformats.org/presentationml/2006/main">
  <p:tag name="DVSECTIONID" val="tErdlQuOOTbbUTf9xx6kI2"/>
</p:tagLst>
</file>

<file path=ppt/tags/tag4.xml><?xml version="1.0" encoding="utf-8"?>
<p:tagLst xmlns:a="http://schemas.openxmlformats.org/drawingml/2006/main" xmlns:r="http://schemas.openxmlformats.org/officeDocument/2006/relationships" xmlns:p="http://schemas.openxmlformats.org/presentationml/2006/main">
  <p:tag name="DVSHAPEID" val="aiHJINaWiBdrdA69wMrfZx"/>
</p:tagLst>
</file>

<file path=ppt/tags/tag40.xml><?xml version="1.0" encoding="utf-8"?>
<p:tagLst xmlns:a="http://schemas.openxmlformats.org/drawingml/2006/main" xmlns:r="http://schemas.openxmlformats.org/officeDocument/2006/relationships" xmlns:p="http://schemas.openxmlformats.org/presentationml/2006/main">
  <p:tag name="DVSHAPEID" val="M3eyzv2LTRAuGZLhRA7FER"/>
</p:tagLst>
</file>

<file path=ppt/tags/tag41.xml><?xml version="1.0" encoding="utf-8"?>
<p:tagLst xmlns:a="http://schemas.openxmlformats.org/drawingml/2006/main" xmlns:r="http://schemas.openxmlformats.org/officeDocument/2006/relationships" xmlns:p="http://schemas.openxmlformats.org/presentationml/2006/main">
  <p:tag name="DVSECTIONID" val="tErdlQuOOTbbUTf9xx6kI2"/>
</p:tagLst>
</file>

<file path=ppt/tags/tag42.xml><?xml version="1.0" encoding="utf-8"?>
<p:tagLst xmlns:a="http://schemas.openxmlformats.org/drawingml/2006/main" xmlns:r="http://schemas.openxmlformats.org/officeDocument/2006/relationships" xmlns:p="http://schemas.openxmlformats.org/presentationml/2006/main">
  <p:tag name="DVSHAPEID" val="M3eyzv2LTRAuGZLhRA7FER"/>
</p:tagLst>
</file>

<file path=ppt/tags/tag43.xml><?xml version="1.0" encoding="utf-8"?>
<p:tagLst xmlns:a="http://schemas.openxmlformats.org/drawingml/2006/main" xmlns:r="http://schemas.openxmlformats.org/officeDocument/2006/relationships" xmlns:p="http://schemas.openxmlformats.org/presentationml/2006/main">
  <p:tag name="DVSECTIONID" val="ZoGTMnSVagSEN6TNdxF9P0"/>
</p:tagLst>
</file>

<file path=ppt/tags/tag44.xml><?xml version="1.0" encoding="utf-8"?>
<p:tagLst xmlns:a="http://schemas.openxmlformats.org/drawingml/2006/main" xmlns:r="http://schemas.openxmlformats.org/officeDocument/2006/relationships" xmlns:p="http://schemas.openxmlformats.org/presentationml/2006/main">
  <p:tag name="DVSHAPEID" val="b9wTpnYt6DRhYxCVcFxoH7"/>
</p:tagLst>
</file>

<file path=ppt/tags/tag45.xml><?xml version="1.0" encoding="utf-8"?>
<p:tagLst xmlns:a="http://schemas.openxmlformats.org/drawingml/2006/main" xmlns:r="http://schemas.openxmlformats.org/officeDocument/2006/relationships" xmlns:p="http://schemas.openxmlformats.org/presentationml/2006/main">
  <p:tag name="DVSHAPEID" val="66UmxZE8jqp9BTWlCaRsOp"/>
</p:tagLst>
</file>

<file path=ppt/tags/tag46.xml><?xml version="1.0" encoding="utf-8"?>
<p:tagLst xmlns:a="http://schemas.openxmlformats.org/drawingml/2006/main" xmlns:r="http://schemas.openxmlformats.org/officeDocument/2006/relationships" xmlns:p="http://schemas.openxmlformats.org/presentationml/2006/main">
  <p:tag name="DVSECTIONID" val="lIxgZAC68yoGZVxJ1pti7w"/>
</p:tagLst>
</file>

<file path=ppt/tags/tag47.xml><?xml version="1.0" encoding="utf-8"?>
<p:tagLst xmlns:a="http://schemas.openxmlformats.org/drawingml/2006/main" xmlns:r="http://schemas.openxmlformats.org/officeDocument/2006/relationships" xmlns:p="http://schemas.openxmlformats.org/presentationml/2006/main">
  <p:tag name="DVSHAPEID" val="oM3te2xQWV2Wsk5fkYGXuf"/>
</p:tagLst>
</file>

<file path=ppt/tags/tag48.xml><?xml version="1.0" encoding="utf-8"?>
<p:tagLst xmlns:a="http://schemas.openxmlformats.org/drawingml/2006/main" xmlns:r="http://schemas.openxmlformats.org/officeDocument/2006/relationships" xmlns:p="http://schemas.openxmlformats.org/presentationml/2006/main">
  <p:tag name="DVSHAPEID" val="cnkGorH5eD292mHCfZ70oU"/>
</p:tagLst>
</file>

<file path=ppt/tags/tag49.xml><?xml version="1.0" encoding="utf-8"?>
<p:tagLst xmlns:a="http://schemas.openxmlformats.org/drawingml/2006/main" xmlns:r="http://schemas.openxmlformats.org/officeDocument/2006/relationships" xmlns:p="http://schemas.openxmlformats.org/presentationml/2006/main">
  <p:tag name="DVSECTIONID" val="MR40cSsLM23CULCwLQUJKS"/>
</p:tagLst>
</file>

<file path=ppt/tags/tag5.xml><?xml version="1.0" encoding="utf-8"?>
<p:tagLst xmlns:a="http://schemas.openxmlformats.org/drawingml/2006/main" xmlns:r="http://schemas.openxmlformats.org/officeDocument/2006/relationships" xmlns:p="http://schemas.openxmlformats.org/presentationml/2006/main">
  <p:tag name="DVSECTIONID" val="8wqpMLgexVH5WR280WYEd3"/>
</p:tagLst>
</file>

<file path=ppt/tags/tag50.xml><?xml version="1.0" encoding="utf-8"?>
<p:tagLst xmlns:a="http://schemas.openxmlformats.org/drawingml/2006/main" xmlns:r="http://schemas.openxmlformats.org/officeDocument/2006/relationships" xmlns:p="http://schemas.openxmlformats.org/presentationml/2006/main">
  <p:tag name="DVSHAPEID" val="dqwRKFAuBUHVumLZbmeG3V"/>
</p:tagLst>
</file>

<file path=ppt/tags/tag51.xml><?xml version="1.0" encoding="utf-8"?>
<p:tagLst xmlns:a="http://schemas.openxmlformats.org/drawingml/2006/main" xmlns:r="http://schemas.openxmlformats.org/officeDocument/2006/relationships" xmlns:p="http://schemas.openxmlformats.org/presentationml/2006/main">
  <p:tag name="DVSHAPEID" val="p9Ogw2pcL1IQEl3sVQCj3b"/>
</p:tagLst>
</file>

<file path=ppt/tags/tag52.xml><?xml version="1.0" encoding="utf-8"?>
<p:tagLst xmlns:a="http://schemas.openxmlformats.org/drawingml/2006/main" xmlns:r="http://schemas.openxmlformats.org/officeDocument/2006/relationships" xmlns:p="http://schemas.openxmlformats.org/presentationml/2006/main">
  <p:tag name="DVSECTIONID" val="svIaeGsQAFxgm4LOC7ihVm"/>
</p:tagLst>
</file>

<file path=ppt/tags/tag53.xml><?xml version="1.0" encoding="utf-8"?>
<p:tagLst xmlns:a="http://schemas.openxmlformats.org/drawingml/2006/main" xmlns:r="http://schemas.openxmlformats.org/officeDocument/2006/relationships" xmlns:p="http://schemas.openxmlformats.org/presentationml/2006/main">
  <p:tag name="DVSECTIONID" val="NJVRMmzERMQlLmcBJzY28H"/>
</p:tagLst>
</file>

<file path=ppt/tags/tag54.xml><?xml version="1.0" encoding="utf-8"?>
<p:tagLst xmlns:a="http://schemas.openxmlformats.org/drawingml/2006/main" xmlns:r="http://schemas.openxmlformats.org/officeDocument/2006/relationships" xmlns:p="http://schemas.openxmlformats.org/presentationml/2006/main">
  <p:tag name="DVSHAPEID" val="M3eyzv2LTRAuGZLhRA7FER"/>
</p:tagLst>
</file>

<file path=ppt/tags/tag55.xml><?xml version="1.0" encoding="utf-8"?>
<p:tagLst xmlns:a="http://schemas.openxmlformats.org/drawingml/2006/main" xmlns:r="http://schemas.openxmlformats.org/officeDocument/2006/relationships" xmlns:p="http://schemas.openxmlformats.org/presentationml/2006/main">
  <p:tag name="DVSHAPEID" val="yRMAjGwdNE5xavLOaVTC8H"/>
</p:tagLst>
</file>

<file path=ppt/tags/tag56.xml><?xml version="1.0" encoding="utf-8"?>
<p:tagLst xmlns:a="http://schemas.openxmlformats.org/drawingml/2006/main" xmlns:r="http://schemas.openxmlformats.org/officeDocument/2006/relationships" xmlns:p="http://schemas.openxmlformats.org/presentationml/2006/main">
  <p:tag name="DVSECTIONID" val="NJVRMmzERMQlLmcBJzY28H"/>
</p:tagLst>
</file>

<file path=ppt/tags/tag57.xml><?xml version="1.0" encoding="utf-8"?>
<p:tagLst xmlns:a="http://schemas.openxmlformats.org/drawingml/2006/main" xmlns:r="http://schemas.openxmlformats.org/officeDocument/2006/relationships" xmlns:p="http://schemas.openxmlformats.org/presentationml/2006/main">
  <p:tag name="DVSHAPEID" val="M3eyzv2LTRAuGZLhRA7FER"/>
</p:tagLst>
</file>

<file path=ppt/tags/tag58.xml><?xml version="1.0" encoding="utf-8"?>
<p:tagLst xmlns:a="http://schemas.openxmlformats.org/drawingml/2006/main" xmlns:r="http://schemas.openxmlformats.org/officeDocument/2006/relationships" xmlns:p="http://schemas.openxmlformats.org/presentationml/2006/main">
  <p:tag name="DVSHAPEID" val="yRMAjGwdNE5xavLOaVTC8H"/>
</p:tagLst>
</file>

<file path=ppt/tags/tag59.xml><?xml version="1.0" encoding="utf-8"?>
<p:tagLst xmlns:a="http://schemas.openxmlformats.org/drawingml/2006/main" xmlns:r="http://schemas.openxmlformats.org/officeDocument/2006/relationships" xmlns:p="http://schemas.openxmlformats.org/presentationml/2006/main">
  <p:tag name="DVSECTIONID" val="Nk7qQecVCYGZ1RrPC2JmHJ"/>
</p:tagLst>
</file>

<file path=ppt/tags/tag6.xml><?xml version="1.0" encoding="utf-8"?>
<p:tagLst xmlns:a="http://schemas.openxmlformats.org/drawingml/2006/main" xmlns:r="http://schemas.openxmlformats.org/officeDocument/2006/relationships" xmlns:p="http://schemas.openxmlformats.org/presentationml/2006/main">
  <p:tag name="DVSHAPEID" val="8I7IEYBbt0q46925Z5cb24"/>
</p:tagLst>
</file>

<file path=ppt/tags/tag60.xml><?xml version="1.0" encoding="utf-8"?>
<p:tagLst xmlns:a="http://schemas.openxmlformats.org/drawingml/2006/main" xmlns:r="http://schemas.openxmlformats.org/officeDocument/2006/relationships" xmlns:p="http://schemas.openxmlformats.org/presentationml/2006/main">
  <p:tag name="DVSHAPEID" val="BwQwnzkSDR5EjxBTrUX2zi"/>
</p:tagLst>
</file>

<file path=ppt/tags/tag61.xml><?xml version="1.0" encoding="utf-8"?>
<p:tagLst xmlns:a="http://schemas.openxmlformats.org/drawingml/2006/main" xmlns:r="http://schemas.openxmlformats.org/officeDocument/2006/relationships" xmlns:p="http://schemas.openxmlformats.org/presentationml/2006/main">
  <p:tag name="DVSHAPEID" val="Mlpe2QBAA1pxdqSsut3DBr"/>
</p:tagLst>
</file>

<file path=ppt/tags/tag62.xml><?xml version="1.0" encoding="utf-8"?>
<p:tagLst xmlns:a="http://schemas.openxmlformats.org/drawingml/2006/main" xmlns:r="http://schemas.openxmlformats.org/officeDocument/2006/relationships" xmlns:p="http://schemas.openxmlformats.org/presentationml/2006/main">
  <p:tag name="DVSECTIONID" val="Nk7qQecVCYGZ1RrPC2JmHJ"/>
</p:tagLst>
</file>

<file path=ppt/tags/tag63.xml><?xml version="1.0" encoding="utf-8"?>
<p:tagLst xmlns:a="http://schemas.openxmlformats.org/drawingml/2006/main" xmlns:r="http://schemas.openxmlformats.org/officeDocument/2006/relationships" xmlns:p="http://schemas.openxmlformats.org/presentationml/2006/main">
  <p:tag name="DVSHAPEID" val="BwQwnzkSDR5EjxBTrUX2zi"/>
</p:tagLst>
</file>

<file path=ppt/tags/tag64.xml><?xml version="1.0" encoding="utf-8"?>
<p:tagLst xmlns:a="http://schemas.openxmlformats.org/drawingml/2006/main" xmlns:r="http://schemas.openxmlformats.org/officeDocument/2006/relationships" xmlns:p="http://schemas.openxmlformats.org/presentationml/2006/main">
  <p:tag name="DVSHAPEID" val="Mlpe2QBAA1pxdqSsut3DBr"/>
</p:tagLst>
</file>

<file path=ppt/tags/tag65.xml><?xml version="1.0" encoding="utf-8"?>
<p:tagLst xmlns:a="http://schemas.openxmlformats.org/drawingml/2006/main" xmlns:r="http://schemas.openxmlformats.org/officeDocument/2006/relationships" xmlns:p="http://schemas.openxmlformats.org/presentationml/2006/main">
  <p:tag name="DVSECTIONID" val="Nk7qQecVCYGZ1RrPC2JmHJ"/>
</p:tagLst>
</file>

<file path=ppt/tags/tag66.xml><?xml version="1.0" encoding="utf-8"?>
<p:tagLst xmlns:a="http://schemas.openxmlformats.org/drawingml/2006/main" xmlns:r="http://schemas.openxmlformats.org/officeDocument/2006/relationships" xmlns:p="http://schemas.openxmlformats.org/presentationml/2006/main">
  <p:tag name="DVSHAPEID" val="BwQwnzkSDR5EjxBTrUX2zi"/>
</p:tagLst>
</file>

<file path=ppt/tags/tag67.xml><?xml version="1.0" encoding="utf-8"?>
<p:tagLst xmlns:a="http://schemas.openxmlformats.org/drawingml/2006/main" xmlns:r="http://schemas.openxmlformats.org/officeDocument/2006/relationships" xmlns:p="http://schemas.openxmlformats.org/presentationml/2006/main">
  <p:tag name="DVSHAPEID" val="Mlpe2QBAA1pxdqSsut3DBr"/>
</p:tagLst>
</file>

<file path=ppt/tags/tag68.xml><?xml version="1.0" encoding="utf-8"?>
<p:tagLst xmlns:a="http://schemas.openxmlformats.org/drawingml/2006/main" xmlns:r="http://schemas.openxmlformats.org/officeDocument/2006/relationships" xmlns:p="http://schemas.openxmlformats.org/presentationml/2006/main">
  <p:tag name="DVSECTIONID" val="Nk7qQecVCYGZ1RrPC2JmHJ"/>
</p:tagLst>
</file>

<file path=ppt/tags/tag69.xml><?xml version="1.0" encoding="utf-8"?>
<p:tagLst xmlns:a="http://schemas.openxmlformats.org/drawingml/2006/main" xmlns:r="http://schemas.openxmlformats.org/officeDocument/2006/relationships" xmlns:p="http://schemas.openxmlformats.org/presentationml/2006/main">
  <p:tag name="DVSHAPEID" val="BwQwnzkSDR5EjxBTrUX2zi"/>
</p:tagLst>
</file>

<file path=ppt/tags/tag7.xml><?xml version="1.0" encoding="utf-8"?>
<p:tagLst xmlns:a="http://schemas.openxmlformats.org/drawingml/2006/main" xmlns:r="http://schemas.openxmlformats.org/officeDocument/2006/relationships" xmlns:p="http://schemas.openxmlformats.org/presentationml/2006/main">
  <p:tag name="DVSHAPEID" val="nMPk0h3MK5cNPFCwsKQK9B"/>
</p:tagLst>
</file>

<file path=ppt/tags/tag70.xml><?xml version="1.0" encoding="utf-8"?>
<p:tagLst xmlns:a="http://schemas.openxmlformats.org/drawingml/2006/main" xmlns:r="http://schemas.openxmlformats.org/officeDocument/2006/relationships" xmlns:p="http://schemas.openxmlformats.org/presentationml/2006/main">
  <p:tag name="DVSHAPEID" val="Mlpe2QBAA1pxdqSsut3DBr"/>
</p:tagLst>
</file>

<file path=ppt/tags/tag71.xml><?xml version="1.0" encoding="utf-8"?>
<p:tagLst xmlns:a="http://schemas.openxmlformats.org/drawingml/2006/main" xmlns:r="http://schemas.openxmlformats.org/officeDocument/2006/relationships" xmlns:p="http://schemas.openxmlformats.org/presentationml/2006/main">
  <p:tag name="DVSECTIONID" val="Nk7qQecVCYGZ1RrPC2JmHJ"/>
</p:tagLst>
</file>

<file path=ppt/tags/tag72.xml><?xml version="1.0" encoding="utf-8"?>
<p:tagLst xmlns:a="http://schemas.openxmlformats.org/drawingml/2006/main" xmlns:r="http://schemas.openxmlformats.org/officeDocument/2006/relationships" xmlns:p="http://schemas.openxmlformats.org/presentationml/2006/main">
  <p:tag name="DVSHAPEID" val="BwQwnzkSDR5EjxBTrUX2zi"/>
</p:tagLst>
</file>

<file path=ppt/tags/tag73.xml><?xml version="1.0" encoding="utf-8"?>
<p:tagLst xmlns:a="http://schemas.openxmlformats.org/drawingml/2006/main" xmlns:r="http://schemas.openxmlformats.org/officeDocument/2006/relationships" xmlns:p="http://schemas.openxmlformats.org/presentationml/2006/main">
  <p:tag name="DVSHAPEID" val="Mlpe2QBAA1pxdqSsut3DBr"/>
</p:tagLst>
</file>

<file path=ppt/tags/tag74.xml><?xml version="1.0" encoding="utf-8"?>
<p:tagLst xmlns:a="http://schemas.openxmlformats.org/drawingml/2006/main" xmlns:r="http://schemas.openxmlformats.org/officeDocument/2006/relationships" xmlns:p="http://schemas.openxmlformats.org/presentationml/2006/main">
  <p:tag name="DVSECTIONID" val="wLw2ntQwtK6z3NnsBz0uRW"/>
</p:tagLst>
</file>

<file path=ppt/tags/tag75.xml><?xml version="1.0" encoding="utf-8"?>
<p:tagLst xmlns:a="http://schemas.openxmlformats.org/drawingml/2006/main" xmlns:r="http://schemas.openxmlformats.org/officeDocument/2006/relationships" xmlns:p="http://schemas.openxmlformats.org/presentationml/2006/main">
  <p:tag name="DVSHAPEID" val="BwQwnzkSDR5EjxBTrUX2zi"/>
</p:tagLst>
</file>

<file path=ppt/tags/tag76.xml><?xml version="1.0" encoding="utf-8"?>
<p:tagLst xmlns:a="http://schemas.openxmlformats.org/drawingml/2006/main" xmlns:r="http://schemas.openxmlformats.org/officeDocument/2006/relationships" xmlns:p="http://schemas.openxmlformats.org/presentationml/2006/main">
  <p:tag name="DVSHAPEID" val="Mlpe2QBAA1pxdqSsut3DBr"/>
</p:tagLst>
</file>

<file path=ppt/tags/tag77.xml><?xml version="1.0" encoding="utf-8"?>
<p:tagLst xmlns:a="http://schemas.openxmlformats.org/drawingml/2006/main" xmlns:r="http://schemas.openxmlformats.org/officeDocument/2006/relationships" xmlns:p="http://schemas.openxmlformats.org/presentationml/2006/main">
  <p:tag name="DVSECTIONID" val="r4VXv3NDwm2nOJYhR10hvU"/>
</p:tagLst>
</file>

<file path=ppt/tags/tag78.xml><?xml version="1.0" encoding="utf-8"?>
<p:tagLst xmlns:a="http://schemas.openxmlformats.org/drawingml/2006/main" xmlns:r="http://schemas.openxmlformats.org/officeDocument/2006/relationships" xmlns:p="http://schemas.openxmlformats.org/presentationml/2006/main">
  <p:tag name="DVSHAPEID" val="BwQwnzkSDR5EjxBTrUX2zi"/>
</p:tagLst>
</file>

<file path=ppt/tags/tag79.xml><?xml version="1.0" encoding="utf-8"?>
<p:tagLst xmlns:a="http://schemas.openxmlformats.org/drawingml/2006/main" xmlns:r="http://schemas.openxmlformats.org/officeDocument/2006/relationships" xmlns:p="http://schemas.openxmlformats.org/presentationml/2006/main">
  <p:tag name="DVSHAPEID" val="Mlpe2QBAA1pxdqSsut3DBr"/>
</p:tagLst>
</file>

<file path=ppt/tags/tag8.xml><?xml version="1.0" encoding="utf-8"?>
<p:tagLst xmlns:a="http://schemas.openxmlformats.org/drawingml/2006/main" xmlns:r="http://schemas.openxmlformats.org/officeDocument/2006/relationships" xmlns:p="http://schemas.openxmlformats.org/presentationml/2006/main">
  <p:tag name="DVSHAPEID" val="OX0GiTXxqlo4llTjYj8Ggl"/>
</p:tagLst>
</file>

<file path=ppt/tags/tag80.xml><?xml version="1.0" encoding="utf-8"?>
<p:tagLst xmlns:a="http://schemas.openxmlformats.org/drawingml/2006/main" xmlns:r="http://schemas.openxmlformats.org/officeDocument/2006/relationships" xmlns:p="http://schemas.openxmlformats.org/presentationml/2006/main">
  <p:tag name="DVSECTIONID" val="wFZEukHZuAqx3aPedldlqO"/>
</p:tagLst>
</file>

<file path=ppt/tags/tag81.xml><?xml version="1.0" encoding="utf-8"?>
<p:tagLst xmlns:a="http://schemas.openxmlformats.org/drawingml/2006/main" xmlns:r="http://schemas.openxmlformats.org/officeDocument/2006/relationships" xmlns:p="http://schemas.openxmlformats.org/presentationml/2006/main">
  <p:tag name="DVSHAPEID" val="BwQwnzkSDR5EjxBTrUX2zi"/>
</p:tagLst>
</file>

<file path=ppt/tags/tag82.xml><?xml version="1.0" encoding="utf-8"?>
<p:tagLst xmlns:a="http://schemas.openxmlformats.org/drawingml/2006/main" xmlns:r="http://schemas.openxmlformats.org/officeDocument/2006/relationships" xmlns:p="http://schemas.openxmlformats.org/presentationml/2006/main">
  <p:tag name="DVSECTIONID" val="6dqwar3cyFGhdsibX6uWJG"/>
</p:tagLst>
</file>

<file path=ppt/tags/tag83.xml><?xml version="1.0" encoding="utf-8"?>
<p:tagLst xmlns:a="http://schemas.openxmlformats.org/drawingml/2006/main" xmlns:r="http://schemas.openxmlformats.org/officeDocument/2006/relationships" xmlns:p="http://schemas.openxmlformats.org/presentationml/2006/main">
  <p:tag name="DVSHAPEID" val="BwQwnzkSDR5EjxBTrUX2zi"/>
</p:tagLst>
</file>

<file path=ppt/tags/tag84.xml><?xml version="1.0" encoding="utf-8"?>
<p:tagLst xmlns:a="http://schemas.openxmlformats.org/drawingml/2006/main" xmlns:r="http://schemas.openxmlformats.org/officeDocument/2006/relationships" xmlns:p="http://schemas.openxmlformats.org/presentationml/2006/main">
  <p:tag name="DVSECTIONID" val="9MnVAJzmCSjIyLdX9fVh1K"/>
</p:tagLst>
</file>

<file path=ppt/tags/tag85.xml><?xml version="1.0" encoding="utf-8"?>
<p:tagLst xmlns:a="http://schemas.openxmlformats.org/drawingml/2006/main" xmlns:r="http://schemas.openxmlformats.org/officeDocument/2006/relationships" xmlns:p="http://schemas.openxmlformats.org/presentationml/2006/main">
  <p:tag name="DVSHAPEID" val="BwQwnzkSDR5EjxBTrUX2zi"/>
</p:tagLst>
</file>

<file path=ppt/tags/tag86.xml><?xml version="1.0" encoding="utf-8"?>
<p:tagLst xmlns:a="http://schemas.openxmlformats.org/drawingml/2006/main" xmlns:r="http://schemas.openxmlformats.org/officeDocument/2006/relationships" xmlns:p="http://schemas.openxmlformats.org/presentationml/2006/main">
  <p:tag name="DVSECTIONID" val="lA9q50Iumu0Uq413bgX4BG"/>
</p:tagLst>
</file>

<file path=ppt/tags/tag9.xml><?xml version="1.0" encoding="utf-8"?>
<p:tagLst xmlns:a="http://schemas.openxmlformats.org/drawingml/2006/main" xmlns:r="http://schemas.openxmlformats.org/officeDocument/2006/relationships" xmlns:p="http://schemas.openxmlformats.org/presentationml/2006/main">
  <p:tag name="DVSHAPEID" val="RijntsCrliVLXRkkZ9OdER"/>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39440</TotalTime>
  <Words>1877</Words>
  <Application>Microsoft Office PowerPoint</Application>
  <PresentationFormat>On-screen Show (4:3)</PresentationFormat>
  <Paragraphs>346</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Default Design</vt:lpstr>
      <vt:lpstr>Document</vt:lpstr>
      <vt:lpstr>Acrobat Document</vt:lpstr>
      <vt:lpstr>NOAA’s National Weather Service Office of Science and Technology</vt:lpstr>
      <vt:lpstr>Project Team</vt:lpstr>
      <vt:lpstr>Background Information</vt:lpstr>
      <vt:lpstr>Role in NOAA Enterprise</vt:lpstr>
      <vt:lpstr>DAT contributes to a  Weather Ready Nation</vt:lpstr>
      <vt:lpstr>Field Testing</vt:lpstr>
      <vt:lpstr>Damage Collection Comparison</vt:lpstr>
      <vt:lpstr>Time Savings</vt:lpstr>
      <vt:lpstr>Alternatives Analysis</vt:lpstr>
      <vt:lpstr>Alternatives Analysis Government Systems</vt:lpstr>
      <vt:lpstr>Alternatives Analysis Commercial Cloud Solutions</vt:lpstr>
      <vt:lpstr> Cost Comparison</vt:lpstr>
      <vt:lpstr>Benefits of DAT</vt:lpstr>
      <vt:lpstr>Project Timeline </vt:lpstr>
      <vt:lpstr>Project Timeline  continued</vt:lpstr>
      <vt:lpstr>Risk Management</vt:lpstr>
      <vt:lpstr>Milestones in Danger</vt:lpstr>
      <vt:lpstr>Issues</vt:lpstr>
      <vt:lpstr>Future</vt:lpstr>
      <vt:lpstr>Back-up</vt:lpstr>
      <vt:lpstr>Partner Benefits</vt:lpstr>
      <vt:lpstr>Societal Benefits</vt:lpstr>
      <vt:lpstr>References </vt:lpstr>
      <vt:lpstr>References </vt:lpstr>
      <vt:lpstr>References </vt:lpstr>
      <vt:lpstr>Supporting Documents</vt:lpstr>
      <vt:lpstr>Field Reports</vt:lpstr>
      <vt:lpstr>Field Reports</vt:lpstr>
      <vt:lpstr>DAT DATA</vt:lpstr>
      <vt:lpstr>PDA Interface</vt:lpstr>
      <vt:lpstr>Laptop Interface</vt:lpstr>
      <vt:lpstr> Quality Control (QC) Interface</vt:lpstr>
      <vt:lpstr>Training </vt:lpstr>
    </vt:vector>
  </TitlesOfParts>
  <Company>NWS/NOAA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Weather Service</dc:title>
  <dc:creator>ISS</dc:creator>
  <cp:lastModifiedBy>Dario Leonardo</cp:lastModifiedBy>
  <cp:revision>802</cp:revision>
  <cp:lastPrinted>1999-11-15T21:20:23Z</cp:lastPrinted>
  <dcterms:created xsi:type="dcterms:W3CDTF">1999-11-15T21:24:44Z</dcterms:created>
  <dcterms:modified xsi:type="dcterms:W3CDTF">2012-06-13T12:24:44Z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1k1bcgBX5OuxjfMY4wpTL9Q2WJWbYl1E4HC0sC2Vyahw</vt:lpwstr>
  </property>
  <property fmtid="{D5CDD505-2E9C-101B-9397-08002B2CF9AE}" pid="3" name="Google.Documents.RevisionId">
    <vt:lpwstr>14627511944896282815</vt:lpwstr>
  </property>
  <property fmtid="{D5CDD505-2E9C-101B-9397-08002B2CF9AE}" pid="4" name="Google.Documents.PreviousRevisionId">
    <vt:lpwstr>11261609837833098059</vt:lpwstr>
  </property>
  <property fmtid="{D5CDD505-2E9C-101B-9397-08002B2CF9AE}" pid="5" name="Google.Documents.PluginVersion">
    <vt:lpwstr>2.0.2662.553</vt:lpwstr>
  </property>
  <property fmtid="{D5CDD505-2E9C-101B-9397-08002B2CF9AE}" pid="6" name="Google.Documents.MergeIncapabilityFlags">
    <vt:i4>0</vt:i4>
  </property>
  <property fmtid="{D5CDD505-2E9C-101B-9397-08002B2CF9AE}" pid="7" name="Google.Documents.Tracking">
    <vt:lpwstr>false</vt:lpwstr>
  </property>
</Properties>
</file>