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C4F02-F175-D74F-A346-E0031AAABA39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2FD9C-44E9-814D-8AA1-F6E75486FC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DD7A7-90A9-274B-9E8D-0AFB033F8F11}" type="datetimeFigureOut">
              <a:rPr lang="en-US" smtClean="0"/>
              <a:t>10/19/10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C22D-9D5D-464E-B9CF-BB5FEB49E56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543" y="989581"/>
            <a:ext cx="7772400" cy="1470025"/>
          </a:xfrm>
        </p:spPr>
        <p:txBody>
          <a:bodyPr/>
          <a:lstStyle/>
          <a:p>
            <a:r>
              <a:rPr lang="en-US" dirty="0" smtClean="0"/>
              <a:t>LAPS in AWIPS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80113"/>
            <a:ext cx="6400800" cy="310893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Paul Schultz</a:t>
            </a:r>
          </a:p>
          <a:p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resentation for two audiences</a:t>
            </a:r>
          </a:p>
          <a:p>
            <a:endParaRPr lang="en-US" dirty="0" smtClean="0"/>
          </a:p>
          <a:p>
            <a:r>
              <a:rPr lang="en-US" dirty="0" smtClean="0"/>
              <a:t>RITT</a:t>
            </a:r>
          </a:p>
          <a:p>
            <a:r>
              <a:rPr lang="en-US" dirty="0" smtClean="0"/>
              <a:t>20 October 2010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LAPS Users’ Workshop</a:t>
            </a:r>
          </a:p>
          <a:p>
            <a:r>
              <a:rPr lang="en-US" dirty="0" smtClean="0"/>
              <a:t>26 October 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and desirable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Downscaler</a:t>
            </a:r>
            <a:endParaRPr lang="en-US" dirty="0" smtClean="0"/>
          </a:p>
          <a:p>
            <a:pPr lvl="1"/>
            <a:r>
              <a:rPr lang="en-US" dirty="0" smtClean="0"/>
              <a:t>Support wildfire incident management</a:t>
            </a:r>
          </a:p>
          <a:p>
            <a:pPr lvl="1"/>
            <a:r>
              <a:rPr lang="en-US" dirty="0" smtClean="0"/>
              <a:t>Urban chemical release or smoke</a:t>
            </a:r>
          </a:p>
          <a:p>
            <a:pPr lvl="2"/>
            <a:r>
              <a:rPr lang="en-US" dirty="0" smtClean="0"/>
              <a:t>GTAS project, link with HYSPLIT</a:t>
            </a:r>
          </a:p>
          <a:p>
            <a:pPr lvl="1"/>
            <a:r>
              <a:rPr lang="en-US" dirty="0" smtClean="0"/>
              <a:t>Grid increments down to 10 </a:t>
            </a:r>
            <a:r>
              <a:rPr lang="en-US" dirty="0" err="1" smtClean="0"/>
              <a:t>m</a:t>
            </a:r>
            <a:r>
              <a:rPr lang="en-US" dirty="0" smtClean="0"/>
              <a:t> (!)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multigrid</a:t>
            </a:r>
            <a:r>
              <a:rPr lang="en-US" dirty="0" smtClean="0"/>
              <a:t> approach offers much promise</a:t>
            </a:r>
          </a:p>
          <a:p>
            <a:pPr lvl="2"/>
            <a:r>
              <a:rPr lang="en-US" dirty="0" smtClean="0"/>
              <a:t>Eventually replace </a:t>
            </a:r>
            <a:r>
              <a:rPr lang="en-US" dirty="0" err="1" smtClean="0"/>
              <a:t>hotstart</a:t>
            </a:r>
            <a:endParaRPr lang="en-US" dirty="0" smtClean="0"/>
          </a:p>
          <a:p>
            <a:r>
              <a:rPr lang="en-US" dirty="0" smtClean="0"/>
              <a:t>GUI (</a:t>
            </a:r>
            <a:r>
              <a:rPr lang="en-US" dirty="0" err="1" smtClean="0"/>
              <a:t>LAPStools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Support local modeling, ensembles, verification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LAPS in AWIPS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Integral component of AWIPS since inception (mid 1990s)</a:t>
            </a:r>
          </a:p>
          <a:p>
            <a:pPr lvl="1"/>
            <a:r>
              <a:rPr lang="en-US" dirty="0" smtClean="0"/>
              <a:t>61 </a:t>
            </a:r>
            <a:r>
              <a:rPr lang="en-US" dirty="0" err="1" smtClean="0"/>
              <a:t>x</a:t>
            </a:r>
            <a:r>
              <a:rPr lang="en-US" dirty="0" smtClean="0"/>
              <a:t> 61 </a:t>
            </a:r>
            <a:r>
              <a:rPr lang="en-US" dirty="0" err="1" smtClean="0"/>
              <a:t>x</a:t>
            </a:r>
            <a:r>
              <a:rPr lang="en-US" dirty="0" smtClean="0"/>
              <a:t> 21, </a:t>
            </a:r>
            <a:r>
              <a:rPr lang="en-US" dirty="0" err="1" smtClean="0"/>
              <a:t>Δx</a:t>
            </a:r>
            <a:r>
              <a:rPr lang="en-US" dirty="0" smtClean="0"/>
              <a:t>=10km, centered on WFO</a:t>
            </a:r>
          </a:p>
          <a:p>
            <a:r>
              <a:rPr lang="en-US" dirty="0" smtClean="0"/>
              <a:t>Support to WFO users has not been up to same standards as other components of AWIPS</a:t>
            </a:r>
          </a:p>
          <a:p>
            <a:pPr lvl="1"/>
            <a:r>
              <a:rPr lang="en-US" dirty="0" smtClean="0"/>
              <a:t>Last update in 2002</a:t>
            </a:r>
          </a:p>
          <a:p>
            <a:r>
              <a:rPr lang="en-US" dirty="0" smtClean="0"/>
              <a:t>Usage of LAPS very consistent at some offices, not at all in others</a:t>
            </a:r>
          </a:p>
          <a:p>
            <a:pPr lvl="1"/>
            <a:r>
              <a:rPr lang="en-US" dirty="0" smtClean="0"/>
              <a:t>Terrain issues were a big turn-off for WR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in AWIPS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LAPStools</a:t>
            </a:r>
            <a:r>
              <a:rPr lang="en-US" dirty="0" smtClean="0"/>
              <a:t> (found on </a:t>
            </a:r>
            <a:r>
              <a:rPr lang="en-US" i="1" dirty="0" smtClean="0"/>
              <a:t>Tools</a:t>
            </a:r>
            <a:r>
              <a:rPr lang="en-US" dirty="0" smtClean="0"/>
              <a:t> menu)</a:t>
            </a:r>
          </a:p>
          <a:p>
            <a:pPr lvl="1"/>
            <a:r>
              <a:rPr lang="en-US" dirty="0" smtClean="0"/>
              <a:t>Allows the user to resize and relocate the grid, and change the execution frequency</a:t>
            </a:r>
          </a:p>
          <a:p>
            <a:pPr lvl="1"/>
            <a:r>
              <a:rPr lang="en-US" dirty="0" smtClean="0"/>
              <a:t>Provides convenient access to what-got-in reports</a:t>
            </a:r>
          </a:p>
          <a:p>
            <a:pPr lvl="2"/>
            <a:r>
              <a:rPr lang="en-US" dirty="0" smtClean="0"/>
              <a:t>Shows data sets used in analyses, blacklisted data</a:t>
            </a:r>
          </a:p>
          <a:p>
            <a:r>
              <a:rPr lang="en-US" dirty="0" smtClean="0"/>
              <a:t>Small number of WFO users initializing local models</a:t>
            </a:r>
          </a:p>
          <a:p>
            <a:pPr lvl="1"/>
            <a:r>
              <a:rPr lang="en-US" dirty="0" smtClean="0"/>
              <a:t>Not a very convenient process</a:t>
            </a:r>
          </a:p>
          <a:p>
            <a:pPr lvl="2"/>
            <a:r>
              <a:rPr lang="en-US" dirty="0" smtClean="0"/>
              <a:t>Move data in/out of LDAD</a:t>
            </a:r>
          </a:p>
          <a:p>
            <a:pPr lvl="1"/>
            <a:r>
              <a:rPr lang="en-US" dirty="0" smtClean="0"/>
              <a:t>“Hot start” option giving mixed results</a:t>
            </a:r>
          </a:p>
          <a:p>
            <a:pPr lvl="1"/>
            <a:r>
              <a:rPr lang="en-US" dirty="0" smtClean="0"/>
              <a:t>Thanks to Bob </a:t>
            </a:r>
            <a:r>
              <a:rPr lang="en-US" dirty="0" err="1" smtClean="0"/>
              <a:t>Rozumalski</a:t>
            </a:r>
            <a:r>
              <a:rPr lang="en-US" dirty="0" smtClean="0"/>
              <a:t> (COMET) for making this practical in the forecast office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 in AWIPS</a:t>
            </a:r>
            <a:endParaRPr lang="en-US" dirty="0"/>
          </a:p>
        </p:txBody>
      </p:sp>
      <p:pic>
        <p:nvPicPr>
          <p:cNvPr id="4" name="Content Placeholder 3" descr="slide2_130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515" r="-2515"/>
          <a:stretch>
            <a:fillRect/>
          </a:stretch>
        </p:blipFill>
        <p:spPr>
          <a:xfrm>
            <a:off x="-189373" y="1600200"/>
            <a:ext cx="9560306" cy="52578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missing?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GPS vapor</a:t>
            </a:r>
          </a:p>
          <a:p>
            <a:pPr lvl="1"/>
            <a:r>
              <a:rPr lang="en-US" dirty="0" smtClean="0"/>
              <a:t>First release of AWIPS II</a:t>
            </a:r>
          </a:p>
          <a:p>
            <a:r>
              <a:rPr lang="en-US" dirty="0" smtClean="0"/>
              <a:t>Doppler velocity</a:t>
            </a:r>
          </a:p>
          <a:p>
            <a:pPr lvl="1"/>
            <a:r>
              <a:rPr lang="en-US" dirty="0" smtClean="0"/>
              <a:t>Efficiency issues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release of AWIPS II (next year)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Orders from APO:  replicate what’s on AWIPS</a:t>
            </a:r>
          </a:p>
          <a:p>
            <a:pPr lvl="1"/>
            <a:r>
              <a:rPr lang="en-US" dirty="0" smtClean="0"/>
              <a:t>Permitted exception:  new version of LAPS</a:t>
            </a:r>
          </a:p>
          <a:p>
            <a:pPr lvl="2"/>
            <a:r>
              <a:rPr lang="en-US" dirty="0" smtClean="0"/>
              <a:t>Thank you Pablo Santos!</a:t>
            </a:r>
          </a:p>
          <a:p>
            <a:pPr lvl="1"/>
            <a:r>
              <a:rPr lang="en-US" dirty="0" smtClean="0"/>
              <a:t>Done, mostly</a:t>
            </a:r>
          </a:p>
          <a:p>
            <a:r>
              <a:rPr lang="en-US" dirty="0" smtClean="0"/>
              <a:t>New local database:  EDEX</a:t>
            </a:r>
          </a:p>
          <a:p>
            <a:pPr lvl="1"/>
            <a:r>
              <a:rPr lang="en-US" dirty="0" smtClean="0"/>
              <a:t>Simple </a:t>
            </a:r>
            <a:r>
              <a:rPr lang="en-US" dirty="0" err="1" smtClean="0"/>
              <a:t>reformatters</a:t>
            </a:r>
            <a:r>
              <a:rPr lang="en-US" dirty="0" smtClean="0"/>
              <a:t> make EDEX data look like old AWIPS data (</a:t>
            </a:r>
            <a:r>
              <a:rPr lang="en-US" dirty="0" err="1" smtClean="0"/>
              <a:t>netCDF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AWIPS II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Better hardware</a:t>
            </a:r>
          </a:p>
          <a:p>
            <a:r>
              <a:rPr lang="en-US" dirty="0" smtClean="0"/>
              <a:t>Java-based display (CAVE)</a:t>
            </a:r>
          </a:p>
          <a:p>
            <a:pPr lvl="1"/>
            <a:r>
              <a:rPr lang="en-US" dirty="0" smtClean="0"/>
              <a:t>Distinction among display scales is diminished</a:t>
            </a:r>
          </a:p>
          <a:p>
            <a:r>
              <a:rPr lang="en-US" dirty="0" smtClean="0"/>
              <a:t>Service-oriented architecture and migration to Open Geospatial Consortium standards</a:t>
            </a:r>
          </a:p>
          <a:p>
            <a:pPr lvl="1"/>
            <a:r>
              <a:rPr lang="en-US" dirty="0" smtClean="0"/>
              <a:t>Redundant servers for satellite, radar, grids, </a:t>
            </a:r>
            <a:r>
              <a:rPr lang="en-US" dirty="0" err="1" smtClean="0"/>
              <a:t>obs</a:t>
            </a:r>
            <a:endParaRPr lang="en-US" dirty="0" smtClean="0"/>
          </a:p>
          <a:p>
            <a:pPr lvl="1"/>
            <a:r>
              <a:rPr lang="en-US" dirty="0" smtClean="0"/>
              <a:t>Registry/repository conventions</a:t>
            </a:r>
          </a:p>
          <a:p>
            <a:pPr lvl="2"/>
            <a:r>
              <a:rPr lang="en-US" dirty="0" smtClean="0"/>
              <a:t>Being developed jointly by FAA and NWS</a:t>
            </a:r>
          </a:p>
          <a:p>
            <a:pPr lvl="1"/>
            <a:r>
              <a:rPr lang="en-US" i="1" dirty="0" smtClean="0"/>
              <a:t>Which data sets should be locally cached?</a:t>
            </a:r>
          </a:p>
          <a:p>
            <a:pPr lvl="2"/>
            <a:r>
              <a:rPr lang="en-US" dirty="0" smtClean="0"/>
              <a:t>All data are cached in old AWIPS</a:t>
            </a:r>
          </a:p>
          <a:p>
            <a:r>
              <a:rPr lang="en-US" dirty="0" smtClean="0"/>
              <a:t>Thin Client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LAPS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EDEX presents development issues</a:t>
            </a:r>
          </a:p>
          <a:p>
            <a:pPr lvl="1"/>
            <a:r>
              <a:rPr lang="en-US" dirty="0" smtClean="0"/>
              <a:t>Raytheon wants to make it OCG compliant, make it act like a web service.  But when?</a:t>
            </a:r>
          </a:p>
          <a:p>
            <a:pPr lvl="1"/>
            <a:r>
              <a:rPr lang="en-US" dirty="0" smtClean="0"/>
              <a:t>Avoid (more) throwaway code</a:t>
            </a:r>
          </a:p>
          <a:p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Easy to get data sets not stored locally</a:t>
            </a:r>
          </a:p>
          <a:p>
            <a:pPr lvl="2"/>
            <a:r>
              <a:rPr lang="en-US" dirty="0" err="1" smtClean="0"/>
              <a:t>Reg</a:t>
            </a:r>
            <a:r>
              <a:rPr lang="en-US" dirty="0" smtClean="0"/>
              <a:t>/rep makes things automatic</a:t>
            </a:r>
          </a:p>
          <a:p>
            <a:pPr lvl="1"/>
            <a:r>
              <a:rPr lang="en-US" dirty="0" smtClean="0"/>
              <a:t>Faster turnaround, more frequent updates</a:t>
            </a:r>
          </a:p>
          <a:p>
            <a:pPr lvl="2"/>
            <a:r>
              <a:rPr lang="en-US" dirty="0" smtClean="0"/>
              <a:t>Faster hardware, more efficient data handling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AWIPS II Thin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users:  Incident </a:t>
            </a:r>
            <a:r>
              <a:rPr lang="en-US" dirty="0" err="1" smtClean="0"/>
              <a:t>METeorologists</a:t>
            </a:r>
            <a:endParaRPr lang="en-US" dirty="0" smtClean="0"/>
          </a:p>
          <a:p>
            <a:pPr lvl="1"/>
            <a:r>
              <a:rPr lang="en-US" dirty="0" smtClean="0"/>
              <a:t>NWS forecasters on site at fires and other emergencies</a:t>
            </a:r>
          </a:p>
          <a:p>
            <a:r>
              <a:rPr lang="en-US" dirty="0" smtClean="0"/>
              <a:t>Laptop computers powerful enough already</a:t>
            </a:r>
          </a:p>
          <a:p>
            <a:pPr lvl="1"/>
            <a:r>
              <a:rPr lang="en-US" dirty="0" smtClean="0"/>
              <a:t>PADS project</a:t>
            </a:r>
          </a:p>
          <a:p>
            <a:r>
              <a:rPr lang="en-US" dirty="0" smtClean="0"/>
              <a:t>Web services reduce data requirements</a:t>
            </a:r>
          </a:p>
          <a:p>
            <a:pPr lvl="1"/>
            <a:r>
              <a:rPr lang="en-US" dirty="0" smtClean="0"/>
              <a:t>Specify areal subsets</a:t>
            </a:r>
          </a:p>
          <a:p>
            <a:pPr lvl="1"/>
            <a:r>
              <a:rPr lang="en-US" dirty="0" smtClean="0"/>
              <a:t>Minimizes </a:t>
            </a:r>
            <a:r>
              <a:rPr lang="en-US" dirty="0" err="1" smtClean="0"/>
              <a:t>comms</a:t>
            </a:r>
            <a:r>
              <a:rPr lang="en-US" dirty="0" smtClean="0"/>
              <a:t> requirements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462</Words>
  <Application>Microsoft Macintosh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LAPS in AWIPS II</vt:lpstr>
      <vt:lpstr>History of LAPS in AWIPS</vt:lpstr>
      <vt:lpstr>Current status in AWIPS</vt:lpstr>
      <vt:lpstr>Data sources in AWIPS</vt:lpstr>
      <vt:lpstr>What’s missing?</vt:lpstr>
      <vt:lpstr>First release of AWIPS II (next year)</vt:lpstr>
      <vt:lpstr>AWIPS II basics</vt:lpstr>
      <vt:lpstr>Implications for LAPS</vt:lpstr>
      <vt:lpstr>AWIPS II Thin Client</vt:lpstr>
      <vt:lpstr>Requirements and desirable features</vt:lpstr>
    </vt:vector>
  </TitlesOfParts>
  <Company>NOAA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LAPS in AWIPS II</dc:title>
  <dc:creator>Paul Schultz</dc:creator>
  <cp:lastModifiedBy>Paul Schultz</cp:lastModifiedBy>
  <cp:revision>3</cp:revision>
  <cp:lastPrinted>2010-10-19T19:28:41Z</cp:lastPrinted>
  <dcterms:created xsi:type="dcterms:W3CDTF">2010-10-19T16:01:43Z</dcterms:created>
  <dcterms:modified xsi:type="dcterms:W3CDTF">2010-10-19T20:02:51Z</dcterms:modified>
</cp:coreProperties>
</file>