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90000"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EE87-4DD1-46AA-8170-FC8252FC8A25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6B3-4BC6-481B-84BB-6A68457C2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Iris, Impacts Catalog, and </a:t>
            </a:r>
            <a:r>
              <a:rPr lang="en-US" dirty="0" err="1" smtClean="0"/>
              <a:t>iNWS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update on</a:t>
            </a:r>
          </a:p>
          <a:p>
            <a:r>
              <a:rPr lang="en-US" dirty="0" smtClean="0"/>
              <a:t> project progress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since the last </a:t>
            </a:r>
            <a:r>
              <a:rPr lang="en-US" dirty="0" err="1" smtClean="0"/>
              <a:t>VLab</a:t>
            </a:r>
            <a:r>
              <a:rPr lang="en-US" dirty="0" smtClean="0"/>
              <a:t> </a:t>
            </a:r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begun our transition to the Integrated Dissemination Program.</a:t>
            </a:r>
          </a:p>
          <a:p>
            <a:r>
              <a:rPr lang="en-US" dirty="0" smtClean="0"/>
              <a:t>We’ve continued to make changes to the program architecture to support future enhancements.</a:t>
            </a:r>
          </a:p>
          <a:p>
            <a:r>
              <a:rPr lang="en-US" dirty="0" smtClean="0"/>
              <a:t>We’re continuing to work with the Impacts Catalog Integrated Working Team to refine requirements for the FY16 beta test period.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Dissemination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Databases have been moved and several applications are now running.</a:t>
            </a:r>
          </a:p>
          <a:p>
            <a:r>
              <a:rPr lang="en-US" dirty="0" smtClean="0"/>
              <a:t>IDP system administrators have been very helpful throughout the process.</a:t>
            </a:r>
          </a:p>
          <a:p>
            <a:r>
              <a:rPr lang="en-US" dirty="0" smtClean="0"/>
              <a:t>A weekly performance review is required for Ben Kyger each Wednesday.</a:t>
            </a:r>
          </a:p>
          <a:p>
            <a:r>
              <a:rPr lang="en-US" dirty="0" smtClean="0"/>
              <a:t>In general, IDP base software is frozen on RHEL6 supported versions, but exceptions can be made, if justified.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Dissemination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currently in the migration phase of our project, which will conclude August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software must be </a:t>
            </a:r>
            <a:r>
              <a:rPr lang="en-US" dirty="0" smtClean="0"/>
              <a:t>redesigned </a:t>
            </a:r>
            <a:r>
              <a:rPr lang="en-US" dirty="0" smtClean="0"/>
              <a:t>to fit new architecture.</a:t>
            </a:r>
          </a:p>
          <a:p>
            <a:r>
              <a:rPr lang="en-US" dirty="0" smtClean="0"/>
              <a:t>All requirements must be documented and test cases written.</a:t>
            </a:r>
          </a:p>
          <a:p>
            <a:r>
              <a:rPr lang="en-US" dirty="0" smtClean="0"/>
              <a:t>Latest indications are that the project will reach operational status in the November to December time frame.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changes since the last </a:t>
            </a:r>
            <a:r>
              <a:rPr lang="en-US" dirty="0" err="1" smtClean="0"/>
              <a:t>Vlab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iNWS</a:t>
            </a:r>
            <a:r>
              <a:rPr lang="en-US" dirty="0" smtClean="0"/>
              <a:t> user interface has been re-written in </a:t>
            </a:r>
            <a:r>
              <a:rPr lang="en-US" dirty="0" err="1" smtClean="0"/>
              <a:t>Javascript</a:t>
            </a:r>
            <a:r>
              <a:rPr lang="en-US" dirty="0" smtClean="0"/>
              <a:t>, abandoning the obsolete PHP-</a:t>
            </a:r>
            <a:r>
              <a:rPr lang="en-US" dirty="0" err="1" smtClean="0"/>
              <a:t>Symfony</a:t>
            </a:r>
            <a:r>
              <a:rPr lang="en-US" dirty="0" smtClean="0"/>
              <a:t> version current used. </a:t>
            </a:r>
          </a:p>
          <a:p>
            <a:r>
              <a:rPr lang="en-US" dirty="0" smtClean="0"/>
              <a:t>Observational data is now stored in </a:t>
            </a:r>
            <a:r>
              <a:rPr lang="en-US" dirty="0" err="1" smtClean="0"/>
              <a:t>Postgresql</a:t>
            </a:r>
            <a:r>
              <a:rPr lang="en-US" dirty="0" smtClean="0"/>
              <a:t> as JSON, allowing us to decode new elements as needed without changing the database schema.</a:t>
            </a:r>
          </a:p>
          <a:p>
            <a:r>
              <a:rPr lang="en-US" dirty="0" smtClean="0"/>
              <a:t>We continue to work toward a consolidated, map based Iris interface similar to EDD.</a:t>
            </a:r>
          </a:p>
          <a:p>
            <a:r>
              <a:rPr lang="en-US" dirty="0" smtClean="0"/>
              <a:t>Continued work on the Alert Monitor component of the Alert Monitor interface.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Impacts Catalog beta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Aviation Weather Center.</a:t>
            </a:r>
          </a:p>
          <a:p>
            <a:r>
              <a:rPr lang="en-US" dirty="0" smtClean="0"/>
              <a:t>Impacts will have a severity level assignment.</a:t>
            </a:r>
          </a:p>
          <a:p>
            <a:r>
              <a:rPr lang="en-US" dirty="0" smtClean="0"/>
              <a:t>Opening of AWIPS firewalls to Iris framework.</a:t>
            </a:r>
          </a:p>
          <a:p>
            <a:r>
              <a:rPr lang="en-US" dirty="0" smtClean="0"/>
              <a:t>Contacts will be unique and have both permission and assignment restrictions.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still trying to solidify staffing levels for the project. Currently, most of the Iris team are NRAP members.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ris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4191000" cy="2957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of two mature projects with different user bases, and a component with new requirements requires careful analysis.</a:t>
            </a:r>
          </a:p>
          <a:p>
            <a:r>
              <a:rPr lang="en-US" dirty="0" smtClean="0"/>
              <a:t>Governance still lacking in various areas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final operational capability, we will need to process large amounts of data quickly.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Iris, Impacts Catalog, and iNWS</vt:lpstr>
      <vt:lpstr>Changes since the last VLab forum</vt:lpstr>
      <vt:lpstr>Integrated Dissemination Program</vt:lpstr>
      <vt:lpstr>Integrated Dissemination Program</vt:lpstr>
      <vt:lpstr>System changes since the last Vlab</vt:lpstr>
      <vt:lpstr>Impacts Catalog beta requirements</vt:lpstr>
      <vt:lpstr>Challenges</vt:lpstr>
      <vt:lpstr>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Iris, Impacts Catalog, and iNWS</dc:title>
  <dc:creator>Matt and Rhonda</dc:creator>
  <cp:lastModifiedBy>Matt and Rhonda</cp:lastModifiedBy>
  <cp:revision>6</cp:revision>
  <dcterms:created xsi:type="dcterms:W3CDTF">2015-06-15T12:13:14Z</dcterms:created>
  <dcterms:modified xsi:type="dcterms:W3CDTF">2015-06-15T13:01:55Z</dcterms:modified>
</cp:coreProperties>
</file>