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53"/>
  </p:notesMasterIdLst>
  <p:sldIdLst>
    <p:sldId id="256" r:id="rId10"/>
    <p:sldId id="264" r:id="rId11"/>
    <p:sldId id="266" r:id="rId12"/>
    <p:sldId id="267" r:id="rId13"/>
    <p:sldId id="335" r:id="rId14"/>
    <p:sldId id="268" r:id="rId15"/>
    <p:sldId id="269" r:id="rId16"/>
    <p:sldId id="270" r:id="rId17"/>
    <p:sldId id="324" r:id="rId18"/>
    <p:sldId id="271" r:id="rId19"/>
    <p:sldId id="325" r:id="rId20"/>
    <p:sldId id="272" r:id="rId21"/>
    <p:sldId id="273" r:id="rId22"/>
    <p:sldId id="274" r:id="rId23"/>
    <p:sldId id="280" r:id="rId24"/>
    <p:sldId id="336" r:id="rId25"/>
    <p:sldId id="337" r:id="rId26"/>
    <p:sldId id="338" r:id="rId27"/>
    <p:sldId id="339" r:id="rId28"/>
    <p:sldId id="340" r:id="rId29"/>
    <p:sldId id="342" r:id="rId30"/>
    <p:sldId id="343" r:id="rId31"/>
    <p:sldId id="344" r:id="rId32"/>
    <p:sldId id="282" r:id="rId33"/>
    <p:sldId id="283" r:id="rId34"/>
    <p:sldId id="286" r:id="rId35"/>
    <p:sldId id="287" r:id="rId36"/>
    <p:sldId id="328" r:id="rId37"/>
    <p:sldId id="290" r:id="rId38"/>
    <p:sldId id="291" r:id="rId39"/>
    <p:sldId id="292" r:id="rId40"/>
    <p:sldId id="299" r:id="rId41"/>
    <p:sldId id="300" r:id="rId42"/>
    <p:sldId id="301" r:id="rId43"/>
    <p:sldId id="329" r:id="rId44"/>
    <p:sldId id="302" r:id="rId45"/>
    <p:sldId id="331" r:id="rId46"/>
    <p:sldId id="330" r:id="rId47"/>
    <p:sldId id="303" r:id="rId48"/>
    <p:sldId id="304" r:id="rId49"/>
    <p:sldId id="332" r:id="rId50"/>
    <p:sldId id="333" r:id="rId51"/>
    <p:sldId id="334" r:id="rId52"/>
  </p:sldIdLst>
  <p:sldSz cx="8135938" cy="6858000"/>
  <p:notesSz cx="9283700" cy="69977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5pPr>
    <a:lvl6pPr marL="2286000" algn="l" defTabSz="914400" rtl="0" eaLnBrk="1" latinLnBrk="0" hangingPunct="1">
      <a:defRPr kern="1200">
        <a:solidFill>
          <a:schemeClr val="bg1"/>
        </a:solidFill>
        <a:latin typeface="Calibri" pitchFamily="32" charset="0"/>
        <a:ea typeface="+mn-ea"/>
        <a:cs typeface="+mn-cs"/>
      </a:defRPr>
    </a:lvl6pPr>
    <a:lvl7pPr marL="2743200" algn="l" defTabSz="914400" rtl="0" eaLnBrk="1" latinLnBrk="0" hangingPunct="1">
      <a:defRPr kern="1200">
        <a:solidFill>
          <a:schemeClr val="bg1"/>
        </a:solidFill>
        <a:latin typeface="Calibri" pitchFamily="32" charset="0"/>
        <a:ea typeface="+mn-ea"/>
        <a:cs typeface="+mn-cs"/>
      </a:defRPr>
    </a:lvl7pPr>
    <a:lvl8pPr marL="3200400" algn="l" defTabSz="914400" rtl="0" eaLnBrk="1" latinLnBrk="0" hangingPunct="1">
      <a:defRPr kern="1200">
        <a:solidFill>
          <a:schemeClr val="bg1"/>
        </a:solidFill>
        <a:latin typeface="Calibri" pitchFamily="32" charset="0"/>
        <a:ea typeface="+mn-ea"/>
        <a:cs typeface="+mn-cs"/>
      </a:defRPr>
    </a:lvl8pPr>
    <a:lvl9pPr marL="3657600" algn="l" defTabSz="914400" rtl="0" eaLnBrk="1" latinLnBrk="0" hangingPunct="1">
      <a:defRPr kern="1200">
        <a:solidFill>
          <a:schemeClr val="bg1"/>
        </a:solidFill>
        <a:latin typeface="Calibri"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9" autoAdjust="0"/>
    <p:restoredTop sz="94569" autoAdjust="0"/>
  </p:normalViewPr>
  <p:slideViewPr>
    <p:cSldViewPr>
      <p:cViewPr>
        <p:scale>
          <a:sx n="60" d="100"/>
          <a:sy n="60" d="100"/>
        </p:scale>
        <p:origin x="-516" y="-210"/>
      </p:cViewPr>
      <p:guideLst>
        <p:guide orient="horz" pos="2160"/>
        <p:guide pos="2880"/>
      </p:guideLst>
    </p:cSldViewPr>
  </p:slideViewPr>
  <p:outlineViewPr>
    <p:cViewPr varScale="1">
      <p:scale>
        <a:sx n="170" d="200"/>
        <a:sy n="170" d="200"/>
      </p:scale>
      <p:origin x="0" y="97782"/>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AutoShape 2"/>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AutoShape 3"/>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AutoShape 4"/>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5" name="AutoShape 5"/>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6" name="AutoShape 6"/>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7" name="AutoShape 7"/>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8" name="AutoShape 8"/>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AutoShape 9"/>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0" name="AutoShape 10"/>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1" name="AutoShape 11"/>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2" name="AutoShape 12"/>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3" name="AutoShape 13"/>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4" name="AutoShape 14"/>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5" name="AutoShape 15"/>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6" name="AutoShape 16"/>
          <p:cNvSpPr>
            <a:spLocks noChangeArrowheads="1"/>
          </p:cNvSpPr>
          <p:nvPr/>
        </p:nvSpPr>
        <p:spPr bwMode="auto">
          <a:xfrm>
            <a:off x="0" y="0"/>
            <a:ext cx="9283700" cy="6997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7" name="Rectangle 17"/>
          <p:cNvSpPr>
            <a:spLocks noChangeArrowheads="1"/>
          </p:cNvSpPr>
          <p:nvPr/>
        </p:nvSpPr>
        <p:spPr bwMode="auto">
          <a:xfrm>
            <a:off x="0" y="0"/>
            <a:ext cx="9283700" cy="69977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8" name="Freeform 18"/>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9" name="Freeform 19"/>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0" name="Freeform 20"/>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1" name="Freeform 21"/>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2" name="Freeform 22"/>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3" name="Freeform 23"/>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4" name="Freeform 24"/>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5" name="Freeform 25"/>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6" name="Freeform 26"/>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7" name="Freeform 27"/>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8" name="Freeform 28"/>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9" name="Freeform 29"/>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0" name="Freeform 30"/>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1" name="Freeform 31"/>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2" name="Freeform 32"/>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3" name="Freeform 33"/>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4" name="Freeform 34"/>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5" name="Freeform 35"/>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6" name="Freeform 36"/>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7" name="Freeform 37"/>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8" name="Freeform 38"/>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9" name="Freeform 39"/>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0" name="Freeform 40"/>
          <p:cNvSpPr>
            <a:spLocks noChangeArrowheads="1"/>
          </p:cNvSpPr>
          <p:nvPr/>
        </p:nvSpPr>
        <p:spPr bwMode="auto">
          <a:xfrm>
            <a:off x="0" y="0"/>
            <a:ext cx="9283700" cy="6997700"/>
          </a:xfrm>
          <a:custGeom>
            <a:avLst/>
            <a:gdLst>
              <a:gd name="T0" fmla="*/ 4641840 w 9283679"/>
              <a:gd name="T1" fmla="*/ 0 h 6997680"/>
              <a:gd name="T2" fmla="*/ 9283679 w 9283679"/>
              <a:gd name="T3" fmla="*/ 3498840 h 6997680"/>
              <a:gd name="T4" fmla="*/ 4641840 w 9283679"/>
              <a:gd name="T5" fmla="*/ 6997680 h 6997680"/>
              <a:gd name="T6" fmla="*/ 0 w 9283679"/>
              <a:gd name="T7" fmla="*/ 3498840 h 6997680"/>
              <a:gd name="T8" fmla="*/ 380 w 9283679"/>
              <a:gd name="T9" fmla="*/ 380 h 6997680"/>
              <a:gd name="T10" fmla="*/ 9283299 w 9283679"/>
              <a:gd name="T11" fmla="*/ 6997300 h 6997680"/>
            </a:gdLst>
            <a:ahLst/>
            <a:cxnLst>
              <a:cxn ang="0">
                <a:pos x="T0" y="T1"/>
              </a:cxn>
              <a:cxn ang="0">
                <a:pos x="T2" y="T3"/>
              </a:cxn>
              <a:cxn ang="0">
                <a:pos x="T4" y="T5"/>
              </a:cxn>
              <a:cxn ang="0">
                <a:pos x="T6" y="T7"/>
              </a:cxn>
            </a:cxnLst>
            <a:rect l="T8" t="T9" r="T10" b="T11"/>
            <a:pathLst>
              <a:path w="9283679" h="6997680">
                <a:moveTo>
                  <a:pt x="1296" y="0"/>
                </a:moveTo>
                <a:lnTo>
                  <a:pt x="1295" y="0"/>
                </a:lnTo>
                <a:cubicBezTo>
                  <a:pt x="580" y="0"/>
                  <a:pt x="0" y="580"/>
                  <a:pt x="0" y="1295"/>
                </a:cubicBezTo>
                <a:lnTo>
                  <a:pt x="0" y="6996384"/>
                </a:lnTo>
                <a:cubicBezTo>
                  <a:pt x="0" y="6997099"/>
                  <a:pt x="580" y="6997679"/>
                  <a:pt x="1295" y="6997680"/>
                </a:cubicBezTo>
                <a:lnTo>
                  <a:pt x="9282383" y="6997680"/>
                </a:lnTo>
                <a:cubicBezTo>
                  <a:pt x="9283098" y="6997679"/>
                  <a:pt x="9283679" y="6997099"/>
                  <a:pt x="9283679" y="6996384"/>
                </a:cubicBezTo>
                <a:lnTo>
                  <a:pt x="9283679" y="1296"/>
                </a:lnTo>
                <a:cubicBezTo>
                  <a:pt x="9283679" y="580"/>
                  <a:pt x="9283098" y="0"/>
                  <a:pt x="9282383" y="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1" name="Freeform 41"/>
          <p:cNvSpPr>
            <a:spLocks noChangeArrowheads="1"/>
          </p:cNvSpPr>
          <p:nvPr/>
        </p:nvSpPr>
        <p:spPr bwMode="auto">
          <a:xfrm>
            <a:off x="0" y="0"/>
            <a:ext cx="4019550" cy="458788"/>
          </a:xfrm>
          <a:custGeom>
            <a:avLst/>
            <a:gdLst>
              <a:gd name="T0" fmla="*/ 2009700 w 21600"/>
              <a:gd name="T1" fmla="*/ 0 h 21600"/>
              <a:gd name="T2" fmla="*/ 4019400 w 21600"/>
              <a:gd name="T3" fmla="*/ 229320 h 21600"/>
              <a:gd name="T4" fmla="*/ 2009700 w 21600"/>
              <a:gd name="T5" fmla="*/ 458640 h 21600"/>
              <a:gd name="T6" fmla="*/ 0 w 21600"/>
              <a:gd name="T7" fmla="*/ 2293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2" name="Freeform 42"/>
          <p:cNvSpPr>
            <a:spLocks noChangeArrowheads="1"/>
          </p:cNvSpPr>
          <p:nvPr/>
        </p:nvSpPr>
        <p:spPr bwMode="auto">
          <a:xfrm>
            <a:off x="5264150" y="0"/>
            <a:ext cx="4019550" cy="458788"/>
          </a:xfrm>
          <a:custGeom>
            <a:avLst/>
            <a:gdLst>
              <a:gd name="T0" fmla="*/ 2009700 w 21600"/>
              <a:gd name="T1" fmla="*/ 0 h 21600"/>
              <a:gd name="T2" fmla="*/ 4019400 w 21600"/>
              <a:gd name="T3" fmla="*/ 229320 h 21600"/>
              <a:gd name="T4" fmla="*/ 2009700 w 21600"/>
              <a:gd name="T5" fmla="*/ 458640 h 21600"/>
              <a:gd name="T6" fmla="*/ 0 w 21600"/>
              <a:gd name="T7" fmla="*/ 2293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3" name="Rectangle 43"/>
          <p:cNvSpPr>
            <a:spLocks noGrp="1" noRot="1" noChangeAspect="1" noChangeArrowheads="1"/>
          </p:cNvSpPr>
          <p:nvPr>
            <p:ph type="sldImg"/>
          </p:nvPr>
        </p:nvSpPr>
        <p:spPr bwMode="auto">
          <a:xfrm>
            <a:off x="3087688" y="525463"/>
            <a:ext cx="3049587" cy="256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84" name="Rectangle 44"/>
          <p:cNvSpPr>
            <a:spLocks noGrp="1" noChangeArrowheads="1"/>
          </p:cNvSpPr>
          <p:nvPr>
            <p:ph type="body"/>
          </p:nvPr>
        </p:nvSpPr>
        <p:spPr bwMode="auto">
          <a:xfrm>
            <a:off x="1238250" y="3322638"/>
            <a:ext cx="6745288" cy="308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10285" name="Freeform 45"/>
          <p:cNvSpPr>
            <a:spLocks noChangeArrowheads="1"/>
          </p:cNvSpPr>
          <p:nvPr/>
        </p:nvSpPr>
        <p:spPr bwMode="auto">
          <a:xfrm>
            <a:off x="0" y="6538913"/>
            <a:ext cx="4019550" cy="458787"/>
          </a:xfrm>
          <a:custGeom>
            <a:avLst/>
            <a:gdLst>
              <a:gd name="T0" fmla="*/ 2009700 w 21600"/>
              <a:gd name="T1" fmla="*/ 0 h 21600"/>
              <a:gd name="T2" fmla="*/ 4019400 w 21600"/>
              <a:gd name="T3" fmla="*/ 229320 h 21600"/>
              <a:gd name="T4" fmla="*/ 2009700 w 21600"/>
              <a:gd name="T5" fmla="*/ 458640 h 21600"/>
              <a:gd name="T6" fmla="*/ 0 w 21600"/>
              <a:gd name="T7" fmla="*/ 2293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6" name="Rectangle 46"/>
          <p:cNvSpPr>
            <a:spLocks noGrp="1" noChangeArrowheads="1"/>
          </p:cNvSpPr>
          <p:nvPr>
            <p:ph type="sldNum"/>
          </p:nvPr>
        </p:nvSpPr>
        <p:spPr bwMode="auto">
          <a:xfrm>
            <a:off x="5264150" y="6646863"/>
            <a:ext cx="39576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lgn="r" hangingPunct="0">
              <a:tabLst>
                <a:tab pos="723900" algn="l"/>
                <a:tab pos="1447800" algn="l"/>
                <a:tab pos="2171700" algn="l"/>
                <a:tab pos="2895600" algn="l"/>
                <a:tab pos="3619500" algn="l"/>
              </a:tabLst>
              <a:defRPr sz="1200">
                <a:solidFill>
                  <a:srgbClr val="000000"/>
                </a:solidFill>
                <a:latin typeface="Times New Roman" pitchFamily="16" charset="0"/>
                <a:ea typeface="DejaVu LGC Sans" charset="0"/>
                <a:cs typeface="DejaVu LGC Sans" charset="0"/>
              </a:defRPr>
            </a:lvl1pPr>
          </a:lstStyle>
          <a:p>
            <a:fld id="{0A2000B1-8EAA-4FC6-9249-81DB41071545}" type="slidenum">
              <a:rPr lang="en-US"/>
              <a:pPr/>
              <a:t>‹#›</a:t>
            </a:fld>
            <a:endParaRPr lang="en-US"/>
          </a:p>
        </p:txBody>
      </p:sp>
    </p:spTree>
    <p:extLst>
      <p:ext uri="{BB962C8B-B14F-4D97-AF65-F5344CB8AC3E}">
        <p14:creationId xmlns:p14="http://schemas.microsoft.com/office/powerpoint/2010/main" val="24291948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F60C59E6-377D-4691-B5C5-628D0A5B2C3E}" type="slidenum">
              <a:rPr lang="en-US"/>
              <a:pPr/>
              <a:t>2</a:t>
            </a:fld>
            <a:endParaRPr lang="en-US"/>
          </a:p>
        </p:txBody>
      </p:sp>
      <p:sp>
        <p:nvSpPr>
          <p:cNvPr id="74753" name="Text Box 1"/>
          <p:cNvSpPr txBox="1">
            <a:spLocks noChangeArrowheads="1"/>
          </p:cNvSpPr>
          <p:nvPr/>
        </p:nvSpPr>
        <p:spPr bwMode="auto">
          <a:xfrm>
            <a:off x="3087688" y="525463"/>
            <a:ext cx="3070225" cy="2581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754"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686056B9-EF18-483E-9D38-DAA44C3E15BC}" type="slidenum">
              <a:rPr lang="en-US"/>
              <a:pPr/>
              <a:t>11</a:t>
            </a:fld>
            <a:endParaRPr lang="en-US"/>
          </a:p>
        </p:txBody>
      </p:sp>
      <p:sp>
        <p:nvSpPr>
          <p:cNvPr id="92161"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16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822ED0A2-3604-471E-A063-B499D4357300}" type="slidenum">
              <a:rPr lang="en-US"/>
              <a:pPr/>
              <a:t>12</a:t>
            </a:fld>
            <a:endParaRPr lang="en-US"/>
          </a:p>
        </p:txBody>
      </p:sp>
      <p:sp>
        <p:nvSpPr>
          <p:cNvPr id="82945"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4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94ADDDDE-F9BB-4667-AF31-A3D14B7EA450}" type="slidenum">
              <a:rPr lang="en-US"/>
              <a:pPr/>
              <a:t>13</a:t>
            </a:fld>
            <a:endParaRPr lang="en-US"/>
          </a:p>
        </p:txBody>
      </p:sp>
      <p:sp>
        <p:nvSpPr>
          <p:cNvPr id="83969"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3970"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E5E78A7A-BAC6-49F5-8EBA-7074BC3CCB0D}" type="slidenum">
              <a:rPr lang="en-US"/>
              <a:pPr/>
              <a:t>14</a:t>
            </a:fld>
            <a:endParaRPr lang="en-US"/>
          </a:p>
        </p:txBody>
      </p:sp>
      <p:sp>
        <p:nvSpPr>
          <p:cNvPr id="84993"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4994"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BB86AF31-3453-4816-9F19-5D675C8E6E0A}" type="slidenum">
              <a:rPr lang="en-US"/>
              <a:pPr/>
              <a:t>15</a:t>
            </a:fld>
            <a:endParaRPr lang="en-US"/>
          </a:p>
        </p:txBody>
      </p:sp>
      <p:sp>
        <p:nvSpPr>
          <p:cNvPr id="91137" name="Rectangle 1"/>
          <p:cNvSpPr>
            <a:spLocks noChangeArrowheads="1"/>
          </p:cNvSpPr>
          <p:nvPr/>
        </p:nvSpPr>
        <p:spPr bwMode="auto">
          <a:xfrm>
            <a:off x="3087688" y="525463"/>
            <a:ext cx="3076575" cy="2587625"/>
          </a:xfrm>
          <a:prstGeom prst="rect">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38"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5815EB8B-B002-4A75-946E-2C4CECD8547C}" type="slidenum">
              <a:rPr lang="en-US"/>
              <a:pPr/>
              <a:t>24</a:t>
            </a:fld>
            <a:endParaRPr lang="en-US"/>
          </a:p>
        </p:txBody>
      </p:sp>
      <p:sp>
        <p:nvSpPr>
          <p:cNvPr id="93185" name="Text Box 1"/>
          <p:cNvSpPr txBox="1">
            <a:spLocks noChangeArrowheads="1"/>
          </p:cNvSpPr>
          <p:nvPr/>
        </p:nvSpPr>
        <p:spPr bwMode="auto">
          <a:xfrm>
            <a:off x="1638300" y="530225"/>
            <a:ext cx="6007100" cy="2624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18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CE67B2AE-21CC-492D-9B5F-3562C09BDA80}" type="slidenum">
              <a:rPr lang="en-US"/>
              <a:pPr/>
              <a:t>25</a:t>
            </a:fld>
            <a:endParaRPr lang="en-US"/>
          </a:p>
        </p:txBody>
      </p:sp>
      <p:sp>
        <p:nvSpPr>
          <p:cNvPr id="94209" name="Text Box 1"/>
          <p:cNvSpPr txBox="1">
            <a:spLocks noChangeArrowheads="1"/>
          </p:cNvSpPr>
          <p:nvPr/>
        </p:nvSpPr>
        <p:spPr bwMode="auto">
          <a:xfrm>
            <a:off x="3087688" y="525463"/>
            <a:ext cx="3059112" cy="2570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210"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6AEB6DA7-9FA4-404A-AFE4-14688152ACEF}" type="slidenum">
              <a:rPr lang="en-US"/>
              <a:pPr/>
              <a:t>26</a:t>
            </a:fld>
            <a:endParaRPr lang="en-US"/>
          </a:p>
        </p:txBody>
      </p:sp>
      <p:sp>
        <p:nvSpPr>
          <p:cNvPr id="97281" name="Text Box 1"/>
          <p:cNvSpPr txBox="1">
            <a:spLocks noChangeArrowheads="1"/>
          </p:cNvSpPr>
          <p:nvPr/>
        </p:nvSpPr>
        <p:spPr bwMode="auto">
          <a:xfrm>
            <a:off x="1638300" y="530225"/>
            <a:ext cx="6007100" cy="2624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28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C7B3DD45-D2D0-43EF-BD02-0A488A30CE33}" type="slidenum">
              <a:rPr lang="en-US"/>
              <a:pPr/>
              <a:t>27</a:t>
            </a:fld>
            <a:endParaRPr lang="en-US"/>
          </a:p>
        </p:txBody>
      </p:sp>
      <p:sp>
        <p:nvSpPr>
          <p:cNvPr id="98305" name="Text Box 1"/>
          <p:cNvSpPr txBox="1">
            <a:spLocks noChangeArrowheads="1"/>
          </p:cNvSpPr>
          <p:nvPr/>
        </p:nvSpPr>
        <p:spPr bwMode="auto">
          <a:xfrm>
            <a:off x="1638300" y="530225"/>
            <a:ext cx="6007100" cy="2624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30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C7B3DD45-D2D0-43EF-BD02-0A488A30CE33}" type="slidenum">
              <a:rPr lang="en-US"/>
              <a:pPr/>
              <a:t>28</a:t>
            </a:fld>
            <a:endParaRPr lang="en-US"/>
          </a:p>
        </p:txBody>
      </p:sp>
      <p:sp>
        <p:nvSpPr>
          <p:cNvPr id="98305" name="Text Box 1"/>
          <p:cNvSpPr txBox="1">
            <a:spLocks noChangeArrowheads="1"/>
          </p:cNvSpPr>
          <p:nvPr/>
        </p:nvSpPr>
        <p:spPr bwMode="auto">
          <a:xfrm>
            <a:off x="1638300" y="530225"/>
            <a:ext cx="6007100" cy="2624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30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C727FB80-F5E3-45F1-B1D3-6929A40D5871}" type="slidenum">
              <a:rPr lang="en-US"/>
              <a:pPr/>
              <a:t>3</a:t>
            </a:fld>
            <a:endParaRPr lang="en-US"/>
          </a:p>
        </p:txBody>
      </p:sp>
      <p:sp>
        <p:nvSpPr>
          <p:cNvPr id="76801" name="Text Box 1"/>
          <p:cNvSpPr txBox="1">
            <a:spLocks noChangeArrowheads="1"/>
          </p:cNvSpPr>
          <p:nvPr/>
        </p:nvSpPr>
        <p:spPr bwMode="auto">
          <a:xfrm>
            <a:off x="3087688" y="525463"/>
            <a:ext cx="3070225" cy="2581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C4E0AAA9-1D8C-496C-9BC8-A8CE4B312E87}" type="slidenum">
              <a:rPr lang="en-US"/>
              <a:pPr/>
              <a:t>29</a:t>
            </a:fld>
            <a:endParaRPr lang="en-US"/>
          </a:p>
        </p:txBody>
      </p:sp>
      <p:sp>
        <p:nvSpPr>
          <p:cNvPr id="101377" name="Text Box 1"/>
          <p:cNvSpPr txBox="1">
            <a:spLocks noChangeArrowheads="1"/>
          </p:cNvSpPr>
          <p:nvPr/>
        </p:nvSpPr>
        <p:spPr bwMode="auto">
          <a:xfrm>
            <a:off x="1638300" y="530225"/>
            <a:ext cx="6007100" cy="26241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378"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38D6AB04-1D8C-4C76-83AD-20CBB44AD112}" type="slidenum">
              <a:rPr lang="en-US"/>
              <a:pPr/>
              <a:t>30</a:t>
            </a:fld>
            <a:endParaRPr lang="en-US"/>
          </a:p>
        </p:txBody>
      </p:sp>
      <p:sp>
        <p:nvSpPr>
          <p:cNvPr id="102401" name="Text Box 1"/>
          <p:cNvSpPr txBox="1">
            <a:spLocks noChangeArrowheads="1"/>
          </p:cNvSpPr>
          <p:nvPr/>
        </p:nvSpPr>
        <p:spPr bwMode="auto">
          <a:xfrm>
            <a:off x="3087688" y="525463"/>
            <a:ext cx="3059112" cy="2570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0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F93A85D1-5084-440B-9B44-52B795CF2518}" type="slidenum">
              <a:rPr lang="en-US"/>
              <a:pPr/>
              <a:t>31</a:t>
            </a:fld>
            <a:endParaRPr lang="en-US"/>
          </a:p>
        </p:txBody>
      </p:sp>
      <p:sp>
        <p:nvSpPr>
          <p:cNvPr id="103425" name="Text Box 1"/>
          <p:cNvSpPr txBox="1">
            <a:spLocks noChangeArrowheads="1"/>
          </p:cNvSpPr>
          <p:nvPr/>
        </p:nvSpPr>
        <p:spPr bwMode="auto">
          <a:xfrm>
            <a:off x="3087688" y="525463"/>
            <a:ext cx="3059112" cy="2570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2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71846C3D-316D-423D-A61E-617132977C3A}" type="slidenum">
              <a:rPr lang="en-US"/>
              <a:pPr/>
              <a:t>32</a:t>
            </a:fld>
            <a:endParaRPr lang="en-US"/>
          </a:p>
        </p:txBody>
      </p:sp>
      <p:sp>
        <p:nvSpPr>
          <p:cNvPr id="110593" name="Text Box 1"/>
          <p:cNvSpPr txBox="1">
            <a:spLocks noChangeArrowheads="1"/>
          </p:cNvSpPr>
          <p:nvPr/>
        </p:nvSpPr>
        <p:spPr bwMode="auto">
          <a:xfrm>
            <a:off x="3087688" y="525463"/>
            <a:ext cx="3059112" cy="2570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594"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8C53B40B-A717-4677-B1EF-B9D2209B465F}" type="slidenum">
              <a:rPr lang="en-US"/>
              <a:pPr/>
              <a:t>33</a:t>
            </a:fld>
            <a:endParaRPr lang="en-US"/>
          </a:p>
        </p:txBody>
      </p:sp>
      <p:sp>
        <p:nvSpPr>
          <p:cNvPr id="111617"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18"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5BD99E46-7D1B-42CA-BFEF-88FE52AFD0C2}" type="slidenum">
              <a:rPr lang="en-US"/>
              <a:pPr/>
              <a:t>34</a:t>
            </a:fld>
            <a:endParaRPr lang="en-US"/>
          </a:p>
        </p:txBody>
      </p:sp>
      <p:sp>
        <p:nvSpPr>
          <p:cNvPr id="112641"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5BD99E46-7D1B-42CA-BFEF-88FE52AFD0C2}" type="slidenum">
              <a:rPr lang="en-US"/>
              <a:pPr/>
              <a:t>35</a:t>
            </a:fld>
            <a:endParaRPr lang="en-US"/>
          </a:p>
        </p:txBody>
      </p:sp>
      <p:sp>
        <p:nvSpPr>
          <p:cNvPr id="112641" name="Text Box 1"/>
          <p:cNvSpPr txBox="1">
            <a:spLocks noChangeArrowheads="1"/>
          </p:cNvSpPr>
          <p:nvPr/>
        </p:nvSpPr>
        <p:spPr bwMode="auto">
          <a:xfrm>
            <a:off x="3087688" y="525463"/>
            <a:ext cx="3065462" cy="25765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3CD80B19-E13A-4CE7-980E-752063FE80D2}" type="slidenum">
              <a:rPr lang="en-US"/>
              <a:pPr/>
              <a:t>36</a:t>
            </a:fld>
            <a:endParaRPr lang="en-US"/>
          </a:p>
        </p:txBody>
      </p:sp>
      <p:sp>
        <p:nvSpPr>
          <p:cNvPr id="113665" name="Text Box 1"/>
          <p:cNvSpPr txBox="1">
            <a:spLocks noChangeArrowheads="1"/>
          </p:cNvSpPr>
          <p:nvPr/>
        </p:nvSpPr>
        <p:spPr bwMode="auto">
          <a:xfrm>
            <a:off x="3087688" y="525463"/>
            <a:ext cx="3060700" cy="25717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6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3CD80B19-E13A-4CE7-980E-752063FE80D2}" type="slidenum">
              <a:rPr lang="en-US"/>
              <a:pPr/>
              <a:t>38</a:t>
            </a:fld>
            <a:endParaRPr lang="en-US"/>
          </a:p>
        </p:txBody>
      </p:sp>
      <p:sp>
        <p:nvSpPr>
          <p:cNvPr id="113665" name="Text Box 1"/>
          <p:cNvSpPr txBox="1">
            <a:spLocks noChangeArrowheads="1"/>
          </p:cNvSpPr>
          <p:nvPr/>
        </p:nvSpPr>
        <p:spPr bwMode="auto">
          <a:xfrm>
            <a:off x="3087688" y="525463"/>
            <a:ext cx="3060700" cy="25717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6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75D50801-04AF-401B-AA44-FFFFA0A72E49}" type="slidenum">
              <a:rPr lang="en-US"/>
              <a:pPr/>
              <a:t>39</a:t>
            </a:fld>
            <a:endParaRPr lang="en-US"/>
          </a:p>
        </p:txBody>
      </p:sp>
      <p:sp>
        <p:nvSpPr>
          <p:cNvPr id="114689" name="Text Box 1"/>
          <p:cNvSpPr txBox="1">
            <a:spLocks noChangeArrowheads="1"/>
          </p:cNvSpPr>
          <p:nvPr/>
        </p:nvSpPr>
        <p:spPr bwMode="auto">
          <a:xfrm>
            <a:off x="3087688" y="525463"/>
            <a:ext cx="3063875" cy="25749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0"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B312BC65-16B5-4437-9605-5C6E18C886A8}" type="slidenum">
              <a:rPr lang="en-US"/>
              <a:pPr/>
              <a:t>4</a:t>
            </a:fld>
            <a:endParaRPr lang="en-US"/>
          </a:p>
        </p:txBody>
      </p:sp>
      <p:sp>
        <p:nvSpPr>
          <p:cNvPr id="77825" name="Text Box 1"/>
          <p:cNvSpPr txBox="1">
            <a:spLocks noChangeArrowheads="1"/>
          </p:cNvSpPr>
          <p:nvPr/>
        </p:nvSpPr>
        <p:spPr bwMode="auto">
          <a:xfrm>
            <a:off x="3090863" y="525463"/>
            <a:ext cx="3068637" cy="258603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82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865DD57A-7553-4AF1-AD72-837C1B74FC07}" type="slidenum">
              <a:rPr lang="en-US"/>
              <a:pPr/>
              <a:t>40</a:t>
            </a:fld>
            <a:endParaRPr lang="en-US"/>
          </a:p>
        </p:txBody>
      </p:sp>
      <p:sp>
        <p:nvSpPr>
          <p:cNvPr id="115713" name="Text Box 1"/>
          <p:cNvSpPr txBox="1">
            <a:spLocks noChangeArrowheads="1"/>
          </p:cNvSpPr>
          <p:nvPr/>
        </p:nvSpPr>
        <p:spPr bwMode="auto">
          <a:xfrm>
            <a:off x="3087688" y="525463"/>
            <a:ext cx="3063875" cy="25749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14"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4446BC2B-1278-416F-BED3-23559A9F372A}" type="slidenum">
              <a:rPr lang="en-US"/>
              <a:pPr/>
              <a:t>41</a:t>
            </a:fld>
            <a:endParaRPr lang="en-US"/>
          </a:p>
        </p:txBody>
      </p:sp>
      <p:sp>
        <p:nvSpPr>
          <p:cNvPr id="87041" name="Text Box 1"/>
          <p:cNvSpPr txBox="1">
            <a:spLocks noChangeArrowheads="1"/>
          </p:cNvSpPr>
          <p:nvPr/>
        </p:nvSpPr>
        <p:spPr bwMode="auto">
          <a:xfrm>
            <a:off x="3087688" y="525463"/>
            <a:ext cx="3059112" cy="2570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04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7F27E30D-5067-4892-80B8-BB8E17E3B934}" type="slidenum">
              <a:rPr lang="en-US"/>
              <a:pPr/>
              <a:t>42</a:t>
            </a:fld>
            <a:endParaRPr lang="en-US"/>
          </a:p>
        </p:txBody>
      </p:sp>
      <p:sp>
        <p:nvSpPr>
          <p:cNvPr id="88065" name="Text Box 1"/>
          <p:cNvSpPr txBox="1">
            <a:spLocks noChangeArrowheads="1"/>
          </p:cNvSpPr>
          <p:nvPr/>
        </p:nvSpPr>
        <p:spPr bwMode="auto">
          <a:xfrm>
            <a:off x="1638300" y="531813"/>
            <a:ext cx="6007100" cy="262413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66"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DF013A47-FC28-4E95-A805-2A9471028F01}" type="slidenum">
              <a:rPr lang="en-US"/>
              <a:pPr/>
              <a:t>43</a:t>
            </a:fld>
            <a:endParaRPr lang="en-US"/>
          </a:p>
        </p:txBody>
      </p:sp>
      <p:sp>
        <p:nvSpPr>
          <p:cNvPr id="89089" name="Text Box 1"/>
          <p:cNvSpPr txBox="1">
            <a:spLocks noChangeArrowheads="1"/>
          </p:cNvSpPr>
          <p:nvPr/>
        </p:nvSpPr>
        <p:spPr bwMode="auto">
          <a:xfrm>
            <a:off x="1638300" y="531813"/>
            <a:ext cx="6007100" cy="262413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090"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6"/>
          <p:cNvSpPr>
            <a:spLocks noGrp="1" noChangeArrowheads="1"/>
          </p:cNvSpPr>
          <p:nvPr>
            <p:ph type="sldNum"/>
          </p:nvPr>
        </p:nvSpPr>
        <p:spPr>
          <a:ln/>
        </p:spPr>
        <p:txBody>
          <a:bodyPr/>
          <a:lstStyle/>
          <a:p>
            <a:fld id="{8C45D965-F6C5-41C3-9AD1-1D8EE67BCDB6}" type="slidenum">
              <a:rPr lang="en-US"/>
              <a:pPr/>
              <a:t>5</a:t>
            </a:fld>
            <a:endParaRPr lang="en-US"/>
          </a:p>
        </p:txBody>
      </p:sp>
      <p:sp>
        <p:nvSpPr>
          <p:cNvPr id="120833" name="Text Box 1"/>
          <p:cNvSpPr txBox="1">
            <a:spLocks noChangeArrowheads="1"/>
          </p:cNvSpPr>
          <p:nvPr/>
        </p:nvSpPr>
        <p:spPr bwMode="auto">
          <a:xfrm>
            <a:off x="0" y="0"/>
            <a:ext cx="1588"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0834" name="Text Box 2"/>
          <p:cNvSpPr txBox="1">
            <a:spLocks noGrp="1" noChangeArrowheads="1"/>
          </p:cNvSpPr>
          <p:nvPr>
            <p:ph type="body"/>
          </p:nvPr>
        </p:nvSpPr>
        <p:spPr bwMode="auto">
          <a:xfrm>
            <a:off x="131763" y="-28975050"/>
            <a:ext cx="1587" cy="13806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hangingPunct="1">
              <a:spcBef>
                <a:spcPct val="0"/>
              </a:spcBef>
            </a:pPr>
            <a:r>
              <a:rPr lang="en-US">
                <a:latin typeface="+mn-lt" charset="0"/>
                <a:ea typeface="+mn-ea" charset="0"/>
                <a:cs typeface="+mn-ea" charset="0"/>
              </a:rPr>
              <a:t>My name is Jen Spinney and I’m here today as a representative of SSWIM, Social Science Woven into Meteorology, to share with you all details of the exciting work we are doing in collaboration with Tracy Hansen and her team at the Global Systems Division on the development of the Integrated Hazards Information Services, or IHIS. </a:t>
            </a:r>
          </a:p>
          <a:p>
            <a:pPr hangingPunct="1">
              <a:spcBef>
                <a:spcPct val="0"/>
              </a:spcBef>
            </a:pPr>
            <a:endParaRPr lang="en-US">
              <a:latin typeface="+mn-lt" charset="0"/>
              <a:ea typeface="+mn-ea" charset="0"/>
              <a:cs typeface="+mn-ea" charset="0"/>
            </a:endParaRPr>
          </a:p>
          <a:p>
            <a:pPr hangingPunct="1">
              <a:spcBef>
                <a:spcPct val="0"/>
              </a:spcBef>
            </a:pPr>
            <a:r>
              <a:rPr lang="en-US">
                <a:latin typeface="+mn-lt" charset="0"/>
                <a:ea typeface="+mn-ea" charset="0"/>
                <a:cs typeface="+mn-ea" charset="0"/>
              </a:rPr>
              <a:t>SSWIM was brought on board in 2009 as collaborators to enhance the development of this set of services. Earlier phases of the IHIS project where SSWIM was involved included a workshop in Boulder, Colorado followed by a handful of interviews by a social scientist with weather forecasters and software developers. The results of these interviews were presented at last year’s AMS meeting in Atlanta. </a:t>
            </a:r>
          </a:p>
          <a:p>
            <a:pPr hangingPunct="1">
              <a:spcBef>
                <a:spcPct val="0"/>
              </a:spcBef>
            </a:pPr>
            <a:endParaRPr lang="en-US">
              <a:latin typeface="+mn-lt" charset="0"/>
              <a:ea typeface="+mn-ea" charset="0"/>
              <a:cs typeface="+mn-ea" charset="0"/>
            </a:endParaRPr>
          </a:p>
          <a:p>
            <a:pPr hangingPunct="1">
              <a:spcBef>
                <a:spcPct val="0"/>
              </a:spcBef>
            </a:pPr>
            <a:r>
              <a:rPr lang="en-US">
                <a:latin typeface="+mn-lt" charset="0"/>
                <a:ea typeface="+mn-ea" charset="0"/>
                <a:cs typeface="+mn-ea" charset="0"/>
              </a:rPr>
              <a:t>I’m trained as a cultural anthropologist and was hired in October of 2010 to lead the next phase of the IHIS project’s social science component. Today I’ll share a little bit about the social science component of the project and share with you several practical applications for IHIS design based on results from the research undertaken in Central Texas, Missouri and Kansas. </a:t>
            </a:r>
          </a:p>
        </p:txBody>
      </p:sp>
      <p:sp>
        <p:nvSpPr>
          <p:cNvPr id="120835" name="Text Box 3"/>
          <p:cNvSpPr txBox="1">
            <a:spLocks noChangeArrowheads="1"/>
          </p:cNvSpPr>
          <p:nvPr/>
        </p:nvSpPr>
        <p:spPr bwMode="auto">
          <a:xfrm>
            <a:off x="96838" y="441325"/>
            <a:ext cx="1587"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fld id="{C4498958-6140-4EF6-B5A4-3CC9EB6179B1}" type="slidenum">
              <a:rPr lang="en-US">
                <a:latin typeface="+mn-lt" charset="0"/>
                <a:ea typeface="+mn-ea" charset="0"/>
                <a:cs typeface="+mn-ea" charset="0"/>
              </a:rPr>
              <a:pPr/>
              <a:t>5</a:t>
            </a:fld>
            <a:fld id="{3E2CA2D1-8C40-43E8-8141-948ADF489A01}" type="slidenum">
              <a:rPr lang="en-US">
                <a:latin typeface="+mn-lt" charset="0"/>
                <a:ea typeface="+mn-ea" charset="0"/>
                <a:cs typeface="+mn-ea" charset="0"/>
              </a:rPr>
              <a:pPr/>
              <a:t>5</a:t>
            </a:fld>
            <a:endParaRPr lang="en-US">
              <a:latin typeface="+mn-lt" charset="0"/>
              <a:ea typeface="+mn-ea"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18463D68-B821-4D20-9FB5-85B7D22108FA}" type="slidenum">
              <a:rPr lang="en-US"/>
              <a:pPr/>
              <a:t>6</a:t>
            </a:fld>
            <a:endParaRPr lang="en-US"/>
          </a:p>
        </p:txBody>
      </p:sp>
      <p:sp>
        <p:nvSpPr>
          <p:cNvPr id="78849" name="Freeform 1"/>
          <p:cNvSpPr>
            <a:spLocks noChangeArrowheads="1"/>
          </p:cNvSpPr>
          <p:nvPr/>
        </p:nvSpPr>
        <p:spPr bwMode="auto">
          <a:xfrm>
            <a:off x="3087688" y="525463"/>
            <a:ext cx="3111500" cy="2622550"/>
          </a:xfrm>
          <a:custGeom>
            <a:avLst/>
            <a:gdLst>
              <a:gd name="T0" fmla="*/ 1555740 w 21600"/>
              <a:gd name="T1" fmla="*/ 0 h 21600"/>
              <a:gd name="T2" fmla="*/ 3111479 w 21600"/>
              <a:gd name="T3" fmla="*/ 1311120 h 21600"/>
              <a:gd name="T4" fmla="*/ 1555740 w 21600"/>
              <a:gd name="T5" fmla="*/ 2622240 h 21600"/>
              <a:gd name="T6" fmla="*/ 0 w 21600"/>
              <a:gd name="T7" fmla="*/ 13111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850"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61C2FCA0-A6A3-432F-8133-768EB874F8B1}" type="slidenum">
              <a:rPr lang="en-US"/>
              <a:pPr/>
              <a:t>7</a:t>
            </a:fld>
            <a:endParaRPr lang="en-US"/>
          </a:p>
        </p:txBody>
      </p:sp>
      <p:sp>
        <p:nvSpPr>
          <p:cNvPr id="79873" name="Freeform 1"/>
          <p:cNvSpPr>
            <a:spLocks noChangeArrowheads="1"/>
          </p:cNvSpPr>
          <p:nvPr/>
        </p:nvSpPr>
        <p:spPr bwMode="auto">
          <a:xfrm>
            <a:off x="3087688" y="525463"/>
            <a:ext cx="3111500" cy="2622550"/>
          </a:xfrm>
          <a:custGeom>
            <a:avLst/>
            <a:gdLst>
              <a:gd name="T0" fmla="*/ 1555740 w 21600"/>
              <a:gd name="T1" fmla="*/ 0 h 21600"/>
              <a:gd name="T2" fmla="*/ 3111479 w 21600"/>
              <a:gd name="T3" fmla="*/ 1311120 h 21600"/>
              <a:gd name="T4" fmla="*/ 1555740 w 21600"/>
              <a:gd name="T5" fmla="*/ 2622240 h 21600"/>
              <a:gd name="T6" fmla="*/ 0 w 21600"/>
              <a:gd name="T7" fmla="*/ 13111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874"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03693568-BC4F-4438-8F1D-C11B87E39477}" type="slidenum">
              <a:rPr lang="en-US"/>
              <a:pPr/>
              <a:t>8</a:t>
            </a:fld>
            <a:endParaRPr lang="en-US"/>
          </a:p>
        </p:txBody>
      </p:sp>
      <p:sp>
        <p:nvSpPr>
          <p:cNvPr id="80897" name="Freeform 1"/>
          <p:cNvSpPr>
            <a:spLocks noChangeArrowheads="1"/>
          </p:cNvSpPr>
          <p:nvPr/>
        </p:nvSpPr>
        <p:spPr bwMode="auto">
          <a:xfrm>
            <a:off x="3087688" y="525463"/>
            <a:ext cx="3111500" cy="2622550"/>
          </a:xfrm>
          <a:custGeom>
            <a:avLst/>
            <a:gdLst>
              <a:gd name="T0" fmla="*/ 1555740 w 21600"/>
              <a:gd name="T1" fmla="*/ 0 h 21600"/>
              <a:gd name="T2" fmla="*/ 3111479 w 21600"/>
              <a:gd name="T3" fmla="*/ 1311120 h 21600"/>
              <a:gd name="T4" fmla="*/ 1555740 w 21600"/>
              <a:gd name="T5" fmla="*/ 2622240 h 21600"/>
              <a:gd name="T6" fmla="*/ 0 w 21600"/>
              <a:gd name="T7" fmla="*/ 13111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898"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03693568-BC4F-4438-8F1D-C11B87E39477}" type="slidenum">
              <a:rPr lang="en-US"/>
              <a:pPr/>
              <a:t>9</a:t>
            </a:fld>
            <a:endParaRPr lang="en-US"/>
          </a:p>
        </p:txBody>
      </p:sp>
      <p:sp>
        <p:nvSpPr>
          <p:cNvPr id="80897" name="Freeform 1"/>
          <p:cNvSpPr>
            <a:spLocks noChangeArrowheads="1"/>
          </p:cNvSpPr>
          <p:nvPr/>
        </p:nvSpPr>
        <p:spPr bwMode="auto">
          <a:xfrm>
            <a:off x="3087688" y="525463"/>
            <a:ext cx="3111500" cy="2622550"/>
          </a:xfrm>
          <a:custGeom>
            <a:avLst/>
            <a:gdLst>
              <a:gd name="T0" fmla="*/ 1555740 w 21600"/>
              <a:gd name="T1" fmla="*/ 0 h 21600"/>
              <a:gd name="T2" fmla="*/ 3111479 w 21600"/>
              <a:gd name="T3" fmla="*/ 1311120 h 21600"/>
              <a:gd name="T4" fmla="*/ 1555740 w 21600"/>
              <a:gd name="T5" fmla="*/ 2622240 h 21600"/>
              <a:gd name="T6" fmla="*/ 0 w 21600"/>
              <a:gd name="T7" fmla="*/ 13111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898"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6"/>
          <p:cNvSpPr>
            <a:spLocks noGrp="1" noChangeArrowheads="1"/>
          </p:cNvSpPr>
          <p:nvPr>
            <p:ph type="sldNum"/>
          </p:nvPr>
        </p:nvSpPr>
        <p:spPr>
          <a:ln/>
        </p:spPr>
        <p:txBody>
          <a:bodyPr/>
          <a:lstStyle/>
          <a:p>
            <a:fld id="{31389348-989D-414B-98B1-36E5375B8475}" type="slidenum">
              <a:rPr lang="en-US"/>
              <a:pPr/>
              <a:t>10</a:t>
            </a:fld>
            <a:endParaRPr lang="en-US"/>
          </a:p>
        </p:txBody>
      </p:sp>
      <p:sp>
        <p:nvSpPr>
          <p:cNvPr id="81921" name="Freeform 1"/>
          <p:cNvSpPr>
            <a:spLocks noChangeArrowheads="1"/>
          </p:cNvSpPr>
          <p:nvPr/>
        </p:nvSpPr>
        <p:spPr bwMode="auto">
          <a:xfrm>
            <a:off x="3087688" y="525463"/>
            <a:ext cx="3111500" cy="2622550"/>
          </a:xfrm>
          <a:custGeom>
            <a:avLst/>
            <a:gdLst>
              <a:gd name="T0" fmla="*/ 1555740 w 21600"/>
              <a:gd name="T1" fmla="*/ 0 h 21600"/>
              <a:gd name="T2" fmla="*/ 3111479 w 21600"/>
              <a:gd name="T3" fmla="*/ 1311120 h 21600"/>
              <a:gd name="T4" fmla="*/ 1555740 w 21600"/>
              <a:gd name="T5" fmla="*/ 2622240 h 21600"/>
              <a:gd name="T6" fmla="*/ 0 w 21600"/>
              <a:gd name="T7" fmla="*/ 131112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22" name="Rectangle 2"/>
          <p:cNvSpPr txBox="1">
            <a:spLocks noGrp="1" noChangeArrowheads="1"/>
          </p:cNvSpPr>
          <p:nvPr>
            <p:ph type="body"/>
          </p:nvPr>
        </p:nvSpPr>
        <p:spPr bwMode="auto">
          <a:xfrm>
            <a:off x="1238250" y="3322638"/>
            <a:ext cx="6746875" cy="308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C5947DE4-C0A6-460D-B241-80F92D3AFFC2}" type="slidenum">
              <a:rPr lang="en-US"/>
              <a:pPr/>
              <a:t>‹#›</a:t>
            </a:fld>
            <a:endParaRPr lang="en-US"/>
          </a:p>
        </p:txBody>
      </p:sp>
    </p:spTree>
    <p:extLst>
      <p:ext uri="{BB962C8B-B14F-4D97-AF65-F5344CB8AC3E}">
        <p14:creationId xmlns:p14="http://schemas.microsoft.com/office/powerpoint/2010/main" val="168943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79EC29B-2B6C-4846-A2D8-85F5055249EF}" type="slidenum">
              <a:rPr lang="en-US"/>
              <a:pPr/>
              <a:t>‹#›</a:t>
            </a:fld>
            <a:endParaRPr lang="en-US"/>
          </a:p>
        </p:txBody>
      </p:sp>
    </p:spTree>
    <p:extLst>
      <p:ext uri="{BB962C8B-B14F-4D97-AF65-F5344CB8AC3E}">
        <p14:creationId xmlns:p14="http://schemas.microsoft.com/office/powerpoint/2010/main" val="22765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152400"/>
            <a:ext cx="1712913"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4991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138197DA-37CE-4920-A2CE-95E2CDFD6988}" type="slidenum">
              <a:rPr lang="en-US"/>
              <a:pPr/>
              <a:t>‹#›</a:t>
            </a:fld>
            <a:endParaRPr lang="en-US"/>
          </a:p>
        </p:txBody>
      </p:sp>
    </p:spTree>
    <p:extLst>
      <p:ext uri="{BB962C8B-B14F-4D97-AF65-F5344CB8AC3E}">
        <p14:creationId xmlns:p14="http://schemas.microsoft.com/office/powerpoint/2010/main" val="205586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C620BDCD-B39D-426A-BDDC-6A7898B78401}" type="slidenum">
              <a:rPr lang="en-US"/>
              <a:pPr/>
              <a:t>‹#›</a:t>
            </a:fld>
            <a:endParaRPr lang="en-US"/>
          </a:p>
        </p:txBody>
      </p:sp>
    </p:spTree>
    <p:extLst>
      <p:ext uri="{BB962C8B-B14F-4D97-AF65-F5344CB8AC3E}">
        <p14:creationId xmlns:p14="http://schemas.microsoft.com/office/powerpoint/2010/main" val="67622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D90FF913-9A7E-49C0-90A0-E27D1A275498}" type="slidenum">
              <a:rPr lang="en-US"/>
              <a:pPr/>
              <a:t>‹#›</a:t>
            </a:fld>
            <a:endParaRPr lang="en-US"/>
          </a:p>
        </p:txBody>
      </p:sp>
    </p:spTree>
    <p:extLst>
      <p:ext uri="{BB962C8B-B14F-4D97-AF65-F5344CB8AC3E}">
        <p14:creationId xmlns:p14="http://schemas.microsoft.com/office/powerpoint/2010/main" val="96756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85D81265-49D2-4A7D-907B-79ABCED7C0DB}" type="slidenum">
              <a:rPr lang="en-US"/>
              <a:pPr/>
              <a:t>‹#›</a:t>
            </a:fld>
            <a:endParaRPr lang="en-US"/>
          </a:p>
        </p:txBody>
      </p:sp>
    </p:spTree>
    <p:extLst>
      <p:ext uri="{BB962C8B-B14F-4D97-AF65-F5344CB8AC3E}">
        <p14:creationId xmlns:p14="http://schemas.microsoft.com/office/powerpoint/2010/main" val="410511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351213"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3213" y="1752600"/>
            <a:ext cx="33528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7EECC35F-18A3-4EE6-8E72-2E98751E2638}" type="slidenum">
              <a:rPr lang="en-US"/>
              <a:pPr/>
              <a:t>‹#›</a:t>
            </a:fld>
            <a:endParaRPr lang="en-US"/>
          </a:p>
        </p:txBody>
      </p:sp>
    </p:spTree>
    <p:extLst>
      <p:ext uri="{BB962C8B-B14F-4D97-AF65-F5344CB8AC3E}">
        <p14:creationId xmlns:p14="http://schemas.microsoft.com/office/powerpoint/2010/main" val="402003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50DEA1B3-A18C-466A-AF4D-8727AC955FC6}" type="slidenum">
              <a:rPr lang="en-US"/>
              <a:pPr/>
              <a:t>‹#›</a:t>
            </a:fld>
            <a:endParaRPr lang="en-US"/>
          </a:p>
        </p:txBody>
      </p:sp>
    </p:spTree>
    <p:extLst>
      <p:ext uri="{BB962C8B-B14F-4D97-AF65-F5344CB8AC3E}">
        <p14:creationId xmlns:p14="http://schemas.microsoft.com/office/powerpoint/2010/main" val="182278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21982D68-7C5C-4BDF-9487-B7DD3387F157}" type="slidenum">
              <a:rPr lang="en-US"/>
              <a:pPr/>
              <a:t>‹#›</a:t>
            </a:fld>
            <a:endParaRPr lang="en-US"/>
          </a:p>
        </p:txBody>
      </p:sp>
    </p:spTree>
    <p:extLst>
      <p:ext uri="{BB962C8B-B14F-4D97-AF65-F5344CB8AC3E}">
        <p14:creationId xmlns:p14="http://schemas.microsoft.com/office/powerpoint/2010/main" val="251852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7B3A6E0-4CBD-4187-8712-C97C93F24489}" type="slidenum">
              <a:rPr lang="en-US"/>
              <a:pPr/>
              <a:t>‹#›</a:t>
            </a:fld>
            <a:endParaRPr lang="en-US"/>
          </a:p>
        </p:txBody>
      </p:sp>
    </p:spTree>
    <p:extLst>
      <p:ext uri="{BB962C8B-B14F-4D97-AF65-F5344CB8AC3E}">
        <p14:creationId xmlns:p14="http://schemas.microsoft.com/office/powerpoint/2010/main" val="211515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C3EE9857-6201-4637-9BC1-1A1A9D1BC16B}" type="slidenum">
              <a:rPr lang="en-US"/>
              <a:pPr/>
              <a:t>‹#›</a:t>
            </a:fld>
            <a:endParaRPr lang="en-US"/>
          </a:p>
        </p:txBody>
      </p:sp>
    </p:spTree>
    <p:extLst>
      <p:ext uri="{BB962C8B-B14F-4D97-AF65-F5344CB8AC3E}">
        <p14:creationId xmlns:p14="http://schemas.microsoft.com/office/powerpoint/2010/main" val="424577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F63C060-7A68-4F60-AE45-D9E4F6E744F8}" type="slidenum">
              <a:rPr lang="en-US"/>
              <a:pPr/>
              <a:t>‹#›</a:t>
            </a:fld>
            <a:endParaRPr lang="en-US"/>
          </a:p>
        </p:txBody>
      </p:sp>
    </p:spTree>
    <p:extLst>
      <p:ext uri="{BB962C8B-B14F-4D97-AF65-F5344CB8AC3E}">
        <p14:creationId xmlns:p14="http://schemas.microsoft.com/office/powerpoint/2010/main" val="97835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57B56E10-7E4A-4D51-B798-E65C80F041D2}" type="slidenum">
              <a:rPr lang="en-US"/>
              <a:pPr/>
              <a:t>‹#›</a:t>
            </a:fld>
            <a:endParaRPr lang="en-US"/>
          </a:p>
        </p:txBody>
      </p:sp>
    </p:spTree>
    <p:extLst>
      <p:ext uri="{BB962C8B-B14F-4D97-AF65-F5344CB8AC3E}">
        <p14:creationId xmlns:p14="http://schemas.microsoft.com/office/powerpoint/2010/main" val="2045078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53977230-1B8F-4A50-BCBF-BF413E8E9632}" type="slidenum">
              <a:rPr lang="en-US"/>
              <a:pPr/>
              <a:t>‹#›</a:t>
            </a:fld>
            <a:endParaRPr lang="en-US"/>
          </a:p>
        </p:txBody>
      </p:sp>
    </p:spTree>
    <p:extLst>
      <p:ext uri="{BB962C8B-B14F-4D97-AF65-F5344CB8AC3E}">
        <p14:creationId xmlns:p14="http://schemas.microsoft.com/office/powerpoint/2010/main" val="406216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152400"/>
            <a:ext cx="1712913"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4991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6D09CE36-CFE2-4DC6-A30F-840988F22DBC}" type="slidenum">
              <a:rPr lang="en-US"/>
              <a:pPr/>
              <a:t>‹#›</a:t>
            </a:fld>
            <a:endParaRPr lang="en-US"/>
          </a:p>
        </p:txBody>
      </p:sp>
    </p:spTree>
    <p:extLst>
      <p:ext uri="{BB962C8B-B14F-4D97-AF65-F5344CB8AC3E}">
        <p14:creationId xmlns:p14="http://schemas.microsoft.com/office/powerpoint/2010/main" val="110769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D8DE1486-DB34-4CDF-9A14-C8093F22FAFF}" type="slidenum">
              <a:rPr lang="en-US"/>
              <a:pPr/>
              <a:t>‹#›</a:t>
            </a:fld>
            <a:endParaRPr lang="en-US"/>
          </a:p>
        </p:txBody>
      </p:sp>
    </p:spTree>
    <p:extLst>
      <p:ext uri="{BB962C8B-B14F-4D97-AF65-F5344CB8AC3E}">
        <p14:creationId xmlns:p14="http://schemas.microsoft.com/office/powerpoint/2010/main" val="1655875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74416B2-D8A6-4FE9-9323-A8C494A142E8}" type="slidenum">
              <a:rPr lang="en-US"/>
              <a:pPr/>
              <a:t>‹#›</a:t>
            </a:fld>
            <a:endParaRPr lang="en-US"/>
          </a:p>
        </p:txBody>
      </p:sp>
    </p:spTree>
    <p:extLst>
      <p:ext uri="{BB962C8B-B14F-4D97-AF65-F5344CB8AC3E}">
        <p14:creationId xmlns:p14="http://schemas.microsoft.com/office/powerpoint/2010/main" val="270142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AAC2D86A-DFBC-4DB4-B20C-92CE0B1AE916}" type="slidenum">
              <a:rPr lang="en-US"/>
              <a:pPr/>
              <a:t>‹#›</a:t>
            </a:fld>
            <a:endParaRPr lang="en-US"/>
          </a:p>
        </p:txBody>
      </p:sp>
    </p:spTree>
    <p:extLst>
      <p:ext uri="{BB962C8B-B14F-4D97-AF65-F5344CB8AC3E}">
        <p14:creationId xmlns:p14="http://schemas.microsoft.com/office/powerpoint/2010/main" val="3646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351213"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3213" y="1752600"/>
            <a:ext cx="33528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6D15C6D0-65D9-4938-A175-02ECD9FD1DE7}" type="slidenum">
              <a:rPr lang="en-US"/>
              <a:pPr/>
              <a:t>‹#›</a:t>
            </a:fld>
            <a:endParaRPr lang="en-US"/>
          </a:p>
        </p:txBody>
      </p:sp>
    </p:spTree>
    <p:extLst>
      <p:ext uri="{BB962C8B-B14F-4D97-AF65-F5344CB8AC3E}">
        <p14:creationId xmlns:p14="http://schemas.microsoft.com/office/powerpoint/2010/main" val="145492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CED3F2C8-A464-4C02-B29C-3C89FAD6D28F}" type="slidenum">
              <a:rPr lang="en-US"/>
              <a:pPr/>
              <a:t>‹#›</a:t>
            </a:fld>
            <a:endParaRPr lang="en-US"/>
          </a:p>
        </p:txBody>
      </p:sp>
    </p:spTree>
    <p:extLst>
      <p:ext uri="{BB962C8B-B14F-4D97-AF65-F5344CB8AC3E}">
        <p14:creationId xmlns:p14="http://schemas.microsoft.com/office/powerpoint/2010/main" val="3259485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57BFECA6-8D4D-4A05-87A1-3268D7FD6375}" type="slidenum">
              <a:rPr lang="en-US"/>
              <a:pPr/>
              <a:t>‹#›</a:t>
            </a:fld>
            <a:endParaRPr lang="en-US"/>
          </a:p>
        </p:txBody>
      </p:sp>
    </p:spTree>
    <p:extLst>
      <p:ext uri="{BB962C8B-B14F-4D97-AF65-F5344CB8AC3E}">
        <p14:creationId xmlns:p14="http://schemas.microsoft.com/office/powerpoint/2010/main" val="3708218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1EF74942-9269-4311-9231-024F477F0EFD}" type="slidenum">
              <a:rPr lang="en-US"/>
              <a:pPr/>
              <a:t>‹#›</a:t>
            </a:fld>
            <a:endParaRPr lang="en-US"/>
          </a:p>
        </p:txBody>
      </p:sp>
    </p:spTree>
    <p:extLst>
      <p:ext uri="{BB962C8B-B14F-4D97-AF65-F5344CB8AC3E}">
        <p14:creationId xmlns:p14="http://schemas.microsoft.com/office/powerpoint/2010/main" val="28834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62508462-072A-42A5-B24B-F7B402EC61E5}" type="slidenum">
              <a:rPr lang="en-US"/>
              <a:pPr/>
              <a:t>‹#›</a:t>
            </a:fld>
            <a:endParaRPr lang="en-US"/>
          </a:p>
        </p:txBody>
      </p:sp>
    </p:spTree>
    <p:extLst>
      <p:ext uri="{BB962C8B-B14F-4D97-AF65-F5344CB8AC3E}">
        <p14:creationId xmlns:p14="http://schemas.microsoft.com/office/powerpoint/2010/main" val="61523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F1D917A2-0E4C-467B-9836-BD968297A8E1}" type="slidenum">
              <a:rPr lang="en-US"/>
              <a:pPr/>
              <a:t>‹#›</a:t>
            </a:fld>
            <a:endParaRPr lang="en-US"/>
          </a:p>
        </p:txBody>
      </p:sp>
    </p:spTree>
    <p:extLst>
      <p:ext uri="{BB962C8B-B14F-4D97-AF65-F5344CB8AC3E}">
        <p14:creationId xmlns:p14="http://schemas.microsoft.com/office/powerpoint/2010/main" val="4106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61B3D4F8-2875-4440-A983-384D2B24596B}" type="slidenum">
              <a:rPr lang="en-US"/>
              <a:pPr/>
              <a:t>‹#›</a:t>
            </a:fld>
            <a:endParaRPr lang="en-US"/>
          </a:p>
        </p:txBody>
      </p:sp>
    </p:spTree>
    <p:extLst>
      <p:ext uri="{BB962C8B-B14F-4D97-AF65-F5344CB8AC3E}">
        <p14:creationId xmlns:p14="http://schemas.microsoft.com/office/powerpoint/2010/main" val="2092000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8306F7D-C85B-4557-8799-1003F5930940}" type="slidenum">
              <a:rPr lang="en-US"/>
              <a:pPr/>
              <a:t>‹#›</a:t>
            </a:fld>
            <a:endParaRPr lang="en-US"/>
          </a:p>
        </p:txBody>
      </p:sp>
    </p:spTree>
    <p:extLst>
      <p:ext uri="{BB962C8B-B14F-4D97-AF65-F5344CB8AC3E}">
        <p14:creationId xmlns:p14="http://schemas.microsoft.com/office/powerpoint/2010/main" val="436820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152400"/>
            <a:ext cx="1712913"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4991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5120A543-4D50-4C96-9425-14282D409FED}" type="slidenum">
              <a:rPr lang="en-US"/>
              <a:pPr/>
              <a:t>‹#›</a:t>
            </a:fld>
            <a:endParaRPr lang="en-US"/>
          </a:p>
        </p:txBody>
      </p:sp>
    </p:spTree>
    <p:extLst>
      <p:ext uri="{BB962C8B-B14F-4D97-AF65-F5344CB8AC3E}">
        <p14:creationId xmlns:p14="http://schemas.microsoft.com/office/powerpoint/2010/main" val="1218349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E991772-810A-4A32-BB6B-BD5AB75375E8}" type="slidenum">
              <a:rPr lang="en-US"/>
              <a:pPr/>
              <a:t>‹#›</a:t>
            </a:fld>
            <a:fld id="{48DBE658-9A5A-4A08-B6FC-77C648A7C24A}" type="slidenum">
              <a:rPr lang="en-US"/>
              <a:pPr/>
              <a:t>‹#›</a:t>
            </a:fld>
            <a:endParaRPr lang="en-US"/>
          </a:p>
        </p:txBody>
      </p:sp>
    </p:spTree>
    <p:extLst>
      <p:ext uri="{BB962C8B-B14F-4D97-AF65-F5344CB8AC3E}">
        <p14:creationId xmlns:p14="http://schemas.microsoft.com/office/powerpoint/2010/main" val="4271554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BB07AC3-9D96-4183-8917-EEBEAC4AE8A5}" type="slidenum">
              <a:rPr lang="en-US"/>
              <a:pPr/>
              <a:t>‹#›</a:t>
            </a:fld>
            <a:fld id="{25FA3581-69FA-4D42-9456-2BA368FEE0C5}" type="slidenum">
              <a:rPr lang="en-US"/>
              <a:pPr/>
              <a:t>‹#›</a:t>
            </a:fld>
            <a:endParaRPr lang="en-US"/>
          </a:p>
        </p:txBody>
      </p:sp>
    </p:spTree>
    <p:extLst>
      <p:ext uri="{BB962C8B-B14F-4D97-AF65-F5344CB8AC3E}">
        <p14:creationId xmlns:p14="http://schemas.microsoft.com/office/powerpoint/2010/main" val="55266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03FDAF3-994C-44C4-BBEA-99803F165ACF}" type="slidenum">
              <a:rPr lang="en-US"/>
              <a:pPr/>
              <a:t>‹#›</a:t>
            </a:fld>
            <a:fld id="{FB07143D-FFDF-4453-8CFE-32A0C6AACCCC}" type="slidenum">
              <a:rPr lang="en-US"/>
              <a:pPr/>
              <a:t>‹#›</a:t>
            </a:fld>
            <a:endParaRPr lang="en-US"/>
          </a:p>
        </p:txBody>
      </p:sp>
    </p:spTree>
    <p:extLst>
      <p:ext uri="{BB962C8B-B14F-4D97-AF65-F5344CB8AC3E}">
        <p14:creationId xmlns:p14="http://schemas.microsoft.com/office/powerpoint/2010/main" val="3344242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90688"/>
            <a:ext cx="3573463" cy="4503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2263" y="-1690688"/>
            <a:ext cx="3573462" cy="4503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A4994BC-45EB-4483-AECE-5844EB036CA6}" type="slidenum">
              <a:rPr lang="en-US"/>
              <a:pPr/>
              <a:t>‹#›</a:t>
            </a:fld>
            <a:fld id="{F5DE96D0-1A09-473C-981C-BEE3608B8F1D}" type="slidenum">
              <a:rPr lang="en-US"/>
              <a:pPr/>
              <a:t>‹#›</a:t>
            </a:fld>
            <a:endParaRPr lang="en-US"/>
          </a:p>
        </p:txBody>
      </p:sp>
    </p:spTree>
    <p:extLst>
      <p:ext uri="{BB962C8B-B14F-4D97-AF65-F5344CB8AC3E}">
        <p14:creationId xmlns:p14="http://schemas.microsoft.com/office/powerpoint/2010/main" val="1743423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4/23/11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E27919B8-1271-4E34-BA8A-6101A43D8980}" type="slidenum">
              <a:rPr lang="en-US"/>
              <a:pPr/>
              <a:t>‹#›</a:t>
            </a:fld>
            <a:fld id="{F8C505C2-19DA-4AC8-8A09-4F8A69B43617}" type="slidenum">
              <a:rPr lang="en-US"/>
              <a:pPr/>
              <a:t>‹#›</a:t>
            </a:fld>
            <a:endParaRPr lang="en-US"/>
          </a:p>
        </p:txBody>
      </p:sp>
    </p:spTree>
    <p:extLst>
      <p:ext uri="{BB962C8B-B14F-4D97-AF65-F5344CB8AC3E}">
        <p14:creationId xmlns:p14="http://schemas.microsoft.com/office/powerpoint/2010/main" val="3862262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4/23/11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1900496A-4524-448E-A3D4-CA3BF8D43E64}" type="slidenum">
              <a:rPr lang="en-US"/>
              <a:pPr/>
              <a:t>‹#›</a:t>
            </a:fld>
            <a:fld id="{C03BC104-99AE-4D70-89F5-98C13A06726C}" type="slidenum">
              <a:rPr lang="en-US"/>
              <a:pPr/>
              <a:t>‹#›</a:t>
            </a:fld>
            <a:endParaRPr lang="en-US"/>
          </a:p>
        </p:txBody>
      </p:sp>
    </p:spTree>
    <p:extLst>
      <p:ext uri="{BB962C8B-B14F-4D97-AF65-F5344CB8AC3E}">
        <p14:creationId xmlns:p14="http://schemas.microsoft.com/office/powerpoint/2010/main" val="356076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351213"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3213" y="1752600"/>
            <a:ext cx="33528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A448CCC8-5806-49C8-BEDC-3B96BC74D1B4}" type="slidenum">
              <a:rPr lang="en-US"/>
              <a:pPr/>
              <a:t>‹#›</a:t>
            </a:fld>
            <a:endParaRPr lang="en-US"/>
          </a:p>
        </p:txBody>
      </p:sp>
    </p:spTree>
    <p:extLst>
      <p:ext uri="{BB962C8B-B14F-4D97-AF65-F5344CB8AC3E}">
        <p14:creationId xmlns:p14="http://schemas.microsoft.com/office/powerpoint/2010/main" val="2315194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4/23/11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AE6868E1-977B-4006-9DB9-5A980FDA41FA}" type="slidenum">
              <a:rPr lang="en-US"/>
              <a:pPr/>
              <a:t>‹#›</a:t>
            </a:fld>
            <a:fld id="{890907E6-F9E5-4221-985D-A5E819562EEA}" type="slidenum">
              <a:rPr lang="en-US"/>
              <a:pPr/>
              <a:t>‹#›</a:t>
            </a:fld>
            <a:endParaRPr lang="en-US"/>
          </a:p>
        </p:txBody>
      </p:sp>
    </p:spTree>
    <p:extLst>
      <p:ext uri="{BB962C8B-B14F-4D97-AF65-F5344CB8AC3E}">
        <p14:creationId xmlns:p14="http://schemas.microsoft.com/office/powerpoint/2010/main" val="4039752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BB8D3DA-6CFC-4A77-B9B4-1718004EF640}" type="slidenum">
              <a:rPr lang="en-US"/>
              <a:pPr/>
              <a:t>‹#›</a:t>
            </a:fld>
            <a:fld id="{FF411808-5352-4F1B-9015-966CA75E70AC}" type="slidenum">
              <a:rPr lang="en-US"/>
              <a:pPr/>
              <a:t>‹#›</a:t>
            </a:fld>
            <a:endParaRPr lang="en-US"/>
          </a:p>
        </p:txBody>
      </p:sp>
    </p:spTree>
    <p:extLst>
      <p:ext uri="{BB962C8B-B14F-4D97-AF65-F5344CB8AC3E}">
        <p14:creationId xmlns:p14="http://schemas.microsoft.com/office/powerpoint/2010/main" val="57014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AD1BD3D-2032-4F12-BC7C-773FC49E69E0}" type="slidenum">
              <a:rPr lang="en-US"/>
              <a:pPr/>
              <a:t>‹#›</a:t>
            </a:fld>
            <a:fld id="{555753C2-3225-4C08-B018-EDDCD616335A}" type="slidenum">
              <a:rPr lang="en-US"/>
              <a:pPr/>
              <a:t>‹#›</a:t>
            </a:fld>
            <a:endParaRPr lang="en-US"/>
          </a:p>
        </p:txBody>
      </p:sp>
    </p:spTree>
    <p:extLst>
      <p:ext uri="{BB962C8B-B14F-4D97-AF65-F5344CB8AC3E}">
        <p14:creationId xmlns:p14="http://schemas.microsoft.com/office/powerpoint/2010/main" val="643867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972AC4-CCA9-44CC-BC0B-BBB12572D94B}" type="slidenum">
              <a:rPr lang="en-US"/>
              <a:pPr/>
              <a:t>‹#›</a:t>
            </a:fld>
            <a:fld id="{005A3528-FF6A-4B49-BB84-3E53FA3A4C42}" type="slidenum">
              <a:rPr lang="en-US"/>
              <a:pPr/>
              <a:t>‹#›</a:t>
            </a:fld>
            <a:endParaRPr lang="en-US"/>
          </a:p>
        </p:txBody>
      </p:sp>
    </p:spTree>
    <p:extLst>
      <p:ext uri="{BB962C8B-B14F-4D97-AF65-F5344CB8AC3E}">
        <p14:creationId xmlns:p14="http://schemas.microsoft.com/office/powerpoint/2010/main" val="122077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1688" y="-1690688"/>
            <a:ext cx="1824037" cy="4503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1690688"/>
            <a:ext cx="5322888" cy="4503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260DB50-AF2A-41DC-9E06-F650392FC4CA}" type="slidenum">
              <a:rPr lang="en-US"/>
              <a:pPr/>
              <a:t>‹#›</a:t>
            </a:fld>
            <a:fld id="{2DE1DAFB-F08E-421E-8390-4D3B08FBCEDE}" type="slidenum">
              <a:rPr lang="en-US"/>
              <a:pPr/>
              <a:t>‹#›</a:t>
            </a:fld>
            <a:endParaRPr lang="en-US"/>
          </a:p>
        </p:txBody>
      </p:sp>
    </p:spTree>
    <p:extLst>
      <p:ext uri="{BB962C8B-B14F-4D97-AF65-F5344CB8AC3E}">
        <p14:creationId xmlns:p14="http://schemas.microsoft.com/office/powerpoint/2010/main" val="3430012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EEF28D0-DF5A-4C59-B16F-6B91087E7D6C}" type="slidenum">
              <a:rPr lang="en-US"/>
              <a:pPr/>
              <a:t>‹#›</a:t>
            </a:fld>
            <a:fld id="{03251B0D-E4E0-4CB7-ABE3-5210097B4108}" type="slidenum">
              <a:rPr lang="en-US"/>
              <a:pPr/>
              <a:t>‹#›</a:t>
            </a:fld>
            <a:endParaRPr lang="en-US"/>
          </a:p>
        </p:txBody>
      </p:sp>
    </p:spTree>
    <p:extLst>
      <p:ext uri="{BB962C8B-B14F-4D97-AF65-F5344CB8AC3E}">
        <p14:creationId xmlns:p14="http://schemas.microsoft.com/office/powerpoint/2010/main" val="1107038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7E1133C-9E07-41E0-8378-7D394673077C}" type="slidenum">
              <a:rPr lang="en-US"/>
              <a:pPr/>
              <a:t>‹#›</a:t>
            </a:fld>
            <a:fld id="{E352AD50-25D3-403A-AED2-279FFD60FC6D}" type="slidenum">
              <a:rPr lang="en-US"/>
              <a:pPr/>
              <a:t>‹#›</a:t>
            </a:fld>
            <a:endParaRPr lang="en-US"/>
          </a:p>
        </p:txBody>
      </p:sp>
    </p:spTree>
    <p:extLst>
      <p:ext uri="{BB962C8B-B14F-4D97-AF65-F5344CB8AC3E}">
        <p14:creationId xmlns:p14="http://schemas.microsoft.com/office/powerpoint/2010/main" val="2353478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24C79C7-261A-4A08-B9B5-EB348A7DB0C5}" type="slidenum">
              <a:rPr lang="en-US"/>
              <a:pPr/>
              <a:t>‹#›</a:t>
            </a:fld>
            <a:fld id="{03674B50-3B47-4A82-B47C-ED8258B01CCF}" type="slidenum">
              <a:rPr lang="en-US"/>
              <a:pPr/>
              <a:t>‹#›</a:t>
            </a:fld>
            <a:endParaRPr lang="en-US"/>
          </a:p>
        </p:txBody>
      </p:sp>
    </p:spTree>
    <p:extLst>
      <p:ext uri="{BB962C8B-B14F-4D97-AF65-F5344CB8AC3E}">
        <p14:creationId xmlns:p14="http://schemas.microsoft.com/office/powerpoint/2010/main" val="60474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0238" y="-7845425"/>
            <a:ext cx="1709737"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12375" y="-7845425"/>
            <a:ext cx="1709738"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263346D-480A-42EA-8F21-8795753F6977}" type="slidenum">
              <a:rPr lang="en-US"/>
              <a:pPr/>
              <a:t>‹#›</a:t>
            </a:fld>
            <a:fld id="{8FCE0917-FB24-4895-87AC-B4A6D4D4C786}" type="slidenum">
              <a:rPr lang="en-US"/>
              <a:pPr/>
              <a:t>‹#›</a:t>
            </a:fld>
            <a:endParaRPr lang="en-US"/>
          </a:p>
        </p:txBody>
      </p:sp>
    </p:spTree>
    <p:extLst>
      <p:ext uri="{BB962C8B-B14F-4D97-AF65-F5344CB8AC3E}">
        <p14:creationId xmlns:p14="http://schemas.microsoft.com/office/powerpoint/2010/main" val="2081287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4/23/11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B2180D6-20B4-43A9-868A-6E38EEACC1D4}" type="slidenum">
              <a:rPr lang="en-US"/>
              <a:pPr/>
              <a:t>‹#›</a:t>
            </a:fld>
            <a:fld id="{F18D58C0-65AA-4E9E-9337-8D0C3C48F443}" type="slidenum">
              <a:rPr lang="en-US"/>
              <a:pPr/>
              <a:t>‹#›</a:t>
            </a:fld>
            <a:endParaRPr lang="en-US"/>
          </a:p>
        </p:txBody>
      </p:sp>
    </p:spTree>
    <p:extLst>
      <p:ext uri="{BB962C8B-B14F-4D97-AF65-F5344CB8AC3E}">
        <p14:creationId xmlns:p14="http://schemas.microsoft.com/office/powerpoint/2010/main" val="30935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1C8DFB4F-D7C9-4871-B7A7-9B25E9F9E81A}" type="slidenum">
              <a:rPr lang="en-US"/>
              <a:pPr/>
              <a:t>‹#›</a:t>
            </a:fld>
            <a:endParaRPr lang="en-US"/>
          </a:p>
        </p:txBody>
      </p:sp>
    </p:spTree>
    <p:extLst>
      <p:ext uri="{BB962C8B-B14F-4D97-AF65-F5344CB8AC3E}">
        <p14:creationId xmlns:p14="http://schemas.microsoft.com/office/powerpoint/2010/main" val="1542928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4/23/11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68C07013-DA34-4D49-A184-8F4DCFAC514E}" type="slidenum">
              <a:rPr lang="en-US"/>
              <a:pPr/>
              <a:t>‹#›</a:t>
            </a:fld>
            <a:fld id="{0BC2AB3F-321D-4555-85EB-9CF0110DDAD0}" type="slidenum">
              <a:rPr lang="en-US"/>
              <a:pPr/>
              <a:t>‹#›</a:t>
            </a:fld>
            <a:endParaRPr lang="en-US"/>
          </a:p>
        </p:txBody>
      </p:sp>
    </p:spTree>
    <p:extLst>
      <p:ext uri="{BB962C8B-B14F-4D97-AF65-F5344CB8AC3E}">
        <p14:creationId xmlns:p14="http://schemas.microsoft.com/office/powerpoint/2010/main" val="1517043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4/23/11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899EF4AB-E77F-4CF1-86D5-052AE52A6F21}" type="slidenum">
              <a:rPr lang="en-US"/>
              <a:pPr/>
              <a:t>‹#›</a:t>
            </a:fld>
            <a:fld id="{82718D86-6093-4790-AB08-54F71D8982ED}" type="slidenum">
              <a:rPr lang="en-US"/>
              <a:pPr/>
              <a:t>‹#›</a:t>
            </a:fld>
            <a:endParaRPr lang="en-US"/>
          </a:p>
        </p:txBody>
      </p:sp>
    </p:spTree>
    <p:extLst>
      <p:ext uri="{BB962C8B-B14F-4D97-AF65-F5344CB8AC3E}">
        <p14:creationId xmlns:p14="http://schemas.microsoft.com/office/powerpoint/2010/main" val="3025247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5CD4C81-BB56-4C1A-B600-403CB5296C6D}" type="slidenum">
              <a:rPr lang="en-US"/>
              <a:pPr/>
              <a:t>‹#›</a:t>
            </a:fld>
            <a:fld id="{709C8B5F-BA67-4F3E-A629-292EB4CB75C1}" type="slidenum">
              <a:rPr lang="en-US"/>
              <a:pPr/>
              <a:t>‹#›</a:t>
            </a:fld>
            <a:endParaRPr lang="en-US"/>
          </a:p>
        </p:txBody>
      </p:sp>
    </p:spTree>
    <p:extLst>
      <p:ext uri="{BB962C8B-B14F-4D97-AF65-F5344CB8AC3E}">
        <p14:creationId xmlns:p14="http://schemas.microsoft.com/office/powerpoint/2010/main" val="24709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4/23/11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5794B11-67DD-4F93-A97F-C367264070BA}" type="slidenum">
              <a:rPr lang="en-US"/>
              <a:pPr/>
              <a:t>‹#›</a:t>
            </a:fld>
            <a:fld id="{F7B4B25F-B5A6-4E2B-882D-F27AE7BE13C7}" type="slidenum">
              <a:rPr lang="en-US"/>
              <a:pPr/>
              <a:t>‹#›</a:t>
            </a:fld>
            <a:endParaRPr lang="en-US"/>
          </a:p>
        </p:txBody>
      </p:sp>
    </p:spTree>
    <p:extLst>
      <p:ext uri="{BB962C8B-B14F-4D97-AF65-F5344CB8AC3E}">
        <p14:creationId xmlns:p14="http://schemas.microsoft.com/office/powerpoint/2010/main" val="3971069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2A726B0-F12E-4E3B-B982-35CB41C86335}" type="slidenum">
              <a:rPr lang="en-US"/>
              <a:pPr/>
              <a:t>‹#›</a:t>
            </a:fld>
            <a:fld id="{60D16A18-8CCE-4C4F-A0EE-A918A841543B}" type="slidenum">
              <a:rPr lang="en-US"/>
              <a:pPr/>
              <a:t>‹#›</a:t>
            </a:fld>
            <a:endParaRPr lang="en-US"/>
          </a:p>
        </p:txBody>
      </p:sp>
    </p:spTree>
    <p:extLst>
      <p:ext uri="{BB962C8B-B14F-4D97-AF65-F5344CB8AC3E}">
        <p14:creationId xmlns:p14="http://schemas.microsoft.com/office/powerpoint/2010/main" val="1846505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9375" y="-7845425"/>
            <a:ext cx="2852738" cy="3609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7845425"/>
            <a:ext cx="8410575" cy="3609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4/23/11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464E88F-67E6-471E-967E-1DE7C53F8359}" type="slidenum">
              <a:rPr lang="en-US"/>
              <a:pPr/>
              <a:t>‹#›</a:t>
            </a:fld>
            <a:fld id="{B90D2006-E62D-4CB1-B295-471ED13E584F}" type="slidenum">
              <a:rPr lang="en-US"/>
              <a:pPr/>
              <a:t>‹#›</a:t>
            </a:fld>
            <a:endParaRPr lang="en-US"/>
          </a:p>
        </p:txBody>
      </p:sp>
    </p:spTree>
    <p:extLst>
      <p:ext uri="{BB962C8B-B14F-4D97-AF65-F5344CB8AC3E}">
        <p14:creationId xmlns:p14="http://schemas.microsoft.com/office/powerpoint/2010/main" val="2982392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1942A73-C24F-4420-98EF-328687E90367}" type="slidenum">
              <a:rPr lang="en-US"/>
              <a:pPr/>
              <a:t>‹#›</a:t>
            </a:fld>
            <a:fld id="{39134CF7-F2A7-44B7-B7D0-234BC823D582}" type="slidenum">
              <a:rPr lang="en-US"/>
              <a:pPr/>
              <a:t>‹#›</a:t>
            </a:fld>
            <a:endParaRPr lang="en-US"/>
          </a:p>
        </p:txBody>
      </p:sp>
    </p:spTree>
    <p:extLst>
      <p:ext uri="{BB962C8B-B14F-4D97-AF65-F5344CB8AC3E}">
        <p14:creationId xmlns:p14="http://schemas.microsoft.com/office/powerpoint/2010/main" val="3885529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FD40453-D3FD-40A4-B877-57AA412623F7}" type="slidenum">
              <a:rPr lang="en-US"/>
              <a:pPr/>
              <a:t>‹#›</a:t>
            </a:fld>
            <a:fld id="{07D6EFD7-50E2-485D-8F0D-3F3A2F2D1182}" type="slidenum">
              <a:rPr lang="en-US"/>
              <a:pPr/>
              <a:t>‹#›</a:t>
            </a:fld>
            <a:endParaRPr lang="en-US"/>
          </a:p>
        </p:txBody>
      </p:sp>
    </p:spTree>
    <p:extLst>
      <p:ext uri="{BB962C8B-B14F-4D97-AF65-F5344CB8AC3E}">
        <p14:creationId xmlns:p14="http://schemas.microsoft.com/office/powerpoint/2010/main" val="3507914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2C14CCB-4872-4780-8482-8A0484DE6BE0}" type="slidenum">
              <a:rPr lang="en-US"/>
              <a:pPr/>
              <a:t>‹#›</a:t>
            </a:fld>
            <a:fld id="{052829BD-697A-49D4-8BF2-55D9E2F3AACB}" type="slidenum">
              <a:rPr lang="en-US"/>
              <a:pPr/>
              <a:t>‹#›</a:t>
            </a:fld>
            <a:endParaRPr lang="en-US"/>
          </a:p>
        </p:txBody>
      </p:sp>
    </p:spTree>
    <p:extLst>
      <p:ext uri="{BB962C8B-B14F-4D97-AF65-F5344CB8AC3E}">
        <p14:creationId xmlns:p14="http://schemas.microsoft.com/office/powerpoint/2010/main" val="1457615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0238" y="-7845425"/>
            <a:ext cx="1709737"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12375" y="-7845425"/>
            <a:ext cx="1711325"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4367D09-2DEE-4813-96D5-5007ED8B6546}" type="slidenum">
              <a:rPr lang="en-US"/>
              <a:pPr/>
              <a:t>‹#›</a:t>
            </a:fld>
            <a:fld id="{74EC14DA-2928-4B00-9306-04F311FD8376}" type="slidenum">
              <a:rPr lang="en-US"/>
              <a:pPr/>
              <a:t>‹#›</a:t>
            </a:fld>
            <a:endParaRPr lang="en-US"/>
          </a:p>
        </p:txBody>
      </p:sp>
    </p:spTree>
    <p:extLst>
      <p:ext uri="{BB962C8B-B14F-4D97-AF65-F5344CB8AC3E}">
        <p14:creationId xmlns:p14="http://schemas.microsoft.com/office/powerpoint/2010/main" val="325468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38D4F7A9-46C7-4045-B695-6CA19427FEDF}" type="slidenum">
              <a:rPr lang="en-US"/>
              <a:pPr/>
              <a:t>‹#›</a:t>
            </a:fld>
            <a:endParaRPr lang="en-US"/>
          </a:p>
        </p:txBody>
      </p:sp>
    </p:spTree>
    <p:extLst>
      <p:ext uri="{BB962C8B-B14F-4D97-AF65-F5344CB8AC3E}">
        <p14:creationId xmlns:p14="http://schemas.microsoft.com/office/powerpoint/2010/main" val="314870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5/2/11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E0E75F5-6B0A-46D8-AA26-A6FDC7331DAF}" type="slidenum">
              <a:rPr lang="en-US"/>
              <a:pPr/>
              <a:t>‹#›</a:t>
            </a:fld>
            <a:fld id="{912C29AE-8C52-4972-9012-852170F208E7}" type="slidenum">
              <a:rPr lang="en-US"/>
              <a:pPr/>
              <a:t>‹#›</a:t>
            </a:fld>
            <a:endParaRPr lang="en-US"/>
          </a:p>
        </p:txBody>
      </p:sp>
    </p:spTree>
    <p:extLst>
      <p:ext uri="{BB962C8B-B14F-4D97-AF65-F5344CB8AC3E}">
        <p14:creationId xmlns:p14="http://schemas.microsoft.com/office/powerpoint/2010/main" val="3911482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5/2/11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85AC506-C59E-46E3-B8F1-2502A8B55B6B}" type="slidenum">
              <a:rPr lang="en-US"/>
              <a:pPr/>
              <a:t>‹#›</a:t>
            </a:fld>
            <a:fld id="{411628BA-CF8B-4BFE-9F72-71FA9675F317}" type="slidenum">
              <a:rPr lang="en-US"/>
              <a:pPr/>
              <a:t>‹#›</a:t>
            </a:fld>
            <a:endParaRPr lang="en-US"/>
          </a:p>
        </p:txBody>
      </p:sp>
    </p:spTree>
    <p:extLst>
      <p:ext uri="{BB962C8B-B14F-4D97-AF65-F5344CB8AC3E}">
        <p14:creationId xmlns:p14="http://schemas.microsoft.com/office/powerpoint/2010/main" val="2358335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5/2/11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65ADBD7-EAE0-4985-A7B2-13BAD3583C3F}" type="slidenum">
              <a:rPr lang="en-US"/>
              <a:pPr/>
              <a:t>‹#›</a:t>
            </a:fld>
            <a:fld id="{09C1F373-80FE-419B-8359-D103504DDF82}" type="slidenum">
              <a:rPr lang="en-US"/>
              <a:pPr/>
              <a:t>‹#›</a:t>
            </a:fld>
            <a:endParaRPr lang="en-US"/>
          </a:p>
        </p:txBody>
      </p:sp>
    </p:spTree>
    <p:extLst>
      <p:ext uri="{BB962C8B-B14F-4D97-AF65-F5344CB8AC3E}">
        <p14:creationId xmlns:p14="http://schemas.microsoft.com/office/powerpoint/2010/main" val="16144569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D5F5B67-8B99-41D5-AB05-280417E6D5B6}" type="slidenum">
              <a:rPr lang="en-US"/>
              <a:pPr/>
              <a:t>‹#›</a:t>
            </a:fld>
            <a:fld id="{E9799E50-9B45-40A9-B69E-1E7042071866}" type="slidenum">
              <a:rPr lang="en-US"/>
              <a:pPr/>
              <a:t>‹#›</a:t>
            </a:fld>
            <a:endParaRPr lang="en-US"/>
          </a:p>
        </p:txBody>
      </p:sp>
    </p:spTree>
    <p:extLst>
      <p:ext uri="{BB962C8B-B14F-4D97-AF65-F5344CB8AC3E}">
        <p14:creationId xmlns:p14="http://schemas.microsoft.com/office/powerpoint/2010/main" val="3216792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DF8057E-C0C5-4C53-8898-D02E4683C969}" type="slidenum">
              <a:rPr lang="en-US"/>
              <a:pPr/>
              <a:t>‹#›</a:t>
            </a:fld>
            <a:fld id="{EAA62AE4-F410-4DC1-A812-71806F80F22C}" type="slidenum">
              <a:rPr lang="en-US"/>
              <a:pPr/>
              <a:t>‹#›</a:t>
            </a:fld>
            <a:endParaRPr lang="en-US"/>
          </a:p>
        </p:txBody>
      </p:sp>
    </p:spTree>
    <p:extLst>
      <p:ext uri="{BB962C8B-B14F-4D97-AF65-F5344CB8AC3E}">
        <p14:creationId xmlns:p14="http://schemas.microsoft.com/office/powerpoint/2010/main" val="28146242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DCB6C2F-1ECD-4316-81C1-AD12B44C4C30}" type="slidenum">
              <a:rPr lang="en-US"/>
              <a:pPr/>
              <a:t>‹#›</a:t>
            </a:fld>
            <a:fld id="{CBD55669-0002-4218-A4C0-11F453C495DE}" type="slidenum">
              <a:rPr lang="en-US"/>
              <a:pPr/>
              <a:t>‹#›</a:t>
            </a:fld>
            <a:endParaRPr lang="en-US"/>
          </a:p>
        </p:txBody>
      </p:sp>
    </p:spTree>
    <p:extLst>
      <p:ext uri="{BB962C8B-B14F-4D97-AF65-F5344CB8AC3E}">
        <p14:creationId xmlns:p14="http://schemas.microsoft.com/office/powerpoint/2010/main" val="3772483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9375" y="-7845425"/>
            <a:ext cx="2854325" cy="3609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7845425"/>
            <a:ext cx="8410575" cy="3609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2D45559-77DB-4E3A-9315-9C0BBF18E1D3}" type="slidenum">
              <a:rPr lang="en-US"/>
              <a:pPr/>
              <a:t>‹#›</a:t>
            </a:fld>
            <a:fld id="{ADE2F593-5A59-4AAC-887A-08B90A861A6A}" type="slidenum">
              <a:rPr lang="en-US"/>
              <a:pPr/>
              <a:t>‹#›</a:t>
            </a:fld>
            <a:endParaRPr lang="en-US"/>
          </a:p>
        </p:txBody>
      </p:sp>
    </p:spTree>
    <p:extLst>
      <p:ext uri="{BB962C8B-B14F-4D97-AF65-F5344CB8AC3E}">
        <p14:creationId xmlns:p14="http://schemas.microsoft.com/office/powerpoint/2010/main" val="352894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A15E043-8BAA-4E3B-9271-A5EE3DC4D39C}" type="slidenum">
              <a:rPr lang="en-US"/>
              <a:pPr/>
              <a:t>‹#›</a:t>
            </a:fld>
            <a:fld id="{1AED3BA8-5537-4DF1-89CF-F286DA3DEA53}" type="slidenum">
              <a:rPr lang="en-US"/>
              <a:pPr/>
              <a:t>‹#›</a:t>
            </a:fld>
            <a:endParaRPr lang="en-US"/>
          </a:p>
        </p:txBody>
      </p:sp>
    </p:spTree>
    <p:extLst>
      <p:ext uri="{BB962C8B-B14F-4D97-AF65-F5344CB8AC3E}">
        <p14:creationId xmlns:p14="http://schemas.microsoft.com/office/powerpoint/2010/main" val="1141860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3352351-10ED-48DB-A2CC-83D075AA3D07}" type="slidenum">
              <a:rPr lang="en-US"/>
              <a:pPr/>
              <a:t>‹#›</a:t>
            </a:fld>
            <a:fld id="{B2B3F041-54B0-4BF8-B078-878BB9B3AE1D}" type="slidenum">
              <a:rPr lang="en-US"/>
              <a:pPr/>
              <a:t>‹#›</a:t>
            </a:fld>
            <a:endParaRPr lang="en-US"/>
          </a:p>
        </p:txBody>
      </p:sp>
    </p:spTree>
    <p:extLst>
      <p:ext uri="{BB962C8B-B14F-4D97-AF65-F5344CB8AC3E}">
        <p14:creationId xmlns:p14="http://schemas.microsoft.com/office/powerpoint/2010/main" val="2082419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9F5078A-F969-470D-BD43-A5792516CB3A}" type="slidenum">
              <a:rPr lang="en-US"/>
              <a:pPr/>
              <a:t>‹#›</a:t>
            </a:fld>
            <a:fld id="{7BAC7FAA-8AF1-428F-80DA-F7010FE88D20}" type="slidenum">
              <a:rPr lang="en-US"/>
              <a:pPr/>
              <a:t>‹#›</a:t>
            </a:fld>
            <a:endParaRPr lang="en-US"/>
          </a:p>
        </p:txBody>
      </p:sp>
    </p:spTree>
    <p:extLst>
      <p:ext uri="{BB962C8B-B14F-4D97-AF65-F5344CB8AC3E}">
        <p14:creationId xmlns:p14="http://schemas.microsoft.com/office/powerpoint/2010/main" val="352108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52378BD-52B9-4059-8740-D4B5C14D4FFC}" type="slidenum">
              <a:rPr lang="en-US"/>
              <a:pPr/>
              <a:t>‹#›</a:t>
            </a:fld>
            <a:endParaRPr lang="en-US"/>
          </a:p>
        </p:txBody>
      </p:sp>
    </p:spTree>
    <p:extLst>
      <p:ext uri="{BB962C8B-B14F-4D97-AF65-F5344CB8AC3E}">
        <p14:creationId xmlns:p14="http://schemas.microsoft.com/office/powerpoint/2010/main" val="2490627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0238" y="-9323388"/>
            <a:ext cx="1709737"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12375" y="-9323388"/>
            <a:ext cx="1709738" cy="3609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3A43E22-2957-4365-8492-B896C922FD34}" type="slidenum">
              <a:rPr lang="en-US"/>
              <a:pPr/>
              <a:t>‹#›</a:t>
            </a:fld>
            <a:fld id="{D000B3D5-9661-4851-A0A2-0B2A33B98F1D}" type="slidenum">
              <a:rPr lang="en-US"/>
              <a:pPr/>
              <a:t>‹#›</a:t>
            </a:fld>
            <a:endParaRPr lang="en-US"/>
          </a:p>
        </p:txBody>
      </p:sp>
    </p:spTree>
    <p:extLst>
      <p:ext uri="{BB962C8B-B14F-4D97-AF65-F5344CB8AC3E}">
        <p14:creationId xmlns:p14="http://schemas.microsoft.com/office/powerpoint/2010/main" val="2709247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5/2/11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8AD7A388-7C44-474B-BA34-371BCC5A009C}" type="slidenum">
              <a:rPr lang="en-US"/>
              <a:pPr/>
              <a:t>‹#›</a:t>
            </a:fld>
            <a:fld id="{3F9A1F94-B2AF-49CF-BEB2-53F2618AC612}" type="slidenum">
              <a:rPr lang="en-US"/>
              <a:pPr/>
              <a:t>‹#›</a:t>
            </a:fld>
            <a:endParaRPr lang="en-US"/>
          </a:p>
        </p:txBody>
      </p:sp>
    </p:spTree>
    <p:extLst>
      <p:ext uri="{BB962C8B-B14F-4D97-AF65-F5344CB8AC3E}">
        <p14:creationId xmlns:p14="http://schemas.microsoft.com/office/powerpoint/2010/main" val="775519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5/2/11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6D795320-F1AE-4565-AF01-92DC0B709BF1}" type="slidenum">
              <a:rPr lang="en-US"/>
              <a:pPr/>
              <a:t>‹#›</a:t>
            </a:fld>
            <a:fld id="{1D63BA23-F0E3-4D5C-A82D-0E1FC90B5AE5}" type="slidenum">
              <a:rPr lang="en-US"/>
              <a:pPr/>
              <a:t>‹#›</a:t>
            </a:fld>
            <a:endParaRPr lang="en-US"/>
          </a:p>
        </p:txBody>
      </p:sp>
    </p:spTree>
    <p:extLst>
      <p:ext uri="{BB962C8B-B14F-4D97-AF65-F5344CB8AC3E}">
        <p14:creationId xmlns:p14="http://schemas.microsoft.com/office/powerpoint/2010/main" val="2076035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5/2/11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653726A-69FC-43CF-A84F-3340D60B4504}" type="slidenum">
              <a:rPr lang="en-US"/>
              <a:pPr/>
              <a:t>‹#›</a:t>
            </a:fld>
            <a:fld id="{0DE0246E-3EDB-4B5C-B347-5657A21BD37A}" type="slidenum">
              <a:rPr lang="en-US"/>
              <a:pPr/>
              <a:t>‹#›</a:t>
            </a:fld>
            <a:endParaRPr lang="en-US"/>
          </a:p>
        </p:txBody>
      </p:sp>
    </p:spTree>
    <p:extLst>
      <p:ext uri="{BB962C8B-B14F-4D97-AF65-F5344CB8AC3E}">
        <p14:creationId xmlns:p14="http://schemas.microsoft.com/office/powerpoint/2010/main" val="3489310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0F5F741-C66F-45FB-B09D-AA886028D535}" type="slidenum">
              <a:rPr lang="en-US"/>
              <a:pPr/>
              <a:t>‹#›</a:t>
            </a:fld>
            <a:fld id="{3C1E81AB-864F-4C2A-A225-EA218280E739}" type="slidenum">
              <a:rPr lang="en-US"/>
              <a:pPr/>
              <a:t>‹#›</a:t>
            </a:fld>
            <a:endParaRPr lang="en-US"/>
          </a:p>
        </p:txBody>
      </p:sp>
    </p:spTree>
    <p:extLst>
      <p:ext uri="{BB962C8B-B14F-4D97-AF65-F5344CB8AC3E}">
        <p14:creationId xmlns:p14="http://schemas.microsoft.com/office/powerpoint/2010/main" val="4229606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6FF42B0-C01E-4AEF-AC1E-5AFDA78C20E9}" type="slidenum">
              <a:rPr lang="en-US"/>
              <a:pPr/>
              <a:t>‹#›</a:t>
            </a:fld>
            <a:fld id="{6C19D6D5-7F8C-471E-B131-27ABF43616AD}" type="slidenum">
              <a:rPr lang="en-US"/>
              <a:pPr/>
              <a:t>‹#›</a:t>
            </a:fld>
            <a:endParaRPr lang="en-US"/>
          </a:p>
        </p:txBody>
      </p:sp>
    </p:spTree>
    <p:extLst>
      <p:ext uri="{BB962C8B-B14F-4D97-AF65-F5344CB8AC3E}">
        <p14:creationId xmlns:p14="http://schemas.microsoft.com/office/powerpoint/2010/main" val="2899372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8176119-5FE3-426E-9DD9-07F9D7B66B9D}" type="slidenum">
              <a:rPr lang="en-US"/>
              <a:pPr/>
              <a:t>‹#›</a:t>
            </a:fld>
            <a:fld id="{9A614668-0552-48C4-AF25-CAB1010E5123}" type="slidenum">
              <a:rPr lang="en-US"/>
              <a:pPr/>
              <a:t>‹#›</a:t>
            </a:fld>
            <a:endParaRPr lang="en-US"/>
          </a:p>
        </p:txBody>
      </p:sp>
    </p:spTree>
    <p:extLst>
      <p:ext uri="{BB962C8B-B14F-4D97-AF65-F5344CB8AC3E}">
        <p14:creationId xmlns:p14="http://schemas.microsoft.com/office/powerpoint/2010/main" val="2154459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9375" y="-9323388"/>
            <a:ext cx="2852738" cy="3609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9323388"/>
            <a:ext cx="8410575" cy="3609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95BCFDF-1455-4AC0-9995-B62D0A5FF2E4}" type="slidenum">
              <a:rPr lang="en-US"/>
              <a:pPr/>
              <a:t>‹#›</a:t>
            </a:fld>
            <a:fld id="{6F59897C-BA3D-43B7-86AF-A4C920FDABB1}" type="slidenum">
              <a:rPr lang="en-US"/>
              <a:pPr/>
              <a:t>‹#›</a:t>
            </a:fld>
            <a:endParaRPr lang="en-US"/>
          </a:p>
        </p:txBody>
      </p:sp>
    </p:spTree>
    <p:extLst>
      <p:ext uri="{BB962C8B-B14F-4D97-AF65-F5344CB8AC3E}">
        <p14:creationId xmlns:p14="http://schemas.microsoft.com/office/powerpoint/2010/main" val="4076542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E40B7F9-3916-462B-8110-78B9E5EA8FF9}" type="slidenum">
              <a:rPr lang="en-US"/>
              <a:pPr/>
              <a:t>‹#›</a:t>
            </a:fld>
            <a:fld id="{88CB3E89-BAE5-4186-9C9C-660CD2A09ADA}" type="slidenum">
              <a:rPr lang="en-US"/>
              <a:pPr/>
              <a:t>‹#›</a:t>
            </a:fld>
            <a:endParaRPr lang="en-US"/>
          </a:p>
        </p:txBody>
      </p:sp>
    </p:spTree>
    <p:extLst>
      <p:ext uri="{BB962C8B-B14F-4D97-AF65-F5344CB8AC3E}">
        <p14:creationId xmlns:p14="http://schemas.microsoft.com/office/powerpoint/2010/main" val="8135174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24AB607-FA39-47AD-9D53-DA8C12167E4A}" type="slidenum">
              <a:rPr lang="en-US"/>
              <a:pPr/>
              <a:t>‹#›</a:t>
            </a:fld>
            <a:fld id="{7F6D221A-1312-4C2C-90D3-EDB8CEBF7354}" type="slidenum">
              <a:rPr lang="en-US"/>
              <a:pPr/>
              <a:t>‹#›</a:t>
            </a:fld>
            <a:endParaRPr lang="en-US"/>
          </a:p>
        </p:txBody>
      </p:sp>
    </p:spTree>
    <p:extLst>
      <p:ext uri="{BB962C8B-B14F-4D97-AF65-F5344CB8AC3E}">
        <p14:creationId xmlns:p14="http://schemas.microsoft.com/office/powerpoint/2010/main" val="76724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6B03EF7-74AB-4733-9F80-48DA8D006BDF}" type="slidenum">
              <a:rPr lang="en-US"/>
              <a:pPr/>
              <a:t>‹#›</a:t>
            </a:fld>
            <a:endParaRPr lang="en-US"/>
          </a:p>
        </p:txBody>
      </p:sp>
    </p:spTree>
    <p:extLst>
      <p:ext uri="{BB962C8B-B14F-4D97-AF65-F5344CB8AC3E}">
        <p14:creationId xmlns:p14="http://schemas.microsoft.com/office/powerpoint/2010/main" val="70083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DB003FC-2452-40DB-85A5-C60C34058EA4}" type="slidenum">
              <a:rPr lang="en-US"/>
              <a:pPr/>
              <a:t>‹#›</a:t>
            </a:fld>
            <a:fld id="{1DC15475-733C-4E9C-ADBA-3B2737A3F202}" type="slidenum">
              <a:rPr lang="en-US"/>
              <a:pPr/>
              <a:t>‹#›</a:t>
            </a:fld>
            <a:endParaRPr lang="en-US"/>
          </a:p>
        </p:txBody>
      </p:sp>
    </p:spTree>
    <p:extLst>
      <p:ext uri="{BB962C8B-B14F-4D97-AF65-F5344CB8AC3E}">
        <p14:creationId xmlns:p14="http://schemas.microsoft.com/office/powerpoint/2010/main" val="3089695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90688"/>
            <a:ext cx="3573463" cy="450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2263" y="-1690688"/>
            <a:ext cx="3575050" cy="450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69652D2-9E07-4563-962B-BDDA93616B3C}" type="slidenum">
              <a:rPr lang="en-US"/>
              <a:pPr/>
              <a:t>‹#›</a:t>
            </a:fld>
            <a:fld id="{80169800-67A5-4798-A62C-F015F776CB78}" type="slidenum">
              <a:rPr lang="en-US"/>
              <a:pPr/>
              <a:t>‹#›</a:t>
            </a:fld>
            <a:endParaRPr lang="en-US"/>
          </a:p>
        </p:txBody>
      </p:sp>
    </p:spTree>
    <p:extLst>
      <p:ext uri="{BB962C8B-B14F-4D97-AF65-F5344CB8AC3E}">
        <p14:creationId xmlns:p14="http://schemas.microsoft.com/office/powerpoint/2010/main" val="38310953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5/2/11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2A5EAB4-9FFD-466E-8D91-CAE23CA51976}" type="slidenum">
              <a:rPr lang="en-US"/>
              <a:pPr/>
              <a:t>‹#›</a:t>
            </a:fld>
            <a:fld id="{38238F9D-DF65-4482-8B3E-CC98647C4173}" type="slidenum">
              <a:rPr lang="en-US"/>
              <a:pPr/>
              <a:t>‹#›</a:t>
            </a:fld>
            <a:endParaRPr lang="en-US"/>
          </a:p>
        </p:txBody>
      </p:sp>
    </p:spTree>
    <p:extLst>
      <p:ext uri="{BB962C8B-B14F-4D97-AF65-F5344CB8AC3E}">
        <p14:creationId xmlns:p14="http://schemas.microsoft.com/office/powerpoint/2010/main" val="1658212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5/2/11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9F2A15DA-5577-4554-A9DC-D168185EB385}" type="slidenum">
              <a:rPr lang="en-US"/>
              <a:pPr/>
              <a:t>‹#›</a:t>
            </a:fld>
            <a:fld id="{FBCF4B90-51C2-4AA4-98CA-35BD46851652}" type="slidenum">
              <a:rPr lang="en-US"/>
              <a:pPr/>
              <a:t>‹#›</a:t>
            </a:fld>
            <a:endParaRPr lang="en-US"/>
          </a:p>
        </p:txBody>
      </p:sp>
    </p:spTree>
    <p:extLst>
      <p:ext uri="{BB962C8B-B14F-4D97-AF65-F5344CB8AC3E}">
        <p14:creationId xmlns:p14="http://schemas.microsoft.com/office/powerpoint/2010/main" val="3448709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5/2/11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43A32DFE-A33E-40E2-97CD-8B6B9088A02D}" type="slidenum">
              <a:rPr lang="en-US"/>
              <a:pPr/>
              <a:t>‹#›</a:t>
            </a:fld>
            <a:fld id="{2A456A66-391E-41F0-9532-0B627955A109}" type="slidenum">
              <a:rPr lang="en-US"/>
              <a:pPr/>
              <a:t>‹#›</a:t>
            </a:fld>
            <a:endParaRPr lang="en-US"/>
          </a:p>
        </p:txBody>
      </p:sp>
    </p:spTree>
    <p:extLst>
      <p:ext uri="{BB962C8B-B14F-4D97-AF65-F5344CB8AC3E}">
        <p14:creationId xmlns:p14="http://schemas.microsoft.com/office/powerpoint/2010/main" val="42599678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A5A6F87-6D36-4D93-9CFC-63E74C40AD29}" type="slidenum">
              <a:rPr lang="en-US"/>
              <a:pPr/>
              <a:t>‹#›</a:t>
            </a:fld>
            <a:fld id="{62A248F1-BEB9-4449-A70C-0F9BA960848D}" type="slidenum">
              <a:rPr lang="en-US"/>
              <a:pPr/>
              <a:t>‹#›</a:t>
            </a:fld>
            <a:endParaRPr lang="en-US"/>
          </a:p>
        </p:txBody>
      </p:sp>
    </p:spTree>
    <p:extLst>
      <p:ext uri="{BB962C8B-B14F-4D97-AF65-F5344CB8AC3E}">
        <p14:creationId xmlns:p14="http://schemas.microsoft.com/office/powerpoint/2010/main" val="2928729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3F1DA97-621F-4495-B42E-3E17649A0B78}" type="slidenum">
              <a:rPr lang="en-US"/>
              <a:pPr/>
              <a:t>‹#›</a:t>
            </a:fld>
            <a:fld id="{3EF19E09-60DB-48D2-9890-70377F78974E}" type="slidenum">
              <a:rPr lang="en-US"/>
              <a:pPr/>
              <a:t>‹#›</a:t>
            </a:fld>
            <a:endParaRPr lang="en-US"/>
          </a:p>
        </p:txBody>
      </p:sp>
    </p:spTree>
    <p:extLst>
      <p:ext uri="{BB962C8B-B14F-4D97-AF65-F5344CB8AC3E}">
        <p14:creationId xmlns:p14="http://schemas.microsoft.com/office/powerpoint/2010/main" val="37294544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BFC3874-3AE4-4176-83B9-84A6AE2D1546}" type="slidenum">
              <a:rPr lang="en-US"/>
              <a:pPr/>
              <a:t>‹#›</a:t>
            </a:fld>
            <a:fld id="{2E20AFD7-F417-42D6-B59A-AC0DD40C1D38}" type="slidenum">
              <a:rPr lang="en-US"/>
              <a:pPr/>
              <a:t>‹#›</a:t>
            </a:fld>
            <a:endParaRPr lang="en-US"/>
          </a:p>
        </p:txBody>
      </p:sp>
    </p:spTree>
    <p:extLst>
      <p:ext uri="{BB962C8B-B14F-4D97-AF65-F5344CB8AC3E}">
        <p14:creationId xmlns:p14="http://schemas.microsoft.com/office/powerpoint/2010/main" val="2610380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3275" y="-1690688"/>
            <a:ext cx="1824038" cy="45053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1690688"/>
            <a:ext cx="5324475" cy="45053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A0EF4F6-0CA0-4BAB-9813-DA27A6D46970}" type="slidenum">
              <a:rPr lang="en-US"/>
              <a:pPr/>
              <a:t>‹#›</a:t>
            </a:fld>
            <a:fld id="{F4123688-6E88-47D4-B524-BB1448A4186F}" type="slidenum">
              <a:rPr lang="en-US"/>
              <a:pPr/>
              <a:t>‹#›</a:t>
            </a:fld>
            <a:endParaRPr lang="en-US"/>
          </a:p>
        </p:txBody>
      </p:sp>
    </p:spTree>
    <p:extLst>
      <p:ext uri="{BB962C8B-B14F-4D97-AF65-F5344CB8AC3E}">
        <p14:creationId xmlns:p14="http://schemas.microsoft.com/office/powerpoint/2010/main" val="1315273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69167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20788" y="3886200"/>
            <a:ext cx="56943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870BA78-4DF0-4FED-93EC-6187211219AA}" type="slidenum">
              <a:rPr lang="en-US"/>
              <a:pPr/>
              <a:t>‹#›</a:t>
            </a:fld>
            <a:fld id="{A3FFABC8-E81C-477B-87F4-B289D83BB24F}" type="slidenum">
              <a:rPr lang="en-US"/>
              <a:pPr/>
              <a:t>‹#›</a:t>
            </a:fld>
            <a:endParaRPr lang="en-US"/>
          </a:p>
        </p:txBody>
      </p:sp>
    </p:spTree>
    <p:extLst>
      <p:ext uri="{BB962C8B-B14F-4D97-AF65-F5344CB8AC3E}">
        <p14:creationId xmlns:p14="http://schemas.microsoft.com/office/powerpoint/2010/main" val="232275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CC2FEF22-3E8D-4581-8EE4-E5BB5E5AD96B}" type="slidenum">
              <a:rPr lang="en-US"/>
              <a:pPr/>
              <a:t>‹#›</a:t>
            </a:fld>
            <a:endParaRPr lang="en-US"/>
          </a:p>
        </p:txBody>
      </p:sp>
    </p:spTree>
    <p:extLst>
      <p:ext uri="{BB962C8B-B14F-4D97-AF65-F5344CB8AC3E}">
        <p14:creationId xmlns:p14="http://schemas.microsoft.com/office/powerpoint/2010/main" val="319950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49EB3FC-439F-4797-B977-9AEBCB516B55}" type="slidenum">
              <a:rPr lang="en-US"/>
              <a:pPr/>
              <a:t>‹#›</a:t>
            </a:fld>
            <a:fld id="{079A3E69-E449-4F62-A4D3-094EFA545FDA}" type="slidenum">
              <a:rPr lang="en-US"/>
              <a:pPr/>
              <a:t>‹#›</a:t>
            </a:fld>
            <a:endParaRPr lang="en-US"/>
          </a:p>
        </p:txBody>
      </p:sp>
    </p:spTree>
    <p:extLst>
      <p:ext uri="{BB962C8B-B14F-4D97-AF65-F5344CB8AC3E}">
        <p14:creationId xmlns:p14="http://schemas.microsoft.com/office/powerpoint/2010/main" val="2876674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4406900"/>
            <a:ext cx="69151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938" y="2906713"/>
            <a:ext cx="69151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B4C13F-A0A9-47D6-A445-DAFE329A253B}" type="slidenum">
              <a:rPr lang="en-US"/>
              <a:pPr/>
              <a:t>‹#›</a:t>
            </a:fld>
            <a:fld id="{74EB905A-E91B-4D13-838C-D70F9ECD2DA2}" type="slidenum">
              <a:rPr lang="en-US"/>
              <a:pPr/>
              <a:t>‹#›</a:t>
            </a:fld>
            <a:endParaRPr lang="en-US"/>
          </a:p>
        </p:txBody>
      </p:sp>
    </p:spTree>
    <p:extLst>
      <p:ext uri="{BB962C8B-B14F-4D97-AF65-F5344CB8AC3E}">
        <p14:creationId xmlns:p14="http://schemas.microsoft.com/office/powerpoint/2010/main" val="3319374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604963"/>
            <a:ext cx="3573463"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2263" y="1604963"/>
            <a:ext cx="3575050"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D3B1E11-D490-4739-8CE7-82BBC101B5F9}" type="slidenum">
              <a:rPr lang="en-US"/>
              <a:pPr/>
              <a:t>‹#›</a:t>
            </a:fld>
            <a:fld id="{361A1C2B-0C1B-41CF-A1F1-D310E05716C5}" type="slidenum">
              <a:rPr lang="en-US"/>
              <a:pPr/>
              <a:t>‹#›</a:t>
            </a:fld>
            <a:endParaRPr lang="en-US"/>
          </a:p>
        </p:txBody>
      </p:sp>
    </p:spTree>
    <p:extLst>
      <p:ext uri="{BB962C8B-B14F-4D97-AF65-F5344CB8AC3E}">
        <p14:creationId xmlns:p14="http://schemas.microsoft.com/office/powerpoint/2010/main" val="1624285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231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6400" y="1535113"/>
            <a:ext cx="3595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6400" y="2174875"/>
            <a:ext cx="3595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32263" y="1535113"/>
            <a:ext cx="3597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2263" y="2174875"/>
            <a:ext cx="3597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5/2/11</a:t>
            </a:r>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775FBBC8-44DF-4755-8D06-9985A750F501}" type="slidenum">
              <a:rPr lang="en-US"/>
              <a:pPr/>
              <a:t>‹#›</a:t>
            </a:fld>
            <a:fld id="{F862910F-D1E9-48B8-800E-7969F3FE4994}" type="slidenum">
              <a:rPr lang="en-US"/>
              <a:pPr/>
              <a:t>‹#›</a:t>
            </a:fld>
            <a:endParaRPr lang="en-US"/>
          </a:p>
        </p:txBody>
      </p:sp>
    </p:spTree>
    <p:extLst>
      <p:ext uri="{BB962C8B-B14F-4D97-AF65-F5344CB8AC3E}">
        <p14:creationId xmlns:p14="http://schemas.microsoft.com/office/powerpoint/2010/main" val="17537012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5/2/11</a:t>
            </a:r>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724CC6F7-BE0D-4B32-8518-EDDCB7E46FD9}" type="slidenum">
              <a:rPr lang="en-US"/>
              <a:pPr/>
              <a:t>‹#›</a:t>
            </a:fld>
            <a:fld id="{7001D905-D985-432C-8C09-7A765AAB3530}" type="slidenum">
              <a:rPr lang="en-US"/>
              <a:pPr/>
              <a:t>‹#›</a:t>
            </a:fld>
            <a:endParaRPr lang="en-US"/>
          </a:p>
        </p:txBody>
      </p:sp>
    </p:spTree>
    <p:extLst>
      <p:ext uri="{BB962C8B-B14F-4D97-AF65-F5344CB8AC3E}">
        <p14:creationId xmlns:p14="http://schemas.microsoft.com/office/powerpoint/2010/main" val="29171854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5/2/11</a:t>
            </a:r>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A901E37-446A-4DC7-AA52-B3B09E6C8E48}" type="slidenum">
              <a:rPr lang="en-US"/>
              <a:pPr/>
              <a:t>‹#›</a:t>
            </a:fld>
            <a:fld id="{6BC518FF-EE38-4A4A-9E92-408BED8501DF}" type="slidenum">
              <a:rPr lang="en-US"/>
              <a:pPr/>
              <a:t>‹#›</a:t>
            </a:fld>
            <a:endParaRPr lang="en-US"/>
          </a:p>
        </p:txBody>
      </p:sp>
    </p:spTree>
    <p:extLst>
      <p:ext uri="{BB962C8B-B14F-4D97-AF65-F5344CB8AC3E}">
        <p14:creationId xmlns:p14="http://schemas.microsoft.com/office/powerpoint/2010/main" val="2022444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73050"/>
            <a:ext cx="26765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81350" y="273050"/>
            <a:ext cx="45481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6400" y="1435100"/>
            <a:ext cx="26765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0F868F8-5FE6-48CB-B8E0-FB40556BE034}" type="slidenum">
              <a:rPr lang="en-US"/>
              <a:pPr/>
              <a:t>‹#›</a:t>
            </a:fld>
            <a:fld id="{95D51AE5-177C-4964-A3CF-CC0E14779E52}" type="slidenum">
              <a:rPr lang="en-US"/>
              <a:pPr/>
              <a:t>‹#›</a:t>
            </a:fld>
            <a:endParaRPr lang="en-US"/>
          </a:p>
        </p:txBody>
      </p:sp>
    </p:spTree>
    <p:extLst>
      <p:ext uri="{BB962C8B-B14F-4D97-AF65-F5344CB8AC3E}">
        <p14:creationId xmlns:p14="http://schemas.microsoft.com/office/powerpoint/2010/main" val="25387308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438" y="4800600"/>
            <a:ext cx="48815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95438" y="612775"/>
            <a:ext cx="48815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95438" y="5367338"/>
            <a:ext cx="48815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5/2/11</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17CA46A-ED53-4B14-B976-69F073371EC3}" type="slidenum">
              <a:rPr lang="en-US"/>
              <a:pPr/>
              <a:t>‹#›</a:t>
            </a:fld>
            <a:fld id="{D91AC363-5632-4602-9C47-2FAB8125DD47}" type="slidenum">
              <a:rPr lang="en-US"/>
              <a:pPr/>
              <a:t>‹#›</a:t>
            </a:fld>
            <a:endParaRPr lang="en-US"/>
          </a:p>
        </p:txBody>
      </p:sp>
    </p:spTree>
    <p:extLst>
      <p:ext uri="{BB962C8B-B14F-4D97-AF65-F5344CB8AC3E}">
        <p14:creationId xmlns:p14="http://schemas.microsoft.com/office/powerpoint/2010/main" val="1046320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B4DC696-2BC5-4811-AEFA-D36D972B23B1}" type="slidenum">
              <a:rPr lang="en-US"/>
              <a:pPr/>
              <a:t>‹#›</a:t>
            </a:fld>
            <a:fld id="{64FC3BC0-DF22-467F-A8C0-04A699E61962}" type="slidenum">
              <a:rPr lang="en-US"/>
              <a:pPr/>
              <a:t>‹#›</a:t>
            </a:fld>
            <a:endParaRPr lang="en-US"/>
          </a:p>
        </p:txBody>
      </p:sp>
    </p:spTree>
    <p:extLst>
      <p:ext uri="{BB962C8B-B14F-4D97-AF65-F5344CB8AC3E}">
        <p14:creationId xmlns:p14="http://schemas.microsoft.com/office/powerpoint/2010/main" val="27403878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3275" y="273050"/>
            <a:ext cx="1824038" cy="5837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73050"/>
            <a:ext cx="5324475" cy="5837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5/2/11</a:t>
            </a:r>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2B9ECC6-8CB7-4555-A5E3-51126ED2C4C9}" type="slidenum">
              <a:rPr lang="en-US"/>
              <a:pPr/>
              <a:t>‹#›</a:t>
            </a:fld>
            <a:fld id="{9600CA19-EB68-43E9-8A01-49E6399EFFF3}" type="slidenum">
              <a:rPr lang="en-US"/>
              <a:pPr/>
              <a:t>‹#›</a:t>
            </a:fld>
            <a:endParaRPr lang="en-US"/>
          </a:p>
        </p:txBody>
      </p:sp>
    </p:spTree>
    <p:extLst>
      <p:ext uri="{BB962C8B-B14F-4D97-AF65-F5344CB8AC3E}">
        <p14:creationId xmlns:p14="http://schemas.microsoft.com/office/powerpoint/2010/main" val="338686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152400"/>
            <a:ext cx="6856413"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09600" y="1752600"/>
            <a:ext cx="6856413"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Freeform 3"/>
          <p:cNvSpPr>
            <a:spLocks noChangeArrowheads="1"/>
          </p:cNvSpPr>
          <p:nvPr/>
        </p:nvSpPr>
        <p:spPr bwMode="auto">
          <a:xfrm>
            <a:off x="457200" y="1219200"/>
            <a:ext cx="4951413" cy="76200"/>
          </a:xfrm>
          <a:custGeom>
            <a:avLst/>
            <a:gdLst>
              <a:gd name="T0" fmla="*/ 2475720 w 21600"/>
              <a:gd name="T1" fmla="*/ 0 h 21600"/>
              <a:gd name="T2" fmla="*/ 4951440 w 21600"/>
              <a:gd name="T3" fmla="*/ 37980 h 21600"/>
              <a:gd name="T4" fmla="*/ 2475720 w 21600"/>
              <a:gd name="T5" fmla="*/ 75960 h 21600"/>
              <a:gd name="T6" fmla="*/ 0 w 21600"/>
              <a:gd name="T7" fmla="*/ 3798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FF33CC"/>
              </a:gs>
              <a:gs pos="100000">
                <a:srgbClr val="FFFFFF"/>
              </a:gs>
            </a:gsLst>
            <a:lin ang="0" scaled="1"/>
          </a:gra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AutoShape 4"/>
          <p:cNvSpPr>
            <a:spLocks noChangeArrowheads="1"/>
          </p:cNvSpPr>
          <p:nvPr/>
        </p:nvSpPr>
        <p:spPr bwMode="auto">
          <a:xfrm>
            <a:off x="152400" y="6477000"/>
            <a:ext cx="1752600" cy="228600"/>
          </a:xfrm>
          <a:custGeom>
            <a:avLst/>
            <a:gdLst>
              <a:gd name="T0" fmla="*/ 876420 w 21600"/>
              <a:gd name="T1" fmla="*/ 0 h 21600"/>
              <a:gd name="T2" fmla="*/ 1752840 w 21600"/>
              <a:gd name="T3" fmla="*/ 114300 h 21600"/>
              <a:gd name="T4" fmla="*/ 87642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solidFill>
                  <a:srgbClr val="3333CC"/>
                </a:solidFill>
                <a:latin typeface="ZapfHumnst BT" charset="0"/>
                <a:ea typeface="DejaVu LGC Sans" charset="0"/>
                <a:cs typeface="DejaVu LGC Sans" charset="0"/>
              </a:rPr>
              <a:t>April 2002</a:t>
            </a:r>
          </a:p>
        </p:txBody>
      </p:sp>
      <p:sp>
        <p:nvSpPr>
          <p:cNvPr id="1029" name="Freeform 5"/>
          <p:cNvSpPr>
            <a:spLocks noChangeArrowheads="1"/>
          </p:cNvSpPr>
          <p:nvPr/>
        </p:nvSpPr>
        <p:spPr bwMode="auto">
          <a:xfrm>
            <a:off x="533400" y="6248400"/>
            <a:ext cx="1752600" cy="533400"/>
          </a:xfrm>
          <a:custGeom>
            <a:avLst/>
            <a:gdLst>
              <a:gd name="T0" fmla="*/ 876240 w 21600"/>
              <a:gd name="T1" fmla="*/ 0 h 21600"/>
              <a:gd name="T2" fmla="*/ 1752479 w 21600"/>
              <a:gd name="T3" fmla="*/ 266580 h 21600"/>
              <a:gd name="T4" fmla="*/ 876240 w 21600"/>
              <a:gd name="T5" fmla="*/ 533160 h 21600"/>
              <a:gd name="T6" fmla="*/ 0 w 21600"/>
              <a:gd name="T7" fmla="*/ 26658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0" name="Rectangle 6"/>
          <p:cNvSpPr>
            <a:spLocks noGrp="1" noChangeArrowheads="1"/>
          </p:cNvSpPr>
          <p:nvPr>
            <p:ph type="sldNum"/>
          </p:nvPr>
        </p:nvSpPr>
        <p:spPr bwMode="auto">
          <a:xfrm>
            <a:off x="76200" y="6535738"/>
            <a:ext cx="395288" cy="18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lvl1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700">
                <a:solidFill>
                  <a:srgbClr val="3333CC"/>
                </a:solidFill>
                <a:latin typeface="Arial" charset="0"/>
                <a:ea typeface="+mn-ea"/>
                <a:cs typeface="+mn-cs"/>
              </a:defRPr>
            </a:lvl1pPr>
          </a:lstStyle>
          <a:p>
            <a:fld id="{FD73D4F1-5865-40E4-97FD-A356E8B98277}" type="slidenum">
              <a:rPr lang="en-US"/>
              <a:pPr/>
              <a:t>‹#›</a:t>
            </a:fld>
            <a:endParaRPr lang="en-US"/>
          </a:p>
        </p:txBody>
      </p:sp>
      <p:sp>
        <p:nvSpPr>
          <p:cNvPr id="1031" name="Freeform 7"/>
          <p:cNvSpPr>
            <a:spLocks noChangeArrowheads="1"/>
          </p:cNvSpPr>
          <p:nvPr/>
        </p:nvSpPr>
        <p:spPr bwMode="auto">
          <a:xfrm>
            <a:off x="3856038" y="6102350"/>
            <a:ext cx="685800" cy="676275"/>
          </a:xfrm>
          <a:custGeom>
            <a:avLst/>
            <a:gdLst>
              <a:gd name="T0" fmla="*/ 342900 w 685799"/>
              <a:gd name="T1" fmla="*/ 0 h 676440"/>
              <a:gd name="T2" fmla="*/ 685799 w 685799"/>
              <a:gd name="T3" fmla="*/ 338220 h 676440"/>
              <a:gd name="T4" fmla="*/ 342900 w 685799"/>
              <a:gd name="T5" fmla="*/ 676440 h 676440"/>
              <a:gd name="T6" fmla="*/ 0 w 685799"/>
              <a:gd name="T7" fmla="*/ 338220 h 676440"/>
              <a:gd name="T8" fmla="*/ 459 w 685799"/>
              <a:gd name="T9" fmla="*/ 459 h 676440"/>
              <a:gd name="T10" fmla="*/ 685340 w 685799"/>
              <a:gd name="T11" fmla="*/ 675981 h 676440"/>
            </a:gdLst>
            <a:ahLst/>
            <a:cxnLst>
              <a:cxn ang="0">
                <a:pos x="T0" y="T1"/>
              </a:cxn>
              <a:cxn ang="0">
                <a:pos x="T2" y="T3"/>
              </a:cxn>
              <a:cxn ang="0">
                <a:pos x="T4" y="T5"/>
              </a:cxn>
              <a:cxn ang="0">
                <a:pos x="T6" y="T7"/>
              </a:cxn>
            </a:cxnLst>
            <a:rect l="T8" t="T9" r="T10" b="T11"/>
            <a:pathLst>
              <a:path w="685799" h="676440">
                <a:moveTo>
                  <a:pt x="1566" y="0"/>
                </a:moveTo>
                <a:lnTo>
                  <a:pt x="1565" y="0"/>
                </a:lnTo>
                <a:cubicBezTo>
                  <a:pt x="701" y="0"/>
                  <a:pt x="0" y="701"/>
                  <a:pt x="0" y="1565"/>
                </a:cubicBezTo>
                <a:lnTo>
                  <a:pt x="0" y="674874"/>
                </a:lnTo>
                <a:cubicBezTo>
                  <a:pt x="0" y="675738"/>
                  <a:pt x="701" y="676439"/>
                  <a:pt x="1565" y="676440"/>
                </a:cubicBezTo>
                <a:lnTo>
                  <a:pt x="684233" y="676440"/>
                </a:lnTo>
                <a:cubicBezTo>
                  <a:pt x="685097" y="676439"/>
                  <a:pt x="685799" y="675738"/>
                  <a:pt x="685799" y="674874"/>
                </a:cubicBezTo>
                <a:lnTo>
                  <a:pt x="685799" y="1566"/>
                </a:lnTo>
                <a:cubicBezTo>
                  <a:pt x="685799" y="701"/>
                  <a:pt x="685097" y="0"/>
                  <a:pt x="684233"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Freeform 8"/>
          <p:cNvSpPr>
            <a:spLocks noChangeArrowheads="1"/>
          </p:cNvSpPr>
          <p:nvPr/>
        </p:nvSpPr>
        <p:spPr bwMode="auto">
          <a:xfrm>
            <a:off x="7086600" y="6102350"/>
            <a:ext cx="914400" cy="679450"/>
          </a:xfrm>
          <a:custGeom>
            <a:avLst/>
            <a:gdLst>
              <a:gd name="T0" fmla="*/ 457200 w 914400"/>
              <a:gd name="T1" fmla="*/ 0 h 679320"/>
              <a:gd name="T2" fmla="*/ 914400 w 914400"/>
              <a:gd name="T3" fmla="*/ 339660 h 679320"/>
              <a:gd name="T4" fmla="*/ 457200 w 914400"/>
              <a:gd name="T5" fmla="*/ 679320 h 679320"/>
              <a:gd name="T6" fmla="*/ 0 w 914400"/>
              <a:gd name="T7" fmla="*/ 339660 h 679320"/>
              <a:gd name="T8" fmla="*/ 461 w 914400"/>
              <a:gd name="T9" fmla="*/ 461 h 679320"/>
              <a:gd name="T10" fmla="*/ 913939 w 914400"/>
              <a:gd name="T11" fmla="*/ 678859 h 679320"/>
            </a:gdLst>
            <a:ahLst/>
            <a:cxnLst>
              <a:cxn ang="0">
                <a:pos x="T0" y="T1"/>
              </a:cxn>
              <a:cxn ang="0">
                <a:pos x="T2" y="T3"/>
              </a:cxn>
              <a:cxn ang="0">
                <a:pos x="T4" y="T5"/>
              </a:cxn>
              <a:cxn ang="0">
                <a:pos x="T6" y="T7"/>
              </a:cxn>
            </a:cxnLst>
            <a:rect l="T8" t="T9" r="T10" b="T11"/>
            <a:pathLst>
              <a:path w="914400" h="679320">
                <a:moveTo>
                  <a:pt x="1572" y="0"/>
                </a:moveTo>
                <a:lnTo>
                  <a:pt x="1571" y="0"/>
                </a:lnTo>
                <a:cubicBezTo>
                  <a:pt x="703" y="0"/>
                  <a:pt x="0" y="703"/>
                  <a:pt x="0" y="1571"/>
                </a:cubicBezTo>
                <a:lnTo>
                  <a:pt x="0" y="677748"/>
                </a:lnTo>
                <a:cubicBezTo>
                  <a:pt x="0" y="678616"/>
                  <a:pt x="703" y="679319"/>
                  <a:pt x="1571" y="679320"/>
                </a:cubicBezTo>
                <a:lnTo>
                  <a:pt x="912828" y="679320"/>
                </a:lnTo>
                <a:cubicBezTo>
                  <a:pt x="913696" y="679319"/>
                  <a:pt x="914400" y="678616"/>
                  <a:pt x="914400" y="677748"/>
                </a:cubicBezTo>
                <a:lnTo>
                  <a:pt x="914400" y="1572"/>
                </a:lnTo>
                <a:cubicBezTo>
                  <a:pt x="914400" y="703"/>
                  <a:pt x="913696" y="0"/>
                  <a:pt x="912828"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Freeform 9"/>
          <p:cNvSpPr>
            <a:spLocks noChangeArrowheads="1"/>
          </p:cNvSpPr>
          <p:nvPr/>
        </p:nvSpPr>
        <p:spPr bwMode="auto">
          <a:xfrm>
            <a:off x="4606925" y="6069013"/>
            <a:ext cx="762000" cy="742950"/>
          </a:xfrm>
          <a:custGeom>
            <a:avLst/>
            <a:gdLst>
              <a:gd name="T0" fmla="*/ 381060 w 762120"/>
              <a:gd name="T1" fmla="*/ 0 h 743040"/>
              <a:gd name="T2" fmla="*/ 762120 w 762120"/>
              <a:gd name="T3" fmla="*/ 371520 h 743040"/>
              <a:gd name="T4" fmla="*/ 381060 w 762120"/>
              <a:gd name="T5" fmla="*/ 743040 h 743040"/>
              <a:gd name="T6" fmla="*/ 0 w 762120"/>
              <a:gd name="T7" fmla="*/ 371520 h 743040"/>
              <a:gd name="T8" fmla="*/ 463 w 762120"/>
              <a:gd name="T9" fmla="*/ 463 h 743040"/>
              <a:gd name="T10" fmla="*/ 761657 w 762120"/>
              <a:gd name="T11" fmla="*/ 742577 h 743040"/>
            </a:gdLst>
            <a:ahLst/>
            <a:cxnLst>
              <a:cxn ang="0">
                <a:pos x="T0" y="T1"/>
              </a:cxn>
              <a:cxn ang="0">
                <a:pos x="T2" y="T3"/>
              </a:cxn>
              <a:cxn ang="0">
                <a:pos x="T4" y="T5"/>
              </a:cxn>
              <a:cxn ang="0">
                <a:pos x="T6" y="T7"/>
              </a:cxn>
            </a:cxnLst>
            <a:rect l="T8" t="T9" r="T10" b="T11"/>
            <a:pathLst>
              <a:path w="762120" h="743040">
                <a:moveTo>
                  <a:pt x="1582" y="0"/>
                </a:moveTo>
                <a:lnTo>
                  <a:pt x="1581" y="0"/>
                </a:lnTo>
                <a:cubicBezTo>
                  <a:pt x="708" y="0"/>
                  <a:pt x="0" y="708"/>
                  <a:pt x="0" y="1581"/>
                </a:cubicBezTo>
                <a:lnTo>
                  <a:pt x="0" y="741458"/>
                </a:lnTo>
                <a:cubicBezTo>
                  <a:pt x="0" y="742331"/>
                  <a:pt x="708" y="743039"/>
                  <a:pt x="1581" y="743040"/>
                </a:cubicBezTo>
                <a:lnTo>
                  <a:pt x="760538" y="743040"/>
                </a:lnTo>
                <a:cubicBezTo>
                  <a:pt x="761411" y="743039"/>
                  <a:pt x="762120" y="742331"/>
                  <a:pt x="762120" y="741458"/>
                </a:cubicBezTo>
                <a:lnTo>
                  <a:pt x="762120" y="1582"/>
                </a:lnTo>
                <a:cubicBezTo>
                  <a:pt x="762120" y="708"/>
                  <a:pt x="761411" y="0"/>
                  <a:pt x="760538"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10"/>
          <p:cNvSpPr>
            <a:spLocks noChangeArrowheads="1"/>
          </p:cNvSpPr>
          <p:nvPr/>
        </p:nvSpPr>
        <p:spPr bwMode="auto">
          <a:xfrm>
            <a:off x="5426075" y="6115050"/>
            <a:ext cx="1584325" cy="654050"/>
          </a:xfrm>
          <a:custGeom>
            <a:avLst/>
            <a:gdLst>
              <a:gd name="T0" fmla="*/ 792180 w 1584360"/>
              <a:gd name="T1" fmla="*/ 0 h 654120"/>
              <a:gd name="T2" fmla="*/ 1584360 w 1584360"/>
              <a:gd name="T3" fmla="*/ 327060 h 654120"/>
              <a:gd name="T4" fmla="*/ 792180 w 1584360"/>
              <a:gd name="T5" fmla="*/ 654120 h 654120"/>
              <a:gd name="T6" fmla="*/ 0 w 1584360"/>
              <a:gd name="T7" fmla="*/ 327060 h 654120"/>
              <a:gd name="T8" fmla="*/ 461 w 1584360"/>
              <a:gd name="T9" fmla="*/ 461 h 654120"/>
              <a:gd name="T10" fmla="*/ 1583899 w 1584360"/>
              <a:gd name="T11" fmla="*/ 653659 h 654120"/>
            </a:gdLst>
            <a:ahLst/>
            <a:cxnLst>
              <a:cxn ang="0">
                <a:pos x="T0" y="T1"/>
              </a:cxn>
              <a:cxn ang="0">
                <a:pos x="T2" y="T3"/>
              </a:cxn>
              <a:cxn ang="0">
                <a:pos x="T4" y="T5"/>
              </a:cxn>
              <a:cxn ang="0">
                <a:pos x="T6" y="T7"/>
              </a:cxn>
            </a:cxnLst>
            <a:rect l="T8" t="T9" r="T10" b="T11"/>
            <a:pathLst>
              <a:path w="1584360" h="654120">
                <a:moveTo>
                  <a:pt x="1575" y="0"/>
                </a:moveTo>
                <a:lnTo>
                  <a:pt x="1574" y="0"/>
                </a:lnTo>
                <a:cubicBezTo>
                  <a:pt x="705" y="0"/>
                  <a:pt x="0" y="705"/>
                  <a:pt x="0" y="1574"/>
                </a:cubicBezTo>
                <a:lnTo>
                  <a:pt x="0" y="652545"/>
                </a:lnTo>
                <a:cubicBezTo>
                  <a:pt x="0" y="653414"/>
                  <a:pt x="705" y="654119"/>
                  <a:pt x="1574" y="654120"/>
                </a:cubicBezTo>
                <a:lnTo>
                  <a:pt x="1582785" y="654120"/>
                </a:lnTo>
                <a:cubicBezTo>
                  <a:pt x="1583654" y="654119"/>
                  <a:pt x="1584360" y="653414"/>
                  <a:pt x="1584360" y="652545"/>
                </a:cubicBezTo>
                <a:lnTo>
                  <a:pt x="1584360" y="1575"/>
                </a:lnTo>
                <a:cubicBezTo>
                  <a:pt x="1584360" y="705"/>
                  <a:pt x="1583654" y="0"/>
                  <a:pt x="1582785"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pitchFamily="16" charset="0"/>
        <a:defRPr sz="2200">
          <a:solidFill>
            <a:srgbClr val="3333CC"/>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Arial"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457200" y="1219200"/>
            <a:ext cx="4951413" cy="76200"/>
          </a:xfrm>
          <a:custGeom>
            <a:avLst/>
            <a:gdLst>
              <a:gd name="T0" fmla="*/ 2475720 w 21600"/>
              <a:gd name="T1" fmla="*/ 0 h 21600"/>
              <a:gd name="T2" fmla="*/ 4951440 w 21600"/>
              <a:gd name="T3" fmla="*/ 37980 h 21600"/>
              <a:gd name="T4" fmla="*/ 2475720 w 21600"/>
              <a:gd name="T5" fmla="*/ 75960 h 21600"/>
              <a:gd name="T6" fmla="*/ 0 w 21600"/>
              <a:gd name="T7" fmla="*/ 3798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FF33CC"/>
              </a:gs>
              <a:gs pos="100000">
                <a:srgbClr val="FFFFFF"/>
              </a:gs>
            </a:gsLst>
            <a:lin ang="0" scaled="1"/>
          </a:gra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title"/>
          </p:nvPr>
        </p:nvSpPr>
        <p:spPr bwMode="auto">
          <a:xfrm>
            <a:off x="609600" y="152400"/>
            <a:ext cx="6856413"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ctr" anchorCtr="0" compatLnSpc="1">
            <a:prstTxWarp prst="textNoShape">
              <a:avLst/>
            </a:prstTxWarp>
          </a:bodyPr>
          <a:lstStyle/>
          <a:p>
            <a:pPr lvl="0"/>
            <a:r>
              <a:rPr lang="en-GB" smtClean="0"/>
              <a:t>Click to edit the title text format</a:t>
            </a:r>
          </a:p>
        </p:txBody>
      </p:sp>
      <p:sp>
        <p:nvSpPr>
          <p:cNvPr id="2051" name="Rectangle 3"/>
          <p:cNvSpPr>
            <a:spLocks noGrp="1" noChangeArrowheads="1"/>
          </p:cNvSpPr>
          <p:nvPr>
            <p:ph type="body" idx="1"/>
          </p:nvPr>
        </p:nvSpPr>
        <p:spPr bwMode="auto">
          <a:xfrm>
            <a:off x="609600" y="1752600"/>
            <a:ext cx="6856413"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Rectangle 4"/>
          <p:cNvSpPr>
            <a:spLocks noGrp="1" noChangeArrowheads="1"/>
          </p:cNvSpPr>
          <p:nvPr>
            <p:ph type="sldNum"/>
          </p:nvPr>
        </p:nvSpPr>
        <p:spPr bwMode="auto">
          <a:xfrm>
            <a:off x="76200" y="6535738"/>
            <a:ext cx="395288"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lvl1pPr algn="r">
              <a:lnSpc>
                <a:spcPct val="93000"/>
              </a:lnSpc>
              <a:defRPr sz="1400">
                <a:solidFill>
                  <a:srgbClr val="000000"/>
                </a:solidFill>
                <a:latin typeface="Times New Roman" pitchFamily="16" charset="0"/>
                <a:ea typeface="+mn-ea"/>
                <a:cs typeface="+mn-cs"/>
              </a:defRPr>
            </a:lvl1pPr>
          </a:lstStyle>
          <a:p>
            <a:fld id="{FC3B3D38-2B1C-46DA-9FC8-47C58170E9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pitchFamily="16" charset="0"/>
        <a:defRPr sz="2200">
          <a:solidFill>
            <a:srgbClr val="3333CC"/>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Arial"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Freeform 1"/>
          <p:cNvSpPr>
            <a:spLocks noChangeArrowheads="1"/>
          </p:cNvSpPr>
          <p:nvPr/>
        </p:nvSpPr>
        <p:spPr bwMode="auto">
          <a:xfrm>
            <a:off x="457200" y="1219200"/>
            <a:ext cx="4951413" cy="76200"/>
          </a:xfrm>
          <a:custGeom>
            <a:avLst/>
            <a:gdLst>
              <a:gd name="T0" fmla="*/ 2475720 w 21600"/>
              <a:gd name="T1" fmla="*/ 0 h 21600"/>
              <a:gd name="T2" fmla="*/ 4951440 w 21600"/>
              <a:gd name="T3" fmla="*/ 37980 h 21600"/>
              <a:gd name="T4" fmla="*/ 2475720 w 21600"/>
              <a:gd name="T5" fmla="*/ 75960 h 21600"/>
              <a:gd name="T6" fmla="*/ 0 w 21600"/>
              <a:gd name="T7" fmla="*/ 3798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FF33CC"/>
              </a:gs>
              <a:gs pos="100000">
                <a:srgbClr val="FFFFFF"/>
              </a:gs>
            </a:gsLst>
            <a:lin ang="0" scaled="1"/>
          </a:gra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p:cNvSpPr>
            <a:spLocks noChangeArrowheads="1"/>
          </p:cNvSpPr>
          <p:nvPr/>
        </p:nvSpPr>
        <p:spPr bwMode="auto">
          <a:xfrm>
            <a:off x="152400" y="6477000"/>
            <a:ext cx="1752600" cy="228600"/>
          </a:xfrm>
          <a:custGeom>
            <a:avLst/>
            <a:gdLst>
              <a:gd name="T0" fmla="*/ 876420 w 21600"/>
              <a:gd name="T1" fmla="*/ 0 h 21600"/>
              <a:gd name="T2" fmla="*/ 1752840 w 21600"/>
              <a:gd name="T3" fmla="*/ 114300 h 21600"/>
              <a:gd name="T4" fmla="*/ 87642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solidFill>
                  <a:srgbClr val="3333CC"/>
                </a:solidFill>
                <a:latin typeface="ZapfHumnst BT" charset="0"/>
                <a:ea typeface="DejaVu LGC Sans" charset="0"/>
                <a:cs typeface="DejaVu LGC Sans" charset="0"/>
              </a:rPr>
              <a:t>April 2002</a:t>
            </a:r>
          </a:p>
        </p:txBody>
      </p:sp>
      <p:sp>
        <p:nvSpPr>
          <p:cNvPr id="3075" name="Freeform 3"/>
          <p:cNvSpPr>
            <a:spLocks noChangeArrowheads="1"/>
          </p:cNvSpPr>
          <p:nvPr/>
        </p:nvSpPr>
        <p:spPr bwMode="auto">
          <a:xfrm>
            <a:off x="533400" y="6248400"/>
            <a:ext cx="1752600" cy="533400"/>
          </a:xfrm>
          <a:custGeom>
            <a:avLst/>
            <a:gdLst>
              <a:gd name="T0" fmla="*/ 876240 w 21600"/>
              <a:gd name="T1" fmla="*/ 0 h 21600"/>
              <a:gd name="T2" fmla="*/ 1752479 w 21600"/>
              <a:gd name="T3" fmla="*/ 266580 h 21600"/>
              <a:gd name="T4" fmla="*/ 876240 w 21600"/>
              <a:gd name="T5" fmla="*/ 533160 h 21600"/>
              <a:gd name="T6" fmla="*/ 0 w 21600"/>
              <a:gd name="T7" fmla="*/ 26658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4"/>
          <p:cNvSpPr>
            <a:spLocks noGrp="1" noChangeArrowheads="1"/>
          </p:cNvSpPr>
          <p:nvPr>
            <p:ph type="title"/>
          </p:nvPr>
        </p:nvSpPr>
        <p:spPr bwMode="auto">
          <a:xfrm>
            <a:off x="609600" y="152400"/>
            <a:ext cx="6856413"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ctr" anchorCtr="0" compatLnSpc="1">
            <a:prstTxWarp prst="textNoShape">
              <a:avLst/>
            </a:prstTxWarp>
          </a:bodyPr>
          <a:lstStyle/>
          <a:p>
            <a:pPr lvl="0"/>
            <a:r>
              <a:rPr lang="en-GB" smtClean="0"/>
              <a:t>Click to edit the title text format</a:t>
            </a:r>
          </a:p>
        </p:txBody>
      </p:sp>
      <p:sp>
        <p:nvSpPr>
          <p:cNvPr id="3077" name="Rectangle 5"/>
          <p:cNvSpPr>
            <a:spLocks noGrp="1" noChangeArrowheads="1"/>
          </p:cNvSpPr>
          <p:nvPr>
            <p:ph type="body" idx="1"/>
          </p:nvPr>
        </p:nvSpPr>
        <p:spPr bwMode="auto">
          <a:xfrm>
            <a:off x="609600" y="1752600"/>
            <a:ext cx="6856413"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8" name="Rectangle 6"/>
          <p:cNvSpPr>
            <a:spLocks noGrp="1" noChangeArrowheads="1"/>
          </p:cNvSpPr>
          <p:nvPr>
            <p:ph type="sldNum"/>
          </p:nvPr>
        </p:nvSpPr>
        <p:spPr bwMode="auto">
          <a:xfrm>
            <a:off x="76200" y="6535738"/>
            <a:ext cx="395288" cy="18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60" tIns="41760" rIns="83160" bIns="41760" numCol="1" anchor="t" anchorCtr="0" compatLnSpc="1">
            <a:prstTxWarp prst="textNoShape">
              <a:avLst/>
            </a:prstTxWarp>
          </a:bodyPr>
          <a:lstStyle>
            <a:lvl1pPr hangingPunct="0">
              <a:defRPr sz="700">
                <a:solidFill>
                  <a:srgbClr val="3333CC"/>
                </a:solidFill>
                <a:latin typeface="Times New Roman" pitchFamily="16" charset="0"/>
                <a:ea typeface="+mn-ea"/>
                <a:cs typeface="+mn-cs"/>
              </a:defRPr>
            </a:lvl1pPr>
          </a:lstStyle>
          <a:p>
            <a:fld id="{69BC2F12-91F2-424D-A990-B0B376D6BA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2600" b="1">
          <a:solidFill>
            <a:srgbClr val="3333CC"/>
          </a:solidFill>
          <a:latin typeface="ZapfHumnst BT" charset="0"/>
          <a:ea typeface="DejaVu LGC Sans" charset="0"/>
          <a:cs typeface="DejaVu LGC Sans"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pitchFamily="16" charset="0"/>
        <a:defRPr sz="2200">
          <a:solidFill>
            <a:srgbClr val="3333CC"/>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Arial"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Arial"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06400" y="311150"/>
            <a:ext cx="72993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406400" y="-1690688"/>
            <a:ext cx="7299325" cy="450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5724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099" name="Rectangle 3"/>
          <p:cNvSpPr>
            <a:spLocks noGrp="1" noChangeArrowheads="1"/>
          </p:cNvSpPr>
          <p:nvPr>
            <p:ph type="dt"/>
          </p:nvPr>
        </p:nvSpPr>
        <p:spPr bwMode="auto">
          <a:xfrm>
            <a:off x="406400" y="6315075"/>
            <a:ext cx="18764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4/23/11</a:t>
            </a:r>
          </a:p>
        </p:txBody>
      </p:sp>
      <p:sp>
        <p:nvSpPr>
          <p:cNvPr id="4100" name="Rectangle 4"/>
          <p:cNvSpPr>
            <a:spLocks noGrp="1" noChangeArrowheads="1"/>
          </p:cNvSpPr>
          <p:nvPr>
            <p:ph type="ftr"/>
          </p:nvPr>
        </p:nvSpPr>
        <p:spPr bwMode="auto">
          <a:xfrm>
            <a:off x="2779713" y="6356350"/>
            <a:ext cx="25542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4101" name="Rectangle 5"/>
          <p:cNvSpPr>
            <a:spLocks noGrp="1" noChangeArrowheads="1"/>
          </p:cNvSpPr>
          <p:nvPr>
            <p:ph type="sldNum"/>
          </p:nvPr>
        </p:nvSpPr>
        <p:spPr bwMode="auto">
          <a:xfrm>
            <a:off x="5830888" y="6332538"/>
            <a:ext cx="18764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9949336D-B172-4180-B0A4-8667E3652491}" type="slidenum">
              <a:rPr lang="en-US"/>
              <a:pPr/>
              <a:t>‹#›</a:t>
            </a:fld>
            <a:fld id="{E8F40CDB-11FE-45B8-A559-64131F8EE1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06400" y="311150"/>
            <a:ext cx="72993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5122" name="Rectangle 2"/>
          <p:cNvSpPr>
            <a:spLocks noGrp="1" noChangeArrowheads="1"/>
          </p:cNvSpPr>
          <p:nvPr>
            <p:ph type="body" idx="1"/>
          </p:nvPr>
        </p:nvSpPr>
        <p:spPr bwMode="auto">
          <a:xfrm>
            <a:off x="8250238" y="-7845425"/>
            <a:ext cx="3571875" cy="3609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54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3" name="Text Box 3"/>
          <p:cNvSpPr txBox="1">
            <a:spLocks noChangeArrowheads="1"/>
          </p:cNvSpPr>
          <p:nvPr/>
        </p:nvSpPr>
        <p:spPr bwMode="auto">
          <a:xfrm>
            <a:off x="8250238" y="-6602413"/>
            <a:ext cx="3594100"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1163" indent="-306388">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1pPr>
            <a:lvl2pPr marL="842963" indent="-31591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2pPr>
            <a:lvl3pPr marL="1274763" indent="-282575">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3pPr>
            <a:lvl4pPr marL="1706563" indent="-19526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4pPr>
            <a:lvl5pPr marL="2138363" indent="-19685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5pPr>
            <a:lvl6pPr marL="25955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6pPr>
            <a:lvl7pPr marL="30527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7pPr>
            <a:lvl8pPr marL="35099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8pPr>
            <a:lvl9pPr marL="39671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a:t>Click to edit the outline text format</a:t>
            </a:r>
          </a:p>
          <a:p>
            <a:pPr lvl="1">
              <a:lnSpc>
                <a:spcPct val="97000"/>
              </a:lnSpc>
              <a:spcAft>
                <a:spcPts val="1138"/>
              </a:spcAft>
              <a:buSzPct val="45000"/>
              <a:buFont typeface="Wingdings" charset="2"/>
              <a:buChar char=""/>
            </a:pPr>
            <a:r>
              <a:rPr lang="en-US" sz="2400"/>
              <a:t>Second Outline Level</a:t>
            </a:r>
          </a:p>
          <a:p>
            <a:pPr lvl="2">
              <a:lnSpc>
                <a:spcPct val="97000"/>
              </a:lnSpc>
              <a:spcAft>
                <a:spcPts val="850"/>
              </a:spcAft>
              <a:buSzPct val="75000"/>
              <a:buFont typeface="Symbol" charset="2"/>
              <a:buChar char=""/>
            </a:pPr>
            <a:r>
              <a:rPr lang="en-US" sz="2400"/>
              <a:t>Third Outline Level</a:t>
            </a:r>
          </a:p>
          <a:p>
            <a:pPr lvl="3">
              <a:lnSpc>
                <a:spcPct val="97000"/>
              </a:lnSpc>
              <a:spcAft>
                <a:spcPts val="575"/>
              </a:spcAft>
              <a:buSzPct val="45000"/>
              <a:buFont typeface="Wingdings" charset="2"/>
              <a:buChar char=""/>
            </a:pPr>
            <a:r>
              <a:rPr lang="en-US" sz="2400"/>
              <a:t>Fourth Outline Level</a:t>
            </a:r>
          </a:p>
          <a:p>
            <a:pPr lvl="4">
              <a:lnSpc>
                <a:spcPct val="97000"/>
              </a:lnSpc>
              <a:spcAft>
                <a:spcPts val="288"/>
              </a:spcAft>
              <a:buSzPct val="75000"/>
              <a:buFont typeface="Symbol" charset="2"/>
              <a:buChar char=""/>
            </a:pPr>
            <a:r>
              <a:rPr lang="en-US" sz="2400"/>
              <a:t>Fifth Outline Level</a:t>
            </a:r>
          </a:p>
          <a:p>
            <a:pPr lvl="4">
              <a:lnSpc>
                <a:spcPct val="97000"/>
              </a:lnSpc>
              <a:spcAft>
                <a:spcPts val="288"/>
              </a:spcAft>
              <a:buSzPct val="75000"/>
              <a:buFont typeface="Symbol" charset="2"/>
              <a:buChar char=""/>
            </a:pPr>
            <a:r>
              <a:rPr lang="en-US" sz="2400"/>
              <a:t>Sixth Outline Level</a:t>
            </a:r>
          </a:p>
          <a:p>
            <a:pPr lvl="4">
              <a:lnSpc>
                <a:spcPct val="97000"/>
              </a:lnSpc>
              <a:spcAft>
                <a:spcPts val="288"/>
              </a:spcAft>
              <a:buSzPct val="75000"/>
              <a:buFont typeface="Symbol" charset="2"/>
              <a:buChar char=""/>
            </a:pPr>
            <a:r>
              <a:rPr lang="en-US" sz="2400"/>
              <a:t>Seventh Outline Level</a:t>
            </a:r>
          </a:p>
          <a:p>
            <a:pPr lvl="4">
              <a:lnSpc>
                <a:spcPct val="97000"/>
              </a:lnSpc>
              <a:spcAft>
                <a:spcPts val="288"/>
              </a:spcAft>
              <a:buSzPct val="75000"/>
              <a:buFont typeface="Symbol" charset="2"/>
              <a:buChar char=""/>
            </a:pPr>
            <a:r>
              <a:rPr lang="en-US" sz="2400"/>
              <a:t>Eighth Outline Level</a:t>
            </a:r>
          </a:p>
          <a:p>
            <a:pPr>
              <a:lnSpc>
                <a:spcPct val="97000"/>
              </a:lnSpc>
              <a:spcBef>
                <a:spcPts val="488"/>
              </a:spcBef>
              <a:spcAft>
                <a:spcPts val="1425"/>
              </a:spcAft>
              <a:buSzPct val="45000"/>
              <a:buFont typeface="Arial" charset="0"/>
              <a:buChar char="•"/>
            </a:pPr>
            <a:r>
              <a:rPr lang="en-US" sz="2400"/>
              <a:t>Ninth Outline LevelClick to edit Master text styles</a:t>
            </a:r>
          </a:p>
          <a:p>
            <a:pPr lvl="1">
              <a:lnSpc>
                <a:spcPct val="97000"/>
              </a:lnSpc>
              <a:spcBef>
                <a:spcPts val="400"/>
              </a:spcBef>
              <a:spcAft>
                <a:spcPts val="1425"/>
              </a:spcAft>
              <a:buSzPct val="45000"/>
              <a:buFont typeface="Arial" charset="0"/>
              <a:buChar char="–"/>
            </a:pPr>
            <a:r>
              <a:rPr lang="en-US" sz="2000"/>
              <a:t>Second level</a:t>
            </a:r>
          </a:p>
          <a:p>
            <a:pPr lvl="2">
              <a:lnSpc>
                <a:spcPct val="97000"/>
              </a:lnSpc>
              <a:spcBef>
                <a:spcPts val="363"/>
              </a:spcBef>
              <a:spcAft>
                <a:spcPts val="1425"/>
              </a:spcAft>
              <a:buSzPct val="75000"/>
              <a:buFont typeface="Arial" charset="0"/>
              <a:buChar char="•"/>
            </a:pPr>
            <a:r>
              <a:rPr lang="en-US"/>
              <a:t>Third level</a:t>
            </a:r>
          </a:p>
          <a:p>
            <a:pPr lvl="3">
              <a:lnSpc>
                <a:spcPct val="97000"/>
              </a:lnSpc>
              <a:spcBef>
                <a:spcPts val="325"/>
              </a:spcBef>
              <a:spcAft>
                <a:spcPts val="1425"/>
              </a:spcAft>
              <a:buSzPct val="45000"/>
              <a:buFont typeface="Arial" charset="0"/>
              <a:buChar char="–"/>
            </a:pPr>
            <a:r>
              <a:rPr lang="en-US" sz="1600"/>
              <a:t>Fourth level</a:t>
            </a:r>
          </a:p>
          <a:p>
            <a:pPr lvl="4">
              <a:lnSpc>
                <a:spcPct val="97000"/>
              </a:lnSpc>
              <a:spcBef>
                <a:spcPts val="325"/>
              </a:spcBef>
              <a:spcAft>
                <a:spcPts val="1425"/>
              </a:spcAft>
              <a:buSzPct val="75000"/>
              <a:buFont typeface="Arial" charset="0"/>
              <a:buChar char="»"/>
            </a:pPr>
            <a:r>
              <a:rPr lang="en-US" sz="1600"/>
              <a:t>Fifth level</a:t>
            </a:r>
          </a:p>
        </p:txBody>
      </p:sp>
      <p:sp>
        <p:nvSpPr>
          <p:cNvPr id="5124" name="Text Box 4"/>
          <p:cNvSpPr txBox="1">
            <a:spLocks noChangeArrowheads="1"/>
          </p:cNvSpPr>
          <p:nvPr/>
        </p:nvSpPr>
        <p:spPr bwMode="auto">
          <a:xfrm>
            <a:off x="8250238" y="-7489825"/>
            <a:ext cx="359568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1163" indent="-306388">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1pPr>
            <a:lvl2pPr marL="842963" indent="-31591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2pPr>
            <a:lvl3pPr marL="1274763" indent="-282575">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3pPr>
            <a:lvl4pPr marL="1706563" indent="-19526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4pPr>
            <a:lvl5pPr marL="2138363" indent="-19685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5pPr>
            <a:lvl6pPr marL="25955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6pPr>
            <a:lvl7pPr marL="30527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7pPr>
            <a:lvl8pPr marL="35099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8pPr>
            <a:lvl9pPr marL="39671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b="1"/>
              <a:t>Click to edit the outline text format</a:t>
            </a:r>
          </a:p>
          <a:p>
            <a:pPr lvl="1">
              <a:lnSpc>
                <a:spcPct val="97000"/>
              </a:lnSpc>
              <a:spcAft>
                <a:spcPts val="1138"/>
              </a:spcAft>
              <a:buSzPct val="45000"/>
              <a:buFont typeface="Wingdings" charset="2"/>
              <a:buChar char=""/>
            </a:pPr>
            <a:r>
              <a:rPr lang="en-US" sz="2400" b="1"/>
              <a:t>Second Outline Level</a:t>
            </a:r>
          </a:p>
          <a:p>
            <a:pPr lvl="2">
              <a:lnSpc>
                <a:spcPct val="97000"/>
              </a:lnSpc>
              <a:spcAft>
                <a:spcPts val="850"/>
              </a:spcAft>
              <a:buSzPct val="75000"/>
              <a:buFont typeface="Symbol" charset="2"/>
              <a:buChar char=""/>
            </a:pPr>
            <a:r>
              <a:rPr lang="en-US" sz="2400" b="1"/>
              <a:t>Third Outline Level</a:t>
            </a:r>
          </a:p>
          <a:p>
            <a:pPr lvl="3">
              <a:lnSpc>
                <a:spcPct val="97000"/>
              </a:lnSpc>
              <a:spcAft>
                <a:spcPts val="575"/>
              </a:spcAft>
              <a:buSzPct val="45000"/>
              <a:buFont typeface="Wingdings" charset="2"/>
              <a:buChar char=""/>
            </a:pPr>
            <a:r>
              <a:rPr lang="en-US" sz="2400" b="1"/>
              <a:t>Fourth Outline Level</a:t>
            </a:r>
          </a:p>
          <a:p>
            <a:pPr lvl="4">
              <a:lnSpc>
                <a:spcPct val="97000"/>
              </a:lnSpc>
              <a:spcAft>
                <a:spcPts val="288"/>
              </a:spcAft>
              <a:buSzPct val="75000"/>
              <a:buFont typeface="Symbol" charset="2"/>
              <a:buChar char=""/>
            </a:pPr>
            <a:r>
              <a:rPr lang="en-US" sz="2400" b="1"/>
              <a:t>Fifth Outline Level</a:t>
            </a:r>
          </a:p>
          <a:p>
            <a:pPr lvl="4">
              <a:lnSpc>
                <a:spcPct val="97000"/>
              </a:lnSpc>
              <a:spcAft>
                <a:spcPts val="288"/>
              </a:spcAft>
              <a:buSzPct val="75000"/>
              <a:buFont typeface="Symbol" charset="2"/>
              <a:buChar char=""/>
            </a:pPr>
            <a:r>
              <a:rPr lang="en-US" sz="2400" b="1"/>
              <a:t>Sixth Outline Level</a:t>
            </a:r>
          </a:p>
          <a:p>
            <a:pPr lvl="4">
              <a:lnSpc>
                <a:spcPct val="97000"/>
              </a:lnSpc>
              <a:spcAft>
                <a:spcPts val="288"/>
              </a:spcAft>
              <a:buSzPct val="75000"/>
              <a:buFont typeface="Symbol" charset="2"/>
              <a:buChar char=""/>
            </a:pPr>
            <a:r>
              <a:rPr lang="en-US" sz="2400" b="1"/>
              <a:t>Seventh Outline Level</a:t>
            </a:r>
          </a:p>
          <a:p>
            <a:pPr lvl="4">
              <a:lnSpc>
                <a:spcPct val="97000"/>
              </a:lnSpc>
              <a:spcAft>
                <a:spcPts val="288"/>
              </a:spcAft>
              <a:buSzPct val="75000"/>
              <a:buFont typeface="Symbol" charset="2"/>
              <a:buChar char=""/>
            </a:pPr>
            <a:r>
              <a:rPr lang="en-US" sz="2400" b="1"/>
              <a:t>Eighth Outline Level</a:t>
            </a:r>
          </a:p>
          <a:p>
            <a:pPr>
              <a:lnSpc>
                <a:spcPct val="97000"/>
              </a:lnSpc>
              <a:spcBef>
                <a:spcPts val="488"/>
              </a:spcBef>
              <a:spcAft>
                <a:spcPts val="1425"/>
              </a:spcAft>
              <a:buClrTx/>
              <a:buSzTx/>
              <a:buFontTx/>
              <a:buNone/>
            </a:pPr>
            <a:r>
              <a:rPr lang="en-US" sz="2400" b="1"/>
              <a:t>Ninth Outline LevelClick to edit Master text styles</a:t>
            </a:r>
          </a:p>
        </p:txBody>
      </p:sp>
      <p:sp>
        <p:nvSpPr>
          <p:cNvPr id="5125" name="Text Box 5"/>
          <p:cNvSpPr txBox="1">
            <a:spLocks noChangeArrowheads="1"/>
          </p:cNvSpPr>
          <p:nvPr/>
        </p:nvSpPr>
        <p:spPr bwMode="auto">
          <a:xfrm>
            <a:off x="8250238" y="-6602413"/>
            <a:ext cx="3595687"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1163" indent="-306388">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1pPr>
            <a:lvl2pPr marL="842963" indent="-31591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2pPr>
            <a:lvl3pPr marL="1274763" indent="-282575">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3pPr>
            <a:lvl4pPr marL="1706563" indent="-195263">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4pPr>
            <a:lvl5pPr marL="2138363" indent="-19685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5pPr>
            <a:lvl6pPr marL="25955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6pPr>
            <a:lvl7pPr marL="30527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7pPr>
            <a:lvl8pPr marL="35099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8pPr>
            <a:lvl9pPr marL="3967163" indent="-196850" defTabSz="457200" fontAlgn="base">
              <a:spcBef>
                <a:spcPct val="0"/>
              </a:spcBef>
              <a:spcAft>
                <a:spcPct val="0"/>
              </a:spcAft>
              <a:buClr>
                <a:srgbClr val="000000"/>
              </a:buClr>
              <a:buSzPct val="100000"/>
              <a:buFont typeface="Times New Roman" pitchFamily="16" charset="0"/>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a:t>Click to edit the outline text format</a:t>
            </a:r>
          </a:p>
          <a:p>
            <a:pPr lvl="1">
              <a:lnSpc>
                <a:spcPct val="97000"/>
              </a:lnSpc>
              <a:spcAft>
                <a:spcPts val="1138"/>
              </a:spcAft>
              <a:buSzPct val="45000"/>
              <a:buFont typeface="Wingdings" charset="2"/>
              <a:buChar char=""/>
            </a:pPr>
            <a:r>
              <a:rPr lang="en-US" sz="2400"/>
              <a:t>Second Outline Level</a:t>
            </a:r>
          </a:p>
          <a:p>
            <a:pPr lvl="2">
              <a:lnSpc>
                <a:spcPct val="97000"/>
              </a:lnSpc>
              <a:spcAft>
                <a:spcPts val="850"/>
              </a:spcAft>
              <a:buSzPct val="75000"/>
              <a:buFont typeface="Symbol" charset="2"/>
              <a:buChar char=""/>
            </a:pPr>
            <a:r>
              <a:rPr lang="en-US" sz="2400"/>
              <a:t>Third Outline Level</a:t>
            </a:r>
          </a:p>
          <a:p>
            <a:pPr lvl="3">
              <a:lnSpc>
                <a:spcPct val="97000"/>
              </a:lnSpc>
              <a:spcAft>
                <a:spcPts val="575"/>
              </a:spcAft>
              <a:buSzPct val="45000"/>
              <a:buFont typeface="Wingdings" charset="2"/>
              <a:buChar char=""/>
            </a:pPr>
            <a:r>
              <a:rPr lang="en-US" sz="2400"/>
              <a:t>Fourth Outline Level</a:t>
            </a:r>
          </a:p>
          <a:p>
            <a:pPr lvl="4">
              <a:lnSpc>
                <a:spcPct val="97000"/>
              </a:lnSpc>
              <a:spcAft>
                <a:spcPts val="288"/>
              </a:spcAft>
              <a:buSzPct val="75000"/>
              <a:buFont typeface="Symbol" charset="2"/>
              <a:buChar char=""/>
            </a:pPr>
            <a:r>
              <a:rPr lang="en-US" sz="2400"/>
              <a:t>Fifth Outline Level</a:t>
            </a:r>
          </a:p>
          <a:p>
            <a:pPr lvl="4">
              <a:lnSpc>
                <a:spcPct val="97000"/>
              </a:lnSpc>
              <a:spcAft>
                <a:spcPts val="288"/>
              </a:spcAft>
              <a:buSzPct val="75000"/>
              <a:buFont typeface="Symbol" charset="2"/>
              <a:buChar char=""/>
            </a:pPr>
            <a:r>
              <a:rPr lang="en-US" sz="2400"/>
              <a:t>Sixth Outline Level</a:t>
            </a:r>
          </a:p>
          <a:p>
            <a:pPr lvl="4">
              <a:lnSpc>
                <a:spcPct val="97000"/>
              </a:lnSpc>
              <a:spcAft>
                <a:spcPts val="288"/>
              </a:spcAft>
              <a:buSzPct val="75000"/>
              <a:buFont typeface="Symbol" charset="2"/>
              <a:buChar char=""/>
            </a:pPr>
            <a:r>
              <a:rPr lang="en-US" sz="2400"/>
              <a:t>Seventh Outline Level</a:t>
            </a:r>
          </a:p>
          <a:p>
            <a:pPr lvl="4">
              <a:lnSpc>
                <a:spcPct val="97000"/>
              </a:lnSpc>
              <a:spcAft>
                <a:spcPts val="288"/>
              </a:spcAft>
              <a:buSzPct val="75000"/>
              <a:buFont typeface="Symbol" charset="2"/>
              <a:buChar char=""/>
            </a:pPr>
            <a:r>
              <a:rPr lang="en-US" sz="2400"/>
              <a:t>Eighth Outline Level</a:t>
            </a:r>
          </a:p>
          <a:p>
            <a:pPr>
              <a:lnSpc>
                <a:spcPct val="97000"/>
              </a:lnSpc>
              <a:spcBef>
                <a:spcPts val="488"/>
              </a:spcBef>
              <a:spcAft>
                <a:spcPts val="1425"/>
              </a:spcAft>
              <a:buSzPct val="45000"/>
              <a:buFont typeface="Arial" charset="0"/>
              <a:buChar char="•"/>
            </a:pPr>
            <a:r>
              <a:rPr lang="en-US" sz="2400"/>
              <a:t>Ninth Outline LevelClick to edit Master text styles</a:t>
            </a:r>
          </a:p>
          <a:p>
            <a:pPr lvl="1">
              <a:lnSpc>
                <a:spcPct val="97000"/>
              </a:lnSpc>
              <a:spcBef>
                <a:spcPts val="400"/>
              </a:spcBef>
              <a:spcAft>
                <a:spcPts val="1425"/>
              </a:spcAft>
              <a:buSzPct val="45000"/>
              <a:buFont typeface="Arial" charset="0"/>
              <a:buChar char="–"/>
            </a:pPr>
            <a:r>
              <a:rPr lang="en-US" sz="2000"/>
              <a:t>Second level</a:t>
            </a:r>
          </a:p>
          <a:p>
            <a:pPr lvl="2">
              <a:lnSpc>
                <a:spcPct val="97000"/>
              </a:lnSpc>
              <a:spcBef>
                <a:spcPts val="363"/>
              </a:spcBef>
              <a:spcAft>
                <a:spcPts val="1425"/>
              </a:spcAft>
              <a:buSzPct val="75000"/>
              <a:buFont typeface="Arial" charset="0"/>
              <a:buChar char="•"/>
            </a:pPr>
            <a:r>
              <a:rPr lang="en-US"/>
              <a:t>Third level</a:t>
            </a:r>
          </a:p>
          <a:p>
            <a:pPr lvl="3">
              <a:lnSpc>
                <a:spcPct val="97000"/>
              </a:lnSpc>
              <a:spcBef>
                <a:spcPts val="325"/>
              </a:spcBef>
              <a:spcAft>
                <a:spcPts val="1425"/>
              </a:spcAft>
              <a:buSzPct val="45000"/>
              <a:buFont typeface="Arial" charset="0"/>
              <a:buChar char="–"/>
            </a:pPr>
            <a:r>
              <a:rPr lang="en-US" sz="1600"/>
              <a:t>Fourth level</a:t>
            </a:r>
          </a:p>
          <a:p>
            <a:pPr lvl="4">
              <a:lnSpc>
                <a:spcPct val="97000"/>
              </a:lnSpc>
              <a:spcBef>
                <a:spcPts val="325"/>
              </a:spcBef>
              <a:spcAft>
                <a:spcPts val="1425"/>
              </a:spcAft>
              <a:buSzPct val="75000"/>
              <a:buFont typeface="Arial" charset="0"/>
              <a:buChar char="»"/>
            </a:pPr>
            <a:r>
              <a:rPr lang="en-US" sz="1600"/>
              <a:t>Fifth level</a:t>
            </a:r>
          </a:p>
        </p:txBody>
      </p:sp>
      <p:sp>
        <p:nvSpPr>
          <p:cNvPr id="5126" name="Rectangle 6"/>
          <p:cNvSpPr>
            <a:spLocks noGrp="1" noChangeArrowheads="1"/>
          </p:cNvSpPr>
          <p:nvPr>
            <p:ph type="dt"/>
          </p:nvPr>
        </p:nvSpPr>
        <p:spPr bwMode="auto">
          <a:xfrm>
            <a:off x="406400" y="6315075"/>
            <a:ext cx="18764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4/23/11</a:t>
            </a:r>
          </a:p>
        </p:txBody>
      </p:sp>
      <p:sp>
        <p:nvSpPr>
          <p:cNvPr id="5127" name="Rectangle 7"/>
          <p:cNvSpPr>
            <a:spLocks noGrp="1" noChangeArrowheads="1"/>
          </p:cNvSpPr>
          <p:nvPr>
            <p:ph type="ftr"/>
          </p:nvPr>
        </p:nvSpPr>
        <p:spPr bwMode="auto">
          <a:xfrm>
            <a:off x="2779713" y="6356350"/>
            <a:ext cx="25542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5128" name="Rectangle 8"/>
          <p:cNvSpPr>
            <a:spLocks noGrp="1" noChangeArrowheads="1"/>
          </p:cNvSpPr>
          <p:nvPr>
            <p:ph type="sldNum"/>
          </p:nvPr>
        </p:nvSpPr>
        <p:spPr bwMode="auto">
          <a:xfrm>
            <a:off x="5830888" y="6332538"/>
            <a:ext cx="18764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6A2B7CDD-4011-4908-AF40-5F20023892C0}" type="slidenum">
              <a:rPr lang="en-US"/>
              <a:pPr/>
              <a:t>‹#›</a:t>
            </a:fld>
            <a:fld id="{BD486B5D-0120-4AA1-B54C-E416FA1661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06400" y="311150"/>
            <a:ext cx="730091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8250238" y="-7845425"/>
            <a:ext cx="3573462" cy="3609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54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Text Box 3"/>
          <p:cNvSpPr txBox="1">
            <a:spLocks noChangeArrowheads="1"/>
          </p:cNvSpPr>
          <p:nvPr/>
        </p:nvSpPr>
        <p:spPr bwMode="auto">
          <a:xfrm>
            <a:off x="8250238" y="-6602413"/>
            <a:ext cx="3594100"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2750" indent="-3079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1pPr>
            <a:lvl2pPr marL="844550" indent="-31750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2pPr>
            <a:lvl3pPr marL="1276350" indent="-2825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3pPr>
            <a:lvl4pPr marL="1708150" indent="-19685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4pPr>
            <a:lvl5pPr marL="2139950" indent="-198438">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5pPr>
            <a:lvl6pPr marL="25971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6pPr>
            <a:lvl7pPr marL="30543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7pPr>
            <a:lvl8pPr marL="35115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8pPr>
            <a:lvl9pPr marL="39687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a:t>Click to edit the outline text format</a:t>
            </a:r>
          </a:p>
          <a:p>
            <a:pPr lvl="1">
              <a:lnSpc>
                <a:spcPct val="97000"/>
              </a:lnSpc>
              <a:spcAft>
                <a:spcPts val="1138"/>
              </a:spcAft>
              <a:buSzPct val="45000"/>
              <a:buFont typeface="Wingdings" charset="2"/>
              <a:buChar char=""/>
            </a:pPr>
            <a:r>
              <a:rPr lang="en-US" sz="2400"/>
              <a:t>Second Outline Level</a:t>
            </a:r>
          </a:p>
          <a:p>
            <a:pPr lvl="2">
              <a:lnSpc>
                <a:spcPct val="97000"/>
              </a:lnSpc>
              <a:spcAft>
                <a:spcPts val="850"/>
              </a:spcAft>
              <a:buSzPct val="75000"/>
              <a:buFont typeface="Symbol" charset="2"/>
              <a:buChar char=""/>
            </a:pPr>
            <a:r>
              <a:rPr lang="en-US" sz="2400"/>
              <a:t>Third Outline Level</a:t>
            </a:r>
          </a:p>
          <a:p>
            <a:pPr lvl="3">
              <a:lnSpc>
                <a:spcPct val="97000"/>
              </a:lnSpc>
              <a:spcAft>
                <a:spcPts val="575"/>
              </a:spcAft>
              <a:buSzPct val="45000"/>
              <a:buFont typeface="Wingdings" charset="2"/>
              <a:buChar char=""/>
            </a:pPr>
            <a:r>
              <a:rPr lang="en-US" sz="2400"/>
              <a:t>Fourth Outline Level</a:t>
            </a:r>
          </a:p>
          <a:p>
            <a:pPr lvl="4">
              <a:lnSpc>
                <a:spcPct val="97000"/>
              </a:lnSpc>
              <a:spcAft>
                <a:spcPts val="288"/>
              </a:spcAft>
              <a:buSzPct val="75000"/>
              <a:buFont typeface="Symbol" charset="2"/>
              <a:buChar char=""/>
            </a:pPr>
            <a:r>
              <a:rPr lang="en-US" sz="2400"/>
              <a:t>Fifth Outline Level</a:t>
            </a:r>
          </a:p>
          <a:p>
            <a:pPr lvl="4">
              <a:lnSpc>
                <a:spcPct val="97000"/>
              </a:lnSpc>
              <a:spcAft>
                <a:spcPts val="288"/>
              </a:spcAft>
              <a:buSzPct val="75000"/>
              <a:buFont typeface="Symbol" charset="2"/>
              <a:buChar char=""/>
            </a:pPr>
            <a:r>
              <a:rPr lang="en-US" sz="2400"/>
              <a:t>Sixth Outline Level</a:t>
            </a:r>
          </a:p>
          <a:p>
            <a:pPr lvl="4">
              <a:lnSpc>
                <a:spcPct val="97000"/>
              </a:lnSpc>
              <a:spcAft>
                <a:spcPts val="288"/>
              </a:spcAft>
              <a:buSzPct val="75000"/>
              <a:buFont typeface="Symbol" charset="2"/>
              <a:buChar char=""/>
            </a:pPr>
            <a:r>
              <a:rPr lang="en-US" sz="2400"/>
              <a:t>Seventh Outline Level</a:t>
            </a:r>
          </a:p>
          <a:p>
            <a:pPr lvl="4">
              <a:lnSpc>
                <a:spcPct val="97000"/>
              </a:lnSpc>
              <a:spcAft>
                <a:spcPts val="288"/>
              </a:spcAft>
              <a:buSzPct val="75000"/>
              <a:buFont typeface="Symbol" charset="2"/>
              <a:buChar char=""/>
            </a:pPr>
            <a:r>
              <a:rPr lang="en-US" sz="2400"/>
              <a:t>Eighth Outline Level</a:t>
            </a:r>
          </a:p>
          <a:p>
            <a:pPr>
              <a:lnSpc>
                <a:spcPct val="97000"/>
              </a:lnSpc>
              <a:spcBef>
                <a:spcPts val="488"/>
              </a:spcBef>
              <a:spcAft>
                <a:spcPts val="1425"/>
              </a:spcAft>
              <a:buSzPct val="45000"/>
              <a:buFont typeface="Arial" charset="0"/>
              <a:buChar char="•"/>
            </a:pPr>
            <a:r>
              <a:rPr lang="en-US" sz="2400"/>
              <a:t>Ninth Outline LevelClick to edit Master text styles</a:t>
            </a:r>
          </a:p>
          <a:p>
            <a:pPr lvl="1">
              <a:lnSpc>
                <a:spcPct val="97000"/>
              </a:lnSpc>
              <a:spcBef>
                <a:spcPts val="400"/>
              </a:spcBef>
              <a:spcAft>
                <a:spcPts val="1425"/>
              </a:spcAft>
              <a:buSzPct val="45000"/>
              <a:buFont typeface="Arial" charset="0"/>
              <a:buChar char="–"/>
            </a:pPr>
            <a:r>
              <a:rPr lang="en-US" sz="2000"/>
              <a:t>Second level</a:t>
            </a:r>
          </a:p>
          <a:p>
            <a:pPr lvl="2">
              <a:lnSpc>
                <a:spcPct val="97000"/>
              </a:lnSpc>
              <a:spcBef>
                <a:spcPts val="363"/>
              </a:spcBef>
              <a:spcAft>
                <a:spcPts val="1425"/>
              </a:spcAft>
              <a:buSzPct val="75000"/>
              <a:buFont typeface="Arial" charset="0"/>
              <a:buChar char="•"/>
            </a:pPr>
            <a:r>
              <a:rPr lang="en-US"/>
              <a:t>Third level</a:t>
            </a:r>
          </a:p>
          <a:p>
            <a:pPr lvl="3">
              <a:lnSpc>
                <a:spcPct val="97000"/>
              </a:lnSpc>
              <a:spcBef>
                <a:spcPts val="325"/>
              </a:spcBef>
              <a:spcAft>
                <a:spcPts val="1425"/>
              </a:spcAft>
              <a:buSzPct val="45000"/>
              <a:buFont typeface="Arial" charset="0"/>
              <a:buChar char="–"/>
            </a:pPr>
            <a:r>
              <a:rPr lang="en-US" sz="1600"/>
              <a:t>Fourth level</a:t>
            </a:r>
          </a:p>
          <a:p>
            <a:pPr lvl="4">
              <a:lnSpc>
                <a:spcPct val="97000"/>
              </a:lnSpc>
              <a:spcBef>
                <a:spcPts val="325"/>
              </a:spcBef>
              <a:spcAft>
                <a:spcPts val="1425"/>
              </a:spcAft>
              <a:buSzPct val="75000"/>
              <a:buFont typeface="Arial" charset="0"/>
              <a:buChar char="»"/>
            </a:pPr>
            <a:r>
              <a:rPr lang="en-US" sz="1600"/>
              <a:t>Fifth level</a:t>
            </a:r>
          </a:p>
        </p:txBody>
      </p:sp>
      <p:sp>
        <p:nvSpPr>
          <p:cNvPr id="6148" name="Text Box 4"/>
          <p:cNvSpPr txBox="1">
            <a:spLocks noChangeArrowheads="1"/>
          </p:cNvSpPr>
          <p:nvPr/>
        </p:nvSpPr>
        <p:spPr bwMode="auto">
          <a:xfrm>
            <a:off x="8250238" y="-7489825"/>
            <a:ext cx="359568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2750" indent="-3079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1pPr>
            <a:lvl2pPr marL="844550" indent="-31750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2pPr>
            <a:lvl3pPr marL="1276350" indent="-2825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3pPr>
            <a:lvl4pPr marL="1708150" indent="-19685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4pPr>
            <a:lvl5pPr marL="2139950" indent="-198438">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5pPr>
            <a:lvl6pPr marL="25971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6pPr>
            <a:lvl7pPr marL="30543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7pPr>
            <a:lvl8pPr marL="35115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8pPr>
            <a:lvl9pPr marL="39687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b="1"/>
              <a:t>Click to edit the outline text format</a:t>
            </a:r>
          </a:p>
          <a:p>
            <a:pPr lvl="1">
              <a:lnSpc>
                <a:spcPct val="97000"/>
              </a:lnSpc>
              <a:spcAft>
                <a:spcPts val="1138"/>
              </a:spcAft>
              <a:buSzPct val="45000"/>
              <a:buFont typeface="Wingdings" charset="2"/>
              <a:buChar char=""/>
            </a:pPr>
            <a:r>
              <a:rPr lang="en-US" sz="2400" b="1"/>
              <a:t>Second Outline Level</a:t>
            </a:r>
          </a:p>
          <a:p>
            <a:pPr lvl="2">
              <a:lnSpc>
                <a:spcPct val="97000"/>
              </a:lnSpc>
              <a:spcAft>
                <a:spcPts val="850"/>
              </a:spcAft>
              <a:buSzPct val="75000"/>
              <a:buFont typeface="Symbol" charset="2"/>
              <a:buChar char=""/>
            </a:pPr>
            <a:r>
              <a:rPr lang="en-US" sz="2400" b="1"/>
              <a:t>Third Outline Level</a:t>
            </a:r>
          </a:p>
          <a:p>
            <a:pPr lvl="3">
              <a:lnSpc>
                <a:spcPct val="97000"/>
              </a:lnSpc>
              <a:spcAft>
                <a:spcPts val="575"/>
              </a:spcAft>
              <a:buSzPct val="45000"/>
              <a:buFont typeface="Wingdings" charset="2"/>
              <a:buChar char=""/>
            </a:pPr>
            <a:r>
              <a:rPr lang="en-US" sz="2400" b="1"/>
              <a:t>Fourth Outline Level</a:t>
            </a:r>
          </a:p>
          <a:p>
            <a:pPr lvl="4">
              <a:lnSpc>
                <a:spcPct val="97000"/>
              </a:lnSpc>
              <a:spcAft>
                <a:spcPts val="288"/>
              </a:spcAft>
              <a:buSzPct val="75000"/>
              <a:buFont typeface="Symbol" charset="2"/>
              <a:buChar char=""/>
            </a:pPr>
            <a:r>
              <a:rPr lang="en-US" sz="2400" b="1"/>
              <a:t>Fifth Outline Level</a:t>
            </a:r>
          </a:p>
          <a:p>
            <a:pPr lvl="4">
              <a:lnSpc>
                <a:spcPct val="97000"/>
              </a:lnSpc>
              <a:spcAft>
                <a:spcPts val="288"/>
              </a:spcAft>
              <a:buSzPct val="75000"/>
              <a:buFont typeface="Symbol" charset="2"/>
              <a:buChar char=""/>
            </a:pPr>
            <a:r>
              <a:rPr lang="en-US" sz="2400" b="1"/>
              <a:t>Sixth Outline Level</a:t>
            </a:r>
          </a:p>
          <a:p>
            <a:pPr lvl="4">
              <a:lnSpc>
                <a:spcPct val="97000"/>
              </a:lnSpc>
              <a:spcAft>
                <a:spcPts val="288"/>
              </a:spcAft>
              <a:buSzPct val="75000"/>
              <a:buFont typeface="Symbol" charset="2"/>
              <a:buChar char=""/>
            </a:pPr>
            <a:r>
              <a:rPr lang="en-US" sz="2400" b="1"/>
              <a:t>Seventh Outline Level</a:t>
            </a:r>
          </a:p>
          <a:p>
            <a:pPr lvl="4">
              <a:lnSpc>
                <a:spcPct val="97000"/>
              </a:lnSpc>
              <a:spcAft>
                <a:spcPts val="288"/>
              </a:spcAft>
              <a:buSzPct val="75000"/>
              <a:buFont typeface="Symbol" charset="2"/>
              <a:buChar char=""/>
            </a:pPr>
            <a:r>
              <a:rPr lang="en-US" sz="2400" b="1"/>
              <a:t>Eighth Outline Level</a:t>
            </a:r>
          </a:p>
          <a:p>
            <a:pPr>
              <a:lnSpc>
                <a:spcPct val="97000"/>
              </a:lnSpc>
              <a:spcBef>
                <a:spcPts val="488"/>
              </a:spcBef>
              <a:spcAft>
                <a:spcPts val="1425"/>
              </a:spcAft>
              <a:buClrTx/>
              <a:buSzTx/>
              <a:buFontTx/>
              <a:buNone/>
            </a:pPr>
            <a:r>
              <a:rPr lang="en-US" sz="2400" b="1"/>
              <a:t>Ninth Outline LevelClick to edit Master text styles</a:t>
            </a:r>
          </a:p>
        </p:txBody>
      </p:sp>
      <p:sp>
        <p:nvSpPr>
          <p:cNvPr id="6149" name="Text Box 5"/>
          <p:cNvSpPr txBox="1">
            <a:spLocks noChangeArrowheads="1"/>
          </p:cNvSpPr>
          <p:nvPr/>
        </p:nvSpPr>
        <p:spPr bwMode="auto">
          <a:xfrm>
            <a:off x="8250238" y="-6602413"/>
            <a:ext cx="3595687"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marL="412750" indent="-3079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1pPr>
            <a:lvl2pPr marL="844550" indent="-31750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2pPr>
            <a:lvl3pPr marL="1276350" indent="-2825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3pPr>
            <a:lvl4pPr marL="1708150" indent="-19685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4pPr>
            <a:lvl5pPr marL="2139950" indent="-198438">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5pPr>
            <a:lvl6pPr marL="25971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6pPr>
            <a:lvl7pPr marL="30543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7pPr>
            <a:lvl8pPr marL="35115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8pPr>
            <a:lvl9pPr marL="39687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400"/>
              <a:t>Click to edit the outline text format</a:t>
            </a:r>
          </a:p>
          <a:p>
            <a:pPr lvl="1">
              <a:lnSpc>
                <a:spcPct val="97000"/>
              </a:lnSpc>
              <a:spcAft>
                <a:spcPts val="1138"/>
              </a:spcAft>
              <a:buSzPct val="45000"/>
              <a:buFont typeface="Wingdings" charset="2"/>
              <a:buChar char=""/>
            </a:pPr>
            <a:r>
              <a:rPr lang="en-US" sz="2400"/>
              <a:t>Second Outline Level</a:t>
            </a:r>
          </a:p>
          <a:p>
            <a:pPr lvl="2">
              <a:lnSpc>
                <a:spcPct val="97000"/>
              </a:lnSpc>
              <a:spcAft>
                <a:spcPts val="850"/>
              </a:spcAft>
              <a:buSzPct val="75000"/>
              <a:buFont typeface="Symbol" charset="2"/>
              <a:buChar char=""/>
            </a:pPr>
            <a:r>
              <a:rPr lang="en-US" sz="2400"/>
              <a:t>Third Outline Level</a:t>
            </a:r>
          </a:p>
          <a:p>
            <a:pPr lvl="3">
              <a:lnSpc>
                <a:spcPct val="97000"/>
              </a:lnSpc>
              <a:spcAft>
                <a:spcPts val="575"/>
              </a:spcAft>
              <a:buSzPct val="45000"/>
              <a:buFont typeface="Wingdings" charset="2"/>
              <a:buChar char=""/>
            </a:pPr>
            <a:r>
              <a:rPr lang="en-US" sz="2400"/>
              <a:t>Fourth Outline Level</a:t>
            </a:r>
          </a:p>
          <a:p>
            <a:pPr lvl="4">
              <a:lnSpc>
                <a:spcPct val="97000"/>
              </a:lnSpc>
              <a:spcAft>
                <a:spcPts val="288"/>
              </a:spcAft>
              <a:buSzPct val="75000"/>
              <a:buFont typeface="Symbol" charset="2"/>
              <a:buChar char=""/>
            </a:pPr>
            <a:r>
              <a:rPr lang="en-US" sz="2400"/>
              <a:t>Fifth Outline Level</a:t>
            </a:r>
          </a:p>
          <a:p>
            <a:pPr lvl="4">
              <a:lnSpc>
                <a:spcPct val="97000"/>
              </a:lnSpc>
              <a:spcAft>
                <a:spcPts val="288"/>
              </a:spcAft>
              <a:buSzPct val="75000"/>
              <a:buFont typeface="Symbol" charset="2"/>
              <a:buChar char=""/>
            </a:pPr>
            <a:r>
              <a:rPr lang="en-US" sz="2400"/>
              <a:t>Sixth Outline Level</a:t>
            </a:r>
          </a:p>
          <a:p>
            <a:pPr lvl="4">
              <a:lnSpc>
                <a:spcPct val="97000"/>
              </a:lnSpc>
              <a:spcAft>
                <a:spcPts val="288"/>
              </a:spcAft>
              <a:buSzPct val="75000"/>
              <a:buFont typeface="Symbol" charset="2"/>
              <a:buChar char=""/>
            </a:pPr>
            <a:r>
              <a:rPr lang="en-US" sz="2400"/>
              <a:t>Seventh Outline Level</a:t>
            </a:r>
          </a:p>
          <a:p>
            <a:pPr lvl="4">
              <a:lnSpc>
                <a:spcPct val="97000"/>
              </a:lnSpc>
              <a:spcAft>
                <a:spcPts val="288"/>
              </a:spcAft>
              <a:buSzPct val="75000"/>
              <a:buFont typeface="Symbol" charset="2"/>
              <a:buChar char=""/>
            </a:pPr>
            <a:r>
              <a:rPr lang="en-US" sz="2400"/>
              <a:t>Eighth Outline Level</a:t>
            </a:r>
          </a:p>
          <a:p>
            <a:pPr>
              <a:lnSpc>
                <a:spcPct val="97000"/>
              </a:lnSpc>
              <a:spcBef>
                <a:spcPts val="488"/>
              </a:spcBef>
              <a:spcAft>
                <a:spcPts val="1425"/>
              </a:spcAft>
              <a:buSzPct val="45000"/>
              <a:buFont typeface="Arial" charset="0"/>
              <a:buChar char="•"/>
            </a:pPr>
            <a:r>
              <a:rPr lang="en-US" sz="2400"/>
              <a:t>Ninth Outline LevelClick to edit Master text styles</a:t>
            </a:r>
          </a:p>
          <a:p>
            <a:pPr lvl="1">
              <a:lnSpc>
                <a:spcPct val="97000"/>
              </a:lnSpc>
              <a:spcBef>
                <a:spcPts val="400"/>
              </a:spcBef>
              <a:spcAft>
                <a:spcPts val="1425"/>
              </a:spcAft>
              <a:buSzPct val="45000"/>
              <a:buFont typeface="Arial" charset="0"/>
              <a:buChar char="–"/>
            </a:pPr>
            <a:r>
              <a:rPr lang="en-US" sz="2000"/>
              <a:t>Second level</a:t>
            </a:r>
          </a:p>
          <a:p>
            <a:pPr lvl="2">
              <a:lnSpc>
                <a:spcPct val="97000"/>
              </a:lnSpc>
              <a:spcBef>
                <a:spcPts val="363"/>
              </a:spcBef>
              <a:spcAft>
                <a:spcPts val="1425"/>
              </a:spcAft>
              <a:buSzPct val="75000"/>
              <a:buFont typeface="Arial" charset="0"/>
              <a:buChar char="•"/>
            </a:pPr>
            <a:r>
              <a:rPr lang="en-US"/>
              <a:t>Third level</a:t>
            </a:r>
          </a:p>
          <a:p>
            <a:pPr lvl="3">
              <a:lnSpc>
                <a:spcPct val="97000"/>
              </a:lnSpc>
              <a:spcBef>
                <a:spcPts val="325"/>
              </a:spcBef>
              <a:spcAft>
                <a:spcPts val="1425"/>
              </a:spcAft>
              <a:buSzPct val="45000"/>
              <a:buFont typeface="Arial" charset="0"/>
              <a:buChar char="–"/>
            </a:pPr>
            <a:r>
              <a:rPr lang="en-US" sz="1600"/>
              <a:t>Fourth level</a:t>
            </a:r>
          </a:p>
          <a:p>
            <a:pPr lvl="4">
              <a:lnSpc>
                <a:spcPct val="97000"/>
              </a:lnSpc>
              <a:spcBef>
                <a:spcPts val="325"/>
              </a:spcBef>
              <a:spcAft>
                <a:spcPts val="1425"/>
              </a:spcAft>
              <a:buSzPct val="75000"/>
              <a:buFont typeface="Arial" charset="0"/>
              <a:buChar char="»"/>
            </a:pPr>
            <a:r>
              <a:rPr lang="en-US" sz="1600"/>
              <a:t>Fifth level</a:t>
            </a:r>
          </a:p>
        </p:txBody>
      </p:sp>
      <p:sp>
        <p:nvSpPr>
          <p:cNvPr id="6150" name="Rectangle 6"/>
          <p:cNvSpPr>
            <a:spLocks noGrp="1" noChangeArrowheads="1"/>
          </p:cNvSpPr>
          <p:nvPr>
            <p:ph type="dt"/>
          </p:nvPr>
        </p:nvSpPr>
        <p:spPr bwMode="auto">
          <a:xfrm>
            <a:off x="406400" y="6315075"/>
            <a:ext cx="187801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5/2/11</a:t>
            </a:r>
          </a:p>
        </p:txBody>
      </p:sp>
      <p:sp>
        <p:nvSpPr>
          <p:cNvPr id="6151" name="Rectangle 7"/>
          <p:cNvSpPr>
            <a:spLocks noGrp="1" noChangeArrowheads="1"/>
          </p:cNvSpPr>
          <p:nvPr>
            <p:ph type="ftr"/>
          </p:nvPr>
        </p:nvSpPr>
        <p:spPr bwMode="auto">
          <a:xfrm>
            <a:off x="2779713" y="6356350"/>
            <a:ext cx="2555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6152" name="Rectangle 8"/>
          <p:cNvSpPr>
            <a:spLocks noGrp="1" noChangeArrowheads="1"/>
          </p:cNvSpPr>
          <p:nvPr>
            <p:ph type="sldNum"/>
          </p:nvPr>
        </p:nvSpPr>
        <p:spPr bwMode="auto">
          <a:xfrm>
            <a:off x="5830888" y="6332538"/>
            <a:ext cx="18780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3C4071F7-77E0-4B18-BC5C-BCB201CE2F85}" type="slidenum">
              <a:rPr lang="en-US"/>
              <a:pPr/>
              <a:t>‹#›</a:t>
            </a:fld>
            <a:fld id="{AE5BCB59-9093-4ADB-8E64-63A8CE9140F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06400" y="311150"/>
            <a:ext cx="730091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7170" name="Rectangle 2"/>
          <p:cNvSpPr>
            <a:spLocks noGrp="1" noChangeArrowheads="1"/>
          </p:cNvSpPr>
          <p:nvPr>
            <p:ph type="body" idx="1"/>
          </p:nvPr>
        </p:nvSpPr>
        <p:spPr bwMode="auto">
          <a:xfrm>
            <a:off x="8250238" y="-9323388"/>
            <a:ext cx="3571875" cy="3609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5544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1" name="Text Box 3"/>
          <p:cNvSpPr txBox="1">
            <a:spLocks noChangeArrowheads="1"/>
          </p:cNvSpPr>
          <p:nvPr/>
        </p:nvSpPr>
        <p:spPr bwMode="auto">
          <a:xfrm>
            <a:off x="8250238" y="-9323388"/>
            <a:ext cx="3592512"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440" rIns="90000" bIns="45000"/>
          <a:lstStyle>
            <a:lvl1pPr marL="412750" indent="-3079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1pPr>
            <a:lvl2pPr marL="844550" indent="-31750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2pPr>
            <a:lvl3pPr marL="1276350" indent="-2825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3pPr>
            <a:lvl4pPr marL="1708150" indent="-19685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4pPr>
            <a:lvl5pPr marL="2139950" indent="-198438">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5pPr>
            <a:lvl6pPr marL="25971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6pPr>
            <a:lvl7pPr marL="30543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7pPr>
            <a:lvl8pPr marL="35115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8pPr>
            <a:lvl9pPr marL="3968750" indent="-198438" defTabSz="457200" fontAlgn="base">
              <a:spcBef>
                <a:spcPct val="0"/>
              </a:spcBef>
              <a:spcAft>
                <a:spcPct val="0"/>
              </a:spcAft>
              <a:buClr>
                <a:srgbClr val="000000"/>
              </a:buClr>
              <a:buSzPct val="100000"/>
              <a:buFont typeface="Times New Roman" pitchFamily="16"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Calibri" pitchFamily="32" charset="0"/>
                <a:ea typeface="DejaVu LGC Sans" charset="0"/>
                <a:cs typeface="DejaVu LGC Sans" charset="0"/>
              </a:defRPr>
            </a:lvl9pPr>
          </a:lstStyle>
          <a:p>
            <a:pPr>
              <a:lnSpc>
                <a:spcPct val="98000"/>
              </a:lnSpc>
              <a:spcAft>
                <a:spcPts val="1425"/>
              </a:spcAft>
              <a:buSzPct val="45000"/>
              <a:buFont typeface="Wingdings" charset="2"/>
              <a:buChar char=""/>
            </a:pPr>
            <a:r>
              <a:rPr lang="en-US" sz="2800"/>
              <a:t>Click to edit the outline text format</a:t>
            </a:r>
          </a:p>
          <a:p>
            <a:pPr lvl="1">
              <a:lnSpc>
                <a:spcPct val="97000"/>
              </a:lnSpc>
              <a:spcAft>
                <a:spcPts val="1138"/>
              </a:spcAft>
              <a:buSzPct val="45000"/>
              <a:buFont typeface="Wingdings" charset="2"/>
              <a:buChar char=""/>
            </a:pPr>
            <a:r>
              <a:rPr lang="en-US" sz="2800"/>
              <a:t>Second Outline Level</a:t>
            </a:r>
          </a:p>
          <a:p>
            <a:pPr lvl="2">
              <a:lnSpc>
                <a:spcPct val="97000"/>
              </a:lnSpc>
              <a:spcAft>
                <a:spcPts val="850"/>
              </a:spcAft>
              <a:buSzPct val="75000"/>
              <a:buFont typeface="Symbol" charset="2"/>
              <a:buChar char=""/>
            </a:pPr>
            <a:r>
              <a:rPr lang="en-US" sz="2800"/>
              <a:t>Third Outline Level</a:t>
            </a:r>
          </a:p>
          <a:p>
            <a:pPr lvl="3">
              <a:lnSpc>
                <a:spcPct val="97000"/>
              </a:lnSpc>
              <a:spcAft>
                <a:spcPts val="575"/>
              </a:spcAft>
              <a:buSzPct val="45000"/>
              <a:buFont typeface="Wingdings" charset="2"/>
              <a:buChar char=""/>
            </a:pPr>
            <a:r>
              <a:rPr lang="en-US" sz="2800"/>
              <a:t>Fourth Outline Level</a:t>
            </a:r>
          </a:p>
          <a:p>
            <a:pPr lvl="4">
              <a:lnSpc>
                <a:spcPct val="97000"/>
              </a:lnSpc>
              <a:spcAft>
                <a:spcPts val="288"/>
              </a:spcAft>
              <a:buSzPct val="75000"/>
              <a:buFont typeface="Symbol" charset="2"/>
              <a:buChar char=""/>
            </a:pPr>
            <a:r>
              <a:rPr lang="en-US" sz="2800"/>
              <a:t>Fifth Outline Level</a:t>
            </a:r>
          </a:p>
          <a:p>
            <a:pPr lvl="4">
              <a:lnSpc>
                <a:spcPct val="97000"/>
              </a:lnSpc>
              <a:spcAft>
                <a:spcPts val="288"/>
              </a:spcAft>
              <a:buSzPct val="75000"/>
              <a:buFont typeface="Symbol" charset="2"/>
              <a:buChar char=""/>
            </a:pPr>
            <a:r>
              <a:rPr lang="en-US" sz="2800"/>
              <a:t>Sixth Outline Level</a:t>
            </a:r>
          </a:p>
          <a:p>
            <a:pPr lvl="4">
              <a:lnSpc>
                <a:spcPct val="97000"/>
              </a:lnSpc>
              <a:spcAft>
                <a:spcPts val="288"/>
              </a:spcAft>
              <a:buSzPct val="75000"/>
              <a:buFont typeface="Symbol" charset="2"/>
              <a:buChar char=""/>
            </a:pPr>
            <a:r>
              <a:rPr lang="en-US" sz="2800"/>
              <a:t>Seventh Outline Level</a:t>
            </a:r>
          </a:p>
          <a:p>
            <a:pPr lvl="4">
              <a:lnSpc>
                <a:spcPct val="97000"/>
              </a:lnSpc>
              <a:spcAft>
                <a:spcPts val="288"/>
              </a:spcAft>
              <a:buSzPct val="75000"/>
              <a:buFont typeface="Symbol" charset="2"/>
              <a:buChar char=""/>
            </a:pPr>
            <a:r>
              <a:rPr lang="en-US" sz="2800"/>
              <a:t>Eighth Outline Level</a:t>
            </a:r>
          </a:p>
          <a:p>
            <a:pPr>
              <a:lnSpc>
                <a:spcPct val="97000"/>
              </a:lnSpc>
              <a:spcBef>
                <a:spcPts val="563"/>
              </a:spcBef>
              <a:spcAft>
                <a:spcPts val="1425"/>
              </a:spcAft>
              <a:buSzPct val="45000"/>
              <a:buFont typeface="Arial" charset="0"/>
              <a:buChar char="•"/>
            </a:pPr>
            <a:r>
              <a:rPr lang="en-US" sz="2800"/>
              <a:t>Ninth Outline LevelClick to edit Master text styles</a:t>
            </a:r>
          </a:p>
          <a:p>
            <a:pPr lvl="1">
              <a:lnSpc>
                <a:spcPct val="97000"/>
              </a:lnSpc>
              <a:spcBef>
                <a:spcPts val="488"/>
              </a:spcBef>
              <a:spcAft>
                <a:spcPts val="1425"/>
              </a:spcAft>
              <a:buSzPct val="45000"/>
              <a:buFont typeface="Arial" charset="0"/>
              <a:buChar char="–"/>
            </a:pPr>
            <a:r>
              <a:rPr lang="en-US" sz="2400"/>
              <a:t>Second level</a:t>
            </a:r>
          </a:p>
          <a:p>
            <a:pPr lvl="2">
              <a:lnSpc>
                <a:spcPct val="97000"/>
              </a:lnSpc>
              <a:spcBef>
                <a:spcPts val="400"/>
              </a:spcBef>
              <a:spcAft>
                <a:spcPts val="1425"/>
              </a:spcAft>
              <a:buSzPct val="75000"/>
              <a:buFont typeface="Arial" charset="0"/>
              <a:buChar char="•"/>
            </a:pPr>
            <a:r>
              <a:rPr lang="en-US" sz="2000"/>
              <a:t>Third level</a:t>
            </a:r>
          </a:p>
          <a:p>
            <a:pPr lvl="3">
              <a:lnSpc>
                <a:spcPct val="97000"/>
              </a:lnSpc>
              <a:spcBef>
                <a:spcPts val="363"/>
              </a:spcBef>
              <a:spcAft>
                <a:spcPts val="1425"/>
              </a:spcAft>
              <a:buSzPct val="45000"/>
              <a:buFont typeface="Arial" charset="0"/>
              <a:buChar char="–"/>
            </a:pPr>
            <a:r>
              <a:rPr lang="en-US"/>
              <a:t>Fourth level</a:t>
            </a:r>
          </a:p>
          <a:p>
            <a:pPr lvl="4">
              <a:lnSpc>
                <a:spcPct val="97000"/>
              </a:lnSpc>
              <a:spcBef>
                <a:spcPts val="363"/>
              </a:spcBef>
              <a:spcAft>
                <a:spcPts val="1425"/>
              </a:spcAft>
              <a:buSzPct val="75000"/>
              <a:buFont typeface="Arial" charset="0"/>
              <a:buChar char="»"/>
            </a:pPr>
            <a:r>
              <a:rPr lang="en-US"/>
              <a:t>Fifth level</a:t>
            </a:r>
          </a:p>
        </p:txBody>
      </p:sp>
      <p:sp>
        <p:nvSpPr>
          <p:cNvPr id="7172" name="Rectangle 4"/>
          <p:cNvSpPr>
            <a:spLocks noGrp="1" noChangeArrowheads="1"/>
          </p:cNvSpPr>
          <p:nvPr>
            <p:ph type="dt"/>
          </p:nvPr>
        </p:nvSpPr>
        <p:spPr bwMode="auto">
          <a:xfrm>
            <a:off x="406400" y="6315075"/>
            <a:ext cx="187801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5/2/11</a:t>
            </a:r>
          </a:p>
        </p:txBody>
      </p:sp>
      <p:sp>
        <p:nvSpPr>
          <p:cNvPr id="7173" name="Rectangle 5"/>
          <p:cNvSpPr>
            <a:spLocks noGrp="1" noChangeArrowheads="1"/>
          </p:cNvSpPr>
          <p:nvPr>
            <p:ph type="ftr"/>
          </p:nvPr>
        </p:nvSpPr>
        <p:spPr bwMode="auto">
          <a:xfrm>
            <a:off x="2779713" y="6356350"/>
            <a:ext cx="2555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7174" name="Rectangle 6"/>
          <p:cNvSpPr>
            <a:spLocks noGrp="1" noChangeArrowheads="1"/>
          </p:cNvSpPr>
          <p:nvPr>
            <p:ph type="sldNum"/>
          </p:nvPr>
        </p:nvSpPr>
        <p:spPr bwMode="auto">
          <a:xfrm>
            <a:off x="5830888" y="6332538"/>
            <a:ext cx="18780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EA194422-FB12-4EA6-AAEF-408FC1A34099}" type="slidenum">
              <a:rPr lang="en-US"/>
              <a:pPr/>
              <a:t>‹#›</a:t>
            </a:fld>
            <a:fld id="{6BBE114D-18D0-4132-A770-6554B70A4E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06400" y="311150"/>
            <a:ext cx="730091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ctr" anchorCtr="0" compatLnSpc="1">
            <a:prstTxWarp prst="textNoShape">
              <a:avLst/>
            </a:prstTxWarp>
          </a:bodyPr>
          <a:lstStyle/>
          <a:p>
            <a:pPr lvl="0"/>
            <a:r>
              <a:rPr lang="en-GB" smtClean="0"/>
              <a:t>Click to edit the title text format</a:t>
            </a:r>
          </a:p>
        </p:txBody>
      </p:sp>
      <p:sp>
        <p:nvSpPr>
          <p:cNvPr id="8194" name="Rectangle 2"/>
          <p:cNvSpPr>
            <a:spLocks noGrp="1" noChangeArrowheads="1"/>
          </p:cNvSpPr>
          <p:nvPr>
            <p:ph type="body" idx="1"/>
          </p:nvPr>
        </p:nvSpPr>
        <p:spPr bwMode="auto">
          <a:xfrm>
            <a:off x="406400" y="-1690688"/>
            <a:ext cx="7300913" cy="4505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5724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8195" name="Rectangle 3"/>
          <p:cNvSpPr>
            <a:spLocks noGrp="1" noChangeArrowheads="1"/>
          </p:cNvSpPr>
          <p:nvPr>
            <p:ph type="dt"/>
          </p:nvPr>
        </p:nvSpPr>
        <p:spPr bwMode="auto">
          <a:xfrm>
            <a:off x="406400" y="6315075"/>
            <a:ext cx="187801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5/2/11</a:t>
            </a:r>
          </a:p>
        </p:txBody>
      </p:sp>
      <p:sp>
        <p:nvSpPr>
          <p:cNvPr id="8196" name="Rectangle 4"/>
          <p:cNvSpPr>
            <a:spLocks noGrp="1" noChangeArrowheads="1"/>
          </p:cNvSpPr>
          <p:nvPr>
            <p:ph type="ftr"/>
          </p:nvPr>
        </p:nvSpPr>
        <p:spPr bwMode="auto">
          <a:xfrm>
            <a:off x="2779713" y="6356350"/>
            <a:ext cx="2555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8197" name="Rectangle 5"/>
          <p:cNvSpPr>
            <a:spLocks noGrp="1" noChangeArrowheads="1"/>
          </p:cNvSpPr>
          <p:nvPr>
            <p:ph type="sldNum"/>
          </p:nvPr>
        </p:nvSpPr>
        <p:spPr bwMode="auto">
          <a:xfrm>
            <a:off x="5830888" y="6332538"/>
            <a:ext cx="18780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BC374FFC-EE21-4E51-83F0-5522BADB72CA}" type="slidenum">
              <a:rPr lang="en-US"/>
              <a:pPr/>
              <a:t>‹#›</a:t>
            </a:fld>
            <a:fld id="{BD51D30A-EDB2-4B11-BA67-DB503EBA65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dt"/>
          </p:nvPr>
        </p:nvSpPr>
        <p:spPr bwMode="auto">
          <a:xfrm>
            <a:off x="406400" y="6315075"/>
            <a:ext cx="187801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r>
              <a:rPr lang="en-US"/>
              <a:t>5/2/11</a:t>
            </a:r>
          </a:p>
        </p:txBody>
      </p:sp>
      <p:sp>
        <p:nvSpPr>
          <p:cNvPr id="9218" name="Rectangle 2"/>
          <p:cNvSpPr>
            <a:spLocks noGrp="1" noChangeArrowheads="1"/>
          </p:cNvSpPr>
          <p:nvPr>
            <p:ph type="ftr"/>
          </p:nvPr>
        </p:nvSpPr>
        <p:spPr bwMode="auto">
          <a:xfrm>
            <a:off x="2779713" y="6356350"/>
            <a:ext cx="2555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3000"/>
              </a:lnSpc>
              <a:tabLst>
                <a:tab pos="723900" algn="l"/>
                <a:tab pos="1447800" algn="l"/>
                <a:tab pos="2171700" algn="l"/>
              </a:tabLst>
              <a:defRPr sz="2400">
                <a:solidFill>
                  <a:srgbClr val="000000"/>
                </a:solidFill>
                <a:latin typeface="Times New Roman" pitchFamily="16" charset="0"/>
                <a:ea typeface="+mn-ea"/>
                <a:cs typeface="+mn-cs"/>
              </a:defRPr>
            </a:lvl1pPr>
          </a:lstStyle>
          <a:p>
            <a:endParaRPr lang="en-US"/>
          </a:p>
        </p:txBody>
      </p:sp>
      <p:sp>
        <p:nvSpPr>
          <p:cNvPr id="9219" name="Rectangle 3"/>
          <p:cNvSpPr>
            <a:spLocks noGrp="1" noChangeArrowheads="1"/>
          </p:cNvSpPr>
          <p:nvPr>
            <p:ph type="sldNum"/>
          </p:nvPr>
        </p:nvSpPr>
        <p:spPr bwMode="auto">
          <a:xfrm>
            <a:off x="5830888" y="6332538"/>
            <a:ext cx="18780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lnSpc>
                <a:spcPct val="98000"/>
              </a:lnSpc>
              <a:tabLst>
                <a:tab pos="723900" algn="l"/>
                <a:tab pos="1447800" algn="l"/>
              </a:tabLst>
              <a:defRPr>
                <a:solidFill>
                  <a:srgbClr val="000000"/>
                </a:solidFill>
                <a:ea typeface="+mn-ea"/>
                <a:cs typeface="+mn-cs"/>
              </a:defRPr>
            </a:lvl1pPr>
          </a:lstStyle>
          <a:p>
            <a:fld id="{66D6C7A8-F18E-4207-B547-96163FFB4E2C}" type="slidenum">
              <a:rPr lang="en-US"/>
              <a:pPr/>
              <a:t>‹#›</a:t>
            </a:fld>
            <a:fld id="{04B57B3E-8868-4756-9F28-413FDD5E9F47}" type="slidenum">
              <a:rPr lang="en-US"/>
              <a:pPr/>
              <a:t>‹#›</a:t>
            </a:fld>
            <a:endParaRPr lang="en-US"/>
          </a:p>
        </p:txBody>
      </p:sp>
      <p:sp>
        <p:nvSpPr>
          <p:cNvPr id="9220" name="Rectangle 4"/>
          <p:cNvSpPr>
            <a:spLocks noGrp="1" noChangeArrowheads="1"/>
          </p:cNvSpPr>
          <p:nvPr>
            <p:ph type="title"/>
          </p:nvPr>
        </p:nvSpPr>
        <p:spPr bwMode="auto">
          <a:xfrm>
            <a:off x="406400" y="273050"/>
            <a:ext cx="7300913"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21" name="Rectangle 5"/>
          <p:cNvSpPr>
            <a:spLocks noGrp="1" noChangeArrowheads="1"/>
          </p:cNvSpPr>
          <p:nvPr>
            <p:ph type="body" idx="1"/>
          </p:nvPr>
        </p:nvSpPr>
        <p:spPr bwMode="auto">
          <a:xfrm>
            <a:off x="406400" y="1604963"/>
            <a:ext cx="7300913"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2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2pPr>
      <a:lvl3pPr marL="1143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3pPr>
      <a:lvl4pPr marL="1600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4pPr>
      <a:lvl5pPr marL="20574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5pPr>
      <a:lvl6pPr marL="25146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6pPr>
      <a:lvl7pPr marL="29718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7pPr>
      <a:lvl8pPr marL="34290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8pPr>
      <a:lvl9pPr marL="3886200" indent="-228600" algn="l" defTabSz="457200"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DejaVu LGC Sans" charset="0"/>
          <a:cs typeface="DejaVu LGC Sans" charset="0"/>
        </a:defRPr>
      </a:lvl9pPr>
    </p:titleStyle>
    <p:bodyStyle>
      <a:lvl1pPr marL="342900" indent="-342900" algn="l" defTabSz="457200" rtl="0" fontAlgn="base">
        <a:lnSpc>
          <a:spcPct val="97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97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a:lnSpc>
          <a:spcPct val="97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collaborate.nws.noaa.gov/trac/ci/wiki/IhisProject"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303" t="13761" r="20602" b="71289"/>
          <a:stretch/>
        </p:blipFill>
        <p:spPr>
          <a:xfrm>
            <a:off x="334169" y="838199"/>
            <a:ext cx="7543800" cy="2317955"/>
          </a:xfrm>
          <a:prstGeom prst="rect">
            <a:avLst/>
          </a:prstGeom>
        </p:spPr>
      </p:pic>
      <p:sp>
        <p:nvSpPr>
          <p:cNvPr id="3" name="TextBox 2"/>
          <p:cNvSpPr txBox="1"/>
          <p:nvPr/>
        </p:nvSpPr>
        <p:spPr>
          <a:xfrm>
            <a:off x="1933236" y="3733800"/>
            <a:ext cx="2961195" cy="1323439"/>
          </a:xfrm>
          <a:prstGeom prst="rect">
            <a:avLst/>
          </a:prstGeom>
          <a:noFill/>
        </p:spPr>
        <p:txBody>
          <a:bodyPr wrap="none" rtlCol="0">
            <a:spAutoFit/>
          </a:bodyPr>
          <a:lstStyle/>
          <a:p>
            <a:r>
              <a:rPr lang="en-US" sz="4000" b="1" dirty="0" smtClean="0">
                <a:solidFill>
                  <a:schemeClr val="tx1"/>
                </a:solidFill>
              </a:rPr>
              <a:t>  RITT Forum</a:t>
            </a:r>
          </a:p>
          <a:p>
            <a:r>
              <a:rPr lang="en-US" sz="4000" b="1" dirty="0" smtClean="0">
                <a:solidFill>
                  <a:schemeClr val="tx1"/>
                </a:solidFill>
              </a:rPr>
              <a:t>Nov 16, 2011</a:t>
            </a:r>
            <a:endParaRPr lang="en-US" sz="4000" b="1" dirty="0">
              <a:solidFill>
                <a:schemeClr val="tx1"/>
              </a:solidFill>
            </a:endParaRPr>
          </a:p>
        </p:txBody>
      </p:sp>
    </p:spTree>
    <p:extLst>
      <p:ext uri="{BB962C8B-B14F-4D97-AF65-F5344CB8AC3E}">
        <p14:creationId xmlns:p14="http://schemas.microsoft.com/office/powerpoint/2010/main" val="387396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idx="10"/>
          </p:nvPr>
        </p:nvSpPr>
        <p:spPr/>
        <p:txBody>
          <a:bodyPr/>
          <a:lstStyle/>
          <a:p>
            <a:fld id="{E296596E-CF56-4641-8BA9-BF262CBAE578}" type="slidenum">
              <a:rPr lang="en-US"/>
              <a:pPr/>
              <a:t>10</a:t>
            </a:fld>
            <a:endParaRPr lang="en-US"/>
          </a:p>
        </p:txBody>
      </p:sp>
      <p:sp>
        <p:nvSpPr>
          <p:cNvPr id="26625" name="Oval 1"/>
          <p:cNvSpPr>
            <a:spLocks noChangeArrowheads="1"/>
          </p:cNvSpPr>
          <p:nvPr/>
        </p:nvSpPr>
        <p:spPr bwMode="auto">
          <a:xfrm>
            <a:off x="1143000" y="2057400"/>
            <a:ext cx="5943600" cy="3886200"/>
          </a:xfrm>
          <a:prstGeom prst="ellipse">
            <a:avLst/>
          </a:prstGeom>
          <a:noFill/>
          <a:ln w="7308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6" name="AutoShape 2"/>
          <p:cNvSpPr>
            <a:spLocks noChangeArrowheads="1"/>
          </p:cNvSpPr>
          <p:nvPr/>
        </p:nvSpPr>
        <p:spPr bwMode="auto">
          <a:xfrm>
            <a:off x="685800"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Iterative Feedback Process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“Build a little / Test a little”</a:t>
            </a:r>
          </a:p>
        </p:txBody>
      </p:sp>
      <p:sp>
        <p:nvSpPr>
          <p:cNvPr id="26627" name="AutoShape 3"/>
          <p:cNvSpPr>
            <a:spLocks noChangeArrowheads="1"/>
          </p:cNvSpPr>
          <p:nvPr/>
        </p:nvSpPr>
        <p:spPr bwMode="auto">
          <a:xfrm>
            <a:off x="76200" y="6535738"/>
            <a:ext cx="457200" cy="228600"/>
          </a:xfrm>
          <a:custGeom>
            <a:avLst/>
            <a:gdLst>
              <a:gd name="T0" fmla="*/ 228600 w 21600"/>
              <a:gd name="T1" fmla="*/ 0 h 21600"/>
              <a:gd name="T2" fmla="*/ 457200 w 21600"/>
              <a:gd name="T3" fmla="*/ 114300 h 21600"/>
              <a:gd name="T4" fmla="*/ 22860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2E4CF10-BB6F-451B-88FD-9A557C32E403}" type="slidenum">
              <a:rPr lang="en-US">
                <a:solidFill>
                  <a:srgbClr val="000000"/>
                </a:solidFill>
                <a:ea typeface="DejaVu LGC Sans" charset="0"/>
                <a:cs typeface="DejaVu LGC Sans" charset="0"/>
              </a:rPr>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a:solidFill>
                <a:srgbClr val="000000"/>
              </a:solidFill>
              <a:ea typeface="DejaVu LGC Sans" charset="0"/>
              <a:cs typeface="DejaVu LGC Sans" charset="0"/>
            </a:endParaRPr>
          </a:p>
        </p:txBody>
      </p:sp>
      <p:sp>
        <p:nvSpPr>
          <p:cNvPr id="26628" name="Text Box 4"/>
          <p:cNvSpPr txBox="1">
            <a:spLocks noChangeArrowheads="1"/>
          </p:cNvSpPr>
          <p:nvPr/>
        </p:nvSpPr>
        <p:spPr bwMode="auto">
          <a:xfrm>
            <a:off x="5043488" y="3897313"/>
            <a:ext cx="193516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800"/>
              <a:t>Feedback</a:t>
            </a:r>
          </a:p>
          <a:p>
            <a:r>
              <a:rPr lang="en-US" sz="1600"/>
              <a:t>Incorporated into next iteration</a:t>
            </a:r>
          </a:p>
        </p:txBody>
      </p:sp>
      <p:sp>
        <p:nvSpPr>
          <p:cNvPr id="26629" name="Text Box 5"/>
          <p:cNvSpPr txBox="1">
            <a:spLocks noChangeArrowheads="1"/>
          </p:cNvSpPr>
          <p:nvPr/>
        </p:nvSpPr>
        <p:spPr bwMode="auto">
          <a:xfrm>
            <a:off x="1187450" y="3657600"/>
            <a:ext cx="2074863"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800"/>
              <a:t>Demo </a:t>
            </a:r>
          </a:p>
          <a:p>
            <a:r>
              <a:rPr lang="en-US" sz="2800"/>
              <a:t>Sessions</a:t>
            </a:r>
          </a:p>
        </p:txBody>
      </p:sp>
      <p:sp>
        <p:nvSpPr>
          <p:cNvPr id="26630" name="Oval 6"/>
          <p:cNvSpPr>
            <a:spLocks noChangeArrowheads="1"/>
          </p:cNvSpPr>
          <p:nvPr/>
        </p:nvSpPr>
        <p:spPr bwMode="auto">
          <a:xfrm>
            <a:off x="3763963" y="5016500"/>
            <a:ext cx="609600" cy="533400"/>
          </a:xfrm>
          <a:prstGeom prst="ellipse">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31" name="Line 7"/>
          <p:cNvSpPr>
            <a:spLocks noChangeShapeType="1"/>
          </p:cNvSpPr>
          <p:nvPr/>
        </p:nvSpPr>
        <p:spPr bwMode="auto">
          <a:xfrm>
            <a:off x="4068763" y="5549900"/>
            <a:ext cx="1587" cy="533400"/>
          </a:xfrm>
          <a:prstGeom prst="line">
            <a:avLst/>
          </a:prstGeom>
          <a:noFill/>
          <a:ln w="57240">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2" name="Line 8"/>
          <p:cNvSpPr>
            <a:spLocks noChangeShapeType="1"/>
          </p:cNvSpPr>
          <p:nvPr/>
        </p:nvSpPr>
        <p:spPr bwMode="auto">
          <a:xfrm flipH="1">
            <a:off x="3738563" y="6083300"/>
            <a:ext cx="355600" cy="381000"/>
          </a:xfrm>
          <a:prstGeom prst="line">
            <a:avLst/>
          </a:prstGeom>
          <a:noFill/>
          <a:ln w="57240">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3" name="Line 9"/>
          <p:cNvSpPr>
            <a:spLocks noChangeShapeType="1"/>
          </p:cNvSpPr>
          <p:nvPr/>
        </p:nvSpPr>
        <p:spPr bwMode="auto">
          <a:xfrm flipV="1">
            <a:off x="4068763" y="5676900"/>
            <a:ext cx="304800" cy="127000"/>
          </a:xfrm>
          <a:prstGeom prst="line">
            <a:avLst/>
          </a:prstGeom>
          <a:noFill/>
          <a:ln w="57240">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4" name="Line 10"/>
          <p:cNvSpPr>
            <a:spLocks noChangeShapeType="1"/>
          </p:cNvSpPr>
          <p:nvPr/>
        </p:nvSpPr>
        <p:spPr bwMode="auto">
          <a:xfrm>
            <a:off x="4068763" y="6083300"/>
            <a:ext cx="304800" cy="381000"/>
          </a:xfrm>
          <a:prstGeom prst="line">
            <a:avLst/>
          </a:prstGeom>
          <a:noFill/>
          <a:ln w="57240">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5" name="Line 11"/>
          <p:cNvSpPr>
            <a:spLocks noChangeShapeType="1"/>
          </p:cNvSpPr>
          <p:nvPr/>
        </p:nvSpPr>
        <p:spPr bwMode="auto">
          <a:xfrm>
            <a:off x="3763963" y="5702300"/>
            <a:ext cx="304800" cy="76200"/>
          </a:xfrm>
          <a:prstGeom prst="line">
            <a:avLst/>
          </a:prstGeom>
          <a:noFill/>
          <a:ln w="57240">
            <a:solidFill>
              <a:srgbClr val="4A7E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6" name="Text Box 12"/>
          <p:cNvSpPr txBox="1">
            <a:spLocks noChangeArrowheads="1"/>
          </p:cNvSpPr>
          <p:nvPr/>
        </p:nvSpPr>
        <p:spPr bwMode="auto">
          <a:xfrm>
            <a:off x="3294063" y="3063875"/>
            <a:ext cx="1270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i="1"/>
              <a:t>Prototype</a:t>
            </a:r>
          </a:p>
        </p:txBody>
      </p:sp>
      <p:sp>
        <p:nvSpPr>
          <p:cNvPr id="26637" name="Text Box 13"/>
          <p:cNvSpPr txBox="1">
            <a:spLocks noChangeArrowheads="1"/>
          </p:cNvSpPr>
          <p:nvPr/>
        </p:nvSpPr>
        <p:spPr bwMode="auto">
          <a:xfrm>
            <a:off x="3654425" y="4576763"/>
            <a:ext cx="6905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i="1"/>
              <a:t>User</a:t>
            </a:r>
          </a:p>
        </p:txBody>
      </p:sp>
      <p:sp>
        <p:nvSpPr>
          <p:cNvPr id="26638" name="Line 14"/>
          <p:cNvSpPr>
            <a:spLocks noChangeShapeType="1"/>
          </p:cNvSpPr>
          <p:nvPr/>
        </p:nvSpPr>
        <p:spPr bwMode="auto">
          <a:xfrm flipH="1">
            <a:off x="1574800" y="2743200"/>
            <a:ext cx="279400" cy="228600"/>
          </a:xfrm>
          <a:prstGeom prst="line">
            <a:avLst/>
          </a:prstGeom>
          <a:noFill/>
          <a:ln w="14616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9" name="Line 15"/>
          <p:cNvSpPr>
            <a:spLocks noChangeShapeType="1"/>
          </p:cNvSpPr>
          <p:nvPr/>
        </p:nvSpPr>
        <p:spPr bwMode="auto">
          <a:xfrm flipV="1">
            <a:off x="6351588" y="5021263"/>
            <a:ext cx="228600" cy="279400"/>
          </a:xfrm>
          <a:prstGeom prst="line">
            <a:avLst/>
          </a:prstGeom>
          <a:noFill/>
          <a:ln w="14616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664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t="5028" b="5028"/>
          <a:stretch>
            <a:fillRect/>
          </a:stretch>
        </p:blipFill>
        <p:spPr bwMode="auto">
          <a:xfrm>
            <a:off x="3200400" y="1371600"/>
            <a:ext cx="1828800" cy="1600200"/>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idx="10"/>
          </p:nvPr>
        </p:nvSpPr>
        <p:spPr/>
        <p:txBody>
          <a:bodyPr/>
          <a:lstStyle/>
          <a:p>
            <a:fld id="{906E367E-920B-454F-9717-8B570EA5FBC7}" type="slidenum">
              <a:rPr lang="en-US" smtClean="0"/>
              <a:pPr/>
              <a:t>11</a:t>
            </a:fld>
            <a:endParaRPr lang="en-US"/>
          </a:p>
        </p:txBody>
      </p:sp>
      <p:sp>
        <p:nvSpPr>
          <p:cNvPr id="36865" name="Text Box 1"/>
          <p:cNvSpPr txBox="1">
            <a:spLocks noChangeArrowheads="1"/>
          </p:cNvSpPr>
          <p:nvPr/>
        </p:nvSpPr>
        <p:spPr bwMode="auto">
          <a:xfrm>
            <a:off x="431800" y="-41275"/>
            <a:ext cx="6327775"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600" b="1">
                <a:solidFill>
                  <a:srgbClr val="3333CC"/>
                </a:solidFill>
                <a:latin typeface="ZapfHumnst BT" charset="0"/>
              </a:rPr>
              <a:t>IHIS Project Portal : integratedhazards.noaa.gov</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150" t="5376" r="18084" b="4522"/>
          <a:stretch/>
        </p:blipFill>
        <p:spPr>
          <a:xfrm>
            <a:off x="181770" y="990600"/>
            <a:ext cx="7954168" cy="5867400"/>
          </a:xfrm>
          <a:prstGeom prst="rect">
            <a:avLst/>
          </a:prstGeom>
        </p:spPr>
      </p:pic>
    </p:spTree>
    <p:extLst>
      <p:ext uri="{BB962C8B-B14F-4D97-AF65-F5344CB8AC3E}">
        <p14:creationId xmlns:p14="http://schemas.microsoft.com/office/powerpoint/2010/main" val="1440811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idx="10"/>
          </p:nvPr>
        </p:nvSpPr>
        <p:spPr/>
        <p:txBody>
          <a:bodyPr/>
          <a:lstStyle/>
          <a:p>
            <a:fld id="{9A5CBF84-4BCF-425D-A01C-3FD0C8A8CF35}" type="slidenum">
              <a:rPr lang="en-US"/>
              <a:pPr/>
              <a:t>12</a:t>
            </a:fld>
            <a:endParaRPr lang="en-US"/>
          </a:p>
        </p:txBody>
      </p:sp>
      <p:sp>
        <p:nvSpPr>
          <p:cNvPr id="27649"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History</a:t>
            </a:r>
          </a:p>
        </p:txBody>
      </p:sp>
      <p:sp>
        <p:nvSpPr>
          <p:cNvPr id="27650" name="Rectangle 2"/>
          <p:cNvSpPr>
            <a:spLocks noGrp="1" noChangeArrowheads="1"/>
          </p:cNvSpPr>
          <p:nvPr>
            <p:ph type="body" idx="4294967295"/>
          </p:nvPr>
        </p:nvSpPr>
        <p:spPr>
          <a:xfrm>
            <a:off x="6562725" y="8145463"/>
            <a:ext cx="8229600" cy="5443537"/>
          </a:xfrm>
          <a:ln/>
        </p:spPr>
        <p:txBody>
          <a:bodyPr/>
          <a:lstStyle/>
          <a:p>
            <a:pPr marL="669925" indent="-6699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a:t>2004 OSIP Project / Next Generation Warning Tool team</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Telecons for Concept and Requirements discussions</a:t>
            </a:r>
          </a:p>
          <a:p>
            <a:pPr marL="669925" indent="-669925">
              <a:buSzPct val="45000"/>
              <a:buFont typeface="Wingdings" charset="2"/>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a:t>2008 Workshop Norman OK,  130 attendees </a:t>
            </a:r>
            <a:r>
              <a:rPr lang="en-US" sz="1600"/>
              <a:t>http://www.weather.gov/warningworkshop</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50% forecasters / program managers</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50% partners / FEMA / EM / Accuweather </a:t>
            </a:r>
          </a:p>
          <a:p>
            <a:pPr marL="669925" indent="-669925">
              <a:buSzPct val="45000"/>
              <a:buFont typeface="Wingdings" charset="2"/>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a:t>2009 Integrated Hazard Information Services Workshop hosted by GSD,  70 attendees </a:t>
            </a:r>
            <a:r>
              <a:rPr lang="en-US" sz="1400"/>
              <a:t>http://fxa.noaa.gov/NGWT/NGWT_Workshop.html</a:t>
            </a:r>
            <a:r>
              <a:rPr lang="en-US"/>
              <a:t> </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Forecasters / partners / developers / social scientists</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35-page report and set of requirements</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Initial User Interface designed for prototyping</a:t>
            </a:r>
          </a:p>
          <a:p>
            <a:pPr marL="1471613" lvl="1" indent="-557213">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Listserver established</a:t>
            </a:r>
          </a:p>
        </p:txBody>
      </p:sp>
      <p:sp>
        <p:nvSpPr>
          <p:cNvPr id="27651" name="Text Box 3"/>
          <p:cNvSpPr txBox="1">
            <a:spLocks noChangeArrowheads="1"/>
          </p:cNvSpPr>
          <p:nvPr/>
        </p:nvSpPr>
        <p:spPr bwMode="auto">
          <a:xfrm>
            <a:off x="0" y="1247775"/>
            <a:ext cx="8229600" cy="544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lvl1pPr marL="669925" indent="-669925">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1pPr>
            <a:lvl2pPr marL="1471613" indent="-557213">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2pPr>
            <a:lvl3pPr>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3pPr>
            <a:lvl4pPr>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4pPr>
            <a:lvl5pPr>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defRPr>
                <a:solidFill>
                  <a:srgbClr val="000000"/>
                </a:solidFill>
                <a:latin typeface="Calibri" pitchFamily="32" charset="0"/>
                <a:ea typeface="DejaVu LGC Sans" charset="0"/>
                <a:cs typeface="DejaVu LGC Sans" charset="0"/>
              </a:defRPr>
            </a:lvl9pPr>
          </a:lstStyle>
          <a:p>
            <a:pPr eaLnBrk="0" hangingPunct="0">
              <a:spcBef>
                <a:spcPts val="550"/>
              </a:spcBef>
              <a:buFont typeface="Times New Roman" pitchFamily="16" charset="0"/>
              <a:buChar char="•"/>
            </a:pPr>
            <a:r>
              <a:rPr lang="en-US" sz="2200">
                <a:solidFill>
                  <a:srgbClr val="3333CC"/>
                </a:solidFill>
                <a:latin typeface="ZapfHumnst BT" charset="0"/>
              </a:rPr>
              <a:t>2004 OSIP Project / Next Generation Warning Tool team</a:t>
            </a:r>
          </a:p>
          <a:p>
            <a:pPr lvl="1" eaLnBrk="0" hangingPunct="0">
              <a:spcBef>
                <a:spcPts val="700"/>
              </a:spcBef>
              <a:buFont typeface="Times New Roman" pitchFamily="16" charset="0"/>
              <a:buChar char="–"/>
            </a:pPr>
            <a:r>
              <a:rPr lang="en-US" sz="2200">
                <a:latin typeface="Arial" charset="0"/>
              </a:rPr>
              <a:t>Telecons for Concept and Requirements discussions</a:t>
            </a:r>
          </a:p>
          <a:p>
            <a:pPr eaLnBrk="0" hangingPunct="0">
              <a:spcBef>
                <a:spcPts val="550"/>
              </a:spcBef>
              <a:buSzPct val="45000"/>
              <a:buFont typeface="Wingdings" charset="2"/>
              <a:buChar char=""/>
            </a:pPr>
            <a:r>
              <a:rPr lang="en-US" sz="2200">
                <a:solidFill>
                  <a:srgbClr val="3333CC"/>
                </a:solidFill>
                <a:latin typeface="ZapfHumnst BT" charset="0"/>
              </a:rPr>
              <a:t>2008 Workshop Norman OK,  130 attendees </a:t>
            </a:r>
            <a:r>
              <a:rPr lang="en-US" sz="1600">
                <a:solidFill>
                  <a:srgbClr val="3333CC"/>
                </a:solidFill>
                <a:latin typeface="ZapfHumnst BT" charset="0"/>
              </a:rPr>
              <a:t>http://www.weather.gov/warningworkshop</a:t>
            </a:r>
          </a:p>
          <a:p>
            <a:pPr lvl="1" eaLnBrk="0" hangingPunct="0">
              <a:spcBef>
                <a:spcPts val="700"/>
              </a:spcBef>
              <a:buFont typeface="Times New Roman" pitchFamily="16" charset="0"/>
              <a:buChar char="–"/>
            </a:pPr>
            <a:r>
              <a:rPr lang="en-US" sz="2200">
                <a:latin typeface="Arial" charset="0"/>
              </a:rPr>
              <a:t>50% forecasters / program managers</a:t>
            </a:r>
          </a:p>
          <a:p>
            <a:pPr lvl="1" eaLnBrk="0" hangingPunct="0">
              <a:spcBef>
                <a:spcPts val="700"/>
              </a:spcBef>
              <a:buFont typeface="Times New Roman" pitchFamily="16" charset="0"/>
              <a:buChar char="–"/>
            </a:pPr>
            <a:r>
              <a:rPr lang="en-US" sz="2200">
                <a:latin typeface="Arial" charset="0"/>
              </a:rPr>
              <a:t>50% partners / FEMA / EM / Accuweather </a:t>
            </a:r>
          </a:p>
          <a:p>
            <a:pPr eaLnBrk="0" hangingPunct="0">
              <a:spcBef>
                <a:spcPts val="550"/>
              </a:spcBef>
              <a:buSzPct val="45000"/>
              <a:buFont typeface="Wingdings" charset="2"/>
              <a:buChar char=""/>
            </a:pPr>
            <a:r>
              <a:rPr lang="en-US" sz="2200">
                <a:solidFill>
                  <a:srgbClr val="3333CC"/>
                </a:solidFill>
                <a:latin typeface="ZapfHumnst BT" charset="0"/>
              </a:rPr>
              <a:t>2009 Integrated Hazard Information Services Workshop hosted by GSD,  70 attendees </a:t>
            </a:r>
            <a:r>
              <a:rPr lang="en-US" sz="1400">
                <a:solidFill>
                  <a:srgbClr val="3333CC"/>
                </a:solidFill>
                <a:latin typeface="ZapfHumnst BT" charset="0"/>
              </a:rPr>
              <a:t>http://fxa.noaa.gov/NGWT/NGWT_Workshop.html</a:t>
            </a:r>
            <a:r>
              <a:rPr lang="en-US" sz="2200">
                <a:solidFill>
                  <a:srgbClr val="3333CC"/>
                </a:solidFill>
                <a:latin typeface="ZapfHumnst BT" charset="0"/>
              </a:rPr>
              <a:t> </a:t>
            </a:r>
          </a:p>
          <a:p>
            <a:pPr lvl="1" eaLnBrk="0" hangingPunct="0">
              <a:spcBef>
                <a:spcPts val="700"/>
              </a:spcBef>
              <a:buFont typeface="Times New Roman" pitchFamily="16" charset="0"/>
              <a:buChar char="–"/>
            </a:pPr>
            <a:r>
              <a:rPr lang="en-US" sz="2200">
                <a:latin typeface="Arial" charset="0"/>
              </a:rPr>
              <a:t>Forecasters / partners / developers / social scientists</a:t>
            </a:r>
          </a:p>
          <a:p>
            <a:pPr lvl="1" eaLnBrk="0" hangingPunct="0">
              <a:spcBef>
                <a:spcPts val="700"/>
              </a:spcBef>
              <a:buFont typeface="Times New Roman" pitchFamily="16" charset="0"/>
              <a:buChar char="–"/>
            </a:pPr>
            <a:r>
              <a:rPr lang="en-US" sz="2200">
                <a:latin typeface="Arial" charset="0"/>
              </a:rPr>
              <a:t>35-page report and set of requirements</a:t>
            </a:r>
          </a:p>
          <a:p>
            <a:pPr lvl="1" eaLnBrk="0" hangingPunct="0">
              <a:spcBef>
                <a:spcPts val="700"/>
              </a:spcBef>
              <a:buFont typeface="Times New Roman" pitchFamily="16" charset="0"/>
              <a:buChar char="–"/>
            </a:pPr>
            <a:r>
              <a:rPr lang="en-US" sz="2200">
                <a:latin typeface="Arial" charset="0"/>
              </a:rPr>
              <a:t>Initial User Interface designed for prototyping</a:t>
            </a:r>
          </a:p>
          <a:p>
            <a:pPr lvl="1" eaLnBrk="0" hangingPunct="0">
              <a:spcBef>
                <a:spcPts val="700"/>
              </a:spcBef>
              <a:buFont typeface="Times New Roman" pitchFamily="16" charset="0"/>
              <a:buChar char="–"/>
            </a:pPr>
            <a:r>
              <a:rPr lang="en-US" sz="2200">
                <a:latin typeface="Arial" charset="0"/>
              </a:rPr>
              <a:t>Listserver established</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275C2E8E-C695-4872-8F13-C3736F6BF175}" type="slidenum">
              <a:rPr lang="en-US"/>
              <a:pPr/>
              <a:t>13</a:t>
            </a:fld>
            <a:endParaRPr lang="en-US"/>
          </a:p>
        </p:txBody>
      </p:sp>
      <p:sp>
        <p:nvSpPr>
          <p:cNvPr id="28673"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History</a:t>
            </a:r>
          </a:p>
        </p:txBody>
      </p:sp>
      <p:sp>
        <p:nvSpPr>
          <p:cNvPr id="28674" name="Rectangle 2"/>
          <p:cNvSpPr>
            <a:spLocks noGrp="1" noChangeArrowheads="1"/>
          </p:cNvSpPr>
          <p:nvPr>
            <p:ph type="body" idx="4294967295"/>
          </p:nvPr>
        </p:nvSpPr>
        <p:spPr>
          <a:xfrm>
            <a:off x="322263" y="1427163"/>
            <a:ext cx="7391400" cy="5041900"/>
          </a:xfrm>
          <a:ln/>
        </p:spPr>
        <p:txBody>
          <a:bodyPr/>
          <a:lstStyle/>
          <a:p>
            <a:pPr marL="669925" indent="-6699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a:t>2010 Prototyping </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Web-based short-fused TOR </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Allowed for quick and broad forecaster feedback to refine requirements and user interface</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Looking ahead to two-way communication</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a:t>Developed capabilities and algorithms for AWIPS II CAVE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F08346F0-D0D8-46C8-901C-7AB2168EA5DF}" type="slidenum">
              <a:rPr lang="en-US"/>
              <a:pPr/>
              <a:t>14</a:t>
            </a:fld>
            <a:endParaRPr lang="en-US"/>
          </a:p>
        </p:txBody>
      </p:sp>
      <p:sp>
        <p:nvSpPr>
          <p:cNvPr id="29697"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History</a:t>
            </a:r>
            <a:endParaRPr lang="en-US" dirty="0"/>
          </a:p>
        </p:txBody>
      </p:sp>
      <p:sp>
        <p:nvSpPr>
          <p:cNvPr id="29698" name="Rectangle 2"/>
          <p:cNvSpPr>
            <a:spLocks noGrp="1" noChangeArrowheads="1"/>
          </p:cNvSpPr>
          <p:nvPr>
            <p:ph type="body" idx="4294967295"/>
          </p:nvPr>
        </p:nvSpPr>
        <p:spPr>
          <a:xfrm>
            <a:off x="357188" y="1427163"/>
            <a:ext cx="7391400" cy="5041900"/>
          </a:xfrm>
          <a:ln/>
        </p:spPr>
        <p:txBody>
          <a:bodyPr/>
          <a:lstStyle/>
          <a:p>
            <a:pPr marL="669925" indent="-6699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dirty="0"/>
              <a:t>2011 </a:t>
            </a:r>
            <a:r>
              <a:rPr lang="en-US" dirty="0" smtClean="0"/>
              <a:t>Prototyping – Jan - Sept</a:t>
            </a:r>
            <a:endParaRPr lang="en-US" dirty="0"/>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AWIPS II CAVE Long and Short-fused</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Utilization of PGEN drawing tools</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GIS data – hospitals, Iris spotter reports, Census</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Design and some development for “Live Data” and storage in Iris database</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Preliminary Hydro requirements</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Web-based prototype (prior to May)</a:t>
            </a:r>
          </a:p>
          <a:p>
            <a:pPr marL="1470025" lvl="1" indent="-5556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IWT Workshop – Hydro/Partners – (June, Fargo, ND)</a:t>
            </a:r>
          </a:p>
          <a:p>
            <a:pPr marL="669925" indent="-669925">
              <a:spcBef>
                <a:spcPts val="700"/>
              </a:spcBef>
              <a:buClrTx/>
              <a:buSzTx/>
              <a:buFontTx/>
              <a:buNone/>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idx="10"/>
          </p:nvPr>
        </p:nvSpPr>
        <p:spPr/>
        <p:txBody>
          <a:bodyPr/>
          <a:lstStyle/>
          <a:p>
            <a:fld id="{1EE890BF-B4DC-4728-8DA3-19B5E17C19BF}" type="slidenum">
              <a:rPr lang="en-US"/>
              <a:pPr/>
              <a:t>15</a:t>
            </a:fld>
            <a:endParaRPr lang="en-US"/>
          </a:p>
        </p:txBody>
      </p:sp>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t="5028" b="5028"/>
          <a:stretch>
            <a:fillRect/>
          </a:stretch>
        </p:blipFill>
        <p:spPr bwMode="auto">
          <a:xfrm>
            <a:off x="457200" y="1143000"/>
            <a:ext cx="7543800" cy="5486400"/>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Text Box 2"/>
          <p:cNvSpPr txBox="1">
            <a:spLocks noChangeArrowheads="1"/>
          </p:cNvSpPr>
          <p:nvPr/>
        </p:nvSpPr>
        <p:spPr bwMode="auto">
          <a:xfrm>
            <a:off x="609600" y="155575"/>
            <a:ext cx="68722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600" b="1" dirty="0">
                <a:solidFill>
                  <a:srgbClr val="3333CC"/>
                </a:solidFill>
                <a:latin typeface="ZapfHumnst BT" charset="0"/>
              </a:rPr>
              <a:t> </a:t>
            </a:r>
            <a:r>
              <a:rPr lang="en-US" sz="2600" b="1" dirty="0" smtClean="0">
                <a:solidFill>
                  <a:srgbClr val="3333CC"/>
                </a:solidFill>
                <a:latin typeface="ZapfHumnst BT" charset="0"/>
              </a:rPr>
              <a:t>Demo</a:t>
            </a:r>
            <a:endParaRPr lang="en-US" sz="2600" b="1" dirty="0">
              <a:solidFill>
                <a:srgbClr val="3333CC"/>
              </a:solidFill>
              <a:latin typeface="ZapfHumnst BT"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5881083"/>
          </a:xfrm>
          <a:prstGeom prst="rect">
            <a:avLst/>
          </a:prstGeom>
        </p:spPr>
      </p:pic>
    </p:spTree>
    <p:extLst>
      <p:ext uri="{BB962C8B-B14F-4D97-AF65-F5344CB8AC3E}">
        <p14:creationId xmlns:p14="http://schemas.microsoft.com/office/powerpoint/2010/main" val="71148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58810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3" y="1573596"/>
            <a:ext cx="7620000" cy="666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69" y="2230164"/>
            <a:ext cx="2116830" cy="25704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800600"/>
            <a:ext cx="8135938" cy="1898386"/>
          </a:xfrm>
          <a:prstGeom prst="rect">
            <a:avLst/>
          </a:prstGeom>
        </p:spPr>
      </p:pic>
    </p:spTree>
    <p:extLst>
      <p:ext uri="{BB962C8B-B14F-4D97-AF65-F5344CB8AC3E}">
        <p14:creationId xmlns:p14="http://schemas.microsoft.com/office/powerpoint/2010/main" val="121805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spTree>
    <p:extLst>
      <p:ext uri="{BB962C8B-B14F-4D97-AF65-F5344CB8AC3E}">
        <p14:creationId xmlns:p14="http://schemas.microsoft.com/office/powerpoint/2010/main" val="8149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9" y="91829"/>
            <a:ext cx="3164159" cy="6461371"/>
          </a:xfrm>
          <a:prstGeom prst="rect">
            <a:avLst/>
          </a:prstGeom>
        </p:spPr>
      </p:pic>
    </p:spTree>
    <p:extLst>
      <p:ext uri="{BB962C8B-B14F-4D97-AF65-F5344CB8AC3E}">
        <p14:creationId xmlns:p14="http://schemas.microsoft.com/office/powerpoint/2010/main" val="102660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46B6E1FE-FD13-4815-A7D7-F3FBC95801E4}" type="slidenum">
              <a:rPr lang="en-US"/>
              <a:pPr/>
              <a:t>2</a:t>
            </a:fld>
            <a:endParaRPr lang="en-US"/>
          </a:p>
        </p:txBody>
      </p:sp>
      <p:sp>
        <p:nvSpPr>
          <p:cNvPr id="19457" name="Rectangle 1"/>
          <p:cNvSpPr>
            <a:spLocks noGrp="1" noChangeArrowheads="1"/>
          </p:cNvSpPr>
          <p:nvPr>
            <p:ph type="title" idx="4294967295"/>
          </p:nvPr>
        </p:nvSpPr>
        <p:spPr>
          <a:xfrm>
            <a:off x="609600" y="155575"/>
            <a:ext cx="6877050" cy="9429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19458" name="Rectangle 2"/>
          <p:cNvSpPr>
            <a:spLocks noGrp="1" noChangeArrowheads="1"/>
          </p:cNvSpPr>
          <p:nvPr>
            <p:ph type="body" idx="4294967295"/>
          </p:nvPr>
        </p:nvSpPr>
        <p:spPr>
          <a:xfrm>
            <a:off x="228600" y="1603375"/>
            <a:ext cx="7772400" cy="4721225"/>
          </a:xfrm>
          <a:ln/>
        </p:spPr>
        <p:txBody>
          <a:bodyPr/>
          <a:lstStyle/>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Introduction </a:t>
            </a:r>
            <a:endParaRPr lang="en-US" dirty="0" smtClean="0"/>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smtClean="0"/>
              <a:t>History of IHIS</a:t>
            </a:r>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smtClean="0"/>
              <a:t>Demo </a:t>
            </a:r>
            <a:endParaRPr lang="en-US" sz="1800" i="1" dirty="0" smtClean="0"/>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smtClean="0"/>
              <a:t>Design </a:t>
            </a:r>
            <a:r>
              <a:rPr lang="en-US" dirty="0" smtClean="0"/>
              <a:t>for </a:t>
            </a:r>
            <a:r>
              <a:rPr lang="en-US" dirty="0" smtClean="0"/>
              <a:t>National Database</a:t>
            </a:r>
            <a:endParaRPr lang="en-US" sz="1800" i="1" dirty="0" smtClean="0"/>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smtClean="0"/>
              <a:t>Requirements</a:t>
            </a:r>
            <a:endParaRPr lang="en-US" sz="1800" i="1" dirty="0"/>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Next Steps and Future </a:t>
            </a:r>
            <a:r>
              <a:rPr lang="en-US" dirty="0" smtClean="0"/>
              <a:t>work</a:t>
            </a:r>
            <a:endParaRPr lang="en-US" sz="1800" i="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9" y="76200"/>
            <a:ext cx="3137243" cy="6705600"/>
          </a:xfrm>
          <a:prstGeom prst="rect">
            <a:avLst/>
          </a:prstGeom>
        </p:spPr>
      </p:pic>
    </p:spTree>
    <p:extLst>
      <p:ext uri="{BB962C8B-B14F-4D97-AF65-F5344CB8AC3E}">
        <p14:creationId xmlns:p14="http://schemas.microsoft.com/office/powerpoint/2010/main" val="213265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9" y="76200"/>
            <a:ext cx="3137243" cy="6705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878" y="0"/>
            <a:ext cx="3601891" cy="6858000"/>
          </a:xfrm>
          <a:prstGeom prst="rect">
            <a:avLst/>
          </a:prstGeom>
        </p:spPr>
      </p:pic>
    </p:spTree>
    <p:extLst>
      <p:ext uri="{BB962C8B-B14F-4D97-AF65-F5344CB8AC3E}">
        <p14:creationId xmlns:p14="http://schemas.microsoft.com/office/powerpoint/2010/main" val="349750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9" y="76200"/>
            <a:ext cx="3137243" cy="67056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878" y="0"/>
            <a:ext cx="3601891" cy="6858000"/>
          </a:xfrm>
          <a:prstGeom prst="rect">
            <a:avLst/>
          </a:prstGeom>
        </p:spPr>
      </p:pic>
    </p:spTree>
    <p:extLst>
      <p:ext uri="{BB962C8B-B14F-4D97-AF65-F5344CB8AC3E}">
        <p14:creationId xmlns:p14="http://schemas.microsoft.com/office/powerpoint/2010/main" val="81592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458"/>
            <a:ext cx="8135938" cy="6064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9" y="1573596"/>
            <a:ext cx="7620000" cy="666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1014"/>
            <a:ext cx="8135938" cy="1898386"/>
          </a:xfrm>
          <a:prstGeom prst="rect">
            <a:avLst/>
          </a:prstGeom>
        </p:spPr>
      </p:pic>
    </p:spTree>
    <p:extLst>
      <p:ext uri="{BB962C8B-B14F-4D97-AF65-F5344CB8AC3E}">
        <p14:creationId xmlns:p14="http://schemas.microsoft.com/office/powerpoint/2010/main" val="234369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noChangeArrowheads="1"/>
          </p:cNvSpPr>
          <p:nvPr/>
        </p:nvSpPr>
        <p:spPr bwMode="auto">
          <a:xfrm>
            <a:off x="1816100" y="3565525"/>
            <a:ext cx="4243388" cy="949325"/>
          </a:xfrm>
          <a:prstGeom prst="roundRect">
            <a:avLst>
              <a:gd name="adj" fmla="val 148"/>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0" name="AutoShape 2"/>
          <p:cNvSpPr>
            <a:spLocks noChangeArrowheads="1"/>
          </p:cNvSpPr>
          <p:nvPr/>
        </p:nvSpPr>
        <p:spPr bwMode="auto">
          <a:xfrm>
            <a:off x="1816100" y="1433513"/>
            <a:ext cx="4243388" cy="2054225"/>
          </a:xfrm>
          <a:prstGeom prst="roundRect">
            <a:avLst>
              <a:gd name="adj" fmla="val 69"/>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1" name="AutoShape 3"/>
          <p:cNvSpPr>
            <a:spLocks noChangeArrowheads="1"/>
          </p:cNvSpPr>
          <p:nvPr/>
        </p:nvSpPr>
        <p:spPr bwMode="auto">
          <a:xfrm>
            <a:off x="341313" y="1563688"/>
            <a:ext cx="1135062" cy="1254125"/>
          </a:xfrm>
          <a:prstGeom prst="roundRect">
            <a:avLst>
              <a:gd name="adj" fmla="val 139"/>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2" name="Text Box 4"/>
          <p:cNvSpPr txBox="1">
            <a:spLocks noChangeArrowheads="1"/>
          </p:cNvSpPr>
          <p:nvPr/>
        </p:nvSpPr>
        <p:spPr bwMode="auto">
          <a:xfrm>
            <a:off x="9180513" y="7232650"/>
            <a:ext cx="1262062"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Control Panel</a:t>
            </a:r>
          </a:p>
          <a:p>
            <a:pPr>
              <a:lnSpc>
                <a:spcPct val="93000"/>
              </a:lnSpc>
            </a:pPr>
            <a:r>
              <a:rPr lang="en-US" sz="1600"/>
              <a:t> Dialog -- (CP)</a:t>
            </a:r>
          </a:p>
          <a:p>
            <a:pPr>
              <a:lnSpc>
                <a:spcPct val="93000"/>
              </a:lnSpc>
            </a:pPr>
            <a:r>
              <a:rPr lang="en-US" sz="1600"/>
              <a:t>Tom</a:t>
            </a:r>
          </a:p>
        </p:txBody>
      </p:sp>
      <p:sp>
        <p:nvSpPr>
          <p:cNvPr id="37893" name="Text Box 5"/>
          <p:cNvSpPr txBox="1">
            <a:spLocks noChangeArrowheads="1"/>
          </p:cNvSpPr>
          <p:nvPr/>
        </p:nvSpPr>
        <p:spPr bwMode="auto">
          <a:xfrm>
            <a:off x="2001838" y="3773488"/>
            <a:ext cx="35337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Temporal Display Dialog (TD) </a:t>
            </a:r>
          </a:p>
          <a:p>
            <a:pPr>
              <a:lnSpc>
                <a:spcPct val="93000"/>
              </a:lnSpc>
            </a:pPr>
            <a:endParaRPr lang="en-US" sz="1600"/>
          </a:p>
        </p:txBody>
      </p:sp>
      <p:sp>
        <p:nvSpPr>
          <p:cNvPr id="37894" name="Text Box 6"/>
          <p:cNvSpPr txBox="1">
            <a:spLocks noChangeArrowheads="1"/>
          </p:cNvSpPr>
          <p:nvPr/>
        </p:nvSpPr>
        <p:spPr bwMode="auto">
          <a:xfrm>
            <a:off x="236538" y="960438"/>
            <a:ext cx="4929187"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Toolbar Dialog (TB)</a:t>
            </a:r>
          </a:p>
          <a:p>
            <a:pPr>
              <a:lnSpc>
                <a:spcPct val="93000"/>
              </a:lnSpc>
            </a:pPr>
            <a:endParaRPr lang="en-US" sz="1600"/>
          </a:p>
        </p:txBody>
      </p:sp>
      <p:sp>
        <p:nvSpPr>
          <p:cNvPr id="37895" name="AutoShape 7"/>
          <p:cNvSpPr>
            <a:spLocks noChangeArrowheads="1"/>
          </p:cNvSpPr>
          <p:nvPr/>
        </p:nvSpPr>
        <p:spPr bwMode="auto">
          <a:xfrm>
            <a:off x="277813" y="977900"/>
            <a:ext cx="4887912" cy="446088"/>
          </a:xfrm>
          <a:prstGeom prst="roundRect">
            <a:avLst>
              <a:gd name="adj" fmla="val 319"/>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6" name="AutoShape 8"/>
          <p:cNvSpPr>
            <a:spLocks noChangeArrowheads="1"/>
          </p:cNvSpPr>
          <p:nvPr/>
        </p:nvSpPr>
        <p:spPr bwMode="auto">
          <a:xfrm>
            <a:off x="6240463" y="917575"/>
            <a:ext cx="1509712" cy="1187450"/>
          </a:xfrm>
          <a:prstGeom prst="roundRect">
            <a:avLst>
              <a:gd name="adj" fmla="val 83"/>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7" name="AutoShape 9"/>
          <p:cNvSpPr>
            <a:spLocks noChangeArrowheads="1"/>
          </p:cNvSpPr>
          <p:nvPr/>
        </p:nvSpPr>
        <p:spPr bwMode="auto">
          <a:xfrm>
            <a:off x="6240463" y="2197100"/>
            <a:ext cx="1509712" cy="1000125"/>
          </a:xfrm>
          <a:prstGeom prst="roundRect">
            <a:avLst>
              <a:gd name="adj" fmla="val 83"/>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8" name="Text Box 10"/>
          <p:cNvSpPr txBox="1">
            <a:spLocks noChangeArrowheads="1"/>
          </p:cNvSpPr>
          <p:nvPr/>
        </p:nvSpPr>
        <p:spPr bwMode="auto">
          <a:xfrm>
            <a:off x="6186488" y="841375"/>
            <a:ext cx="1563687"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Hazard </a:t>
            </a:r>
          </a:p>
          <a:p>
            <a:pPr>
              <a:lnSpc>
                <a:spcPct val="93000"/>
              </a:lnSpc>
            </a:pPr>
            <a:r>
              <a:rPr lang="en-US" sz="1600"/>
              <a:t>Information</a:t>
            </a:r>
          </a:p>
          <a:p>
            <a:pPr>
              <a:lnSpc>
                <a:spcPct val="93000"/>
              </a:lnSpc>
            </a:pPr>
            <a:r>
              <a:rPr lang="en-US" sz="1600"/>
              <a:t>Dialog – (HID)</a:t>
            </a:r>
            <a:r>
              <a:rPr lang="en-US" sz="1600">
                <a:solidFill>
                  <a:srgbClr val="2323DC"/>
                </a:solidFill>
              </a:rPr>
              <a:t> </a:t>
            </a:r>
          </a:p>
        </p:txBody>
      </p:sp>
      <p:sp>
        <p:nvSpPr>
          <p:cNvPr id="37899" name="Text Box 11"/>
          <p:cNvSpPr txBox="1">
            <a:spLocks noChangeArrowheads="1"/>
          </p:cNvSpPr>
          <p:nvPr/>
        </p:nvSpPr>
        <p:spPr bwMode="auto">
          <a:xfrm>
            <a:off x="6311900" y="2170113"/>
            <a:ext cx="13144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Product Editor</a:t>
            </a:r>
          </a:p>
          <a:p>
            <a:pPr>
              <a:lnSpc>
                <a:spcPct val="93000"/>
              </a:lnSpc>
            </a:pPr>
            <a:r>
              <a:rPr lang="en-US" sz="1600"/>
              <a:t>Dialog -- (PE)</a:t>
            </a:r>
          </a:p>
        </p:txBody>
      </p:sp>
      <p:sp>
        <p:nvSpPr>
          <p:cNvPr id="37900" name="Text Box 12"/>
          <p:cNvSpPr txBox="1">
            <a:spLocks noChangeArrowheads="1"/>
          </p:cNvSpPr>
          <p:nvPr/>
        </p:nvSpPr>
        <p:spPr bwMode="auto">
          <a:xfrm>
            <a:off x="6276975" y="3567113"/>
            <a:ext cx="11493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MB3 </a:t>
            </a:r>
          </a:p>
          <a:p>
            <a:pPr>
              <a:lnSpc>
                <a:spcPct val="93000"/>
              </a:lnSpc>
            </a:pPr>
            <a:r>
              <a:rPr lang="en-US" sz="1600"/>
              <a:t>context</a:t>
            </a:r>
          </a:p>
          <a:p>
            <a:pPr>
              <a:lnSpc>
                <a:spcPct val="93000"/>
              </a:lnSpc>
            </a:pPr>
            <a:r>
              <a:rPr lang="en-US" sz="1600"/>
              <a:t>menu</a:t>
            </a:r>
          </a:p>
          <a:p>
            <a:pPr>
              <a:lnSpc>
                <a:spcPct val="93000"/>
              </a:lnSpc>
            </a:pPr>
            <a:endParaRPr lang="en-US" sz="1600"/>
          </a:p>
        </p:txBody>
      </p:sp>
      <p:sp>
        <p:nvSpPr>
          <p:cNvPr id="37901" name="AutoShape 13"/>
          <p:cNvSpPr>
            <a:spLocks noChangeArrowheads="1"/>
          </p:cNvSpPr>
          <p:nvPr/>
        </p:nvSpPr>
        <p:spPr bwMode="auto">
          <a:xfrm>
            <a:off x="6240463" y="3552825"/>
            <a:ext cx="1139825" cy="790575"/>
          </a:xfrm>
          <a:prstGeom prst="roundRect">
            <a:avLst>
              <a:gd name="adj" fmla="val 116"/>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2" name="AutoShape 14"/>
          <p:cNvSpPr>
            <a:spLocks noChangeArrowheads="1"/>
          </p:cNvSpPr>
          <p:nvPr/>
        </p:nvSpPr>
        <p:spPr bwMode="auto">
          <a:xfrm>
            <a:off x="368300" y="3184525"/>
            <a:ext cx="1020763" cy="1271588"/>
          </a:xfrm>
          <a:prstGeom prst="roundRect">
            <a:avLst>
              <a:gd name="adj" fmla="val 125"/>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3" name="Text Box 15"/>
          <p:cNvSpPr txBox="1">
            <a:spLocks noChangeArrowheads="1"/>
          </p:cNvSpPr>
          <p:nvPr/>
        </p:nvSpPr>
        <p:spPr bwMode="auto">
          <a:xfrm>
            <a:off x="350838" y="3208338"/>
            <a:ext cx="13970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Select By </a:t>
            </a:r>
          </a:p>
          <a:p>
            <a:pPr>
              <a:lnSpc>
                <a:spcPct val="93000"/>
              </a:lnSpc>
            </a:pPr>
            <a:r>
              <a:rPr lang="en-US" sz="1600"/>
              <a:t>Area </a:t>
            </a:r>
          </a:p>
          <a:p>
            <a:pPr>
              <a:lnSpc>
                <a:spcPct val="93000"/>
              </a:lnSpc>
            </a:pPr>
            <a:r>
              <a:rPr lang="en-US" sz="1600"/>
              <a:t>Dialog</a:t>
            </a:r>
          </a:p>
          <a:p>
            <a:pPr>
              <a:lnSpc>
                <a:spcPct val="93000"/>
              </a:lnSpc>
            </a:pPr>
            <a:endParaRPr lang="en-US" sz="1600"/>
          </a:p>
        </p:txBody>
      </p:sp>
      <p:sp>
        <p:nvSpPr>
          <p:cNvPr id="37904" name="AutoShape 16"/>
          <p:cNvSpPr>
            <a:spLocks noChangeArrowheads="1"/>
          </p:cNvSpPr>
          <p:nvPr/>
        </p:nvSpPr>
        <p:spPr bwMode="auto">
          <a:xfrm>
            <a:off x="5903913" y="5807075"/>
            <a:ext cx="2030412" cy="931863"/>
          </a:xfrm>
          <a:prstGeom prst="roundRect">
            <a:avLst>
              <a:gd name="adj" fmla="val 0"/>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DejaVu LGC Sans" charset="0"/>
                <a:cs typeface="DejaVu LGC Sans" charset="0"/>
              </a:rPr>
              <a:t>Hazard Data</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DejaVu LGC Sans" charset="0"/>
                <a:cs typeface="DejaVu LGC Sans" charset="0"/>
              </a:rPr>
              <a:t>(Canned)</a:t>
            </a:r>
          </a:p>
        </p:txBody>
      </p:sp>
      <p:sp>
        <p:nvSpPr>
          <p:cNvPr id="37905" name="Line 17"/>
          <p:cNvSpPr>
            <a:spLocks noChangeShapeType="1"/>
          </p:cNvSpPr>
          <p:nvPr/>
        </p:nvSpPr>
        <p:spPr bwMode="auto">
          <a:xfrm>
            <a:off x="2582863" y="4673600"/>
            <a:ext cx="1587" cy="414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06" name="Line 18"/>
          <p:cNvSpPr>
            <a:spLocks noChangeShapeType="1"/>
          </p:cNvSpPr>
          <p:nvPr/>
        </p:nvSpPr>
        <p:spPr bwMode="auto">
          <a:xfrm flipV="1">
            <a:off x="2582863" y="4630738"/>
            <a:ext cx="1587" cy="45402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07" name="AutoShape 19"/>
          <p:cNvSpPr>
            <a:spLocks noChangeArrowheads="1"/>
          </p:cNvSpPr>
          <p:nvPr/>
        </p:nvSpPr>
        <p:spPr bwMode="auto">
          <a:xfrm>
            <a:off x="184150" y="685800"/>
            <a:ext cx="7750175" cy="3940175"/>
          </a:xfrm>
          <a:prstGeom prst="roundRect">
            <a:avLst>
              <a:gd name="adj" fmla="val 32"/>
            </a:avLst>
          </a:prstGeom>
          <a:noFill/>
          <a:ln w="54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8" name="Line 20"/>
          <p:cNvSpPr>
            <a:spLocks noChangeShapeType="1"/>
          </p:cNvSpPr>
          <p:nvPr/>
        </p:nvSpPr>
        <p:spPr bwMode="auto">
          <a:xfrm>
            <a:off x="5165725" y="6221413"/>
            <a:ext cx="738188" cy="20796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09" name="Line 21"/>
          <p:cNvSpPr>
            <a:spLocks noChangeShapeType="1"/>
          </p:cNvSpPr>
          <p:nvPr/>
        </p:nvSpPr>
        <p:spPr bwMode="auto">
          <a:xfrm flipH="1" flipV="1">
            <a:off x="5148263" y="6202363"/>
            <a:ext cx="774700" cy="24606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10" name="Text Box 22"/>
          <p:cNvSpPr txBox="1">
            <a:spLocks noChangeArrowheads="1"/>
          </p:cNvSpPr>
          <p:nvPr/>
        </p:nvSpPr>
        <p:spPr bwMode="auto">
          <a:xfrm>
            <a:off x="5948363" y="4938713"/>
            <a:ext cx="18002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Configuration and</a:t>
            </a:r>
          </a:p>
          <a:p>
            <a:pPr>
              <a:lnSpc>
                <a:spcPct val="93000"/>
              </a:lnSpc>
            </a:pPr>
            <a:r>
              <a:rPr lang="en-US" sz="1600"/>
              <a:t>Views </a:t>
            </a:r>
          </a:p>
          <a:p>
            <a:pPr>
              <a:lnSpc>
                <a:spcPct val="93000"/>
              </a:lnSpc>
            </a:pPr>
            <a:endParaRPr lang="en-US" sz="1600"/>
          </a:p>
        </p:txBody>
      </p:sp>
      <p:sp>
        <p:nvSpPr>
          <p:cNvPr id="37911" name="AutoShape 23"/>
          <p:cNvSpPr>
            <a:spLocks noChangeArrowheads="1"/>
          </p:cNvSpPr>
          <p:nvPr/>
        </p:nvSpPr>
        <p:spPr bwMode="auto">
          <a:xfrm>
            <a:off x="5891213" y="4924425"/>
            <a:ext cx="1785937" cy="638175"/>
          </a:xfrm>
          <a:prstGeom prst="roundRect">
            <a:avLst>
              <a:gd name="adj" fmla="val 116"/>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12" name="Line 24"/>
          <p:cNvSpPr>
            <a:spLocks noChangeShapeType="1"/>
          </p:cNvSpPr>
          <p:nvPr/>
        </p:nvSpPr>
        <p:spPr bwMode="auto">
          <a:xfrm flipH="1">
            <a:off x="5148263" y="5184775"/>
            <a:ext cx="774700" cy="8286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13" name="Text Box 25"/>
          <p:cNvSpPr txBox="1">
            <a:spLocks noChangeArrowheads="1"/>
          </p:cNvSpPr>
          <p:nvPr/>
        </p:nvSpPr>
        <p:spPr bwMode="auto">
          <a:xfrm>
            <a:off x="327025" y="1662113"/>
            <a:ext cx="15636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Control </a:t>
            </a:r>
          </a:p>
          <a:p>
            <a:pPr>
              <a:lnSpc>
                <a:spcPct val="93000"/>
              </a:lnSpc>
            </a:pPr>
            <a:r>
              <a:rPr lang="en-US" sz="1600"/>
              <a:t>Panel</a:t>
            </a:r>
          </a:p>
          <a:p>
            <a:pPr>
              <a:lnSpc>
                <a:spcPct val="93000"/>
              </a:lnSpc>
            </a:pPr>
            <a:r>
              <a:rPr lang="en-US" sz="1600"/>
              <a:t>Dialog</a:t>
            </a:r>
          </a:p>
          <a:p>
            <a:pPr>
              <a:lnSpc>
                <a:spcPct val="93000"/>
              </a:lnSpc>
            </a:pPr>
            <a:r>
              <a:rPr lang="en-US" sz="1600"/>
              <a:t>(CP)</a:t>
            </a:r>
          </a:p>
        </p:txBody>
      </p:sp>
      <p:sp>
        <p:nvSpPr>
          <p:cNvPr id="37914" name="Text Box 26"/>
          <p:cNvSpPr txBox="1">
            <a:spLocks noChangeArrowheads="1"/>
          </p:cNvSpPr>
          <p:nvPr/>
        </p:nvSpPr>
        <p:spPr bwMode="auto">
          <a:xfrm>
            <a:off x="2001838" y="2046288"/>
            <a:ext cx="35337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Spatial Display (SD)</a:t>
            </a:r>
          </a:p>
          <a:p>
            <a:pPr>
              <a:lnSpc>
                <a:spcPct val="93000"/>
              </a:lnSpc>
            </a:pPr>
            <a:r>
              <a:rPr lang="en-US" sz="1600"/>
              <a:t>Abstract Viz Resource </a:t>
            </a:r>
          </a:p>
          <a:p>
            <a:pPr>
              <a:lnSpc>
                <a:spcPct val="93000"/>
              </a:lnSpc>
            </a:pPr>
            <a:r>
              <a:rPr lang="en-US" sz="1600">
                <a:solidFill>
                  <a:srgbClr val="0000FF"/>
                </a:solidFill>
              </a:rPr>
              <a:t>Invokes PGEN drawing tools </a:t>
            </a:r>
          </a:p>
          <a:p>
            <a:pPr>
              <a:lnSpc>
                <a:spcPct val="93000"/>
              </a:lnSpc>
            </a:pPr>
            <a:endParaRPr lang="en-US" sz="1600">
              <a:solidFill>
                <a:srgbClr val="0000FF"/>
              </a:solidFill>
            </a:endParaRPr>
          </a:p>
        </p:txBody>
      </p:sp>
      <p:sp>
        <p:nvSpPr>
          <p:cNvPr id="37915" name="Text Box 27"/>
          <p:cNvSpPr txBox="1">
            <a:spLocks noChangeArrowheads="1"/>
          </p:cNvSpPr>
          <p:nvPr/>
        </p:nvSpPr>
        <p:spPr bwMode="auto">
          <a:xfrm>
            <a:off x="393700" y="682625"/>
            <a:ext cx="3721100" cy="11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Java / SWT</a:t>
            </a:r>
            <a:r>
              <a:rPr lang="en-US" sz="1600" b="1"/>
              <a:t> </a:t>
            </a:r>
          </a:p>
          <a:p>
            <a:pPr>
              <a:lnSpc>
                <a:spcPct val="93000"/>
              </a:lnSpc>
            </a:pPr>
            <a:endParaRPr lang="en-US" sz="1600" b="1"/>
          </a:p>
        </p:txBody>
      </p:sp>
      <p:sp>
        <p:nvSpPr>
          <p:cNvPr id="37916" name="AutoShape 28"/>
          <p:cNvSpPr>
            <a:spLocks noChangeArrowheads="1"/>
          </p:cNvSpPr>
          <p:nvPr/>
        </p:nvSpPr>
        <p:spPr bwMode="auto">
          <a:xfrm>
            <a:off x="228600" y="5078413"/>
            <a:ext cx="5486400" cy="1339850"/>
          </a:xfrm>
          <a:prstGeom prst="roundRect">
            <a:avLst>
              <a:gd name="adj" fmla="val 148"/>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17" name="AutoShape 29"/>
          <p:cNvSpPr>
            <a:spLocks noChangeArrowheads="1"/>
          </p:cNvSpPr>
          <p:nvPr/>
        </p:nvSpPr>
        <p:spPr bwMode="auto">
          <a:xfrm>
            <a:off x="228600" y="5078413"/>
            <a:ext cx="5486400" cy="1339850"/>
          </a:xfrm>
          <a:prstGeom prst="roundRect">
            <a:avLst>
              <a:gd name="adj" fmla="val 148"/>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18" name="Text Box 30"/>
          <p:cNvSpPr txBox="1">
            <a:spLocks noChangeArrowheads="1"/>
          </p:cNvSpPr>
          <p:nvPr/>
        </p:nvSpPr>
        <p:spPr bwMode="auto">
          <a:xfrm>
            <a:off x="752475" y="5056188"/>
            <a:ext cx="4773613"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nSpc>
                <a:spcPct val="93000"/>
              </a:lnSpc>
            </a:pPr>
            <a:r>
              <a:rPr lang="en-US" sz="1600"/>
              <a:t>IHIS Layer (IL) -- Java/Python</a:t>
            </a:r>
          </a:p>
          <a:p>
            <a:pPr>
              <a:lnSpc>
                <a:spcPct val="93000"/>
              </a:lnSpc>
            </a:pPr>
            <a:r>
              <a:rPr lang="en-US" sz="1600"/>
              <a:t>Time Management, Selected Time, Current Time</a:t>
            </a:r>
          </a:p>
          <a:p>
            <a:pPr>
              <a:lnSpc>
                <a:spcPct val="93000"/>
              </a:lnSpc>
            </a:pPr>
            <a:r>
              <a:rPr lang="en-US" sz="1600">
                <a:latin typeface="Arial" charset="0"/>
              </a:rPr>
              <a:t>List of Event Dictionaries,  Selected Hazard, </a:t>
            </a:r>
          </a:p>
          <a:p>
            <a:pPr>
              <a:lnSpc>
                <a:spcPct val="93000"/>
              </a:lnSpc>
            </a:pPr>
            <a:r>
              <a:rPr lang="en-US" sz="1600">
                <a:latin typeface="Arial" charset="0"/>
              </a:rPr>
              <a:t>Data Access, GIS and other data, hazard data access, </a:t>
            </a:r>
          </a:p>
          <a:p>
            <a:r>
              <a:rPr lang="en-US" sz="1600">
                <a:latin typeface="Arial" charset="0"/>
              </a:rPr>
              <a:t>Configuration and Views, Data Transformation</a:t>
            </a:r>
          </a:p>
          <a:p>
            <a:pPr>
              <a:lnSpc>
                <a:spcPct val="93000"/>
              </a:lnSpc>
            </a:pPr>
            <a:endParaRPr lang="en-US" sz="1600">
              <a:latin typeface="Arial" charset="0"/>
            </a:endParaRPr>
          </a:p>
        </p:txBody>
      </p:sp>
      <p:sp>
        <p:nvSpPr>
          <p:cNvPr id="37919" name="Text Box 31"/>
          <p:cNvSpPr txBox="1">
            <a:spLocks noChangeArrowheads="1"/>
          </p:cNvSpPr>
          <p:nvPr/>
        </p:nvSpPr>
        <p:spPr bwMode="auto">
          <a:xfrm>
            <a:off x="406400" y="-176213"/>
            <a:ext cx="73215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lnSpc>
                <a:spcPct val="93000"/>
              </a:lnSpc>
            </a:pPr>
            <a:r>
              <a:rPr lang="en-US" sz="4400"/>
              <a:t>IHIS Plug-in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CC0834ED-E80D-4E2B-B2AB-48C3E8506D28}" type="slidenum">
              <a:rPr lang="en-US"/>
              <a:pPr/>
              <a:t>25</a:t>
            </a:fld>
            <a:endParaRPr lang="en-US"/>
          </a:p>
        </p:txBody>
      </p:sp>
      <p:sp>
        <p:nvSpPr>
          <p:cNvPr id="38913" name="Text Box 1"/>
          <p:cNvSpPr txBox="1">
            <a:spLocks noChangeArrowheads="1"/>
          </p:cNvSpPr>
          <p:nvPr/>
        </p:nvSpPr>
        <p:spPr bwMode="auto">
          <a:xfrm>
            <a:off x="609600" y="196850"/>
            <a:ext cx="6865938"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spcBef>
                <a:spcPts val="550"/>
              </a:spcBef>
            </a:pPr>
            <a:r>
              <a:rPr lang="en-US" sz="2600" dirty="0">
                <a:solidFill>
                  <a:srgbClr val="3333CC"/>
                </a:solidFill>
                <a:latin typeface="ZapfHumnst BT" charset="0"/>
              </a:rPr>
              <a:t>Design for </a:t>
            </a:r>
            <a:r>
              <a:rPr lang="en-US" sz="2600" dirty="0" smtClean="0">
                <a:solidFill>
                  <a:srgbClr val="3333CC"/>
                </a:solidFill>
                <a:latin typeface="ZapfHumnst BT" charset="0"/>
              </a:rPr>
              <a:t>National Database</a:t>
            </a:r>
            <a:endParaRPr lang="en-US" sz="2600" dirty="0">
              <a:solidFill>
                <a:srgbClr val="3333CC"/>
              </a:solidFill>
              <a:latin typeface="ZapfHumnst BT"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06400" y="273050"/>
            <a:ext cx="7321550" cy="1144588"/>
          </a:xfrm>
          <a:ln/>
        </p:spPr>
        <p:txBody>
          <a:bodyPr lIns="0" tIns="38880" rIns="0" bIns="0"/>
          <a:lstStyle/>
          <a:p>
            <a:pP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Integrated Hazard Information Services</a:t>
            </a:r>
          </a:p>
        </p:txBody>
      </p:sp>
      <p:sp>
        <p:nvSpPr>
          <p:cNvPr id="41986" name="Rectangle 2"/>
          <p:cNvSpPr>
            <a:spLocks noGrp="1" noChangeArrowheads="1"/>
          </p:cNvSpPr>
          <p:nvPr>
            <p:ph type="body" idx="4294967295"/>
          </p:nvPr>
        </p:nvSpPr>
        <p:spPr>
          <a:xfrm>
            <a:off x="406400" y="1603375"/>
            <a:ext cx="7321550" cy="4445000"/>
          </a:xfrm>
          <a:ln/>
        </p:spPr>
        <p:txBody>
          <a:bodyPr lIns="0" tIns="28080" rIns="0" bIns="0"/>
          <a:lstStyle/>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Moving from </a:t>
            </a:r>
            <a:r>
              <a:rPr lang="en-US" b="1" dirty="0">
                <a:solidFill>
                  <a:srgbClr val="000000"/>
                </a:solidFill>
              </a:rPr>
              <a:t>Product-Centric to Information-Centric Hazard</a:t>
            </a:r>
            <a:r>
              <a:rPr lang="en-US" dirty="0">
                <a:solidFill>
                  <a:srgbClr val="000000"/>
                </a:solidFill>
              </a:rPr>
              <a:t> Information</a:t>
            </a: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Hazard information gathered across perspectives in diverse ways and then converted to and stored in a common format</a:t>
            </a: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If hazard information is stored only in local EDEX, </a:t>
            </a:r>
            <a:r>
              <a:rPr lang="en-US" sz="2400" dirty="0">
                <a:solidFill>
                  <a:srgbClr val="000000"/>
                </a:solidFill>
              </a:rPr>
              <a:t>s</a:t>
            </a:r>
            <a:r>
              <a:rPr lang="en-US" dirty="0">
                <a:solidFill>
                  <a:srgbClr val="000000"/>
                </a:solidFill>
              </a:rPr>
              <a:t>till need to ingest text products and merge hazard information from neighboring sites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1"/>
          <p:cNvSpPr>
            <a:spLocks noGrp="1"/>
          </p:cNvSpPr>
          <p:nvPr>
            <p:ph type="sldNum" idx="10"/>
          </p:nvPr>
        </p:nvSpPr>
        <p:spPr/>
        <p:txBody>
          <a:bodyPr/>
          <a:lstStyle/>
          <a:p>
            <a:fld id="{017C7C32-6F4E-454D-9CCE-FF8214BABD0F}" type="slidenum">
              <a:rPr lang="en-US"/>
              <a:pPr/>
              <a:t>27</a:t>
            </a:fld>
            <a:endParaRPr lang="en-US"/>
          </a:p>
        </p:txBody>
      </p:sp>
      <p:sp>
        <p:nvSpPr>
          <p:cNvPr id="43010" name="Rectangle 2"/>
          <p:cNvSpPr>
            <a:spLocks noChangeArrowheads="1"/>
          </p:cNvSpPr>
          <p:nvPr/>
        </p:nvSpPr>
        <p:spPr bwMode="auto">
          <a:xfrm>
            <a:off x="2696369" y="1866900"/>
            <a:ext cx="3448050" cy="3525838"/>
          </a:xfrm>
          <a:prstGeom prst="rect">
            <a:avLst/>
          </a:prstGeom>
          <a:solidFill>
            <a:srgbClr val="EACFA8"/>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1" name="AutoShape 3"/>
          <p:cNvSpPr>
            <a:spLocks noChangeArrowheads="1"/>
          </p:cNvSpPr>
          <p:nvPr/>
        </p:nvSpPr>
        <p:spPr bwMode="auto">
          <a:xfrm>
            <a:off x="3229769" y="2259013"/>
            <a:ext cx="2268537" cy="1887537"/>
          </a:xfrm>
          <a:prstGeom prst="can">
            <a:avLst>
              <a:gd name="adj" fmla="val 25000"/>
            </a:avLst>
          </a:prstGeom>
          <a:solidFill>
            <a:srgbClr val="FF0000"/>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4" name="Oval 6"/>
          <p:cNvSpPr>
            <a:spLocks noChangeArrowheads="1"/>
          </p:cNvSpPr>
          <p:nvPr/>
        </p:nvSpPr>
        <p:spPr bwMode="auto">
          <a:xfrm>
            <a:off x="184150" y="2635250"/>
            <a:ext cx="2398713" cy="1631950"/>
          </a:xfrm>
          <a:prstGeom prst="ellipse">
            <a:avLst/>
          </a:prstGeom>
          <a:solidFill>
            <a:srgbClr val="ECD882"/>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IHIS Hazard</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Creation: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Grids, Polygons,</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Points, Paths</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(Drawn or Calculated) </a:t>
            </a:r>
            <a:r>
              <a:rPr lang="en-US" sz="1500" dirty="0" smtClean="0">
                <a:solidFill>
                  <a:srgbClr val="40458C"/>
                </a:solidFill>
                <a:ea typeface="DejaVu LGC Sans" charset="0"/>
                <a:cs typeface="DejaVu LGC Sans" charset="0"/>
              </a:rPr>
              <a:t>-&gt;</a:t>
            </a:r>
            <a:endParaRPr lang="en-US" sz="1500" dirty="0">
              <a:solidFill>
                <a:srgbClr val="40458C"/>
              </a:solidFill>
              <a:ea typeface="DejaVu LGC Sans" charset="0"/>
              <a:cs typeface="DejaVu LGC Sans" charset="0"/>
            </a:endParaRPr>
          </a:p>
        </p:txBody>
      </p:sp>
      <p:sp>
        <p:nvSpPr>
          <p:cNvPr id="43020" name="Text Box 12"/>
          <p:cNvSpPr txBox="1">
            <a:spLocks noChangeArrowheads="1"/>
          </p:cNvSpPr>
          <p:nvPr/>
        </p:nvSpPr>
        <p:spPr bwMode="auto">
          <a:xfrm>
            <a:off x="2190750" y="768350"/>
            <a:ext cx="8810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700">
                <a:solidFill>
                  <a:srgbClr val="40458C"/>
                </a:solidFill>
              </a:rPr>
              <a:t>SBN</a:t>
            </a:r>
          </a:p>
        </p:txBody>
      </p:sp>
      <p:sp>
        <p:nvSpPr>
          <p:cNvPr id="43021" name="Freeform 13"/>
          <p:cNvSpPr>
            <a:spLocks/>
          </p:cNvSpPr>
          <p:nvPr/>
        </p:nvSpPr>
        <p:spPr bwMode="auto">
          <a:xfrm rot="11640000">
            <a:off x="2890838" y="1001713"/>
            <a:ext cx="476250" cy="157162"/>
          </a:xfrm>
          <a:custGeom>
            <a:avLst/>
            <a:gdLst>
              <a:gd name="T0" fmla="*/ 336 w 336"/>
              <a:gd name="T1" fmla="*/ 45 h 101"/>
              <a:gd name="T2" fmla="*/ 291 w 336"/>
              <a:gd name="T3" fmla="*/ 0 h 101"/>
              <a:gd name="T4" fmla="*/ 229 w 336"/>
              <a:gd name="T5" fmla="*/ 61 h 101"/>
              <a:gd name="T6" fmla="*/ 201 w 336"/>
              <a:gd name="T7" fmla="*/ 50 h 101"/>
              <a:gd name="T8" fmla="*/ 162 w 336"/>
              <a:gd name="T9" fmla="*/ 11 h 101"/>
              <a:gd name="T10" fmla="*/ 134 w 336"/>
              <a:gd name="T11" fmla="*/ 17 h 101"/>
              <a:gd name="T12" fmla="*/ 112 w 336"/>
              <a:gd name="T13" fmla="*/ 101 h 101"/>
              <a:gd name="T14" fmla="*/ 0 w 336"/>
              <a:gd name="T15" fmla="*/ 73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01">
                <a:moveTo>
                  <a:pt x="336" y="45"/>
                </a:moveTo>
                <a:cubicBezTo>
                  <a:pt x="323" y="26"/>
                  <a:pt x="311" y="13"/>
                  <a:pt x="291" y="0"/>
                </a:cubicBezTo>
                <a:cubicBezTo>
                  <a:pt x="257" y="10"/>
                  <a:pt x="258" y="42"/>
                  <a:pt x="229" y="61"/>
                </a:cubicBezTo>
                <a:cubicBezTo>
                  <a:pt x="220" y="57"/>
                  <a:pt x="209" y="57"/>
                  <a:pt x="201" y="50"/>
                </a:cubicBezTo>
                <a:cubicBezTo>
                  <a:pt x="146" y="1"/>
                  <a:pt x="205" y="26"/>
                  <a:pt x="162" y="11"/>
                </a:cubicBezTo>
                <a:cubicBezTo>
                  <a:pt x="153" y="13"/>
                  <a:pt x="142" y="12"/>
                  <a:pt x="134" y="17"/>
                </a:cubicBezTo>
                <a:cubicBezTo>
                  <a:pt x="120" y="27"/>
                  <a:pt x="134" y="77"/>
                  <a:pt x="112" y="101"/>
                </a:cubicBezTo>
                <a:cubicBezTo>
                  <a:pt x="53" y="60"/>
                  <a:pt x="151" y="73"/>
                  <a:pt x="0" y="73"/>
                </a:cubicBezTo>
              </a:path>
            </a:pathLst>
          </a:custGeom>
          <a:noFill/>
          <a:ln w="9360">
            <a:solidFill>
              <a:srgbClr val="40458C"/>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2" name="Text Box 14"/>
          <p:cNvSpPr txBox="1">
            <a:spLocks noChangeArrowheads="1"/>
          </p:cNvSpPr>
          <p:nvPr/>
        </p:nvSpPr>
        <p:spPr bwMode="auto">
          <a:xfrm>
            <a:off x="3382963" y="990600"/>
            <a:ext cx="10302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400">
                <a:solidFill>
                  <a:srgbClr val="40458C"/>
                </a:solidFill>
              </a:rPr>
              <a:t>Transient</a:t>
            </a:r>
          </a:p>
        </p:txBody>
      </p:sp>
      <p:sp>
        <p:nvSpPr>
          <p:cNvPr id="43023" name="AutoShape 15"/>
          <p:cNvSpPr>
            <a:spLocks noChangeArrowheads="1"/>
          </p:cNvSpPr>
          <p:nvPr/>
        </p:nvSpPr>
        <p:spPr bwMode="auto">
          <a:xfrm>
            <a:off x="3136900" y="533400"/>
            <a:ext cx="1463675" cy="838200"/>
          </a:xfrm>
          <a:prstGeom prst="roundRect">
            <a:avLst>
              <a:gd name="adj" fmla="val 16667"/>
            </a:avLst>
          </a:prstGeom>
          <a:solidFill>
            <a:srgbClr val="ECD882"/>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a:solidFill>
                  <a:srgbClr val="40458C"/>
                </a:solidFill>
                <a:ea typeface="DejaVu LGC Sans" charset="0"/>
                <a:cs typeface="DejaVu LGC Sans" charset="0"/>
              </a:rPr>
              <a:t>VTECDecoder</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a:solidFill>
                  <a:srgbClr val="40458C"/>
                </a:solidFill>
                <a:ea typeface="DejaVu LGC Sans" charset="0"/>
                <a:cs typeface="DejaVu LGC Sans" charset="0"/>
              </a:rPr>
              <a:t>(VTECTableUtil)</a:t>
            </a:r>
          </a:p>
        </p:txBody>
      </p:sp>
      <p:sp>
        <p:nvSpPr>
          <p:cNvPr id="43027" name="Rectangle 19"/>
          <p:cNvSpPr>
            <a:spLocks noChangeArrowheads="1"/>
          </p:cNvSpPr>
          <p:nvPr/>
        </p:nvSpPr>
        <p:spPr bwMode="auto">
          <a:xfrm>
            <a:off x="1346200" y="5780088"/>
            <a:ext cx="4203700" cy="777875"/>
          </a:xfrm>
          <a:prstGeom prst="rect">
            <a:avLst/>
          </a:prstGeom>
          <a:solidFill>
            <a:srgbClr val="9999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8" name="Rectangle 20"/>
          <p:cNvSpPr>
            <a:spLocks noChangeArrowheads="1"/>
          </p:cNvSpPr>
          <p:nvPr/>
        </p:nvSpPr>
        <p:spPr bwMode="auto">
          <a:xfrm>
            <a:off x="2543969" y="5943600"/>
            <a:ext cx="1897062" cy="534988"/>
          </a:xfrm>
          <a:prstGeom prst="rect">
            <a:avLst/>
          </a:prstGeom>
          <a:solidFill>
            <a:srgbClr val="3399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40458C"/>
                </a:solidFill>
                <a:ea typeface="DejaVu LGC Sans" charset="0"/>
                <a:cs typeface="DejaVu LGC Sans" charset="0"/>
              </a:rPr>
              <a:t>Product Generation</a:t>
            </a:r>
          </a:p>
        </p:txBody>
      </p:sp>
      <p:sp>
        <p:nvSpPr>
          <p:cNvPr id="43030" name="Line 22"/>
          <p:cNvSpPr>
            <a:spLocks noChangeShapeType="1"/>
          </p:cNvSpPr>
          <p:nvPr/>
        </p:nvSpPr>
        <p:spPr bwMode="auto">
          <a:xfrm>
            <a:off x="4611688" y="836613"/>
            <a:ext cx="1844675"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1" name="Line 23"/>
          <p:cNvSpPr>
            <a:spLocks noChangeShapeType="1"/>
          </p:cNvSpPr>
          <p:nvPr/>
        </p:nvSpPr>
        <p:spPr bwMode="auto">
          <a:xfrm>
            <a:off x="6457950" y="828675"/>
            <a:ext cx="1588" cy="476885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2" name="Line 24"/>
          <p:cNvSpPr>
            <a:spLocks noChangeShapeType="1"/>
          </p:cNvSpPr>
          <p:nvPr/>
        </p:nvSpPr>
        <p:spPr bwMode="auto">
          <a:xfrm flipH="1">
            <a:off x="3489325" y="5599113"/>
            <a:ext cx="2982913"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3" name="Line 25"/>
          <p:cNvSpPr>
            <a:spLocks noChangeShapeType="1"/>
          </p:cNvSpPr>
          <p:nvPr/>
        </p:nvSpPr>
        <p:spPr bwMode="auto">
          <a:xfrm flipV="1">
            <a:off x="3535363" y="5168900"/>
            <a:ext cx="1587" cy="4460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4" name="Line 26"/>
          <p:cNvSpPr>
            <a:spLocks noChangeShapeType="1"/>
          </p:cNvSpPr>
          <p:nvPr/>
        </p:nvSpPr>
        <p:spPr bwMode="auto">
          <a:xfrm>
            <a:off x="1477169" y="4250531"/>
            <a:ext cx="1588" cy="152589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5" name="Line 27"/>
          <p:cNvSpPr>
            <a:spLocks noChangeShapeType="1"/>
          </p:cNvSpPr>
          <p:nvPr/>
        </p:nvSpPr>
        <p:spPr bwMode="auto">
          <a:xfrm>
            <a:off x="5535613" y="6221413"/>
            <a:ext cx="1108075"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6" name="Text Box 28"/>
          <p:cNvSpPr txBox="1">
            <a:spLocks noChangeArrowheads="1"/>
          </p:cNvSpPr>
          <p:nvPr/>
        </p:nvSpPr>
        <p:spPr bwMode="auto">
          <a:xfrm>
            <a:off x="6519863" y="5929313"/>
            <a:ext cx="88106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700">
                <a:solidFill>
                  <a:srgbClr val="40458C"/>
                </a:solidFill>
              </a:rPr>
              <a:t>SBN</a:t>
            </a:r>
          </a:p>
        </p:txBody>
      </p:sp>
      <p:sp>
        <p:nvSpPr>
          <p:cNvPr id="43037" name="Rectangle 29"/>
          <p:cNvSpPr>
            <a:spLocks noChangeArrowheads="1"/>
          </p:cNvSpPr>
          <p:nvPr/>
        </p:nvSpPr>
        <p:spPr bwMode="auto">
          <a:xfrm>
            <a:off x="3447256" y="2298700"/>
            <a:ext cx="1828800" cy="407988"/>
          </a:xfrm>
          <a:prstGeom prst="rect">
            <a:avLst/>
          </a:prstGeom>
          <a:solidFill>
            <a:srgbClr val="CC66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58C"/>
                </a:solidFill>
                <a:ea typeface="DejaVu LGC Sans" charset="0"/>
                <a:cs typeface="DejaVu LGC Sans" charset="0"/>
              </a:rPr>
              <a:t>Local</a:t>
            </a:r>
            <a:r>
              <a:rPr lang="en-US" sz="2600" b="1" dirty="0">
                <a:solidFill>
                  <a:srgbClr val="40458C"/>
                </a:solidFill>
                <a:ea typeface="DejaVu LGC Sans" charset="0"/>
                <a:cs typeface="DejaVu LGC Sans" charset="0"/>
              </a:rPr>
              <a:t> </a:t>
            </a:r>
            <a:r>
              <a:rPr lang="en-US" sz="1600" b="1" dirty="0">
                <a:solidFill>
                  <a:srgbClr val="40458C"/>
                </a:solidFill>
                <a:ea typeface="DejaVu LGC Sans" charset="0"/>
                <a:cs typeface="DejaVu LGC Sans" charset="0"/>
              </a:rPr>
              <a:t>Site EDEX</a:t>
            </a:r>
          </a:p>
        </p:txBody>
      </p:sp>
      <p:sp>
        <p:nvSpPr>
          <p:cNvPr id="43041" name="Text Box 33"/>
          <p:cNvSpPr txBox="1">
            <a:spLocks noChangeArrowheads="1"/>
          </p:cNvSpPr>
          <p:nvPr/>
        </p:nvSpPr>
        <p:spPr bwMode="auto">
          <a:xfrm>
            <a:off x="3507582" y="2695575"/>
            <a:ext cx="216058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300" b="1" dirty="0"/>
              <a:t>Local Hazard Database</a:t>
            </a:r>
          </a:p>
        </p:txBody>
      </p:sp>
      <p:sp>
        <p:nvSpPr>
          <p:cNvPr id="43042" name="AutoShape 34"/>
          <p:cNvSpPr>
            <a:spLocks noChangeArrowheads="1"/>
          </p:cNvSpPr>
          <p:nvPr/>
        </p:nvSpPr>
        <p:spPr bwMode="auto">
          <a:xfrm>
            <a:off x="3410744" y="3013075"/>
            <a:ext cx="2030412" cy="239713"/>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a:solidFill>
                  <a:srgbClr val="000000"/>
                </a:solidFill>
                <a:ea typeface="DejaVu LGC Sans" charset="0"/>
                <a:cs typeface="DejaVu LGC Sans" charset="0"/>
              </a:rPr>
              <a:t>HazardDict Database</a:t>
            </a:r>
          </a:p>
        </p:txBody>
      </p:sp>
      <p:sp>
        <p:nvSpPr>
          <p:cNvPr id="43043" name="AutoShape 35"/>
          <p:cNvSpPr>
            <a:spLocks noChangeArrowheads="1"/>
          </p:cNvSpPr>
          <p:nvPr/>
        </p:nvSpPr>
        <p:spPr bwMode="auto">
          <a:xfrm>
            <a:off x="3229769" y="3306763"/>
            <a:ext cx="2214563" cy="328612"/>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ea typeface="DejaVu LGC Sans" charset="0"/>
                <a:cs typeface="DejaVu LGC Sans" charset="0"/>
              </a:rPr>
              <a:t>Proposed VTEC Database</a:t>
            </a:r>
          </a:p>
        </p:txBody>
      </p:sp>
      <p:sp>
        <p:nvSpPr>
          <p:cNvPr id="43044" name="AutoShape 36"/>
          <p:cNvSpPr>
            <a:spLocks noChangeArrowheads="1"/>
          </p:cNvSpPr>
          <p:nvPr/>
        </p:nvSpPr>
        <p:spPr bwMode="auto">
          <a:xfrm>
            <a:off x="3253581" y="3665538"/>
            <a:ext cx="2243138" cy="273050"/>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ejaVu LGC Sans" charset="0"/>
                <a:cs typeface="DejaVu LGC Sans" charset="0"/>
              </a:rPr>
              <a:t>Issued VTEC Database</a:t>
            </a:r>
          </a:p>
        </p:txBody>
      </p:sp>
      <p:sp>
        <p:nvSpPr>
          <p:cNvPr id="43049" name="Oval 41"/>
          <p:cNvSpPr>
            <a:spLocks noChangeArrowheads="1"/>
          </p:cNvSpPr>
          <p:nvPr/>
        </p:nvSpPr>
        <p:spPr bwMode="auto">
          <a:xfrm>
            <a:off x="6616700" y="1903413"/>
            <a:ext cx="220663" cy="2897187"/>
          </a:xfrm>
          <a:prstGeom prst="ellipse">
            <a:avLst/>
          </a:prstGeom>
          <a:solidFill>
            <a:srgbClr val="CCECFF"/>
          </a:solidFill>
          <a:ln w="1260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50" name="Rectangle 42"/>
          <p:cNvSpPr>
            <a:spLocks noChangeArrowheads="1"/>
          </p:cNvSpPr>
          <p:nvPr/>
        </p:nvSpPr>
        <p:spPr bwMode="auto">
          <a:xfrm>
            <a:off x="6951663" y="2592388"/>
            <a:ext cx="1166812" cy="2359025"/>
          </a:xfrm>
          <a:prstGeom prst="rect">
            <a:avLst/>
          </a:prstGeom>
          <a:solidFill>
            <a:srgbClr val="FBE79D"/>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51" name="Text Box 43"/>
          <p:cNvSpPr txBox="1">
            <a:spLocks noChangeArrowheads="1"/>
          </p:cNvSpPr>
          <p:nvPr/>
        </p:nvSpPr>
        <p:spPr bwMode="auto">
          <a:xfrm>
            <a:off x="6843713" y="4081463"/>
            <a:ext cx="13525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500">
                <a:solidFill>
                  <a:srgbClr val="40458C"/>
                </a:solidFill>
              </a:rPr>
              <a:t>Neighboring</a:t>
            </a:r>
          </a:p>
          <a:p>
            <a:r>
              <a:rPr lang="en-US" sz="1500">
                <a:solidFill>
                  <a:srgbClr val="40458C"/>
                </a:solidFill>
              </a:rPr>
              <a:t>AWIPS Site</a:t>
            </a:r>
          </a:p>
        </p:txBody>
      </p:sp>
      <p:sp>
        <p:nvSpPr>
          <p:cNvPr id="43052" name="AutoShape 44"/>
          <p:cNvSpPr>
            <a:spLocks noChangeArrowheads="1"/>
          </p:cNvSpPr>
          <p:nvPr/>
        </p:nvSpPr>
        <p:spPr bwMode="auto">
          <a:xfrm>
            <a:off x="7016750" y="2720975"/>
            <a:ext cx="731838" cy="1071563"/>
          </a:xfrm>
          <a:prstGeom prst="can">
            <a:avLst>
              <a:gd name="adj" fmla="val 36605"/>
            </a:avLst>
          </a:prstGeom>
          <a:solidFill>
            <a:srgbClr val="FF0000"/>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53" name="Text Box 45"/>
          <p:cNvSpPr txBox="1">
            <a:spLocks noChangeArrowheads="1"/>
          </p:cNvSpPr>
          <p:nvPr/>
        </p:nvSpPr>
        <p:spPr bwMode="auto">
          <a:xfrm>
            <a:off x="6989763" y="2989263"/>
            <a:ext cx="90963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200">
                <a:solidFill>
                  <a:srgbClr val="40458C"/>
                </a:solidFill>
              </a:rPr>
              <a:t>Local </a:t>
            </a:r>
          </a:p>
          <a:p>
            <a:r>
              <a:rPr lang="en-US" sz="1200">
                <a:solidFill>
                  <a:srgbClr val="40458C"/>
                </a:solidFill>
              </a:rPr>
              <a:t>Hazard </a:t>
            </a:r>
          </a:p>
          <a:p>
            <a:r>
              <a:rPr lang="en-US" sz="1200">
                <a:solidFill>
                  <a:srgbClr val="40458C"/>
                </a:solidFill>
              </a:rPr>
              <a:t>Database</a:t>
            </a:r>
          </a:p>
        </p:txBody>
      </p:sp>
      <p:sp>
        <p:nvSpPr>
          <p:cNvPr id="43054" name="Text Box 46"/>
          <p:cNvSpPr txBox="1">
            <a:spLocks noChangeArrowheads="1"/>
          </p:cNvSpPr>
          <p:nvPr/>
        </p:nvSpPr>
        <p:spPr bwMode="auto">
          <a:xfrm>
            <a:off x="6202363" y="1511300"/>
            <a:ext cx="1041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800">
                <a:solidFill>
                  <a:srgbClr val="40458C"/>
                </a:solidFill>
              </a:rPr>
              <a:t>WAN</a:t>
            </a:r>
          </a:p>
        </p:txBody>
      </p:sp>
      <p:sp>
        <p:nvSpPr>
          <p:cNvPr id="43055" name="Text Box 47"/>
          <p:cNvSpPr txBox="1">
            <a:spLocks noChangeArrowheads="1"/>
          </p:cNvSpPr>
          <p:nvPr/>
        </p:nvSpPr>
        <p:spPr bwMode="auto">
          <a:xfrm>
            <a:off x="6183313" y="2797175"/>
            <a:ext cx="10160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8160" tIns="64080" rIns="128160" bIns="640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r>
              <a:rPr lang="en-US" sz="1600">
                <a:solidFill>
                  <a:srgbClr val="40458C"/>
                </a:solidFill>
              </a:rPr>
              <a:t>request</a:t>
            </a:r>
          </a:p>
        </p:txBody>
      </p:sp>
      <p:sp>
        <p:nvSpPr>
          <p:cNvPr id="43056" name="Text Box 48"/>
          <p:cNvSpPr txBox="1">
            <a:spLocks noChangeArrowheads="1"/>
          </p:cNvSpPr>
          <p:nvPr/>
        </p:nvSpPr>
        <p:spPr bwMode="auto">
          <a:xfrm>
            <a:off x="6262688" y="3792538"/>
            <a:ext cx="76041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8160" tIns="64080" rIns="128160" bIns="640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r>
              <a:rPr lang="en-US" sz="1600">
                <a:solidFill>
                  <a:srgbClr val="40458C"/>
                </a:solidFill>
              </a:rPr>
              <a:t>reply</a:t>
            </a:r>
          </a:p>
        </p:txBody>
      </p:sp>
      <p:sp>
        <p:nvSpPr>
          <p:cNvPr id="43065" name="Line 57"/>
          <p:cNvSpPr>
            <a:spLocks noChangeShapeType="1"/>
          </p:cNvSpPr>
          <p:nvPr/>
        </p:nvSpPr>
        <p:spPr bwMode="auto">
          <a:xfrm flipH="1">
            <a:off x="6089649" y="3427414"/>
            <a:ext cx="904875"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67" name="Text Box 59"/>
          <p:cNvSpPr txBox="1">
            <a:spLocks noChangeArrowheads="1"/>
          </p:cNvSpPr>
          <p:nvPr/>
        </p:nvSpPr>
        <p:spPr bwMode="auto">
          <a:xfrm>
            <a:off x="-46831" y="-304800"/>
            <a:ext cx="77724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lnSpc>
                <a:spcPct val="93000"/>
              </a:lnSpc>
            </a:pPr>
            <a:r>
              <a:rPr lang="en-US" sz="3600" dirty="0"/>
              <a:t>IHIS – Local EDEX Solution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1"/>
          <p:cNvSpPr>
            <a:spLocks noGrp="1"/>
          </p:cNvSpPr>
          <p:nvPr>
            <p:ph type="sldNum" idx="10"/>
          </p:nvPr>
        </p:nvSpPr>
        <p:spPr/>
        <p:txBody>
          <a:bodyPr/>
          <a:lstStyle/>
          <a:p>
            <a:fld id="{017C7C32-6F4E-454D-9CCE-FF8214BABD0F}" type="slidenum">
              <a:rPr lang="en-US"/>
              <a:pPr/>
              <a:t>28</a:t>
            </a:fld>
            <a:endParaRPr lang="en-US"/>
          </a:p>
        </p:txBody>
      </p:sp>
      <p:sp>
        <p:nvSpPr>
          <p:cNvPr id="43010" name="Rectangle 2"/>
          <p:cNvSpPr>
            <a:spLocks noChangeArrowheads="1"/>
          </p:cNvSpPr>
          <p:nvPr/>
        </p:nvSpPr>
        <p:spPr bwMode="auto">
          <a:xfrm>
            <a:off x="2696369" y="1866900"/>
            <a:ext cx="3448050" cy="3525838"/>
          </a:xfrm>
          <a:prstGeom prst="rect">
            <a:avLst/>
          </a:prstGeom>
          <a:solidFill>
            <a:srgbClr val="EACFA8"/>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1" name="AutoShape 3"/>
          <p:cNvSpPr>
            <a:spLocks noChangeArrowheads="1"/>
          </p:cNvSpPr>
          <p:nvPr/>
        </p:nvSpPr>
        <p:spPr bwMode="auto">
          <a:xfrm>
            <a:off x="3229769" y="2259013"/>
            <a:ext cx="2268537" cy="1887537"/>
          </a:xfrm>
          <a:prstGeom prst="can">
            <a:avLst>
              <a:gd name="adj" fmla="val 25000"/>
            </a:avLst>
          </a:prstGeom>
          <a:solidFill>
            <a:srgbClr val="FF0000"/>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4" name="Oval 6"/>
          <p:cNvSpPr>
            <a:spLocks noChangeArrowheads="1"/>
          </p:cNvSpPr>
          <p:nvPr/>
        </p:nvSpPr>
        <p:spPr bwMode="auto">
          <a:xfrm>
            <a:off x="184150" y="2635250"/>
            <a:ext cx="2398713" cy="1631950"/>
          </a:xfrm>
          <a:prstGeom prst="ellipse">
            <a:avLst/>
          </a:prstGeom>
          <a:solidFill>
            <a:srgbClr val="ECD882"/>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IHIS Hazard</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Creation: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Grids, Polygons,</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Points, Paths</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rgbClr val="40458C"/>
                </a:solidFill>
                <a:ea typeface="DejaVu LGC Sans" charset="0"/>
                <a:cs typeface="DejaVu LGC Sans" charset="0"/>
              </a:rPr>
              <a:t>(Drawn or Calculated) </a:t>
            </a:r>
            <a:r>
              <a:rPr lang="en-US" sz="1500" dirty="0" smtClean="0">
                <a:solidFill>
                  <a:srgbClr val="40458C"/>
                </a:solidFill>
                <a:ea typeface="DejaVu LGC Sans" charset="0"/>
                <a:cs typeface="DejaVu LGC Sans" charset="0"/>
              </a:rPr>
              <a:t>-&gt;</a:t>
            </a:r>
            <a:endParaRPr lang="en-US" sz="1500" dirty="0">
              <a:solidFill>
                <a:srgbClr val="40458C"/>
              </a:solidFill>
              <a:ea typeface="DejaVu LGC Sans" charset="0"/>
              <a:cs typeface="DejaVu LGC Sans" charset="0"/>
            </a:endParaRPr>
          </a:p>
        </p:txBody>
      </p:sp>
      <p:sp>
        <p:nvSpPr>
          <p:cNvPr id="43027" name="Rectangle 19"/>
          <p:cNvSpPr>
            <a:spLocks noChangeArrowheads="1"/>
          </p:cNvSpPr>
          <p:nvPr/>
        </p:nvSpPr>
        <p:spPr bwMode="auto">
          <a:xfrm>
            <a:off x="1346200" y="5780088"/>
            <a:ext cx="4203700" cy="777875"/>
          </a:xfrm>
          <a:prstGeom prst="rect">
            <a:avLst/>
          </a:prstGeom>
          <a:solidFill>
            <a:srgbClr val="9999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8" name="Rectangle 20"/>
          <p:cNvSpPr>
            <a:spLocks noChangeArrowheads="1"/>
          </p:cNvSpPr>
          <p:nvPr/>
        </p:nvSpPr>
        <p:spPr bwMode="auto">
          <a:xfrm>
            <a:off x="2543969" y="5943600"/>
            <a:ext cx="1897062" cy="534988"/>
          </a:xfrm>
          <a:prstGeom prst="rect">
            <a:avLst/>
          </a:prstGeom>
          <a:solidFill>
            <a:srgbClr val="3399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40458C"/>
                </a:solidFill>
                <a:ea typeface="DejaVu LGC Sans" charset="0"/>
                <a:cs typeface="DejaVu LGC Sans" charset="0"/>
              </a:rPr>
              <a:t>Product Generation</a:t>
            </a:r>
          </a:p>
        </p:txBody>
      </p:sp>
      <p:sp>
        <p:nvSpPr>
          <p:cNvPr id="43032" name="Line 24"/>
          <p:cNvSpPr>
            <a:spLocks noChangeShapeType="1"/>
          </p:cNvSpPr>
          <p:nvPr/>
        </p:nvSpPr>
        <p:spPr bwMode="auto">
          <a:xfrm flipH="1">
            <a:off x="3489325" y="5599113"/>
            <a:ext cx="2982913"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3" name="Line 25"/>
          <p:cNvSpPr>
            <a:spLocks noChangeShapeType="1"/>
          </p:cNvSpPr>
          <p:nvPr/>
        </p:nvSpPr>
        <p:spPr bwMode="auto">
          <a:xfrm flipV="1">
            <a:off x="3535363" y="5168900"/>
            <a:ext cx="1587" cy="4460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4" name="Line 26"/>
          <p:cNvSpPr>
            <a:spLocks noChangeShapeType="1"/>
          </p:cNvSpPr>
          <p:nvPr/>
        </p:nvSpPr>
        <p:spPr bwMode="auto">
          <a:xfrm>
            <a:off x="1477169" y="4250531"/>
            <a:ext cx="1588" cy="152589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5" name="Line 27"/>
          <p:cNvSpPr>
            <a:spLocks noChangeShapeType="1"/>
          </p:cNvSpPr>
          <p:nvPr/>
        </p:nvSpPr>
        <p:spPr bwMode="auto">
          <a:xfrm>
            <a:off x="5535613" y="6221413"/>
            <a:ext cx="1108075"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36" name="Text Box 28"/>
          <p:cNvSpPr txBox="1">
            <a:spLocks noChangeArrowheads="1"/>
          </p:cNvSpPr>
          <p:nvPr/>
        </p:nvSpPr>
        <p:spPr bwMode="auto">
          <a:xfrm>
            <a:off x="6519863" y="5929313"/>
            <a:ext cx="88106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700" dirty="0">
                <a:solidFill>
                  <a:srgbClr val="40458C"/>
                </a:solidFill>
              </a:rPr>
              <a:t>SBN</a:t>
            </a:r>
          </a:p>
        </p:txBody>
      </p:sp>
      <p:sp>
        <p:nvSpPr>
          <p:cNvPr id="43037" name="Rectangle 29"/>
          <p:cNvSpPr>
            <a:spLocks noChangeArrowheads="1"/>
          </p:cNvSpPr>
          <p:nvPr/>
        </p:nvSpPr>
        <p:spPr bwMode="auto">
          <a:xfrm>
            <a:off x="3447256" y="2298700"/>
            <a:ext cx="1828800" cy="407988"/>
          </a:xfrm>
          <a:prstGeom prst="rect">
            <a:avLst/>
          </a:prstGeom>
          <a:solidFill>
            <a:srgbClr val="CC66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40458C"/>
                </a:solidFill>
                <a:ea typeface="DejaVu LGC Sans" charset="0"/>
                <a:cs typeface="DejaVu LGC Sans" charset="0"/>
              </a:rPr>
              <a:t>National </a:t>
            </a:r>
            <a:r>
              <a:rPr lang="en-US" sz="1600" b="1" dirty="0" err="1" smtClean="0">
                <a:solidFill>
                  <a:srgbClr val="40458C"/>
                </a:solidFill>
                <a:ea typeface="DejaVu LGC Sans" charset="0"/>
                <a:cs typeface="DejaVu LGC Sans" charset="0"/>
              </a:rPr>
              <a:t>Disbributed</a:t>
            </a:r>
            <a:r>
              <a:rPr lang="en-US" sz="1600" b="1" dirty="0" smtClean="0">
                <a:solidFill>
                  <a:srgbClr val="40458C"/>
                </a:solidFill>
                <a:ea typeface="DejaVu LGC Sans" charset="0"/>
                <a:cs typeface="DejaVu LGC Sans" charset="0"/>
              </a:rPr>
              <a:t>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40458C"/>
                </a:solidFill>
                <a:ea typeface="DejaVu LGC Sans" charset="0"/>
                <a:cs typeface="DejaVu LGC Sans" charset="0"/>
              </a:rPr>
              <a:t>Database</a:t>
            </a:r>
            <a:endParaRPr lang="en-US" sz="1600" b="1" dirty="0">
              <a:solidFill>
                <a:srgbClr val="40458C"/>
              </a:solidFill>
              <a:ea typeface="DejaVu LGC Sans" charset="0"/>
              <a:cs typeface="DejaVu LGC Sans" charset="0"/>
            </a:endParaRPr>
          </a:p>
        </p:txBody>
      </p:sp>
      <p:sp>
        <p:nvSpPr>
          <p:cNvPr id="43042" name="AutoShape 34"/>
          <p:cNvSpPr>
            <a:spLocks noChangeArrowheads="1"/>
          </p:cNvSpPr>
          <p:nvPr/>
        </p:nvSpPr>
        <p:spPr bwMode="auto">
          <a:xfrm>
            <a:off x="3410744" y="3013075"/>
            <a:ext cx="2030412" cy="239713"/>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a:solidFill>
                  <a:srgbClr val="000000"/>
                </a:solidFill>
                <a:ea typeface="DejaVu LGC Sans" charset="0"/>
                <a:cs typeface="DejaVu LGC Sans" charset="0"/>
              </a:rPr>
              <a:t>HazardDict Database</a:t>
            </a:r>
          </a:p>
        </p:txBody>
      </p:sp>
      <p:sp>
        <p:nvSpPr>
          <p:cNvPr id="43043" name="AutoShape 35"/>
          <p:cNvSpPr>
            <a:spLocks noChangeArrowheads="1"/>
          </p:cNvSpPr>
          <p:nvPr/>
        </p:nvSpPr>
        <p:spPr bwMode="auto">
          <a:xfrm>
            <a:off x="3229769" y="3306763"/>
            <a:ext cx="2214563" cy="328612"/>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ea typeface="DejaVu LGC Sans" charset="0"/>
                <a:cs typeface="DejaVu LGC Sans" charset="0"/>
              </a:rPr>
              <a:t>Proposed VTEC Database</a:t>
            </a:r>
          </a:p>
        </p:txBody>
      </p:sp>
      <p:sp>
        <p:nvSpPr>
          <p:cNvPr id="43044" name="AutoShape 36"/>
          <p:cNvSpPr>
            <a:spLocks noChangeArrowheads="1"/>
          </p:cNvSpPr>
          <p:nvPr/>
        </p:nvSpPr>
        <p:spPr bwMode="auto">
          <a:xfrm>
            <a:off x="3253581" y="3665538"/>
            <a:ext cx="2243138" cy="273050"/>
          </a:xfrm>
          <a:prstGeom prst="roundRect">
            <a:avLst>
              <a:gd name="adj" fmla="val 69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ea typeface="DejaVu LGC Sans" charset="0"/>
                <a:cs typeface="DejaVu LGC Sans" charset="0"/>
              </a:rPr>
              <a:t>Issued VTEC Database</a:t>
            </a:r>
          </a:p>
        </p:txBody>
      </p:sp>
      <p:sp>
        <p:nvSpPr>
          <p:cNvPr id="43067" name="Text Box 59"/>
          <p:cNvSpPr txBox="1">
            <a:spLocks noChangeArrowheads="1"/>
          </p:cNvSpPr>
          <p:nvPr/>
        </p:nvSpPr>
        <p:spPr bwMode="auto">
          <a:xfrm>
            <a:off x="-46831" y="-304800"/>
            <a:ext cx="77724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lnSpc>
                <a:spcPct val="93000"/>
              </a:lnSpc>
            </a:pPr>
            <a:r>
              <a:rPr lang="en-US" sz="3600" dirty="0"/>
              <a:t>IHIS – Local EDEX Solution</a:t>
            </a:r>
          </a:p>
        </p:txBody>
      </p:sp>
    </p:spTree>
    <p:extLst>
      <p:ext uri="{BB962C8B-B14F-4D97-AF65-F5344CB8AC3E}">
        <p14:creationId xmlns:p14="http://schemas.microsoft.com/office/powerpoint/2010/main" val="12156253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06400" y="273050"/>
            <a:ext cx="7321550" cy="1144588"/>
          </a:xfrm>
          <a:ln/>
        </p:spPr>
        <p:txBody>
          <a:bodyPr lIns="0" tIns="38880" rIns="0" bIns="0"/>
          <a:lstStyle/>
          <a:p>
            <a:pP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Comments</a:t>
            </a:r>
          </a:p>
        </p:txBody>
      </p:sp>
      <p:sp>
        <p:nvSpPr>
          <p:cNvPr id="46082" name="Rectangle 2"/>
          <p:cNvSpPr>
            <a:spLocks noGrp="1" noChangeArrowheads="1"/>
          </p:cNvSpPr>
          <p:nvPr>
            <p:ph type="body" idx="4294967295"/>
          </p:nvPr>
        </p:nvSpPr>
        <p:spPr>
          <a:xfrm>
            <a:off x="406400" y="1603375"/>
            <a:ext cx="7321550" cy="4629150"/>
          </a:xfrm>
          <a:ln/>
        </p:spPr>
        <p:txBody>
          <a:bodyPr lIns="0" tIns="28080" rIns="0" bIns="0"/>
          <a:lstStyle/>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National </a:t>
            </a:r>
            <a:r>
              <a:rPr lang="en-US" dirty="0" smtClean="0">
                <a:solidFill>
                  <a:srgbClr val="000000"/>
                </a:solidFill>
              </a:rPr>
              <a:t>Distributed Database would </a:t>
            </a:r>
            <a:r>
              <a:rPr lang="en-US" dirty="0" smtClean="0">
                <a:solidFill>
                  <a:srgbClr val="000000"/>
                </a:solidFill>
              </a:rPr>
              <a:t>eliminate </a:t>
            </a:r>
            <a:r>
              <a:rPr lang="en-US" dirty="0">
                <a:solidFill>
                  <a:srgbClr val="000000"/>
                </a:solidFill>
              </a:rPr>
              <a:t>need for Ingesting and Merging from neighboring sites</a:t>
            </a: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Legacy products can still be generated, but the system is no longer product-centric.  </a:t>
            </a: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The “information” is the hazard and can be generated in multiple forms – text, graphics, cell phones, radio, etc. </a:t>
            </a: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dirty="0">
                <a:solidFill>
                  <a:srgbClr val="000000"/>
                </a:solidFill>
              </a:rPr>
              <a:t>Even longer-term solution would alter VTEC from being product-centric to being information-centric </a:t>
            </a:r>
            <a:endParaRPr lang="en-US" dirty="0" smtClean="0">
              <a:solidFill>
                <a:srgbClr val="000000"/>
              </a:solidFill>
            </a:endParaRPr>
          </a:p>
          <a:p>
            <a:pPr marL="417513" indent="-312738" eaLnBrk="1">
              <a:lnSpc>
                <a:spcPct val="93000"/>
              </a:lnSpc>
              <a:spcBef>
                <a:spcPct val="0"/>
              </a:spcBef>
              <a:spcAft>
                <a:spcPts val="1425"/>
              </a:spcAft>
              <a:buSzPct val="45000"/>
              <a:buFont typeface="Wingdings" charset="2"/>
              <a:buChar cha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pPr>
            <a:r>
              <a:rPr lang="en-US" b="1" i="1" dirty="0" smtClean="0">
                <a:solidFill>
                  <a:srgbClr val="000000"/>
                </a:solidFill>
              </a:rPr>
              <a:t>Many challenges with Performance and Security that need to be explored. </a:t>
            </a:r>
            <a:endParaRPr lang="en-US"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603AFBEC-0695-4CD7-843B-C42551C7714C}" type="slidenum">
              <a:rPr lang="en-US"/>
              <a:pPr/>
              <a:t>3</a:t>
            </a:fld>
            <a:endParaRPr lang="en-US"/>
          </a:p>
        </p:txBody>
      </p:sp>
      <p:sp>
        <p:nvSpPr>
          <p:cNvPr id="21505" name="Rectangle 1"/>
          <p:cNvSpPr>
            <a:spLocks noGrp="1" noChangeArrowheads="1"/>
          </p:cNvSpPr>
          <p:nvPr>
            <p:ph type="title" idx="4294967295"/>
          </p:nvPr>
        </p:nvSpPr>
        <p:spPr>
          <a:xfrm>
            <a:off x="609600" y="155575"/>
            <a:ext cx="6877050" cy="9429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Funding and Resources</a:t>
            </a:r>
          </a:p>
        </p:txBody>
      </p:sp>
      <p:sp>
        <p:nvSpPr>
          <p:cNvPr id="21506" name="Rectangle 2"/>
          <p:cNvSpPr>
            <a:spLocks noGrp="1" noChangeArrowheads="1"/>
          </p:cNvSpPr>
          <p:nvPr>
            <p:ph type="body" idx="4294967295"/>
          </p:nvPr>
        </p:nvSpPr>
        <p:spPr>
          <a:xfrm>
            <a:off x="228600" y="1752600"/>
            <a:ext cx="7772400" cy="4295775"/>
          </a:xfrm>
          <a:ln/>
        </p:spPr>
        <p:txBody>
          <a:bodyPr/>
          <a:lstStyle/>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sz="2600" dirty="0"/>
              <a:t>National Weather Service – OS&amp;T (Office of Science and Technology</a:t>
            </a:r>
            <a:r>
              <a:rPr lang="en-US" sz="2600" dirty="0" smtClean="0"/>
              <a:t>)</a:t>
            </a:r>
            <a:endParaRPr lang="en-US" sz="3200" dirty="0"/>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GSD DDF (Global Systems Division Discretionary Director) and Base Funds</a:t>
            </a:r>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CWB (Central Weather Bureau) Taiwan</a:t>
            </a:r>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COMET – University of Southern Florida</a:t>
            </a:r>
          </a:p>
          <a:p>
            <a:pPr marL="665163" indent="-665163">
              <a:buFont typeface="Times New Roman" pitchFamily="16" charset="0"/>
              <a:buChar char="•"/>
              <a:tabLst>
                <a:tab pos="665163" algn="l"/>
                <a:tab pos="777875" algn="l"/>
                <a:tab pos="1235075" algn="l"/>
                <a:tab pos="1692275" algn="l"/>
                <a:tab pos="2149475" algn="l"/>
                <a:tab pos="2606675" algn="l"/>
                <a:tab pos="3063875" algn="l"/>
                <a:tab pos="3521075" algn="l"/>
                <a:tab pos="3978275" algn="l"/>
                <a:tab pos="4435475" algn="l"/>
                <a:tab pos="4892675" algn="l"/>
                <a:tab pos="5349875" algn="l"/>
                <a:tab pos="5807075" algn="l"/>
                <a:tab pos="6264275" algn="l"/>
                <a:tab pos="6721475" algn="l"/>
                <a:tab pos="7178675" algn="l"/>
                <a:tab pos="7635875" algn="l"/>
                <a:tab pos="8093075" algn="l"/>
                <a:tab pos="8550275" algn="l"/>
                <a:tab pos="9007475" algn="l"/>
                <a:tab pos="9464675" algn="l"/>
              </a:tabLst>
            </a:pPr>
            <a:r>
              <a:rPr lang="en-US" dirty="0"/>
              <a:t>Southern Region -- </a:t>
            </a:r>
            <a:r>
              <a:rPr lang="en-US" dirty="0" err="1"/>
              <a:t>NWSWarn</a:t>
            </a:r>
            <a:endParaRPr 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34CB82E0-C51A-4907-BCF8-408D13E6BAAE}" type="slidenum">
              <a:rPr lang="en-US"/>
              <a:pPr/>
              <a:t>30</a:t>
            </a:fld>
            <a:endParaRPr lang="en-US"/>
          </a:p>
        </p:txBody>
      </p:sp>
      <p:sp>
        <p:nvSpPr>
          <p:cNvPr id="47105" name="Text Box 1"/>
          <p:cNvSpPr txBox="1">
            <a:spLocks noChangeArrowheads="1"/>
          </p:cNvSpPr>
          <p:nvPr/>
        </p:nvSpPr>
        <p:spPr bwMode="auto">
          <a:xfrm>
            <a:off x="609600" y="196850"/>
            <a:ext cx="6865938"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spcBef>
                <a:spcPts val="550"/>
              </a:spcBef>
            </a:pPr>
            <a:r>
              <a:rPr lang="en-US" sz="2600" dirty="0">
                <a:solidFill>
                  <a:srgbClr val="3333CC"/>
                </a:solidFill>
                <a:latin typeface="ZapfHumnst BT" charset="0"/>
              </a:rPr>
              <a:t>Requirements Analysis  </a:t>
            </a:r>
          </a:p>
          <a:p>
            <a:pPr algn="ctr">
              <a:spcBef>
                <a:spcPts val="550"/>
              </a:spcBef>
            </a:pPr>
            <a:r>
              <a:rPr lang="en-US" sz="2600" dirty="0" smtClean="0">
                <a:solidFill>
                  <a:srgbClr val="3333CC"/>
                </a:solidFill>
                <a:latin typeface="ZapfHumnst BT" charset="0"/>
              </a:rPr>
              <a:t>Where </a:t>
            </a:r>
            <a:r>
              <a:rPr lang="en-US" sz="2600" dirty="0" smtClean="0">
                <a:solidFill>
                  <a:srgbClr val="3333CC"/>
                </a:solidFill>
                <a:latin typeface="ZapfHumnst BT" charset="0"/>
              </a:rPr>
              <a:t>are we now?</a:t>
            </a:r>
            <a:endParaRPr lang="en-US" sz="2600" dirty="0">
              <a:solidFill>
                <a:srgbClr val="3333CC"/>
              </a:solidFill>
              <a:latin typeface="ZapfHumnst BT"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idx="10"/>
          </p:nvPr>
        </p:nvSpPr>
        <p:spPr/>
        <p:txBody>
          <a:bodyPr/>
          <a:lstStyle/>
          <a:p>
            <a:fld id="{A0D8D330-408A-4CB7-A92C-545E07B1B8A7}" type="slidenum">
              <a:rPr lang="en-US"/>
              <a:pPr/>
              <a:t>31</a:t>
            </a:fld>
            <a:endParaRPr lang="en-US"/>
          </a:p>
        </p:txBody>
      </p:sp>
      <p:sp>
        <p:nvSpPr>
          <p:cNvPr id="48129" name="AutoShape 1"/>
          <p:cNvSpPr>
            <a:spLocks noChangeArrowheads="1"/>
          </p:cNvSpPr>
          <p:nvPr/>
        </p:nvSpPr>
        <p:spPr bwMode="auto">
          <a:xfrm>
            <a:off x="609600" y="152400"/>
            <a:ext cx="6918325" cy="990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3459240 w 21600"/>
              <a:gd name="T5" fmla="*/ 0 h 21600"/>
              <a:gd name="T6" fmla="*/ 6918480 w 21600"/>
              <a:gd name="T7" fmla="*/ 495360 h 21600"/>
              <a:gd name="T8" fmla="*/ 3459240 w 21600"/>
              <a:gd name="T9" fmla="*/ 990719 h 21600"/>
              <a:gd name="T10" fmla="*/ 0 w 21600"/>
              <a:gd name="T11" fmla="*/ 495360 h 21600"/>
              <a:gd name="T12" fmla="*/ 0 w 21600"/>
              <a:gd name="T13" fmla="*/ 0 h 21600"/>
              <a:gd name="T14" fmla="*/ 21600 w 21600"/>
              <a:gd name="T15" fmla="*/ 21600 h 21600"/>
            </a:gdLst>
            <a:ahLst/>
            <a:cxnLst>
              <a:cxn ang="0">
                <a:pos x="T4" y="T5"/>
              </a:cxn>
              <a:cxn ang="0">
                <a:pos x="T6" y="T7"/>
              </a:cxn>
              <a:cxn ang="0">
                <a:pos x="T8" y="T9"/>
              </a:cxn>
              <a:cxn ang="0">
                <a:pos x="T10" y="T11"/>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dirty="0">
                <a:solidFill>
                  <a:srgbClr val="3333CC"/>
                </a:solidFill>
                <a:latin typeface="ZapfHumnst BT" charset="0"/>
                <a:ea typeface="DejaVu LGC Sans" charset="0"/>
                <a:cs typeface="DejaVu LGC Sans" charset="0"/>
              </a:rPr>
              <a:t>Requirements Analysis</a:t>
            </a:r>
          </a:p>
        </p:txBody>
      </p:sp>
      <p:sp>
        <p:nvSpPr>
          <p:cNvPr id="48130" name="Text Box 2"/>
          <p:cNvSpPr txBox="1">
            <a:spLocks noChangeArrowheads="1"/>
          </p:cNvSpPr>
          <p:nvPr/>
        </p:nvSpPr>
        <p:spPr bwMode="auto">
          <a:xfrm>
            <a:off x="239713" y="1308100"/>
            <a:ext cx="8112125"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marL="728663" indent="-2714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marL="1135063" indent="-2206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spcBef>
                <a:spcPts val="550"/>
              </a:spcBef>
              <a:buFont typeface="Times New Roman" pitchFamily="16" charset="0"/>
              <a:buChar char="•"/>
            </a:pPr>
            <a:r>
              <a:rPr lang="en-US" sz="2200" dirty="0">
                <a:solidFill>
                  <a:srgbClr val="3333CC"/>
                </a:solidFill>
                <a:latin typeface="ZapfHumnst BT" charset="0"/>
              </a:rPr>
              <a:t> </a:t>
            </a:r>
            <a:r>
              <a:rPr lang="en-US" sz="2200" dirty="0">
                <a:latin typeface="ZapfHumnst BT" charset="0"/>
              </a:rPr>
              <a:t>Overview and rough estimates:</a:t>
            </a:r>
          </a:p>
          <a:p>
            <a:pPr lvl="1">
              <a:spcBef>
                <a:spcPts val="550"/>
              </a:spcBef>
              <a:buFont typeface="Times New Roman" pitchFamily="16" charset="0"/>
              <a:buChar char="–"/>
            </a:pPr>
            <a:r>
              <a:rPr lang="en-US" sz="2200" dirty="0">
                <a:latin typeface="ZapfHumnst BT" charset="0"/>
              </a:rPr>
              <a:t>Many features have been identified and are described </a:t>
            </a:r>
          </a:p>
          <a:p>
            <a:pPr lvl="2">
              <a:spcBef>
                <a:spcPts val="550"/>
              </a:spcBef>
              <a:buFont typeface="Times New Roman" pitchFamily="16" charset="0"/>
              <a:buChar char="•"/>
            </a:pPr>
            <a:r>
              <a:rPr lang="en-US" sz="2200" dirty="0">
                <a:latin typeface="ZapfHumnst BT" charset="0"/>
              </a:rPr>
              <a:t>on the Wiki “Design Concepts” page</a:t>
            </a:r>
          </a:p>
          <a:p>
            <a:pPr lvl="1">
              <a:spcBef>
                <a:spcPts val="550"/>
              </a:spcBef>
              <a:buFont typeface="Times New Roman" pitchFamily="16" charset="0"/>
              <a:buChar char="–"/>
            </a:pPr>
            <a:r>
              <a:rPr lang="en-US" sz="2200" dirty="0">
                <a:latin typeface="ZapfHumnst BT" charset="0"/>
              </a:rPr>
              <a:t>Prototyping has</a:t>
            </a:r>
          </a:p>
          <a:p>
            <a:pPr lvl="2">
              <a:spcBef>
                <a:spcPts val="550"/>
              </a:spcBef>
              <a:buFont typeface="Times New Roman" pitchFamily="16" charset="0"/>
              <a:buChar char="•"/>
            </a:pPr>
            <a:r>
              <a:rPr lang="en-US" sz="2200" b="1" dirty="0">
                <a:latin typeface="ZapfHumnst BT" charset="0"/>
              </a:rPr>
              <a:t>“Touched on” ~60%</a:t>
            </a:r>
            <a:r>
              <a:rPr lang="en-US" sz="2200" dirty="0">
                <a:latin typeface="ZapfHumnst BT" charset="0"/>
              </a:rPr>
              <a:t> of requirements</a:t>
            </a:r>
          </a:p>
          <a:p>
            <a:pPr lvl="2">
              <a:spcBef>
                <a:spcPts val="550"/>
              </a:spcBef>
              <a:buFont typeface="Times New Roman" pitchFamily="16" charset="0"/>
              <a:buChar char="•"/>
            </a:pPr>
            <a:r>
              <a:rPr lang="en-US" sz="2200" dirty="0">
                <a:latin typeface="ZapfHumnst BT" charset="0"/>
              </a:rPr>
              <a:t>Provided a good launching point for gathering functional requirements and IOC design</a:t>
            </a:r>
          </a:p>
          <a:p>
            <a:pPr lvl="2">
              <a:spcBef>
                <a:spcPts val="550"/>
              </a:spcBef>
              <a:buFont typeface="Times New Roman" pitchFamily="16" charset="0"/>
              <a:buChar char="•"/>
            </a:pPr>
            <a:r>
              <a:rPr lang="en-US" sz="2200" b="1" dirty="0">
                <a:latin typeface="ZapfHumnst BT" charset="0"/>
              </a:rPr>
              <a:t>Yet only covers ~20% </a:t>
            </a:r>
            <a:r>
              <a:rPr lang="en-US" sz="2200" dirty="0">
                <a:latin typeface="ZapfHumnst BT" charset="0"/>
              </a:rPr>
              <a:t>of the functionality</a:t>
            </a:r>
          </a:p>
          <a:p>
            <a:pPr lvl="1">
              <a:spcBef>
                <a:spcPts val="550"/>
              </a:spcBef>
              <a:buFont typeface="Times New Roman" pitchFamily="16" charset="0"/>
              <a:buChar char="–"/>
            </a:pPr>
            <a:r>
              <a:rPr lang="en-US" sz="2200" dirty="0">
                <a:latin typeface="ZapfHumnst BT" charset="0"/>
              </a:rPr>
              <a:t>Some additional features would benefit from prototyping...</a:t>
            </a:r>
          </a:p>
          <a:p>
            <a:pPr>
              <a:spcBef>
                <a:spcPts val="550"/>
              </a:spcBef>
              <a:buClrTx/>
              <a:buSzTx/>
              <a:buFontTx/>
              <a:buNone/>
            </a:pPr>
            <a:endParaRPr lang="en-US" sz="2200" dirty="0">
              <a:latin typeface="ZapfHumnst BT"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FB1DD0F5-1713-4090-9BDD-2FD3347BAF9A}" type="slidenum">
              <a:rPr lang="en-US"/>
              <a:pPr/>
              <a:t>32</a:t>
            </a:fld>
            <a:endParaRPr lang="en-US"/>
          </a:p>
        </p:txBody>
      </p:sp>
      <p:sp>
        <p:nvSpPr>
          <p:cNvPr id="55297" name="Text Box 1"/>
          <p:cNvSpPr txBox="1">
            <a:spLocks noChangeArrowheads="1"/>
          </p:cNvSpPr>
          <p:nvPr/>
        </p:nvSpPr>
        <p:spPr bwMode="auto">
          <a:xfrm>
            <a:off x="609600" y="196850"/>
            <a:ext cx="6865938"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spcBef>
                <a:spcPts val="550"/>
              </a:spcBef>
            </a:pPr>
            <a:r>
              <a:rPr lang="en-US" sz="2600">
                <a:solidFill>
                  <a:srgbClr val="3333CC"/>
                </a:solidFill>
                <a:latin typeface="ZapfHumnst BT" charset="0"/>
              </a:rPr>
              <a:t>Next Steps and Future Work</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EF0A0438-CD86-42BA-9FB6-FBE35383DDF3}" type="slidenum">
              <a:rPr lang="en-US"/>
              <a:pPr/>
              <a:t>33</a:t>
            </a:fld>
            <a:endParaRPr lang="en-US"/>
          </a:p>
        </p:txBody>
      </p:sp>
      <p:sp>
        <p:nvSpPr>
          <p:cNvPr id="56321"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Current Work - </a:t>
            </a:r>
            <a:r>
              <a:rPr lang="en-US" dirty="0"/>
              <a:t>2011</a:t>
            </a:r>
          </a:p>
        </p:txBody>
      </p:sp>
      <p:sp>
        <p:nvSpPr>
          <p:cNvPr id="56322" name="Rectangle 2"/>
          <p:cNvSpPr>
            <a:spLocks noGrp="1" noChangeArrowheads="1"/>
          </p:cNvSpPr>
          <p:nvPr>
            <p:ph type="body" idx="4294967295"/>
          </p:nvPr>
        </p:nvSpPr>
        <p:spPr>
          <a:xfrm>
            <a:off x="228600" y="1463675"/>
            <a:ext cx="7543800" cy="5200650"/>
          </a:xfrm>
          <a:ln/>
        </p:spPr>
        <p:txBody>
          <a:bodyPr/>
          <a:lstStyle/>
          <a:p>
            <a:pPr marL="669925" indent="-669925">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dirty="0"/>
              <a:t>2011 Prototyping </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b="1" dirty="0"/>
              <a:t>Hydro Prototype Pathway</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a:t>“Live Data” VTEC processing and local storage</a:t>
            </a:r>
          </a:p>
          <a:p>
            <a:pPr marL="669925" indent="-669925">
              <a:buSzPct val="45000"/>
              <a:buFont typeface="Wingdings" charset="2"/>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b="1" i="1" dirty="0"/>
              <a:t>IHIS Workshop – Sept 27-29</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b="1" i="1" dirty="0" smtClean="0"/>
              <a:t>Focused </a:t>
            </a:r>
            <a:r>
              <a:rPr lang="en-US" sz="2200" b="1" i="1" dirty="0"/>
              <a:t>on Phase 1 – AWIPS II Forecaster Tools </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smtClean="0"/>
              <a:t>Engaged </a:t>
            </a:r>
            <a:r>
              <a:rPr lang="en-US" sz="2200" dirty="0"/>
              <a:t>User community in gathering requirements and define user interfaces</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dirty="0" smtClean="0"/>
              <a:t>Focused </a:t>
            </a:r>
            <a:r>
              <a:rPr lang="en-US" sz="2200" dirty="0"/>
              <a:t>on Hydro plus advancements in Short-fused, Long-fused</a:t>
            </a:r>
          </a:p>
          <a:p>
            <a:pPr marL="1474788" lvl="1" indent="-560388">
              <a:buFont typeface="Times New Roman" pitchFamily="16" charset="0"/>
              <a:buChar char="–"/>
              <a:tabLst>
                <a:tab pos="669925"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200" b="1" i="1" dirty="0" smtClean="0"/>
              <a:t>Defining </a:t>
            </a:r>
            <a:r>
              <a:rPr lang="en-US" sz="2200" b="1" i="1" dirty="0"/>
              <a:t>Initial Operating Capabilities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8949F933-8FBA-4B3B-A681-63151BD3F7C4}" type="slidenum">
              <a:rPr lang="en-US"/>
              <a:pPr/>
              <a:t>34</a:t>
            </a:fld>
            <a:endParaRPr lang="en-US"/>
          </a:p>
        </p:txBody>
      </p:sp>
      <p:sp>
        <p:nvSpPr>
          <p:cNvPr id="57345"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Future Work Ideas</a:t>
            </a:r>
          </a:p>
        </p:txBody>
      </p:sp>
      <p:sp>
        <p:nvSpPr>
          <p:cNvPr id="57346" name="Rectangle 2"/>
          <p:cNvSpPr>
            <a:spLocks noGrp="1" noChangeArrowheads="1"/>
          </p:cNvSpPr>
          <p:nvPr>
            <p:ph type="body" idx="4294967295"/>
          </p:nvPr>
        </p:nvSpPr>
        <p:spPr>
          <a:xfrm>
            <a:off x="228600" y="1174750"/>
            <a:ext cx="7772400" cy="5834063"/>
          </a:xfrm>
          <a:ln/>
        </p:spPr>
        <p:txBody>
          <a:bodyPr/>
          <a:lstStyle/>
          <a:p>
            <a:pPr marL="1012825" indent="-1012825">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a:t>-- Consulting with RTS on production development</a:t>
            </a:r>
          </a:p>
          <a:p>
            <a:pPr marL="1012825" indent="-1012825">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a:t>-- Prototyping and requirements refining</a:t>
            </a:r>
          </a:p>
          <a:p>
            <a:pPr marL="1012825" indent="-101282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a:t>Phase 1</a:t>
            </a:r>
          </a:p>
          <a:p>
            <a:pPr marL="1476375" lvl="1" indent="-56197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200" b="1"/>
              <a:t>Framework</a:t>
            </a:r>
            <a:r>
              <a:rPr lang="en-US" sz="2200"/>
              <a:t> for Recommenders and Text Products</a:t>
            </a:r>
          </a:p>
          <a:p>
            <a:pPr marL="1476375" lvl="1" indent="-56197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200" b="1"/>
              <a:t>Short-fused</a:t>
            </a:r>
            <a:r>
              <a:rPr lang="en-US" sz="2200"/>
              <a:t> NWSWarn and NSSL PHI improved warning area definition</a:t>
            </a:r>
          </a:p>
          <a:p>
            <a:pPr marL="1476375" lvl="1" indent="-56197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200" b="1"/>
              <a:t>Long-fused</a:t>
            </a:r>
            <a:r>
              <a:rPr lang="en-US" sz="2200"/>
              <a:t> Interaction with GFE grids, Hurricane  Warning</a:t>
            </a:r>
          </a:p>
          <a:p>
            <a:pPr marL="1476375" lvl="1" indent="-56197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200" b="1"/>
              <a:t>Iris Database</a:t>
            </a:r>
            <a:r>
              <a:rPr lang="en-US" sz="2200"/>
              <a:t> – working with Iris team on storage formats, security, authentication</a:t>
            </a:r>
          </a:p>
          <a:p>
            <a:pPr marL="1476375" lvl="1" indent="-56197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200" b="1"/>
              <a:t>Common data access</a:t>
            </a:r>
            <a:r>
              <a:rPr lang="en-US" sz="2200"/>
              <a:t> for forecasters – GIS info, maps, data, models, grids</a:t>
            </a:r>
          </a:p>
          <a:p>
            <a:pPr marL="1012825" indent="-1012825">
              <a:buFont typeface="Times New Roman" pitchFamily="16"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a:t>Phase 2 – National Center requirements</a:t>
            </a:r>
          </a:p>
          <a:p>
            <a:pPr marL="1012825" indent="-1012825">
              <a:buClrTx/>
              <a:buSzTx/>
              <a:buFontTx/>
              <a:buNone/>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endParaRPr 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8949F933-8FBA-4B3B-A681-63151BD3F7C4}" type="slidenum">
              <a:rPr lang="en-US"/>
              <a:pPr/>
              <a:t>35</a:t>
            </a:fld>
            <a:endParaRPr lang="en-US"/>
          </a:p>
        </p:txBody>
      </p:sp>
      <p:sp>
        <p:nvSpPr>
          <p:cNvPr id="57345" name="Rectangle 1"/>
          <p:cNvSpPr>
            <a:spLocks noGrp="1" noChangeArrowheads="1"/>
          </p:cNvSpPr>
          <p:nvPr>
            <p:ph type="title" idx="4294967295"/>
          </p:nvPr>
        </p:nvSpPr>
        <p:spPr>
          <a:xfrm>
            <a:off x="609600" y="155575"/>
            <a:ext cx="6872288" cy="9382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Project Time Line</a:t>
            </a:r>
            <a:endParaRPr lang="en-US" dirty="0"/>
          </a:p>
        </p:txBody>
      </p:sp>
      <p:sp>
        <p:nvSpPr>
          <p:cNvPr id="57346" name="Rectangle 2"/>
          <p:cNvSpPr>
            <a:spLocks noGrp="1" noChangeArrowheads="1"/>
          </p:cNvSpPr>
          <p:nvPr>
            <p:ph type="body" idx="4294967295"/>
          </p:nvPr>
        </p:nvSpPr>
        <p:spPr>
          <a:xfrm>
            <a:off x="228600" y="1174751"/>
            <a:ext cx="7772400" cy="4464050"/>
          </a:xfrm>
          <a:ln/>
        </p:spPr>
        <p:txBody>
          <a:bodyPr/>
          <a:lstStyle/>
          <a:p>
            <a:pPr>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800" dirty="0" smtClean="0"/>
              <a:t>RTS Production Coding in </a:t>
            </a:r>
            <a:r>
              <a:rPr lang="en-US" sz="2800" dirty="0" smtClean="0"/>
              <a:t>Collaboration with </a:t>
            </a:r>
            <a:r>
              <a:rPr lang="en-US" sz="2800" dirty="0" smtClean="0"/>
              <a:t>GSD</a:t>
            </a:r>
          </a:p>
          <a:p>
            <a:pPr lvl="1">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3600" dirty="0" smtClean="0"/>
              <a:t> </a:t>
            </a:r>
            <a:r>
              <a:rPr lang="en-US" sz="2400" dirty="0"/>
              <a:t>S</a:t>
            </a:r>
            <a:r>
              <a:rPr lang="en-US" sz="2400" dirty="0" smtClean="0"/>
              <a:t>cheduled to begin Jan 2012, but may slip if OAX not transitioned by then.</a:t>
            </a:r>
          </a:p>
          <a:p>
            <a:pPr>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800" dirty="0" smtClean="0"/>
              <a:t>GSD prototyping / requirements-gathering in 2012</a:t>
            </a:r>
          </a:p>
          <a:p>
            <a:pPr lvl="2">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dirty="0" smtClean="0"/>
              <a:t>Selected Phase 1 capabilities</a:t>
            </a:r>
          </a:p>
          <a:p>
            <a:pPr lvl="2">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dirty="0" smtClean="0"/>
              <a:t>Begin Phase </a:t>
            </a:r>
            <a:r>
              <a:rPr lang="en-US" dirty="0" smtClean="0"/>
              <a:t>2?</a:t>
            </a:r>
            <a:endParaRPr lang="en-US" dirty="0" smtClean="0"/>
          </a:p>
          <a:p>
            <a:pPr>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2800" dirty="0" smtClean="0"/>
              <a:t>Phase 1 Target Completion: July 2013.</a:t>
            </a:r>
          </a:p>
          <a:p>
            <a:pPr lvl="1">
              <a:buFont typeface="Arial" pitchFamily="34" charset="0"/>
              <a:buChar char="•"/>
              <a:tabLst>
                <a:tab pos="1014413"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813925" algn="l"/>
              </a:tabLst>
            </a:pPr>
            <a:r>
              <a:rPr lang="en-US" sz="3600" dirty="0" smtClean="0"/>
              <a:t>  </a:t>
            </a:r>
            <a:r>
              <a:rPr lang="en-US" sz="2400" dirty="0" smtClean="0"/>
              <a:t>There may be incremental releases for evaluation before that time.</a:t>
            </a:r>
            <a:endParaRPr lang="en-US" sz="2400" dirty="0"/>
          </a:p>
        </p:txBody>
      </p:sp>
    </p:spTree>
    <p:extLst>
      <p:ext uri="{BB962C8B-B14F-4D97-AF65-F5344CB8AC3E}">
        <p14:creationId xmlns:p14="http://schemas.microsoft.com/office/powerpoint/2010/main" val="27444478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BC4212F7-AC33-4018-8D85-21275AA0C901}" type="slidenum">
              <a:rPr lang="en-US"/>
              <a:pPr/>
              <a:t>36</a:t>
            </a:fld>
            <a:endParaRPr lang="en-US"/>
          </a:p>
        </p:txBody>
      </p:sp>
      <p:sp>
        <p:nvSpPr>
          <p:cNvPr id="58369" name="Text Box 1"/>
          <p:cNvSpPr txBox="1">
            <a:spLocks noChangeArrowheads="1"/>
          </p:cNvSpPr>
          <p:nvPr/>
        </p:nvSpPr>
        <p:spPr bwMode="auto">
          <a:xfrm>
            <a:off x="777082" y="2912352"/>
            <a:ext cx="6872287"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4400" b="1" dirty="0" smtClean="0">
                <a:solidFill>
                  <a:srgbClr val="3333CC"/>
                </a:solidFill>
                <a:latin typeface="ZapfHumnst BT" charset="0"/>
              </a:rPr>
              <a:t>Forecaster of the Future</a:t>
            </a:r>
            <a:endParaRPr lang="en-US" sz="4400" b="1" dirty="0">
              <a:solidFill>
                <a:srgbClr val="3333CC"/>
              </a:solidFill>
              <a:latin typeface="ZapfHumnst BT"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248"/>
          <a:stretch/>
        </p:blipFill>
        <p:spPr>
          <a:xfrm>
            <a:off x="5363369" y="1444395"/>
            <a:ext cx="2518552" cy="180825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555"/>
          <a:stretch/>
        </p:blipFill>
        <p:spPr>
          <a:xfrm>
            <a:off x="2765771" y="1444395"/>
            <a:ext cx="2673799" cy="183220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385"/>
          <a:stretch/>
        </p:blipFill>
        <p:spPr>
          <a:xfrm>
            <a:off x="140660" y="1444395"/>
            <a:ext cx="2625111" cy="1821695"/>
          </a:xfrm>
          <a:prstGeom prst="rect">
            <a:avLst/>
          </a:prstGeom>
        </p:spPr>
      </p:pic>
      <p:sp>
        <p:nvSpPr>
          <p:cNvPr id="7" name="TextBox 6"/>
          <p:cNvSpPr txBox="1"/>
          <p:nvPr/>
        </p:nvSpPr>
        <p:spPr>
          <a:xfrm>
            <a:off x="943769" y="3429000"/>
            <a:ext cx="6498189" cy="3108543"/>
          </a:xfrm>
          <a:prstGeom prst="rect">
            <a:avLst/>
          </a:prstGeom>
          <a:noFill/>
        </p:spPr>
        <p:txBody>
          <a:bodyPr wrap="none" rtlCol="0">
            <a:spAutoFit/>
          </a:bodyPr>
          <a:lstStyle/>
          <a:p>
            <a:pPr marL="285750" indent="-285750">
              <a:buFont typeface="Arial" pitchFamily="34" charset="0"/>
              <a:buChar char="•"/>
            </a:pPr>
            <a:r>
              <a:rPr lang="en-US" sz="2800" dirty="0" smtClean="0">
                <a:solidFill>
                  <a:schemeClr val="tx1"/>
                </a:solidFill>
              </a:rPr>
              <a:t>Common Data Access</a:t>
            </a:r>
          </a:p>
          <a:p>
            <a:pPr marL="285750" indent="-285750">
              <a:buFont typeface="Arial" pitchFamily="34" charset="0"/>
              <a:buChar char="•"/>
            </a:pPr>
            <a:r>
              <a:rPr lang="en-US" sz="2800" dirty="0" smtClean="0">
                <a:solidFill>
                  <a:schemeClr val="tx1"/>
                </a:solidFill>
              </a:rPr>
              <a:t>Common Tools – </a:t>
            </a:r>
            <a:r>
              <a:rPr lang="en-US" sz="2800" dirty="0" err="1" smtClean="0">
                <a:solidFill>
                  <a:schemeClr val="tx1"/>
                </a:solidFill>
              </a:rPr>
              <a:t>iTools</a:t>
            </a:r>
            <a:r>
              <a:rPr lang="en-US" sz="2800" dirty="0" smtClean="0">
                <a:solidFill>
                  <a:schemeClr val="tx1"/>
                </a:solidFill>
              </a:rPr>
              <a:t>, Recommenders,  </a:t>
            </a:r>
          </a:p>
          <a:p>
            <a:r>
              <a:rPr lang="en-US" sz="2800" dirty="0">
                <a:solidFill>
                  <a:schemeClr val="tx1"/>
                </a:solidFill>
              </a:rPr>
              <a:t> </a:t>
            </a:r>
            <a:r>
              <a:rPr lang="en-US" sz="2800" dirty="0" smtClean="0">
                <a:solidFill>
                  <a:schemeClr val="tx1"/>
                </a:solidFill>
              </a:rPr>
              <a:t>        Text Products</a:t>
            </a:r>
          </a:p>
          <a:p>
            <a:pPr marL="285750" indent="-285750">
              <a:buFont typeface="Arial" pitchFamily="34" charset="0"/>
              <a:buChar char="•"/>
            </a:pPr>
            <a:r>
              <a:rPr lang="en-US" sz="2800" dirty="0" smtClean="0">
                <a:solidFill>
                  <a:schemeClr val="tx1"/>
                </a:solidFill>
              </a:rPr>
              <a:t>Collaboration</a:t>
            </a:r>
          </a:p>
          <a:p>
            <a:pPr marL="1028700" lvl="1">
              <a:buFont typeface="Arial" pitchFamily="34" charset="0"/>
              <a:buChar char="•"/>
            </a:pPr>
            <a:r>
              <a:rPr lang="en-US" sz="2800" dirty="0" smtClean="0">
                <a:solidFill>
                  <a:schemeClr val="tx1"/>
                </a:solidFill>
              </a:rPr>
              <a:t>Real-time</a:t>
            </a:r>
          </a:p>
          <a:p>
            <a:pPr marL="1028700" lvl="1">
              <a:buFont typeface="Arial" pitchFamily="34" charset="0"/>
              <a:buChar char="•"/>
            </a:pPr>
            <a:r>
              <a:rPr lang="en-US" sz="2800" dirty="0" smtClean="0">
                <a:solidFill>
                  <a:schemeClr val="tx1"/>
                </a:solidFill>
              </a:rPr>
              <a:t>Data Sharing</a:t>
            </a:r>
          </a:p>
          <a:p>
            <a:pPr marL="285750">
              <a:buFont typeface="Arial" pitchFamily="34" charset="0"/>
              <a:buChar char="•"/>
            </a:pPr>
            <a:r>
              <a:rPr lang="en-US" sz="2800" dirty="0">
                <a:solidFill>
                  <a:schemeClr val="tx1"/>
                </a:solidFill>
              </a:rPr>
              <a:t> </a:t>
            </a:r>
            <a:r>
              <a:rPr lang="en-US" sz="2800" dirty="0" smtClean="0">
                <a:solidFill>
                  <a:schemeClr val="tx1"/>
                </a:solidFill>
              </a:rPr>
              <a:t>National Data “Cloud”</a:t>
            </a:r>
            <a:endParaRPr lang="en-US" sz="2800" dirty="0">
              <a:solidFill>
                <a:schemeClr val="tx1"/>
              </a:solidFill>
            </a:endParaRPr>
          </a:p>
        </p:txBody>
      </p:sp>
      <p:sp>
        <p:nvSpPr>
          <p:cNvPr id="8" name="TextBox 7"/>
          <p:cNvSpPr txBox="1"/>
          <p:nvPr/>
        </p:nvSpPr>
        <p:spPr>
          <a:xfrm>
            <a:off x="410369" y="304800"/>
            <a:ext cx="7193316" cy="954107"/>
          </a:xfrm>
          <a:prstGeom prst="rect">
            <a:avLst/>
          </a:prstGeom>
          <a:noFill/>
        </p:spPr>
        <p:txBody>
          <a:bodyPr wrap="none" rtlCol="0">
            <a:spAutoFit/>
          </a:bodyPr>
          <a:lstStyle/>
          <a:p>
            <a:r>
              <a:rPr lang="en-US" sz="2800" dirty="0" smtClean="0">
                <a:solidFill>
                  <a:schemeClr val="tx1"/>
                </a:solidFill>
              </a:rPr>
              <a:t>                    </a:t>
            </a:r>
            <a:r>
              <a:rPr lang="en-US" sz="2800" b="1" dirty="0" smtClean="0">
                <a:solidFill>
                  <a:schemeClr val="tx1"/>
                </a:solidFill>
              </a:rPr>
              <a:t>IHIS across perspectives </a:t>
            </a:r>
          </a:p>
          <a:p>
            <a:r>
              <a:rPr lang="en-US" sz="2800" dirty="0" smtClean="0">
                <a:solidFill>
                  <a:schemeClr val="tx1"/>
                </a:solidFill>
              </a:rPr>
              <a:t>First step toward integrating AWIPS Applications</a:t>
            </a:r>
            <a:endParaRPr lang="en-US" sz="2800" dirty="0">
              <a:solidFill>
                <a:schemeClr val="tx1"/>
              </a:solidFill>
            </a:endParaRPr>
          </a:p>
        </p:txBody>
      </p:sp>
    </p:spTree>
    <p:extLst>
      <p:ext uri="{BB962C8B-B14F-4D97-AF65-F5344CB8AC3E}">
        <p14:creationId xmlns:p14="http://schemas.microsoft.com/office/powerpoint/2010/main" val="4176671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BC4212F7-AC33-4018-8D85-21275AA0C901}" type="slidenum">
              <a:rPr lang="en-US"/>
              <a:pPr/>
              <a:t>38</a:t>
            </a:fld>
            <a:endParaRPr lang="en-US"/>
          </a:p>
        </p:txBody>
      </p:sp>
      <p:sp>
        <p:nvSpPr>
          <p:cNvPr id="58369" name="Text Box 1"/>
          <p:cNvSpPr txBox="1">
            <a:spLocks noChangeArrowheads="1"/>
          </p:cNvSpPr>
          <p:nvPr/>
        </p:nvSpPr>
        <p:spPr bwMode="auto">
          <a:xfrm>
            <a:off x="2373313" y="2890838"/>
            <a:ext cx="6872287"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4400" b="1">
                <a:solidFill>
                  <a:srgbClr val="3333CC"/>
                </a:solidFill>
                <a:latin typeface="ZapfHumnst BT" charset="0"/>
              </a:rPr>
              <a:t>APPENDIX</a:t>
            </a:r>
          </a:p>
        </p:txBody>
      </p:sp>
    </p:spTree>
    <p:extLst>
      <p:ext uri="{BB962C8B-B14F-4D97-AF65-F5344CB8AC3E}">
        <p14:creationId xmlns:p14="http://schemas.microsoft.com/office/powerpoint/2010/main" val="2943618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43BD8E00-9013-4D32-951D-009254DDC7F8}" type="slidenum">
              <a:rPr lang="en-US"/>
              <a:pPr/>
              <a:t>39</a:t>
            </a:fld>
            <a:endParaRPr lang="en-US"/>
          </a:p>
        </p:txBody>
      </p:sp>
      <p:sp>
        <p:nvSpPr>
          <p:cNvPr id="59393" name="Rectangle 1"/>
          <p:cNvSpPr>
            <a:spLocks noGrp="1" noChangeArrowheads="1"/>
          </p:cNvSpPr>
          <p:nvPr>
            <p:ph type="title" idx="4294967295"/>
          </p:nvPr>
        </p:nvSpPr>
        <p:spPr>
          <a:xfrm>
            <a:off x="609600" y="111125"/>
            <a:ext cx="6870700" cy="10271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Wiki Tour</a:t>
            </a:r>
          </a:p>
        </p:txBody>
      </p:sp>
      <p:sp>
        <p:nvSpPr>
          <p:cNvPr id="59394" name="Rectangle 2"/>
          <p:cNvSpPr>
            <a:spLocks noGrp="1" noChangeArrowheads="1"/>
          </p:cNvSpPr>
          <p:nvPr>
            <p:ph type="body" idx="4294967295"/>
          </p:nvPr>
        </p:nvSpPr>
        <p:spPr>
          <a:xfrm>
            <a:off x="609600" y="1752600"/>
            <a:ext cx="6870700" cy="4379913"/>
          </a:xfrm>
          <a:ln/>
        </p:spPr>
        <p:txBody>
          <a:bodyPr/>
          <a:lstStyle/>
          <a:p>
            <a:pPr marL="671513" indent="-6715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a:t>Common Interface / IhisProject: </a:t>
            </a:r>
            <a:r>
              <a:rPr lang="en-US" sz="1400">
                <a:solidFill>
                  <a:srgbClr val="CCCCFF"/>
                </a:solidFill>
                <a:hlinkClick r:id="rId3"/>
              </a:rPr>
              <a:t>https://collaborate.nws.noaa.gov/trac/ci/wiki/IhisProject</a:t>
            </a:r>
          </a:p>
          <a:p>
            <a:pPr marL="671513" indent="-6715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a:t>Requirements and Design Concepts</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Summary of operational requirements from OSIP document</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Technical and Functional requirements corresponding to operational requirements </a:t>
            </a:r>
          </a:p>
          <a:p>
            <a:pPr marL="2271713" lvl="2" indent="-4429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Being continually refined through prototyping</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Architecture and Design Options</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Hydro Requirements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p:cNvSpPr>
            <a:spLocks noGrp="1"/>
          </p:cNvSpPr>
          <p:nvPr>
            <p:ph type="sldNum" idx="10"/>
          </p:nvPr>
        </p:nvSpPr>
        <p:spPr/>
        <p:txBody>
          <a:bodyPr/>
          <a:lstStyle/>
          <a:p>
            <a:fld id="{2DC37864-EB1B-475E-9F06-CC37BD1C671C}" type="slidenum">
              <a:rPr lang="en-US"/>
              <a:pPr/>
              <a:t>4</a:t>
            </a:fld>
            <a:endParaRPr lang="en-US"/>
          </a:p>
        </p:txBody>
      </p:sp>
      <p:sp>
        <p:nvSpPr>
          <p:cNvPr id="22529" name="AutoShape 1"/>
          <p:cNvSpPr>
            <a:spLocks noChangeArrowheads="1"/>
          </p:cNvSpPr>
          <p:nvPr/>
        </p:nvSpPr>
        <p:spPr bwMode="auto">
          <a:xfrm>
            <a:off x="609600"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Collaborations</a:t>
            </a:r>
          </a:p>
        </p:txBody>
      </p:sp>
      <p:sp>
        <p:nvSpPr>
          <p:cNvPr id="22530" name="Text Box 2"/>
          <p:cNvSpPr txBox="1">
            <a:spLocks noChangeArrowheads="1"/>
          </p:cNvSpPr>
          <p:nvPr/>
        </p:nvSpPr>
        <p:spPr bwMode="auto">
          <a:xfrm>
            <a:off x="4270375" y="2730500"/>
            <a:ext cx="94138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531" name="Text Box 3"/>
          <p:cNvSpPr txBox="1">
            <a:spLocks noChangeArrowheads="1"/>
          </p:cNvSpPr>
          <p:nvPr/>
        </p:nvSpPr>
        <p:spPr bwMode="auto">
          <a:xfrm>
            <a:off x="2211388" y="2273300"/>
            <a:ext cx="2132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800">
                <a:latin typeface="Arial" charset="0"/>
              </a:rPr>
              <a:t>AWIPS II</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l="7430" t="25153" r="37148" b="5029"/>
          <a:stretch>
            <a:fillRect/>
          </a:stretch>
        </p:blipFill>
        <p:spPr bwMode="auto">
          <a:xfrm>
            <a:off x="3284538" y="2971800"/>
            <a:ext cx="2057400" cy="1600200"/>
          </a:xfrm>
          <a:prstGeom prst="rect">
            <a:avLst/>
          </a:prstGeom>
          <a:noFill/>
          <a:ln>
            <a:noFill/>
          </a:ln>
          <a:effectLst/>
          <a:extLst>
            <a:ext uri="{909E8E84-426E-40DD-AFC4-6F175D3DCCD1}">
              <a14:hiddenFill xmlns:a14="http://schemas.microsoft.com/office/drawing/2010/main">
                <a:blipFill dpi="0" rotWithShape="0">
                  <a:blip/>
                  <a:srcRect l="7430" t="25153" r="37148" b="502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5665788" y="2057400"/>
            <a:ext cx="1827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NWSWarn</a:t>
            </a:r>
          </a:p>
        </p:txBody>
      </p:sp>
      <p:sp>
        <p:nvSpPr>
          <p:cNvPr id="22534" name="Text Box 6"/>
          <p:cNvSpPr txBox="1">
            <a:spLocks noChangeArrowheads="1"/>
          </p:cNvSpPr>
          <p:nvPr/>
        </p:nvSpPr>
        <p:spPr bwMode="auto">
          <a:xfrm>
            <a:off x="3190875" y="4783138"/>
            <a:ext cx="18430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b="1">
                <a:solidFill>
                  <a:srgbClr val="0000FF"/>
                </a:solidFill>
                <a:latin typeface="Arial" charset="0"/>
              </a:rPr>
              <a:t>Iris / iNWS </a:t>
            </a:r>
          </a:p>
        </p:txBody>
      </p:sp>
      <p:sp>
        <p:nvSpPr>
          <p:cNvPr id="22535" name="Text Box 7"/>
          <p:cNvSpPr txBox="1">
            <a:spLocks noChangeArrowheads="1"/>
          </p:cNvSpPr>
          <p:nvPr/>
        </p:nvSpPr>
        <p:spPr bwMode="auto">
          <a:xfrm>
            <a:off x="3870325" y="5822950"/>
            <a:ext cx="14382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b="1">
                <a:solidFill>
                  <a:srgbClr val="0000FF"/>
                </a:solidFill>
                <a:latin typeface="Arial" charset="0"/>
              </a:rPr>
              <a:t>COMET</a:t>
            </a:r>
          </a:p>
        </p:txBody>
      </p:sp>
      <p:sp>
        <p:nvSpPr>
          <p:cNvPr id="22536" name="Text Box 8"/>
          <p:cNvSpPr txBox="1">
            <a:spLocks noChangeArrowheads="1"/>
          </p:cNvSpPr>
          <p:nvPr/>
        </p:nvSpPr>
        <p:spPr bwMode="auto">
          <a:xfrm>
            <a:off x="5580063" y="3954463"/>
            <a:ext cx="209073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RENCI</a:t>
            </a:r>
          </a:p>
        </p:txBody>
      </p:sp>
      <p:sp>
        <p:nvSpPr>
          <p:cNvPr id="22537" name="Text Box 9"/>
          <p:cNvSpPr txBox="1">
            <a:spLocks noChangeArrowheads="1"/>
          </p:cNvSpPr>
          <p:nvPr/>
        </p:nvSpPr>
        <p:spPr bwMode="auto">
          <a:xfrm>
            <a:off x="314325" y="4838700"/>
            <a:ext cx="325913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MDL</a:t>
            </a:r>
          </a:p>
          <a:p>
            <a:pPr hangingPunct="0"/>
            <a:r>
              <a:rPr lang="en-US" sz="1400">
                <a:latin typeface="Arial" charset="0"/>
              </a:rPr>
              <a:t>Meteorological Development Lab</a:t>
            </a:r>
          </a:p>
        </p:txBody>
      </p:sp>
      <p:sp>
        <p:nvSpPr>
          <p:cNvPr id="22538" name="Text Box 10"/>
          <p:cNvSpPr txBox="1">
            <a:spLocks noChangeArrowheads="1"/>
          </p:cNvSpPr>
          <p:nvPr/>
        </p:nvSpPr>
        <p:spPr bwMode="auto">
          <a:xfrm>
            <a:off x="3133725" y="5280025"/>
            <a:ext cx="37750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University of Wisconsin</a:t>
            </a:r>
          </a:p>
        </p:txBody>
      </p:sp>
      <p:sp>
        <p:nvSpPr>
          <p:cNvPr id="22539" name="Text Box 11"/>
          <p:cNvSpPr txBox="1">
            <a:spLocks noChangeArrowheads="1"/>
          </p:cNvSpPr>
          <p:nvPr/>
        </p:nvSpPr>
        <p:spPr bwMode="auto">
          <a:xfrm>
            <a:off x="457200" y="1323975"/>
            <a:ext cx="38862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NWS National Centers</a:t>
            </a:r>
          </a:p>
          <a:p>
            <a:pPr hangingPunct="0"/>
            <a:r>
              <a:rPr lang="en-US" sz="2200">
                <a:latin typeface="Arial" charset="0"/>
              </a:rPr>
              <a:t>    </a:t>
            </a:r>
            <a:r>
              <a:rPr lang="en-US" sz="2200" b="1">
                <a:solidFill>
                  <a:srgbClr val="0000FF"/>
                </a:solidFill>
                <a:latin typeface="Arial" charset="0"/>
              </a:rPr>
              <a:t>NCEP Development Team</a:t>
            </a:r>
          </a:p>
        </p:txBody>
      </p:sp>
      <p:sp>
        <p:nvSpPr>
          <p:cNvPr id="22540" name="Text Box 12"/>
          <p:cNvSpPr txBox="1">
            <a:spLocks noChangeArrowheads="1"/>
          </p:cNvSpPr>
          <p:nvPr/>
        </p:nvSpPr>
        <p:spPr bwMode="auto">
          <a:xfrm>
            <a:off x="4851400" y="1363663"/>
            <a:ext cx="240188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NWS Partners</a:t>
            </a:r>
          </a:p>
          <a:p>
            <a:pPr hangingPunct="0"/>
            <a:r>
              <a:rPr lang="en-US">
                <a:latin typeface="Arial" charset="0"/>
              </a:rPr>
              <a:t>      </a:t>
            </a:r>
            <a:r>
              <a:rPr lang="en-US" sz="2000" b="1">
                <a:solidFill>
                  <a:srgbClr val="0000FF"/>
                </a:solidFill>
                <a:latin typeface="Arial" charset="0"/>
              </a:rPr>
              <a:t>BOU Office</a:t>
            </a:r>
          </a:p>
        </p:txBody>
      </p:sp>
      <p:sp>
        <p:nvSpPr>
          <p:cNvPr id="22541" name="Text Box 13"/>
          <p:cNvSpPr txBox="1">
            <a:spLocks noChangeArrowheads="1"/>
          </p:cNvSpPr>
          <p:nvPr/>
        </p:nvSpPr>
        <p:spPr bwMode="auto">
          <a:xfrm>
            <a:off x="457200" y="5624513"/>
            <a:ext cx="3429000"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NSSL</a:t>
            </a:r>
          </a:p>
          <a:p>
            <a:pPr hangingPunct="0"/>
            <a:r>
              <a:rPr lang="en-US" sz="1500">
                <a:latin typeface="Arial" charset="0"/>
              </a:rPr>
              <a:t>National Severe Storms Lab</a:t>
            </a:r>
          </a:p>
        </p:txBody>
      </p:sp>
      <p:sp>
        <p:nvSpPr>
          <p:cNvPr id="22542" name="Text Box 14"/>
          <p:cNvSpPr txBox="1">
            <a:spLocks noChangeArrowheads="1"/>
          </p:cNvSpPr>
          <p:nvPr/>
        </p:nvSpPr>
        <p:spPr bwMode="auto">
          <a:xfrm>
            <a:off x="180975" y="4224338"/>
            <a:ext cx="16716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Raytheon</a:t>
            </a:r>
          </a:p>
        </p:txBody>
      </p:sp>
      <p:sp>
        <p:nvSpPr>
          <p:cNvPr id="22543" name="Text Box 15"/>
          <p:cNvSpPr txBox="1">
            <a:spLocks noChangeArrowheads="1"/>
          </p:cNvSpPr>
          <p:nvPr/>
        </p:nvSpPr>
        <p:spPr bwMode="auto">
          <a:xfrm>
            <a:off x="169863" y="2335213"/>
            <a:ext cx="1685925" cy="173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a:latin typeface="Arial" charset="0"/>
              </a:rPr>
              <a:t>AWIPS II</a:t>
            </a:r>
          </a:p>
          <a:p>
            <a:pPr hangingPunct="0"/>
            <a:r>
              <a:rPr lang="en-US" sz="2400">
                <a:latin typeface="Arial" charset="0"/>
              </a:rPr>
              <a:t>Extended</a:t>
            </a:r>
          </a:p>
          <a:p>
            <a:pPr hangingPunct="0"/>
            <a:r>
              <a:rPr lang="en-US" sz="1500" b="1">
                <a:solidFill>
                  <a:srgbClr val="0000FF"/>
                </a:solidFill>
                <a:latin typeface="Arial" charset="0"/>
              </a:rPr>
              <a:t>Collaboration</a:t>
            </a:r>
          </a:p>
          <a:p>
            <a:pPr hangingPunct="0"/>
            <a:r>
              <a:rPr lang="en-US" sz="1500" b="1">
                <a:solidFill>
                  <a:srgbClr val="0000FF"/>
                </a:solidFill>
                <a:latin typeface="Arial" charset="0"/>
              </a:rPr>
              <a:t>Data Delivery</a:t>
            </a:r>
          </a:p>
          <a:p>
            <a:pPr hangingPunct="0"/>
            <a:r>
              <a:rPr lang="en-US" sz="1500" b="1">
                <a:solidFill>
                  <a:srgbClr val="0000FF"/>
                </a:solidFill>
                <a:latin typeface="Arial" charset="0"/>
              </a:rPr>
              <a:t>Thin Client</a:t>
            </a:r>
          </a:p>
          <a:p>
            <a:pPr hangingPunct="0"/>
            <a:r>
              <a:rPr lang="en-US" sz="1500">
                <a:latin typeface="Arial" charset="0"/>
              </a:rPr>
              <a:t>Verification</a:t>
            </a:r>
          </a:p>
        </p:txBody>
      </p:sp>
      <p:sp>
        <p:nvSpPr>
          <p:cNvPr id="22544" name="Text Box 16"/>
          <p:cNvSpPr txBox="1">
            <a:spLocks noChangeArrowheads="1"/>
          </p:cNvSpPr>
          <p:nvPr/>
        </p:nvSpPr>
        <p:spPr bwMode="auto">
          <a:xfrm>
            <a:off x="5759450" y="4373563"/>
            <a:ext cx="2090738"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b="1">
                <a:solidFill>
                  <a:srgbClr val="0000FF"/>
                </a:solidFill>
                <a:latin typeface="Arial" charset="0"/>
              </a:rPr>
              <a:t>SSWIM</a:t>
            </a:r>
          </a:p>
          <a:p>
            <a:pPr hangingPunct="0"/>
            <a:r>
              <a:rPr lang="en-US" sz="1500">
                <a:latin typeface="Arial" charset="0"/>
              </a:rPr>
              <a:t>Social Science Woven</a:t>
            </a:r>
          </a:p>
          <a:p>
            <a:pPr hangingPunct="0"/>
            <a:r>
              <a:rPr lang="en-US" sz="1500">
                <a:latin typeface="Arial" charset="0"/>
              </a:rPr>
              <a:t>Into Meteorology</a:t>
            </a:r>
          </a:p>
        </p:txBody>
      </p:sp>
      <p:pic>
        <p:nvPicPr>
          <p:cNvPr id="2254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t="5028" b="5028"/>
          <a:stretch>
            <a:fillRect/>
          </a:stretch>
        </p:blipFill>
        <p:spPr bwMode="auto">
          <a:xfrm>
            <a:off x="1816100" y="2730500"/>
            <a:ext cx="2070100" cy="1612900"/>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6" name="Text Box 18"/>
          <p:cNvSpPr txBox="1">
            <a:spLocks noChangeArrowheads="1"/>
          </p:cNvSpPr>
          <p:nvPr/>
        </p:nvSpPr>
        <p:spPr bwMode="auto">
          <a:xfrm>
            <a:off x="6567488" y="2516188"/>
            <a:ext cx="1489075"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hangingPunct="0"/>
            <a:r>
              <a:rPr lang="en-US" sz="2400" b="1">
                <a:solidFill>
                  <a:srgbClr val="0000FF"/>
                </a:solidFill>
                <a:latin typeface="Arial" charset="0"/>
              </a:rPr>
              <a:t>Central </a:t>
            </a:r>
          </a:p>
          <a:p>
            <a:pPr hangingPunct="0"/>
            <a:r>
              <a:rPr lang="en-US" sz="2400" b="1">
                <a:solidFill>
                  <a:srgbClr val="0000FF"/>
                </a:solidFill>
                <a:latin typeface="Arial" charset="0"/>
              </a:rPr>
              <a:t>Weather </a:t>
            </a:r>
          </a:p>
          <a:p>
            <a:pPr hangingPunct="0"/>
            <a:r>
              <a:rPr lang="en-US" sz="2400" b="1">
                <a:solidFill>
                  <a:srgbClr val="0000FF"/>
                </a:solidFill>
                <a:latin typeface="Arial" charset="0"/>
              </a:rPr>
              <a:t>Bureau</a:t>
            </a:r>
          </a:p>
          <a:p>
            <a:pPr hangingPunct="0"/>
            <a:r>
              <a:rPr lang="en-US" sz="2400" b="1">
                <a:solidFill>
                  <a:srgbClr val="0000FF"/>
                </a:solidFill>
                <a:latin typeface="Arial" charset="0"/>
              </a:rPr>
              <a:t>Taiwan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BECEC90B-DCB6-4C2B-94B2-4E6A2477EB99}" type="slidenum">
              <a:rPr lang="en-US"/>
              <a:pPr/>
              <a:t>40</a:t>
            </a:fld>
            <a:endParaRPr lang="en-US"/>
          </a:p>
        </p:txBody>
      </p:sp>
      <p:sp>
        <p:nvSpPr>
          <p:cNvPr id="60417" name="Rectangle 1"/>
          <p:cNvSpPr>
            <a:spLocks noGrp="1" noChangeArrowheads="1"/>
          </p:cNvSpPr>
          <p:nvPr>
            <p:ph type="title" idx="4294967295"/>
          </p:nvPr>
        </p:nvSpPr>
        <p:spPr>
          <a:xfrm>
            <a:off x="609600" y="111125"/>
            <a:ext cx="6870700" cy="10271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Wiki Tour</a:t>
            </a:r>
          </a:p>
        </p:txBody>
      </p:sp>
      <p:sp>
        <p:nvSpPr>
          <p:cNvPr id="60418" name="Rectangle 2"/>
          <p:cNvSpPr>
            <a:spLocks noGrp="1" noChangeArrowheads="1"/>
          </p:cNvSpPr>
          <p:nvPr>
            <p:ph type="body" idx="4294967295"/>
          </p:nvPr>
        </p:nvSpPr>
        <p:spPr>
          <a:xfrm>
            <a:off x="609600" y="1752600"/>
            <a:ext cx="6870700" cy="4379913"/>
          </a:xfrm>
          <a:ln/>
        </p:spPr>
        <p:txBody>
          <a:bodyPr/>
          <a:lstStyle/>
          <a:p>
            <a:pPr marL="671513" indent="-6715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a:t>Feature Requests </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Instructions on joining the listserver</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Notes from forecaster feedback sessions and resulting tasks completed</a:t>
            </a:r>
          </a:p>
          <a:p>
            <a:pPr marL="671513" indent="-6715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a:t>Task Tracking</a:t>
            </a:r>
          </a:p>
          <a:p>
            <a:pPr marL="671513" indent="-6715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a:t>Developer's Page</a:t>
            </a:r>
          </a:p>
          <a:p>
            <a:pPr marL="1471613" lvl="1" indent="-557213">
              <a:buFont typeface="Times New Roman" pitchFamily="16" charset="0"/>
              <a:buChar char="–"/>
              <a:tabLst>
                <a:tab pos="671513"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pPr>
            <a:r>
              <a:rPr lang="en-US" sz="2200"/>
              <a:t>Software set-up and maintenance notes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idx="10"/>
          </p:nvPr>
        </p:nvSpPr>
        <p:spPr/>
        <p:txBody>
          <a:bodyPr/>
          <a:lstStyle/>
          <a:p>
            <a:fld id="{8DD14F10-A389-4D1A-BFE9-3CDB136474B5}" type="slidenum">
              <a:rPr lang="en-US"/>
              <a:pPr/>
              <a:t>41</a:t>
            </a:fld>
            <a:endParaRPr lang="en-US"/>
          </a:p>
        </p:txBody>
      </p:sp>
      <p:sp>
        <p:nvSpPr>
          <p:cNvPr id="31745" name="Text Box 1"/>
          <p:cNvSpPr txBox="1">
            <a:spLocks noChangeArrowheads="1"/>
          </p:cNvSpPr>
          <p:nvPr/>
        </p:nvSpPr>
        <p:spPr bwMode="auto">
          <a:xfrm>
            <a:off x="609600" y="196850"/>
            <a:ext cx="6865938"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pPr algn="ctr">
              <a:spcBef>
                <a:spcPts val="550"/>
              </a:spcBef>
            </a:pPr>
            <a:r>
              <a:rPr lang="en-US" sz="2600" dirty="0" smtClean="0">
                <a:solidFill>
                  <a:srgbClr val="3333CC"/>
                </a:solidFill>
                <a:latin typeface="ZapfHumnst BT" charset="0"/>
              </a:rPr>
              <a:t>PGEN </a:t>
            </a:r>
            <a:r>
              <a:rPr lang="en-US" sz="2600" dirty="0">
                <a:solidFill>
                  <a:srgbClr val="3333CC"/>
                </a:solidFill>
                <a:latin typeface="ZapfHumnst BT" charset="0"/>
              </a:rPr>
              <a:t>Drawing Tools in IHIS</a:t>
            </a:r>
          </a:p>
        </p:txBody>
      </p:sp>
    </p:spTree>
    <p:extLst>
      <p:ext uri="{BB962C8B-B14F-4D97-AF65-F5344CB8AC3E}">
        <p14:creationId xmlns:p14="http://schemas.microsoft.com/office/powerpoint/2010/main" val="33460387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06400" y="271463"/>
            <a:ext cx="7321550" cy="1147762"/>
          </a:xfrm>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is PGEN?</a:t>
            </a:r>
          </a:p>
        </p:txBody>
      </p:sp>
      <p:sp>
        <p:nvSpPr>
          <p:cNvPr id="32770" name="Rectangle 2"/>
          <p:cNvSpPr>
            <a:spLocks noGrp="1" noChangeArrowheads="1"/>
          </p:cNvSpPr>
          <p:nvPr>
            <p:ph type="body" idx="4294967295"/>
          </p:nvPr>
        </p:nvSpPr>
        <p:spPr>
          <a:xfrm>
            <a:off x="406400" y="1604963"/>
            <a:ext cx="7321550" cy="4787900"/>
          </a:xfrm>
          <a:ln/>
        </p:spPr>
        <p:txBody>
          <a:bodyPr/>
          <a:lstStyle/>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AWIPS II NCEP Product Generator CAVE Plug-in</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Integrates NAWIPS drawing capabilities into CAVE.</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Supports NCEP drawing requirements for outlooks, surface analysis, and general annotation</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Provides a rich palette of drawing tools</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Plug-in being refactored for extensibility and reusability</a:t>
            </a:r>
          </a:p>
        </p:txBody>
      </p:sp>
    </p:spTree>
    <p:extLst>
      <p:ext uri="{BB962C8B-B14F-4D97-AF65-F5344CB8AC3E}">
        <p14:creationId xmlns:p14="http://schemas.microsoft.com/office/powerpoint/2010/main" val="4398525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17613" y="5708650"/>
            <a:ext cx="814387" cy="414338"/>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Product</a:t>
            </a:r>
          </a:p>
        </p:txBody>
      </p:sp>
      <p:sp>
        <p:nvSpPr>
          <p:cNvPr id="33794" name="Rectangle 2"/>
          <p:cNvSpPr>
            <a:spLocks noChangeArrowheads="1"/>
          </p:cNvSpPr>
          <p:nvPr/>
        </p:nvSpPr>
        <p:spPr bwMode="auto">
          <a:xfrm>
            <a:off x="2770188" y="5172075"/>
            <a:ext cx="922337" cy="414338"/>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Layer</a:t>
            </a:r>
          </a:p>
        </p:txBody>
      </p:sp>
      <p:sp>
        <p:nvSpPr>
          <p:cNvPr id="33795" name="Rectangle 3"/>
          <p:cNvSpPr>
            <a:spLocks noChangeArrowheads="1"/>
          </p:cNvSpPr>
          <p:nvPr/>
        </p:nvSpPr>
        <p:spPr bwMode="auto">
          <a:xfrm>
            <a:off x="4062413" y="5184775"/>
            <a:ext cx="922337" cy="414338"/>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DECollection</a:t>
            </a:r>
          </a:p>
        </p:txBody>
      </p:sp>
      <p:sp>
        <p:nvSpPr>
          <p:cNvPr id="33796" name="Text Box 4"/>
          <p:cNvSpPr txBox="1">
            <a:spLocks noChangeArrowheads="1"/>
          </p:cNvSpPr>
          <p:nvPr/>
        </p:nvSpPr>
        <p:spPr bwMode="auto">
          <a:xfrm>
            <a:off x="1660525" y="207963"/>
            <a:ext cx="738188"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600"/>
              <a:t>PGEN</a:t>
            </a:r>
          </a:p>
        </p:txBody>
      </p:sp>
      <p:sp>
        <p:nvSpPr>
          <p:cNvPr id="33797" name="Text Box 5"/>
          <p:cNvSpPr txBox="1">
            <a:spLocks noChangeArrowheads="1"/>
          </p:cNvSpPr>
          <p:nvPr/>
        </p:nvSpPr>
        <p:spPr bwMode="auto">
          <a:xfrm>
            <a:off x="5364163" y="207963"/>
            <a:ext cx="55403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600"/>
              <a:t>IHIS</a:t>
            </a:r>
          </a:p>
        </p:txBody>
      </p:sp>
      <p:sp>
        <p:nvSpPr>
          <p:cNvPr id="33798" name="Rectangle 6"/>
          <p:cNvSpPr>
            <a:spLocks noChangeArrowheads="1"/>
          </p:cNvSpPr>
          <p:nvPr/>
        </p:nvSpPr>
        <p:spPr bwMode="auto">
          <a:xfrm>
            <a:off x="307975" y="4953000"/>
            <a:ext cx="1106488" cy="622300"/>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Abstract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Element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Containter</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solidFill>
                <a:srgbClr val="000000"/>
              </a:solidFill>
              <a:ea typeface="DejaVu LGC Sans" charset="0"/>
              <a:cs typeface="DejaVu LGC Sans" charset="0"/>
            </a:endParaRPr>
          </a:p>
        </p:txBody>
      </p:sp>
      <p:sp>
        <p:nvSpPr>
          <p:cNvPr id="33799" name="Rectangle 7"/>
          <p:cNvSpPr>
            <a:spLocks noChangeArrowheads="1"/>
          </p:cNvSpPr>
          <p:nvPr/>
        </p:nvSpPr>
        <p:spPr bwMode="auto">
          <a:xfrm>
            <a:off x="304800" y="5708650"/>
            <a:ext cx="738188" cy="392113"/>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AttrDlg</a:t>
            </a:r>
          </a:p>
        </p:txBody>
      </p:sp>
      <p:sp>
        <p:nvSpPr>
          <p:cNvPr id="33800" name="Rectangle 8"/>
          <p:cNvSpPr>
            <a:spLocks noChangeArrowheads="1"/>
          </p:cNvSpPr>
          <p:nvPr/>
        </p:nvSpPr>
        <p:spPr bwMode="auto">
          <a:xfrm>
            <a:off x="5165725" y="3819525"/>
            <a:ext cx="1106488" cy="566738"/>
          </a:xfrm>
          <a:prstGeom prst="rect">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SpatialDisplay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Resource</a:t>
            </a:r>
          </a:p>
        </p:txBody>
      </p:sp>
      <p:sp>
        <p:nvSpPr>
          <p:cNvPr id="33801" name="Rectangle 9"/>
          <p:cNvSpPr>
            <a:spLocks noChangeArrowheads="1"/>
          </p:cNvSpPr>
          <p:nvPr/>
        </p:nvSpPr>
        <p:spPr bwMode="auto">
          <a:xfrm>
            <a:off x="6689725" y="3797300"/>
            <a:ext cx="1106488" cy="587375"/>
          </a:xfrm>
          <a:prstGeom prst="rect">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SpatialDisplay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ResourceData</a:t>
            </a:r>
          </a:p>
        </p:txBody>
      </p:sp>
      <p:sp>
        <p:nvSpPr>
          <p:cNvPr id="33802" name="Rectangle 10"/>
          <p:cNvSpPr>
            <a:spLocks noChangeArrowheads="1"/>
          </p:cNvSpPr>
          <p:nvPr/>
        </p:nvSpPr>
        <p:spPr bwMode="auto">
          <a:xfrm>
            <a:off x="827088" y="1866900"/>
            <a:ext cx="1203325" cy="709613"/>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NCMapEditor</a:t>
            </a:r>
          </a:p>
        </p:txBody>
      </p:sp>
      <p:sp>
        <p:nvSpPr>
          <p:cNvPr id="33803" name="Rectangle 11"/>
          <p:cNvSpPr>
            <a:spLocks noChangeArrowheads="1"/>
          </p:cNvSpPr>
          <p:nvPr/>
        </p:nvSpPr>
        <p:spPr bwMode="auto">
          <a:xfrm>
            <a:off x="5165725" y="763588"/>
            <a:ext cx="1106488" cy="698500"/>
          </a:xfrm>
          <a:prstGeom prst="rect">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D2D/GFEHydro</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Perspective</a:t>
            </a:r>
          </a:p>
        </p:txBody>
      </p:sp>
      <p:sp>
        <p:nvSpPr>
          <p:cNvPr id="33804" name="Rectangle 12"/>
          <p:cNvSpPr>
            <a:spLocks noChangeArrowheads="1"/>
          </p:cNvSpPr>
          <p:nvPr/>
        </p:nvSpPr>
        <p:spPr bwMode="auto">
          <a:xfrm>
            <a:off x="844550" y="763588"/>
            <a:ext cx="1155700" cy="763587"/>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NCEP</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Perspective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Manager</a:t>
            </a:r>
          </a:p>
        </p:txBody>
      </p:sp>
      <p:sp>
        <p:nvSpPr>
          <p:cNvPr id="33805" name="Rectangle 13"/>
          <p:cNvSpPr>
            <a:spLocks noChangeArrowheads="1"/>
          </p:cNvSpPr>
          <p:nvPr/>
        </p:nvSpPr>
        <p:spPr bwMode="auto">
          <a:xfrm>
            <a:off x="2214563" y="1866900"/>
            <a:ext cx="1068387" cy="742950"/>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PGEN Palette</a:t>
            </a:r>
          </a:p>
        </p:txBody>
      </p:sp>
      <p:sp>
        <p:nvSpPr>
          <p:cNvPr id="33806" name="Rectangle 14"/>
          <p:cNvSpPr>
            <a:spLocks noChangeArrowheads="1"/>
          </p:cNvSpPr>
          <p:nvPr/>
        </p:nvSpPr>
        <p:spPr bwMode="auto">
          <a:xfrm>
            <a:off x="2562225" y="3830638"/>
            <a:ext cx="1106488" cy="622300"/>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PgenResource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Data</a:t>
            </a:r>
          </a:p>
        </p:txBody>
      </p:sp>
      <p:sp>
        <p:nvSpPr>
          <p:cNvPr id="33807" name="Rectangle 15"/>
          <p:cNvSpPr>
            <a:spLocks noChangeArrowheads="1"/>
          </p:cNvSpPr>
          <p:nvPr/>
        </p:nvSpPr>
        <p:spPr bwMode="auto">
          <a:xfrm>
            <a:off x="893763" y="3830638"/>
            <a:ext cx="1106487" cy="622300"/>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PgenResource</a:t>
            </a:r>
          </a:p>
        </p:txBody>
      </p:sp>
      <p:sp>
        <p:nvSpPr>
          <p:cNvPr id="33808" name="Rectangle 16"/>
          <p:cNvSpPr>
            <a:spLocks noChangeArrowheads="1"/>
          </p:cNvSpPr>
          <p:nvPr/>
        </p:nvSpPr>
        <p:spPr bwMode="auto">
          <a:xfrm>
            <a:off x="893763" y="2903538"/>
            <a:ext cx="1106487" cy="622300"/>
          </a:xfrm>
          <a:prstGeom prst="rect">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AbstractPgen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Tool</a:t>
            </a:r>
          </a:p>
        </p:txBody>
      </p:sp>
      <p:sp>
        <p:nvSpPr>
          <p:cNvPr id="33809" name="Rectangle 17"/>
          <p:cNvSpPr>
            <a:spLocks noChangeArrowheads="1"/>
          </p:cNvSpPr>
          <p:nvPr/>
        </p:nvSpPr>
        <p:spPr bwMode="auto">
          <a:xfrm>
            <a:off x="6826250" y="2903538"/>
            <a:ext cx="1106488" cy="622300"/>
          </a:xfrm>
          <a:prstGeom prst="rect">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Future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AbstractModal</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Tool??</a:t>
            </a:r>
          </a:p>
        </p:txBody>
      </p:sp>
      <p:sp>
        <p:nvSpPr>
          <p:cNvPr id="33810" name="Rectangle 18"/>
          <p:cNvSpPr>
            <a:spLocks noChangeArrowheads="1"/>
          </p:cNvSpPr>
          <p:nvPr/>
        </p:nvSpPr>
        <p:spPr bwMode="auto">
          <a:xfrm>
            <a:off x="5165725" y="1920875"/>
            <a:ext cx="1106488" cy="588963"/>
          </a:xfrm>
          <a:prstGeom prst="rect">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Abstract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Editor</a:t>
            </a:r>
          </a:p>
        </p:txBody>
      </p:sp>
      <p:sp>
        <p:nvSpPr>
          <p:cNvPr id="33811" name="Line 19"/>
          <p:cNvSpPr>
            <a:spLocks noChangeShapeType="1"/>
          </p:cNvSpPr>
          <p:nvPr/>
        </p:nvSpPr>
        <p:spPr bwMode="auto">
          <a:xfrm>
            <a:off x="4243388" y="207963"/>
            <a:ext cx="1587" cy="435451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2" name="Rectangle 20"/>
          <p:cNvSpPr>
            <a:spLocks noChangeArrowheads="1"/>
          </p:cNvSpPr>
          <p:nvPr/>
        </p:nvSpPr>
        <p:spPr bwMode="auto">
          <a:xfrm>
            <a:off x="5351463" y="5184775"/>
            <a:ext cx="1106487" cy="414338"/>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Drawable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Element</a:t>
            </a:r>
          </a:p>
        </p:txBody>
      </p:sp>
      <p:cxnSp>
        <p:nvCxnSpPr>
          <p:cNvPr id="33813" name="AutoShape 21"/>
          <p:cNvCxnSpPr>
            <a:cxnSpLocks noChangeShapeType="1"/>
            <a:stCxn id="33804" idx="2"/>
            <a:endCxn id="33802" idx="0"/>
          </p:cNvCxnSpPr>
          <p:nvPr/>
        </p:nvCxnSpPr>
        <p:spPr bwMode="auto">
          <a:xfrm>
            <a:off x="1422400" y="1528763"/>
            <a:ext cx="7938" cy="338137"/>
          </a:xfrm>
          <a:prstGeom prst="bentConnector3">
            <a:avLst>
              <a:gd name="adj1" fmla="val 50000"/>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814" name="Text Box 22"/>
          <p:cNvSpPr txBox="1">
            <a:spLocks noChangeArrowheads="1"/>
          </p:cNvSpPr>
          <p:nvPr/>
        </p:nvSpPr>
        <p:spPr bwMode="auto">
          <a:xfrm>
            <a:off x="1476375" y="1590675"/>
            <a:ext cx="738188"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Creates</a:t>
            </a:r>
          </a:p>
        </p:txBody>
      </p:sp>
      <p:sp>
        <p:nvSpPr>
          <p:cNvPr id="33815" name="Text Box 23"/>
          <p:cNvSpPr txBox="1">
            <a:spLocks noChangeArrowheads="1"/>
          </p:cNvSpPr>
          <p:nvPr/>
        </p:nvSpPr>
        <p:spPr bwMode="auto">
          <a:xfrm>
            <a:off x="2398713" y="852488"/>
            <a:ext cx="922337"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200"/>
              <a:t>User selects PGEN Button</a:t>
            </a:r>
          </a:p>
        </p:txBody>
      </p:sp>
      <p:sp>
        <p:nvSpPr>
          <p:cNvPr id="33816" name="Line 24"/>
          <p:cNvSpPr>
            <a:spLocks noChangeShapeType="1"/>
          </p:cNvSpPr>
          <p:nvPr/>
        </p:nvSpPr>
        <p:spPr bwMode="auto">
          <a:xfrm>
            <a:off x="2767013" y="1244600"/>
            <a:ext cx="1587" cy="6223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cxnSp>
        <p:nvCxnSpPr>
          <p:cNvPr id="33817" name="AutoShape 25"/>
          <p:cNvCxnSpPr>
            <a:cxnSpLocks noChangeShapeType="1"/>
            <a:stCxn id="33802" idx="2"/>
            <a:endCxn id="33808" idx="0"/>
          </p:cNvCxnSpPr>
          <p:nvPr/>
        </p:nvCxnSpPr>
        <p:spPr bwMode="auto">
          <a:xfrm>
            <a:off x="1427163" y="2576513"/>
            <a:ext cx="19050" cy="327025"/>
          </a:xfrm>
          <a:prstGeom prst="bentConnector3">
            <a:avLst>
              <a:gd name="adj1" fmla="val 50000"/>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818" name="Text Box 26"/>
          <p:cNvSpPr txBox="1">
            <a:spLocks noChangeArrowheads="1"/>
          </p:cNvSpPr>
          <p:nvPr/>
        </p:nvSpPr>
        <p:spPr bwMode="auto">
          <a:xfrm>
            <a:off x="1476375" y="2692400"/>
            <a:ext cx="738188"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Contains</a:t>
            </a:r>
          </a:p>
        </p:txBody>
      </p:sp>
      <p:sp>
        <p:nvSpPr>
          <p:cNvPr id="33819" name="Line 27"/>
          <p:cNvSpPr>
            <a:spLocks noChangeShapeType="1"/>
          </p:cNvSpPr>
          <p:nvPr/>
        </p:nvSpPr>
        <p:spPr bwMode="auto">
          <a:xfrm flipH="1">
            <a:off x="2208213" y="2695575"/>
            <a:ext cx="563562" cy="6223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0" name="Line 28"/>
          <p:cNvSpPr>
            <a:spLocks noChangeShapeType="1"/>
          </p:cNvSpPr>
          <p:nvPr/>
        </p:nvSpPr>
        <p:spPr bwMode="auto">
          <a:xfrm flipH="1">
            <a:off x="2209800" y="2695575"/>
            <a:ext cx="563563" cy="6223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1" name="Text Box 29"/>
          <p:cNvSpPr txBox="1">
            <a:spLocks noChangeArrowheads="1"/>
          </p:cNvSpPr>
          <p:nvPr/>
        </p:nvSpPr>
        <p:spPr bwMode="auto">
          <a:xfrm>
            <a:off x="2582863" y="2903538"/>
            <a:ext cx="738187"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Creates</a:t>
            </a:r>
          </a:p>
        </p:txBody>
      </p:sp>
      <p:cxnSp>
        <p:nvCxnSpPr>
          <p:cNvPr id="33822" name="AutoShape 30"/>
          <p:cNvCxnSpPr>
            <a:cxnSpLocks noChangeShapeType="1"/>
            <a:stCxn id="33808" idx="2"/>
            <a:endCxn id="33807" idx="0"/>
          </p:cNvCxnSpPr>
          <p:nvPr/>
        </p:nvCxnSpPr>
        <p:spPr bwMode="auto">
          <a:xfrm>
            <a:off x="1446213" y="3525838"/>
            <a:ext cx="3175" cy="306387"/>
          </a:xfrm>
          <a:prstGeom prst="bentConnector3">
            <a:avLst>
              <a:gd name="adj1" fmla="val 50000"/>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823" name="Text Box 31"/>
          <p:cNvSpPr txBox="1">
            <a:spLocks noChangeArrowheads="1"/>
          </p:cNvSpPr>
          <p:nvPr/>
        </p:nvSpPr>
        <p:spPr bwMode="auto">
          <a:xfrm>
            <a:off x="1476375" y="3525838"/>
            <a:ext cx="738188"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Contains</a:t>
            </a:r>
          </a:p>
        </p:txBody>
      </p:sp>
      <p:sp>
        <p:nvSpPr>
          <p:cNvPr id="33824" name="Text Box 32"/>
          <p:cNvSpPr txBox="1">
            <a:spLocks noChangeArrowheads="1"/>
          </p:cNvSpPr>
          <p:nvPr/>
        </p:nvSpPr>
        <p:spPr bwMode="auto">
          <a:xfrm>
            <a:off x="2030413" y="3797300"/>
            <a:ext cx="738187"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Contains</a:t>
            </a:r>
          </a:p>
        </p:txBody>
      </p:sp>
      <p:sp>
        <p:nvSpPr>
          <p:cNvPr id="33825" name="Line 33"/>
          <p:cNvSpPr>
            <a:spLocks noChangeShapeType="1"/>
          </p:cNvSpPr>
          <p:nvPr/>
        </p:nvSpPr>
        <p:spPr bwMode="auto">
          <a:xfrm>
            <a:off x="5719763" y="1450975"/>
            <a:ext cx="1587" cy="4143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6" name="Text Box 34"/>
          <p:cNvSpPr txBox="1">
            <a:spLocks noChangeArrowheads="1"/>
          </p:cNvSpPr>
          <p:nvPr/>
        </p:nvSpPr>
        <p:spPr bwMode="auto">
          <a:xfrm>
            <a:off x="5816600" y="1582738"/>
            <a:ext cx="738188"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Creates </a:t>
            </a:r>
          </a:p>
        </p:txBody>
      </p:sp>
      <p:sp>
        <p:nvSpPr>
          <p:cNvPr id="33827" name="Line 35"/>
          <p:cNvSpPr>
            <a:spLocks noChangeShapeType="1"/>
          </p:cNvSpPr>
          <p:nvPr/>
        </p:nvSpPr>
        <p:spPr bwMode="auto">
          <a:xfrm>
            <a:off x="5719763" y="2487613"/>
            <a:ext cx="1587" cy="12446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8" name="Text Box 36"/>
          <p:cNvSpPr txBox="1">
            <a:spLocks noChangeArrowheads="1"/>
          </p:cNvSpPr>
          <p:nvPr/>
        </p:nvSpPr>
        <p:spPr bwMode="auto">
          <a:xfrm>
            <a:off x="5087938" y="2903538"/>
            <a:ext cx="738187"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Contains</a:t>
            </a:r>
          </a:p>
        </p:txBody>
      </p:sp>
      <p:sp>
        <p:nvSpPr>
          <p:cNvPr id="33829" name="Line 37"/>
          <p:cNvSpPr>
            <a:spLocks noChangeShapeType="1"/>
          </p:cNvSpPr>
          <p:nvPr/>
        </p:nvSpPr>
        <p:spPr bwMode="auto">
          <a:xfrm>
            <a:off x="2097088" y="4146550"/>
            <a:ext cx="368300"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30" name="Line 38"/>
          <p:cNvSpPr>
            <a:spLocks noChangeShapeType="1"/>
          </p:cNvSpPr>
          <p:nvPr/>
        </p:nvSpPr>
        <p:spPr bwMode="auto">
          <a:xfrm>
            <a:off x="6273800" y="4146550"/>
            <a:ext cx="368300"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31" name="Text Box 39"/>
          <p:cNvSpPr txBox="1">
            <a:spLocks noChangeArrowheads="1"/>
          </p:cNvSpPr>
          <p:nvPr/>
        </p:nvSpPr>
        <p:spPr bwMode="auto">
          <a:xfrm>
            <a:off x="6273800" y="4351338"/>
            <a:ext cx="73818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Contains</a:t>
            </a:r>
          </a:p>
        </p:txBody>
      </p:sp>
      <p:sp>
        <p:nvSpPr>
          <p:cNvPr id="33832" name="AutoShape 40"/>
          <p:cNvSpPr>
            <a:spLocks noChangeArrowheads="1"/>
          </p:cNvSpPr>
          <p:nvPr/>
        </p:nvSpPr>
        <p:spPr bwMode="auto">
          <a:xfrm>
            <a:off x="1476375" y="4540250"/>
            <a:ext cx="554038" cy="228600"/>
          </a:xfrm>
          <a:prstGeom prst="downArrow">
            <a:avLst>
              <a:gd name="adj1" fmla="val 50000"/>
              <a:gd name="adj2" fmla="val 25000"/>
            </a:avLst>
          </a:prstGeom>
          <a:solidFill>
            <a:srgbClr val="3DEB3D"/>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833" name="AutoShape 41"/>
          <p:cNvSpPr>
            <a:spLocks noChangeArrowheads="1"/>
          </p:cNvSpPr>
          <p:nvPr/>
        </p:nvSpPr>
        <p:spPr bwMode="auto">
          <a:xfrm>
            <a:off x="5535613" y="4508500"/>
            <a:ext cx="554037" cy="261938"/>
          </a:xfrm>
          <a:prstGeom prst="downArrow">
            <a:avLst>
              <a:gd name="adj1" fmla="val 50000"/>
              <a:gd name="adj2" fmla="val 25000"/>
            </a:avLst>
          </a:prstGeom>
          <a:solidFill>
            <a:srgbClr val="FF6633"/>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834" name="Rectangle 42"/>
          <p:cNvSpPr>
            <a:spLocks noChangeArrowheads="1"/>
          </p:cNvSpPr>
          <p:nvPr/>
        </p:nvSpPr>
        <p:spPr bwMode="auto">
          <a:xfrm>
            <a:off x="184150" y="4768850"/>
            <a:ext cx="7748588" cy="1450975"/>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835" name="Text Box 43"/>
          <p:cNvSpPr txBox="1">
            <a:spLocks noChangeArrowheads="1"/>
          </p:cNvSpPr>
          <p:nvPr/>
        </p:nvSpPr>
        <p:spPr bwMode="auto">
          <a:xfrm>
            <a:off x="2811463" y="4800600"/>
            <a:ext cx="4960937"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600"/>
              <a:t>PGEN Classes Used By Both PGEN and IHIS</a:t>
            </a:r>
          </a:p>
        </p:txBody>
      </p:sp>
      <p:sp>
        <p:nvSpPr>
          <p:cNvPr id="33836" name="Text Box 44"/>
          <p:cNvSpPr txBox="1">
            <a:spLocks noChangeArrowheads="1"/>
          </p:cNvSpPr>
          <p:nvPr/>
        </p:nvSpPr>
        <p:spPr bwMode="auto">
          <a:xfrm>
            <a:off x="6826250" y="852488"/>
            <a:ext cx="922338"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200"/>
              <a:t>User selects IHIS Button</a:t>
            </a:r>
          </a:p>
        </p:txBody>
      </p:sp>
      <p:sp>
        <p:nvSpPr>
          <p:cNvPr id="33837" name="Line 45"/>
          <p:cNvSpPr>
            <a:spLocks noChangeShapeType="1"/>
          </p:cNvSpPr>
          <p:nvPr/>
        </p:nvSpPr>
        <p:spPr bwMode="auto">
          <a:xfrm flipH="1">
            <a:off x="5899150" y="1450975"/>
            <a:ext cx="1301750" cy="228123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38" name="Text Box 46"/>
          <p:cNvSpPr txBox="1">
            <a:spLocks noChangeArrowheads="1"/>
          </p:cNvSpPr>
          <p:nvPr/>
        </p:nvSpPr>
        <p:spPr bwMode="auto">
          <a:xfrm>
            <a:off x="6826250" y="2073275"/>
            <a:ext cx="738188"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000"/>
              <a:t>Creates</a:t>
            </a:r>
          </a:p>
        </p:txBody>
      </p:sp>
      <p:sp>
        <p:nvSpPr>
          <p:cNvPr id="33839" name="Line 47"/>
          <p:cNvSpPr>
            <a:spLocks noChangeShapeType="1"/>
          </p:cNvSpPr>
          <p:nvPr/>
        </p:nvSpPr>
        <p:spPr bwMode="auto">
          <a:xfrm flipH="1">
            <a:off x="6453188" y="3317875"/>
            <a:ext cx="377825"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40" name="Rectangle 48"/>
          <p:cNvSpPr>
            <a:spLocks noChangeArrowheads="1"/>
          </p:cNvSpPr>
          <p:nvPr/>
        </p:nvSpPr>
        <p:spPr bwMode="auto">
          <a:xfrm>
            <a:off x="1508125" y="4976813"/>
            <a:ext cx="1106488" cy="622300"/>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Display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Element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Factory</a:t>
            </a:r>
          </a:p>
        </p:txBody>
      </p:sp>
      <p:sp>
        <p:nvSpPr>
          <p:cNvPr id="33841" name="Rectangle 49"/>
          <p:cNvSpPr>
            <a:spLocks noChangeArrowheads="1"/>
          </p:cNvSpPr>
          <p:nvPr/>
        </p:nvSpPr>
        <p:spPr bwMode="auto">
          <a:xfrm>
            <a:off x="6642100" y="5184775"/>
            <a:ext cx="1106488" cy="622300"/>
          </a:xfrm>
          <a:prstGeom prst="rect">
            <a:avLst/>
          </a:prstGeom>
          <a:solidFill>
            <a:srgbClr val="FFFF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Drawable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Element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ea typeface="DejaVu LGC Sans" charset="0"/>
                <a:cs typeface="DejaVu LGC Sans" charset="0"/>
              </a:rPr>
              <a:t>Factory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solidFill>
                <a:srgbClr val="000000"/>
              </a:solidFill>
              <a:ea typeface="DejaVu LGC Sans" charset="0"/>
              <a:cs typeface="DejaVu LGC Sans" charset="0"/>
            </a:endParaRPr>
          </a:p>
        </p:txBody>
      </p:sp>
      <p:sp>
        <p:nvSpPr>
          <p:cNvPr id="33842" name="Rectangle 50"/>
          <p:cNvSpPr>
            <a:spLocks noChangeArrowheads="1"/>
          </p:cNvSpPr>
          <p:nvPr/>
        </p:nvSpPr>
        <p:spPr bwMode="auto">
          <a:xfrm>
            <a:off x="184150" y="6221413"/>
            <a:ext cx="7748588" cy="430212"/>
          </a:xfrm>
          <a:prstGeom prst="rect">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843" name="Text Box 51"/>
          <p:cNvSpPr txBox="1">
            <a:spLocks noChangeArrowheads="1"/>
          </p:cNvSpPr>
          <p:nvPr/>
        </p:nvSpPr>
        <p:spPr bwMode="auto">
          <a:xfrm>
            <a:off x="3586163" y="6321425"/>
            <a:ext cx="99060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1600"/>
              <a:t>OpenGL</a:t>
            </a:r>
          </a:p>
        </p:txBody>
      </p:sp>
    </p:spTree>
    <p:extLst>
      <p:ext uri="{BB962C8B-B14F-4D97-AF65-F5344CB8AC3E}">
        <p14:creationId xmlns:p14="http://schemas.microsoft.com/office/powerpoint/2010/main" val="7244762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idx="10"/>
          </p:nvPr>
        </p:nvSpPr>
        <p:spPr/>
        <p:txBody>
          <a:bodyPr/>
          <a:lstStyle/>
          <a:p>
            <a:fld id="{02059ACB-2C7E-4F3C-A51A-878BEC96EE9B}" type="slidenum">
              <a:rPr lang="en-US"/>
              <a:pPr/>
              <a:t>5</a:t>
            </a:fld>
            <a:endParaRPr lang="en-US"/>
          </a:p>
        </p:txBody>
      </p:sp>
      <p:pic>
        <p:nvPicPr>
          <p:cNvPr id="655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1285875"/>
            <a:ext cx="2857500"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07100"/>
            <a:ext cx="8135938" cy="85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238" y="5465763"/>
            <a:ext cx="569912" cy="81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5289550"/>
            <a:ext cx="879475" cy="1074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1" name="Rectangle 5"/>
          <p:cNvSpPr>
            <a:spLocks noChangeArrowheads="1"/>
          </p:cNvSpPr>
          <p:nvPr/>
        </p:nvSpPr>
        <p:spPr bwMode="auto">
          <a:xfrm>
            <a:off x="-95250" y="128588"/>
            <a:ext cx="845820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0000"/>
                </a:solidFill>
                <a:latin typeface="Cambria" charset="0"/>
                <a:ea typeface="DejaVu LGC Sans" charset="0"/>
                <a:cs typeface="DejaVu LGC Sans" charset="0"/>
              </a:rPr>
              <a:t>Social Science Partner Research</a:t>
            </a:r>
          </a:p>
        </p:txBody>
      </p:sp>
      <p:sp>
        <p:nvSpPr>
          <p:cNvPr id="65542" name="Rectangle 6"/>
          <p:cNvSpPr>
            <a:spLocks noChangeArrowheads="1"/>
          </p:cNvSpPr>
          <p:nvPr/>
        </p:nvSpPr>
        <p:spPr bwMode="auto">
          <a:xfrm>
            <a:off x="3717925" y="915988"/>
            <a:ext cx="4014788" cy="489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latin typeface="Cambria" charset="0"/>
                <a:ea typeface="DejaVu LGC Sans" charset="0"/>
                <a:cs typeface="DejaVu LGC Sans" charset="0"/>
              </a:rPr>
              <a:t>Social Science Woven into Meteorology (SSWIM)</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latin typeface="Cambria" charset="0"/>
                <a:ea typeface="DejaVu LGC Sans" charset="0"/>
                <a:cs typeface="DejaVu LGC Sans" charset="0"/>
              </a:rPr>
              <a:t>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latin typeface="Cambria" charset="0"/>
                <a:ea typeface="DejaVu LGC Sans" charset="0"/>
                <a:cs typeface="DejaVu LGC Sans" charset="0"/>
              </a:rPr>
              <a:t>SSWIM brought on board 2009</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a:solidFill>
                <a:srgbClr val="000000"/>
              </a:solidFill>
              <a:latin typeface="Cambria" charset="0"/>
              <a:ea typeface="DejaVu LGC Sans" charset="0"/>
              <a:cs typeface="DejaVu LGC Sans"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latin typeface="Cambria" charset="0"/>
                <a:ea typeface="DejaVu LGC Sans" charset="0"/>
                <a:cs typeface="DejaVu LGC Sans" charset="0"/>
              </a:rPr>
              <a:t>Preliminary Results from Current Research shared at AMS 2011</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200">
              <a:solidFill>
                <a:srgbClr val="000000"/>
              </a:solidFill>
              <a:latin typeface="Cambria" charset="0"/>
              <a:ea typeface="DejaVu LGC Sans" charset="0"/>
              <a:cs typeface="DejaVu LGC Sans"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latin typeface="Cambria" charset="0"/>
                <a:ea typeface="DejaVu LGC Sans" charset="0"/>
                <a:cs typeface="DejaVu LGC Sans" charset="0"/>
              </a:rPr>
              <a:t>Today, provide a brief overview of the social science component and share several </a:t>
            </a:r>
            <a:r>
              <a:rPr lang="en-US" sz="2200" b="1">
                <a:solidFill>
                  <a:srgbClr val="000000"/>
                </a:solidFill>
                <a:latin typeface="Cambria" charset="0"/>
                <a:ea typeface="DejaVu LGC Sans" charset="0"/>
                <a:cs typeface="DejaVu LGC Sans" charset="0"/>
              </a:rPr>
              <a:t>practical applications for the IHIS prototype design.</a:t>
            </a:r>
          </a:p>
        </p:txBody>
      </p:sp>
      <p:sp>
        <p:nvSpPr>
          <p:cNvPr id="65543" name="Rectangle 7"/>
          <p:cNvSpPr>
            <a:spLocks noChangeArrowheads="1"/>
          </p:cNvSpPr>
          <p:nvPr/>
        </p:nvSpPr>
        <p:spPr bwMode="auto">
          <a:xfrm>
            <a:off x="400050" y="4278313"/>
            <a:ext cx="31115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latin typeface="Cambria" charset="0"/>
                <a:ea typeface="DejaVu LGC Sans" charset="0"/>
                <a:cs typeface="DejaVu LGC Sans" charset="0"/>
              </a:rPr>
              <a:t>Jen Spinney</a:t>
            </a:r>
            <a:r>
              <a:rPr lang="en-US">
                <a:solidFill>
                  <a:srgbClr val="000000"/>
                </a:solidFill>
                <a:latin typeface="Cambria" charset="0"/>
                <a:ea typeface="DejaVu LGC Sans" charset="0"/>
                <a:cs typeface="DejaVu LGC Sans" charset="0"/>
              </a:rPr>
              <a:t>, Researcher carrying out social science component of project</a:t>
            </a:r>
          </a:p>
        </p:txBody>
      </p:sp>
    </p:spTree>
    <p:extLst>
      <p:ext uri="{BB962C8B-B14F-4D97-AF65-F5344CB8AC3E}">
        <p14:creationId xmlns:p14="http://schemas.microsoft.com/office/powerpoint/2010/main" val="1427823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a:spLocks noGrp="1"/>
          </p:cNvSpPr>
          <p:nvPr>
            <p:ph type="sldNum" idx="10"/>
          </p:nvPr>
        </p:nvSpPr>
        <p:spPr/>
        <p:txBody>
          <a:bodyPr/>
          <a:lstStyle/>
          <a:p>
            <a:fld id="{FB4BEC8C-9CEB-4970-AD3A-C589AE4B5DC2}" type="slidenum">
              <a:rPr lang="en-US"/>
              <a:pPr/>
              <a:t>6</a:t>
            </a:fld>
            <a:endParaRPr lang="en-US"/>
          </a:p>
        </p:txBody>
      </p:sp>
      <p:sp>
        <p:nvSpPr>
          <p:cNvPr id="23553" name="AutoShape 1"/>
          <p:cNvSpPr>
            <a:spLocks noChangeArrowheads="1"/>
          </p:cNvSpPr>
          <p:nvPr/>
        </p:nvSpPr>
        <p:spPr bwMode="auto">
          <a:xfrm>
            <a:off x="625475"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Purpose -- Integrate Hazard Tools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Phase 1</a:t>
            </a:r>
          </a:p>
        </p:txBody>
      </p:sp>
      <p:sp>
        <p:nvSpPr>
          <p:cNvPr id="23554" name="AutoShape 2"/>
          <p:cNvSpPr>
            <a:spLocks noChangeArrowheads="1"/>
          </p:cNvSpPr>
          <p:nvPr/>
        </p:nvSpPr>
        <p:spPr bwMode="auto">
          <a:xfrm>
            <a:off x="76200" y="6535738"/>
            <a:ext cx="457200" cy="228600"/>
          </a:xfrm>
          <a:custGeom>
            <a:avLst/>
            <a:gdLst>
              <a:gd name="T0" fmla="*/ 228600 w 21600"/>
              <a:gd name="T1" fmla="*/ 0 h 21600"/>
              <a:gd name="T2" fmla="*/ 457200 w 21600"/>
              <a:gd name="T3" fmla="*/ 114300 h 21600"/>
              <a:gd name="T4" fmla="*/ 22860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12BE445-E77E-4601-889E-75560BDDF790}" type="slidenum">
              <a:rPr lang="en-US">
                <a:solidFill>
                  <a:srgbClr val="000000"/>
                </a:solidFill>
                <a:ea typeface="DejaVu LGC Sans" charset="0"/>
                <a:cs typeface="DejaVu LGC Sans" charset="0"/>
              </a:rPr>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a:solidFill>
                <a:srgbClr val="000000"/>
              </a:solidFill>
              <a:ea typeface="DejaVu LGC Sans" charset="0"/>
              <a:cs typeface="DejaVu LGC Sans"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1828800" cy="1592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84513"/>
            <a:ext cx="1828800"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768850"/>
            <a:ext cx="1779588" cy="1624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AutoShape 6"/>
          <p:cNvSpPr>
            <a:spLocks noChangeArrowheads="1"/>
          </p:cNvSpPr>
          <p:nvPr/>
        </p:nvSpPr>
        <p:spPr bwMode="auto">
          <a:xfrm>
            <a:off x="58738" y="1828800"/>
            <a:ext cx="1770062" cy="457200"/>
          </a:xfrm>
          <a:custGeom>
            <a:avLst/>
            <a:gdLst>
              <a:gd name="T0" fmla="*/ 885060 w 21600"/>
              <a:gd name="T1" fmla="*/ 0 h 21600"/>
              <a:gd name="T2" fmla="*/ 1770120 w 21600"/>
              <a:gd name="T3" fmla="*/ 228600 h 21600"/>
              <a:gd name="T4" fmla="*/ 885060 w 21600"/>
              <a:gd name="T5" fmla="*/ 457200 h 21600"/>
              <a:gd name="T6" fmla="*/ 0 w 21600"/>
              <a:gd name="T7" fmla="*/ 2286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WARNGEN</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(&lt; 1 hour)</a:t>
            </a:r>
          </a:p>
        </p:txBody>
      </p:sp>
      <p:sp>
        <p:nvSpPr>
          <p:cNvPr id="23559" name="AutoShape 7"/>
          <p:cNvSpPr>
            <a:spLocks noChangeArrowheads="1"/>
          </p:cNvSpPr>
          <p:nvPr/>
        </p:nvSpPr>
        <p:spPr bwMode="auto">
          <a:xfrm>
            <a:off x="495300" y="3657600"/>
            <a:ext cx="876300" cy="457200"/>
          </a:xfrm>
          <a:custGeom>
            <a:avLst/>
            <a:gdLst>
              <a:gd name="T0" fmla="*/ 438120 w 21600"/>
              <a:gd name="T1" fmla="*/ 0 h 21600"/>
              <a:gd name="T2" fmla="*/ 876239 w 21600"/>
              <a:gd name="T3" fmla="*/ 228600 h 21600"/>
              <a:gd name="T4" fmla="*/ 438120 w 21600"/>
              <a:gd name="T5" fmla="*/ 457200 h 21600"/>
              <a:gd name="T6" fmla="*/ 0 w 21600"/>
              <a:gd name="T7" fmla="*/ 2286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GHG</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(Hours-Days)</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latin typeface="Times New Roman" pitchFamily="16" charset="0"/>
              <a:ea typeface="DejaVu LGC Sans" charset="0"/>
              <a:cs typeface="DejaVu LGC Sans" charset="0"/>
            </a:endParaRPr>
          </a:p>
        </p:txBody>
      </p:sp>
      <p:sp>
        <p:nvSpPr>
          <p:cNvPr id="23560" name="AutoShape 8"/>
          <p:cNvSpPr>
            <a:spLocks noChangeArrowheads="1"/>
          </p:cNvSpPr>
          <p:nvPr/>
        </p:nvSpPr>
        <p:spPr bwMode="auto">
          <a:xfrm>
            <a:off x="234950" y="5257800"/>
            <a:ext cx="1365250" cy="455613"/>
          </a:xfrm>
          <a:custGeom>
            <a:avLst/>
            <a:gdLst>
              <a:gd name="T0" fmla="*/ 682560 w 21600"/>
              <a:gd name="T1" fmla="*/ 0 h 21600"/>
              <a:gd name="T2" fmla="*/ 1365120 w 21600"/>
              <a:gd name="T3" fmla="*/ 227880 h 21600"/>
              <a:gd name="T4" fmla="*/ 682560 w 21600"/>
              <a:gd name="T5" fmla="*/ 455760 h 21600"/>
              <a:gd name="T6" fmla="*/ 0 w 21600"/>
              <a:gd name="T7" fmla="*/ 22788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RiverPro</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(Days)</a:t>
            </a:r>
          </a:p>
        </p:txBody>
      </p:sp>
      <p:sp>
        <p:nvSpPr>
          <p:cNvPr id="23561" name="AutoShape 9"/>
          <p:cNvSpPr>
            <a:spLocks noChangeArrowheads="1"/>
          </p:cNvSpPr>
          <p:nvPr/>
        </p:nvSpPr>
        <p:spPr bwMode="auto">
          <a:xfrm>
            <a:off x="6081713" y="4322763"/>
            <a:ext cx="871537" cy="598487"/>
          </a:xfrm>
          <a:custGeom>
            <a:avLst/>
            <a:gdLst>
              <a:gd name="T0" fmla="*/ 435780 w 21600"/>
              <a:gd name="T1" fmla="*/ 0 h 21600"/>
              <a:gd name="T2" fmla="*/ 871559 w 21600"/>
              <a:gd name="T3" fmla="*/ 299160 h 21600"/>
              <a:gd name="T4" fmla="*/ 435780 w 21600"/>
              <a:gd name="T5" fmla="*/ 598320 h 21600"/>
              <a:gd name="T6" fmla="*/ 0 w 21600"/>
              <a:gd name="T7" fmla="*/ 2991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IHIS</a:t>
            </a:r>
          </a:p>
        </p:txBody>
      </p:sp>
      <p:cxnSp>
        <p:nvCxnSpPr>
          <p:cNvPr id="23562" name="AutoShape 10"/>
          <p:cNvCxnSpPr>
            <a:cxnSpLocks noChangeShapeType="1"/>
          </p:cNvCxnSpPr>
          <p:nvPr/>
        </p:nvCxnSpPr>
        <p:spPr bwMode="auto">
          <a:xfrm>
            <a:off x="3657600" y="2166938"/>
            <a:ext cx="1177925" cy="3683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563" name="AutoShape 11"/>
          <p:cNvCxnSpPr>
            <a:cxnSpLocks noChangeShapeType="1"/>
          </p:cNvCxnSpPr>
          <p:nvPr/>
        </p:nvCxnSpPr>
        <p:spPr bwMode="auto">
          <a:xfrm flipV="1">
            <a:off x="3657600" y="3579813"/>
            <a:ext cx="1201738" cy="3048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564" name="AutoShape 12"/>
          <p:cNvCxnSpPr>
            <a:cxnSpLocks noChangeShapeType="1"/>
          </p:cNvCxnSpPr>
          <p:nvPr/>
        </p:nvCxnSpPr>
        <p:spPr bwMode="auto">
          <a:xfrm flipV="1">
            <a:off x="3608388" y="4500563"/>
            <a:ext cx="1258887" cy="10795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565" name="AutoShape 13"/>
          <p:cNvSpPr>
            <a:spLocks noChangeArrowheads="1"/>
          </p:cNvSpPr>
          <p:nvPr/>
        </p:nvSpPr>
        <p:spPr bwMode="auto">
          <a:xfrm>
            <a:off x="6081713" y="4322763"/>
            <a:ext cx="871537" cy="598487"/>
          </a:xfrm>
          <a:custGeom>
            <a:avLst/>
            <a:gdLst>
              <a:gd name="T0" fmla="*/ 435780 w 21600"/>
              <a:gd name="T1" fmla="*/ 0 h 21600"/>
              <a:gd name="T2" fmla="*/ 871559 w 21600"/>
              <a:gd name="T3" fmla="*/ 299160 h 21600"/>
              <a:gd name="T4" fmla="*/ 435780 w 21600"/>
              <a:gd name="T5" fmla="*/ 598320 h 21600"/>
              <a:gd name="T6" fmla="*/ 0 w 21600"/>
              <a:gd name="T7" fmla="*/ 2991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IHIS</a:t>
            </a:r>
          </a:p>
        </p:txBody>
      </p:sp>
      <p:pic>
        <p:nvPicPr>
          <p:cNvPr id="2356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t="5028" b="5028"/>
          <a:stretch>
            <a:fillRect/>
          </a:stretch>
        </p:blipFill>
        <p:spPr bwMode="auto">
          <a:xfrm>
            <a:off x="4852988" y="1600200"/>
            <a:ext cx="3148012" cy="2646363"/>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p:cNvSpPr>
            <a:spLocks noGrp="1"/>
          </p:cNvSpPr>
          <p:nvPr>
            <p:ph type="sldNum" idx="10"/>
          </p:nvPr>
        </p:nvSpPr>
        <p:spPr/>
        <p:txBody>
          <a:bodyPr/>
          <a:lstStyle/>
          <a:p>
            <a:fld id="{2283EF41-3F98-49DE-B45A-F34595A6D2A2}" type="slidenum">
              <a:rPr lang="en-US"/>
              <a:pPr/>
              <a:t>7</a:t>
            </a:fld>
            <a:endParaRPr lang="en-US"/>
          </a:p>
        </p:txBody>
      </p:sp>
      <p:sp>
        <p:nvSpPr>
          <p:cNvPr id="24577" name="AutoShape 1"/>
          <p:cNvSpPr>
            <a:spLocks noChangeArrowheads="1"/>
          </p:cNvSpPr>
          <p:nvPr/>
        </p:nvSpPr>
        <p:spPr bwMode="auto">
          <a:xfrm>
            <a:off x="625475"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Purpose -- Integrate Hazard Tools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Phase 2</a:t>
            </a:r>
          </a:p>
        </p:txBody>
      </p:sp>
      <p:sp>
        <p:nvSpPr>
          <p:cNvPr id="24578" name="AutoShape 2"/>
          <p:cNvSpPr>
            <a:spLocks noChangeArrowheads="1"/>
          </p:cNvSpPr>
          <p:nvPr/>
        </p:nvSpPr>
        <p:spPr bwMode="auto">
          <a:xfrm>
            <a:off x="76200" y="6535738"/>
            <a:ext cx="457200" cy="228600"/>
          </a:xfrm>
          <a:custGeom>
            <a:avLst/>
            <a:gdLst>
              <a:gd name="T0" fmla="*/ 228600 w 21600"/>
              <a:gd name="T1" fmla="*/ 0 h 21600"/>
              <a:gd name="T2" fmla="*/ 457200 w 21600"/>
              <a:gd name="T3" fmla="*/ 114300 h 21600"/>
              <a:gd name="T4" fmla="*/ 22860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6D1BF77-C7C6-4699-BC04-40FCC7BF9506}" type="slidenum">
              <a:rPr lang="en-US">
                <a:solidFill>
                  <a:srgbClr val="000000"/>
                </a:solidFill>
                <a:ea typeface="DejaVu LGC Sans" charset="0"/>
                <a:cs typeface="DejaVu LGC Sans" charset="0"/>
              </a:rPr>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a:solidFill>
                <a:srgbClr val="000000"/>
              </a:solidFill>
              <a:ea typeface="DejaVu LGC Sans" charset="0"/>
              <a:cs typeface="DejaVu LGC Sans"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1828800" cy="1592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84513"/>
            <a:ext cx="1828800"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768850"/>
            <a:ext cx="1779588" cy="1624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AutoShape 6"/>
          <p:cNvSpPr>
            <a:spLocks noChangeArrowheads="1"/>
          </p:cNvSpPr>
          <p:nvPr/>
        </p:nvSpPr>
        <p:spPr bwMode="auto">
          <a:xfrm>
            <a:off x="58738" y="1828800"/>
            <a:ext cx="1770062" cy="457200"/>
          </a:xfrm>
          <a:custGeom>
            <a:avLst/>
            <a:gdLst>
              <a:gd name="T0" fmla="*/ 885060 w 21600"/>
              <a:gd name="T1" fmla="*/ 0 h 21600"/>
              <a:gd name="T2" fmla="*/ 1770120 w 21600"/>
              <a:gd name="T3" fmla="*/ 228600 h 21600"/>
              <a:gd name="T4" fmla="*/ 885060 w 21600"/>
              <a:gd name="T5" fmla="*/ 457200 h 21600"/>
              <a:gd name="T6" fmla="*/ 0 w 21600"/>
              <a:gd name="T7" fmla="*/ 2286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WARNGEN</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(&lt; 1 hour)</a:t>
            </a:r>
          </a:p>
        </p:txBody>
      </p:sp>
      <p:sp>
        <p:nvSpPr>
          <p:cNvPr id="24583" name="AutoShape 7"/>
          <p:cNvSpPr>
            <a:spLocks noChangeArrowheads="1"/>
          </p:cNvSpPr>
          <p:nvPr/>
        </p:nvSpPr>
        <p:spPr bwMode="auto">
          <a:xfrm>
            <a:off x="495300" y="3657600"/>
            <a:ext cx="876300" cy="457200"/>
          </a:xfrm>
          <a:custGeom>
            <a:avLst/>
            <a:gdLst>
              <a:gd name="T0" fmla="*/ 438120 w 21600"/>
              <a:gd name="T1" fmla="*/ 0 h 21600"/>
              <a:gd name="T2" fmla="*/ 876239 w 21600"/>
              <a:gd name="T3" fmla="*/ 228600 h 21600"/>
              <a:gd name="T4" fmla="*/ 438120 w 21600"/>
              <a:gd name="T5" fmla="*/ 457200 h 21600"/>
              <a:gd name="T6" fmla="*/ 0 w 21600"/>
              <a:gd name="T7" fmla="*/ 2286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GHG</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(Hours-Days)</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latin typeface="Times New Roman" pitchFamily="16" charset="0"/>
              <a:ea typeface="DejaVu LGC Sans" charset="0"/>
              <a:cs typeface="DejaVu LGC Sans" charset="0"/>
            </a:endParaRPr>
          </a:p>
        </p:txBody>
      </p:sp>
      <p:sp>
        <p:nvSpPr>
          <p:cNvPr id="24584" name="AutoShape 8"/>
          <p:cNvSpPr>
            <a:spLocks noChangeArrowheads="1"/>
          </p:cNvSpPr>
          <p:nvPr/>
        </p:nvSpPr>
        <p:spPr bwMode="auto">
          <a:xfrm>
            <a:off x="234950" y="5257800"/>
            <a:ext cx="1365250" cy="455613"/>
          </a:xfrm>
          <a:custGeom>
            <a:avLst/>
            <a:gdLst>
              <a:gd name="T0" fmla="*/ 682560 w 21600"/>
              <a:gd name="T1" fmla="*/ 0 h 21600"/>
              <a:gd name="T2" fmla="*/ 1365120 w 21600"/>
              <a:gd name="T3" fmla="*/ 227880 h 21600"/>
              <a:gd name="T4" fmla="*/ 682560 w 21600"/>
              <a:gd name="T5" fmla="*/ 455760 h 21600"/>
              <a:gd name="T6" fmla="*/ 0 w 21600"/>
              <a:gd name="T7" fmla="*/ 22788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RiverPro</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(Days)</a:t>
            </a:r>
          </a:p>
        </p:txBody>
      </p:sp>
      <p:sp>
        <p:nvSpPr>
          <p:cNvPr id="24585" name="AutoShape 9"/>
          <p:cNvSpPr>
            <a:spLocks noChangeArrowheads="1"/>
          </p:cNvSpPr>
          <p:nvPr/>
        </p:nvSpPr>
        <p:spPr bwMode="auto">
          <a:xfrm>
            <a:off x="6081713" y="4214813"/>
            <a:ext cx="871537" cy="598487"/>
          </a:xfrm>
          <a:custGeom>
            <a:avLst/>
            <a:gdLst>
              <a:gd name="T0" fmla="*/ 435780 w 21600"/>
              <a:gd name="T1" fmla="*/ 0 h 21600"/>
              <a:gd name="T2" fmla="*/ 871559 w 21600"/>
              <a:gd name="T3" fmla="*/ 299160 h 21600"/>
              <a:gd name="T4" fmla="*/ 435780 w 21600"/>
              <a:gd name="T5" fmla="*/ 598320 h 21600"/>
              <a:gd name="T6" fmla="*/ 0 w 21600"/>
              <a:gd name="T7" fmla="*/ 2991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IHIS</a:t>
            </a:r>
          </a:p>
        </p:txBody>
      </p:sp>
      <p:cxnSp>
        <p:nvCxnSpPr>
          <p:cNvPr id="24586" name="AutoShape 10"/>
          <p:cNvCxnSpPr>
            <a:cxnSpLocks noChangeShapeType="1"/>
          </p:cNvCxnSpPr>
          <p:nvPr/>
        </p:nvCxnSpPr>
        <p:spPr bwMode="auto">
          <a:xfrm>
            <a:off x="3657600" y="2166938"/>
            <a:ext cx="1177925" cy="3683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7" name="AutoShape 11"/>
          <p:cNvCxnSpPr>
            <a:cxnSpLocks noChangeShapeType="1"/>
          </p:cNvCxnSpPr>
          <p:nvPr/>
        </p:nvCxnSpPr>
        <p:spPr bwMode="auto">
          <a:xfrm flipV="1">
            <a:off x="3657600" y="3579813"/>
            <a:ext cx="1201738" cy="3048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8" name="AutoShape 12"/>
          <p:cNvCxnSpPr>
            <a:cxnSpLocks noChangeShapeType="1"/>
          </p:cNvCxnSpPr>
          <p:nvPr/>
        </p:nvCxnSpPr>
        <p:spPr bwMode="auto">
          <a:xfrm flipV="1">
            <a:off x="3608388" y="4500563"/>
            <a:ext cx="1258887" cy="107950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458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l="30170" t="25142" r="20856" b="20114"/>
          <a:stretch>
            <a:fillRect/>
          </a:stretch>
        </p:blipFill>
        <p:spPr bwMode="auto">
          <a:xfrm>
            <a:off x="4691063" y="4800600"/>
            <a:ext cx="2093912" cy="1828800"/>
          </a:xfrm>
          <a:prstGeom prst="rect">
            <a:avLst/>
          </a:prstGeom>
          <a:noFill/>
          <a:ln>
            <a:noFill/>
          </a:ln>
          <a:effectLst/>
          <a:extLst>
            <a:ext uri="{909E8E84-426E-40DD-AFC4-6F175D3DCCD1}">
              <a14:hiddenFill xmlns:a14="http://schemas.microsoft.com/office/drawing/2010/main">
                <a:blipFill dpi="0" rotWithShape="0">
                  <a:blip/>
                  <a:srcRect l="30170" t="25142" r="20856" b="2011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90" name="AutoShape 14"/>
          <p:cNvSpPr>
            <a:spLocks noChangeArrowheads="1"/>
          </p:cNvSpPr>
          <p:nvPr/>
        </p:nvSpPr>
        <p:spPr bwMode="auto">
          <a:xfrm>
            <a:off x="6643688" y="5473700"/>
            <a:ext cx="1365250" cy="455613"/>
          </a:xfrm>
          <a:custGeom>
            <a:avLst/>
            <a:gdLst>
              <a:gd name="T0" fmla="*/ 682560 w 21600"/>
              <a:gd name="T1" fmla="*/ 0 h 21600"/>
              <a:gd name="T2" fmla="*/ 1365120 w 21600"/>
              <a:gd name="T3" fmla="*/ 227880 h 21600"/>
              <a:gd name="T4" fmla="*/ 682560 w 21600"/>
              <a:gd name="T5" fmla="*/ 455760 h 21600"/>
              <a:gd name="T6" fmla="*/ 0 w 21600"/>
              <a:gd name="T7" fmla="*/ 22788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NMAP</a:t>
            </a:r>
          </a:p>
          <a:p>
            <a:pPr algn="ct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imes New Roman" pitchFamily="16" charset="0"/>
                <a:ea typeface="DejaVu LGC Sans" charset="0"/>
                <a:cs typeface="DejaVu LGC Sans" charset="0"/>
              </a:rPr>
              <a:t>(National)</a:t>
            </a:r>
          </a:p>
        </p:txBody>
      </p:sp>
      <p:cxnSp>
        <p:nvCxnSpPr>
          <p:cNvPr id="24591" name="AutoShape 15"/>
          <p:cNvCxnSpPr>
            <a:cxnSpLocks noChangeShapeType="1"/>
            <a:stCxn id="24589" idx="0"/>
          </p:cNvCxnSpPr>
          <p:nvPr/>
        </p:nvCxnSpPr>
        <p:spPr bwMode="auto">
          <a:xfrm flipV="1">
            <a:off x="5738813" y="4321175"/>
            <a:ext cx="101600" cy="47942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4592"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t="5028" b="5028"/>
          <a:stretch>
            <a:fillRect/>
          </a:stretch>
        </p:blipFill>
        <p:spPr bwMode="auto">
          <a:xfrm>
            <a:off x="4852988" y="1600200"/>
            <a:ext cx="3148012" cy="2646363"/>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idx="10"/>
          </p:nvPr>
        </p:nvSpPr>
        <p:spPr/>
        <p:txBody>
          <a:bodyPr/>
          <a:lstStyle/>
          <a:p>
            <a:fld id="{66D727C4-C368-43A3-BEE7-77E7094BA109}" type="slidenum">
              <a:rPr lang="en-US"/>
              <a:pPr/>
              <a:t>8</a:t>
            </a:fld>
            <a:endParaRPr lang="en-US"/>
          </a:p>
        </p:txBody>
      </p:sp>
      <p:sp>
        <p:nvSpPr>
          <p:cNvPr id="25601" name="AutoShape 1"/>
          <p:cNvSpPr>
            <a:spLocks noChangeArrowheads="1"/>
          </p:cNvSpPr>
          <p:nvPr/>
        </p:nvSpPr>
        <p:spPr bwMode="auto">
          <a:xfrm>
            <a:off x="625475"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Purpose -- Two-way Communication</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Phase 3</a:t>
            </a:r>
          </a:p>
        </p:txBody>
      </p:sp>
      <p:sp>
        <p:nvSpPr>
          <p:cNvPr id="25602" name="AutoShape 2"/>
          <p:cNvSpPr>
            <a:spLocks noChangeArrowheads="1"/>
          </p:cNvSpPr>
          <p:nvPr/>
        </p:nvSpPr>
        <p:spPr bwMode="auto">
          <a:xfrm>
            <a:off x="76200" y="6535738"/>
            <a:ext cx="457200" cy="228600"/>
          </a:xfrm>
          <a:custGeom>
            <a:avLst/>
            <a:gdLst>
              <a:gd name="T0" fmla="*/ 228600 w 21600"/>
              <a:gd name="T1" fmla="*/ 0 h 21600"/>
              <a:gd name="T2" fmla="*/ 457200 w 21600"/>
              <a:gd name="T3" fmla="*/ 114300 h 21600"/>
              <a:gd name="T4" fmla="*/ 22860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135933-3490-4491-9477-F36E668EA700}" type="slidenum">
              <a:rPr lang="en-US">
                <a:solidFill>
                  <a:srgbClr val="000000"/>
                </a:solidFill>
                <a:ea typeface="DejaVu LGC Sans" charset="0"/>
                <a:cs typeface="DejaVu LGC Sans" charset="0"/>
              </a:rPr>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a:solidFill>
                <a:srgbClr val="000000"/>
              </a:solidFill>
              <a:ea typeface="DejaVu LGC Sans" charset="0"/>
              <a:cs typeface="DejaVu LGC Sans" charset="0"/>
            </a:endParaRPr>
          </a:p>
        </p:txBody>
      </p:sp>
      <p:sp>
        <p:nvSpPr>
          <p:cNvPr id="25603" name="AutoShape 3"/>
          <p:cNvSpPr>
            <a:spLocks noChangeArrowheads="1"/>
          </p:cNvSpPr>
          <p:nvPr/>
        </p:nvSpPr>
        <p:spPr bwMode="auto">
          <a:xfrm>
            <a:off x="314325" y="1443038"/>
            <a:ext cx="2971800" cy="1309687"/>
          </a:xfrm>
          <a:custGeom>
            <a:avLst/>
            <a:gdLst>
              <a:gd name="T0" fmla="*/ 1485900 w 21600"/>
              <a:gd name="T1" fmla="*/ 0 h 21600"/>
              <a:gd name="T2" fmla="*/ 2971800 w 21600"/>
              <a:gd name="T3" fmla="*/ 654840 h 21600"/>
              <a:gd name="T4" fmla="*/ 1485900 w 21600"/>
              <a:gd name="T5" fmla="*/ 1309680 h 21600"/>
              <a:gd name="T6" fmla="*/ 0 w 21600"/>
              <a:gd name="T7" fmla="*/ 65484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AWIPS II CAVE --      Forecasters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latin typeface="Times New Roman" pitchFamily="16" charset="0"/>
              <a:ea typeface="DejaVu LGC Sans" charset="0"/>
              <a:cs typeface="DejaVu LGC Sans" charset="0"/>
            </a:endParaRPr>
          </a:p>
        </p:txBody>
      </p:sp>
      <p:sp>
        <p:nvSpPr>
          <p:cNvPr id="25604" name="Freeform 4"/>
          <p:cNvSpPr>
            <a:spLocks noChangeArrowheads="1"/>
          </p:cNvSpPr>
          <p:nvPr/>
        </p:nvSpPr>
        <p:spPr bwMode="auto">
          <a:xfrm>
            <a:off x="2693988" y="3308350"/>
            <a:ext cx="2743200" cy="457200"/>
          </a:xfrm>
          <a:custGeom>
            <a:avLst/>
            <a:gdLst>
              <a:gd name="T0" fmla="*/ 1371600 w 21600"/>
              <a:gd name="T1" fmla="*/ 0 h 21600"/>
              <a:gd name="T2" fmla="*/ 2743199 w 21600"/>
              <a:gd name="T3" fmla="*/ 228600 h 21600"/>
              <a:gd name="T4" fmla="*/ 1371600 w 21600"/>
              <a:gd name="T5" fmla="*/ 457200 h 21600"/>
              <a:gd name="T6" fmla="*/ 0 w 21600"/>
              <a:gd name="T7" fmla="*/ 228600 h 21600"/>
              <a:gd name="T8" fmla="*/ 2150 w 21600"/>
              <a:gd name="T9" fmla="*/ 5400 h 21600"/>
              <a:gd name="T10" fmla="*/ 19450 w 21600"/>
              <a:gd name="T11" fmla="*/ 16200 h 21600"/>
            </a:gdLst>
            <a:ahLst/>
            <a:cxnLst>
              <a:cxn ang="0">
                <a:pos x="T0" y="T1"/>
              </a:cxn>
              <a:cxn ang="0">
                <a:pos x="T2" y="T3"/>
              </a:cxn>
              <a:cxn ang="0">
                <a:pos x="T4" y="T5"/>
              </a:cxn>
              <a:cxn ang="0">
                <a:pos x="T6" y="T7"/>
              </a:cxn>
            </a:cxnLst>
            <a:rect l="T8" t="T9" r="T10" b="T11"/>
            <a:pathLst>
              <a:path w="21600" h="21600">
                <a:moveTo>
                  <a:pt x="0" y="10800"/>
                </a:moveTo>
                <a:lnTo>
                  <a:pt x="4300" y="0"/>
                </a:lnTo>
                <a:lnTo>
                  <a:pt x="4300" y="5400"/>
                </a:lnTo>
                <a:lnTo>
                  <a:pt x="17300" y="5400"/>
                </a:lnTo>
                <a:lnTo>
                  <a:pt x="17300" y="0"/>
                </a:lnTo>
                <a:lnTo>
                  <a:pt x="21600" y="10800"/>
                </a:lnTo>
                <a:lnTo>
                  <a:pt x="17300" y="21600"/>
                </a:lnTo>
                <a:lnTo>
                  <a:pt x="17300" y="16200"/>
                </a:lnTo>
                <a:lnTo>
                  <a:pt x="4300" y="16200"/>
                </a:lnTo>
                <a:lnTo>
                  <a:pt x="4300" y="21600"/>
                </a:lnTo>
                <a:close/>
              </a:path>
            </a:pathLst>
          </a:cu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5" name="Line 5"/>
          <p:cNvSpPr>
            <a:spLocks noChangeShapeType="1"/>
          </p:cNvSpPr>
          <p:nvPr/>
        </p:nvSpPr>
        <p:spPr bwMode="auto">
          <a:xfrm flipH="1">
            <a:off x="2941638" y="4056063"/>
            <a:ext cx="2346325" cy="158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6" name="Line 6"/>
          <p:cNvSpPr>
            <a:spLocks noChangeShapeType="1"/>
          </p:cNvSpPr>
          <p:nvPr/>
        </p:nvSpPr>
        <p:spPr bwMode="auto">
          <a:xfrm>
            <a:off x="2971800" y="3009900"/>
            <a:ext cx="22860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l="7430" t="25153" r="37151" b="5029"/>
          <a:stretch>
            <a:fillRect/>
          </a:stretch>
        </p:blipFill>
        <p:spPr bwMode="auto">
          <a:xfrm>
            <a:off x="5691188" y="2781300"/>
            <a:ext cx="1863725" cy="1600200"/>
          </a:xfrm>
          <a:prstGeom prst="rect">
            <a:avLst/>
          </a:prstGeom>
          <a:noFill/>
          <a:ln>
            <a:noFill/>
          </a:ln>
          <a:effectLst/>
          <a:extLst>
            <a:ext uri="{909E8E84-426E-40DD-AFC4-6F175D3DCCD1}">
              <a14:hiddenFill xmlns:a14="http://schemas.microsoft.com/office/drawing/2010/main">
                <a:blipFill dpi="0" rotWithShape="0">
                  <a:blip/>
                  <a:srcRect l="7430" t="25153" r="37151" b="502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AutoShape 8"/>
          <p:cNvSpPr>
            <a:spLocks noChangeArrowheads="1"/>
          </p:cNvSpPr>
          <p:nvPr/>
        </p:nvSpPr>
        <p:spPr bwMode="auto">
          <a:xfrm>
            <a:off x="5164138" y="1444625"/>
            <a:ext cx="2971800" cy="1247775"/>
          </a:xfrm>
          <a:custGeom>
            <a:avLst/>
            <a:gdLst>
              <a:gd name="T0" fmla="*/ 1485900 w 21600"/>
              <a:gd name="T1" fmla="*/ 0 h 21600"/>
              <a:gd name="T2" fmla="*/ 2971800 w 21600"/>
              <a:gd name="T3" fmla="*/ 623880 h 21600"/>
              <a:gd name="T4" fmla="*/ 1485900 w 21600"/>
              <a:gd name="T5" fmla="*/ 1247760 h 21600"/>
              <a:gd name="T6" fmla="*/ 0 w 21600"/>
              <a:gd name="T7" fmla="*/ 62388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Web -- Partners: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EM's, Broadcasters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Spotters, Publics</a:t>
            </a:r>
          </a:p>
        </p:txBody>
      </p:sp>
      <p:sp>
        <p:nvSpPr>
          <p:cNvPr id="25609" name="AutoShape 9"/>
          <p:cNvSpPr>
            <a:spLocks noChangeArrowheads="1"/>
          </p:cNvSpPr>
          <p:nvPr/>
        </p:nvSpPr>
        <p:spPr bwMode="auto">
          <a:xfrm>
            <a:off x="3332163" y="2528888"/>
            <a:ext cx="1473200" cy="517525"/>
          </a:xfrm>
          <a:custGeom>
            <a:avLst/>
            <a:gdLst>
              <a:gd name="T0" fmla="*/ 736560 w 21600"/>
              <a:gd name="T1" fmla="*/ 0 h 21600"/>
              <a:gd name="T2" fmla="*/ 1473119 w 21600"/>
              <a:gd name="T3" fmla="*/ 258660 h 21600"/>
              <a:gd name="T4" fmla="*/ 736560 w 21600"/>
              <a:gd name="T5" fmla="*/ 517319 h 21600"/>
              <a:gd name="T6" fmla="*/ 0 w 21600"/>
              <a:gd name="T7" fmla="*/ 2586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Hazards</a:t>
            </a:r>
          </a:p>
        </p:txBody>
      </p:sp>
      <p:sp>
        <p:nvSpPr>
          <p:cNvPr id="25610" name="AutoShape 10"/>
          <p:cNvSpPr>
            <a:spLocks noChangeArrowheads="1"/>
          </p:cNvSpPr>
          <p:nvPr/>
        </p:nvSpPr>
        <p:spPr bwMode="auto">
          <a:xfrm>
            <a:off x="3417888" y="3913188"/>
            <a:ext cx="1398587" cy="517525"/>
          </a:xfrm>
          <a:custGeom>
            <a:avLst/>
            <a:gdLst>
              <a:gd name="T0" fmla="*/ 699300 w 21600"/>
              <a:gd name="T1" fmla="*/ 0 h 21600"/>
              <a:gd name="T2" fmla="*/ 1398600 w 21600"/>
              <a:gd name="T3" fmla="*/ 258840 h 21600"/>
              <a:gd name="T4" fmla="*/ 699300 w 21600"/>
              <a:gd name="T5" fmla="*/ 517680 h 21600"/>
              <a:gd name="T6" fmla="*/ 0 w 21600"/>
              <a:gd name="T7" fmla="*/ 25884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Impacts</a:t>
            </a:r>
          </a:p>
        </p:txBody>
      </p:sp>
      <p:sp>
        <p:nvSpPr>
          <p:cNvPr id="25611" name="Text Box 11"/>
          <p:cNvSpPr txBox="1">
            <a:spLocks noChangeArrowheads="1"/>
          </p:cNvSpPr>
          <p:nvPr/>
        </p:nvSpPr>
        <p:spPr bwMode="auto">
          <a:xfrm>
            <a:off x="11706225" y="11080750"/>
            <a:ext cx="7537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400" i="1">
                <a:solidFill>
                  <a:srgbClr val="94006B"/>
                </a:solidFill>
              </a:rPr>
              <a:t>IHIS serves as a vehicle for social science</a:t>
            </a:r>
          </a:p>
          <a:p>
            <a:r>
              <a:rPr lang="en-US" sz="2400" i="1">
                <a:solidFill>
                  <a:srgbClr val="94006B"/>
                </a:solidFill>
              </a:rPr>
              <a:t>     (RENCI / SSWIM)  research into</a:t>
            </a:r>
          </a:p>
          <a:p>
            <a:r>
              <a:rPr lang="en-US" sz="2400" i="1">
                <a:solidFill>
                  <a:srgbClr val="94006B"/>
                </a:solidFill>
              </a:rPr>
              <a:t>Partner Requirements to be realized by NWS</a:t>
            </a:r>
          </a:p>
        </p:txBody>
      </p:sp>
      <p:pic>
        <p:nvPicPr>
          <p:cNvPr id="256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t="5028" b="5028"/>
          <a:stretch>
            <a:fillRect/>
          </a:stretch>
        </p:blipFill>
        <p:spPr bwMode="auto">
          <a:xfrm>
            <a:off x="577850" y="2743200"/>
            <a:ext cx="1828800" cy="1600200"/>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idx="10"/>
          </p:nvPr>
        </p:nvSpPr>
        <p:spPr/>
        <p:txBody>
          <a:bodyPr/>
          <a:lstStyle/>
          <a:p>
            <a:fld id="{66D727C4-C368-43A3-BEE7-77E7094BA109}" type="slidenum">
              <a:rPr lang="en-US"/>
              <a:pPr/>
              <a:t>9</a:t>
            </a:fld>
            <a:endParaRPr lang="en-US"/>
          </a:p>
        </p:txBody>
      </p:sp>
      <p:sp>
        <p:nvSpPr>
          <p:cNvPr id="25601" name="AutoShape 1"/>
          <p:cNvSpPr>
            <a:spLocks noChangeArrowheads="1"/>
          </p:cNvSpPr>
          <p:nvPr/>
        </p:nvSpPr>
        <p:spPr bwMode="auto">
          <a:xfrm>
            <a:off x="625475" y="152400"/>
            <a:ext cx="6918325" cy="990600"/>
          </a:xfrm>
          <a:custGeom>
            <a:avLst/>
            <a:gdLst>
              <a:gd name="T0" fmla="*/ 3459240 w 21600"/>
              <a:gd name="T1" fmla="*/ 0 h 21600"/>
              <a:gd name="T2" fmla="*/ 6918480 w 21600"/>
              <a:gd name="T3" fmla="*/ 495360 h 21600"/>
              <a:gd name="T4" fmla="*/ 3459240 w 21600"/>
              <a:gd name="T5" fmla="*/ 990719 h 21600"/>
              <a:gd name="T6" fmla="*/ 0 w 21600"/>
              <a:gd name="T7" fmla="*/ 49536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nchor="ctr"/>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Purpose -- Two-way Communication</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a:solidFill>
                  <a:srgbClr val="3333CC"/>
                </a:solidFill>
                <a:latin typeface="ZapfHumnst BT" charset="0"/>
                <a:ea typeface="DejaVu LGC Sans" charset="0"/>
                <a:cs typeface="DejaVu LGC Sans" charset="0"/>
              </a:rPr>
              <a:t>Phase 3</a:t>
            </a:r>
          </a:p>
        </p:txBody>
      </p:sp>
      <p:sp>
        <p:nvSpPr>
          <p:cNvPr id="25602" name="AutoShape 2"/>
          <p:cNvSpPr>
            <a:spLocks noChangeArrowheads="1"/>
          </p:cNvSpPr>
          <p:nvPr/>
        </p:nvSpPr>
        <p:spPr bwMode="auto">
          <a:xfrm>
            <a:off x="76200" y="6535738"/>
            <a:ext cx="457200" cy="228600"/>
          </a:xfrm>
          <a:custGeom>
            <a:avLst/>
            <a:gdLst>
              <a:gd name="T0" fmla="*/ 228600 w 21600"/>
              <a:gd name="T1" fmla="*/ 0 h 21600"/>
              <a:gd name="T2" fmla="*/ 457200 w 21600"/>
              <a:gd name="T3" fmla="*/ 114300 h 21600"/>
              <a:gd name="T4" fmla="*/ 228600 w 21600"/>
              <a:gd name="T5" fmla="*/ 228600 h 21600"/>
              <a:gd name="T6" fmla="*/ 0 w 21600"/>
              <a:gd name="T7" fmla="*/ 1143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160" tIns="41760" rIns="83160" bIns="4176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135933-3490-4491-9477-F36E668EA700}" type="slidenum">
              <a:rPr lang="en-US">
                <a:solidFill>
                  <a:srgbClr val="000000"/>
                </a:solidFill>
                <a:ea typeface="DejaVu LGC Sans" charset="0"/>
                <a:cs typeface="DejaVu LGC Sans" charset="0"/>
              </a:rPr>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a:solidFill>
                <a:srgbClr val="000000"/>
              </a:solidFill>
              <a:ea typeface="DejaVu LGC Sans" charset="0"/>
              <a:cs typeface="DejaVu LGC Sans" charset="0"/>
            </a:endParaRPr>
          </a:p>
        </p:txBody>
      </p:sp>
      <p:sp>
        <p:nvSpPr>
          <p:cNvPr id="25603" name="AutoShape 3"/>
          <p:cNvSpPr>
            <a:spLocks noChangeArrowheads="1"/>
          </p:cNvSpPr>
          <p:nvPr/>
        </p:nvSpPr>
        <p:spPr bwMode="auto">
          <a:xfrm>
            <a:off x="314325" y="1443038"/>
            <a:ext cx="2971800" cy="1309687"/>
          </a:xfrm>
          <a:custGeom>
            <a:avLst/>
            <a:gdLst>
              <a:gd name="T0" fmla="*/ 1485900 w 21600"/>
              <a:gd name="T1" fmla="*/ 0 h 21600"/>
              <a:gd name="T2" fmla="*/ 2971800 w 21600"/>
              <a:gd name="T3" fmla="*/ 654840 h 21600"/>
              <a:gd name="T4" fmla="*/ 1485900 w 21600"/>
              <a:gd name="T5" fmla="*/ 1309680 h 21600"/>
              <a:gd name="T6" fmla="*/ 0 w 21600"/>
              <a:gd name="T7" fmla="*/ 65484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latin typeface="Times New Roman" pitchFamily="16" charset="0"/>
                <a:ea typeface="DejaVu LGC Sans" charset="0"/>
                <a:cs typeface="DejaVu LGC Sans" charset="0"/>
              </a:rPr>
              <a:t>AWIPS II CAVE --      Forecasters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solidFill>
                <a:srgbClr val="000000"/>
              </a:solidFill>
              <a:latin typeface="Times New Roman" pitchFamily="16" charset="0"/>
              <a:ea typeface="DejaVu LGC Sans" charset="0"/>
              <a:cs typeface="DejaVu LGC Sans" charset="0"/>
            </a:endParaRPr>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l="7430" t="25153" r="37151" b="5029"/>
          <a:stretch>
            <a:fillRect/>
          </a:stretch>
        </p:blipFill>
        <p:spPr bwMode="auto">
          <a:xfrm>
            <a:off x="5691188" y="2781300"/>
            <a:ext cx="1863725" cy="1600200"/>
          </a:xfrm>
          <a:prstGeom prst="rect">
            <a:avLst/>
          </a:prstGeom>
          <a:noFill/>
          <a:ln>
            <a:noFill/>
          </a:ln>
          <a:effectLst/>
          <a:extLst>
            <a:ext uri="{909E8E84-426E-40DD-AFC4-6F175D3DCCD1}">
              <a14:hiddenFill xmlns:a14="http://schemas.microsoft.com/office/drawing/2010/main">
                <a:blipFill dpi="0" rotWithShape="0">
                  <a:blip/>
                  <a:srcRect l="7430" t="25153" r="37151" b="502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AutoShape 8"/>
          <p:cNvSpPr>
            <a:spLocks noChangeArrowheads="1"/>
          </p:cNvSpPr>
          <p:nvPr/>
        </p:nvSpPr>
        <p:spPr bwMode="auto">
          <a:xfrm>
            <a:off x="5164138" y="1444625"/>
            <a:ext cx="2971800" cy="1247775"/>
          </a:xfrm>
          <a:custGeom>
            <a:avLst/>
            <a:gdLst>
              <a:gd name="T0" fmla="*/ 1485900 w 21600"/>
              <a:gd name="T1" fmla="*/ 0 h 21600"/>
              <a:gd name="T2" fmla="*/ 2971800 w 21600"/>
              <a:gd name="T3" fmla="*/ 623880 h 21600"/>
              <a:gd name="T4" fmla="*/ 1485900 w 21600"/>
              <a:gd name="T5" fmla="*/ 1247760 h 21600"/>
              <a:gd name="T6" fmla="*/ 0 w 21600"/>
              <a:gd name="T7" fmla="*/ 62388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Web -- Partners: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EM's, Broadcasters</a:t>
            </a:r>
          </a:p>
          <a:p>
            <a:pPr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latin typeface="Times New Roman" pitchFamily="16" charset="0"/>
                <a:ea typeface="DejaVu LGC Sans" charset="0"/>
                <a:cs typeface="DejaVu LGC Sans" charset="0"/>
              </a:rPr>
              <a:t>Spotters, Publics</a:t>
            </a:r>
          </a:p>
        </p:txBody>
      </p:sp>
      <p:sp>
        <p:nvSpPr>
          <p:cNvPr id="25611" name="Text Box 11"/>
          <p:cNvSpPr txBox="1">
            <a:spLocks noChangeArrowheads="1"/>
          </p:cNvSpPr>
          <p:nvPr/>
        </p:nvSpPr>
        <p:spPr bwMode="auto">
          <a:xfrm>
            <a:off x="11706225" y="11080750"/>
            <a:ext cx="7537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itchFamily="32" charset="0"/>
                <a:ea typeface="DejaVu LGC Sans" charset="0"/>
                <a:cs typeface="DejaVu LGC Sans" charset="0"/>
              </a:defRPr>
            </a:lvl9pPr>
          </a:lstStyle>
          <a:p>
            <a:r>
              <a:rPr lang="en-US" sz="2400" i="1">
                <a:solidFill>
                  <a:srgbClr val="94006B"/>
                </a:solidFill>
              </a:rPr>
              <a:t>IHIS serves as a vehicle for social science</a:t>
            </a:r>
          </a:p>
          <a:p>
            <a:r>
              <a:rPr lang="en-US" sz="2400" i="1">
                <a:solidFill>
                  <a:srgbClr val="94006B"/>
                </a:solidFill>
              </a:rPr>
              <a:t>     (RENCI / SSWIM)  research into</a:t>
            </a:r>
          </a:p>
          <a:p>
            <a:r>
              <a:rPr lang="en-US" sz="2400" i="1">
                <a:solidFill>
                  <a:srgbClr val="94006B"/>
                </a:solidFill>
              </a:rPr>
              <a:t>Partner Requirements to be realized by NWS</a:t>
            </a:r>
          </a:p>
        </p:txBody>
      </p:sp>
      <p:pic>
        <p:nvPicPr>
          <p:cNvPr id="256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t="5028" b="5028"/>
          <a:stretch>
            <a:fillRect/>
          </a:stretch>
        </p:blipFill>
        <p:spPr bwMode="auto">
          <a:xfrm>
            <a:off x="577850" y="2743200"/>
            <a:ext cx="1828800" cy="1600200"/>
          </a:xfrm>
          <a:prstGeom prst="rect">
            <a:avLst/>
          </a:prstGeom>
          <a:noFill/>
          <a:ln>
            <a:noFill/>
          </a:ln>
          <a:effectLst/>
          <a:extLst>
            <a:ext uri="{909E8E84-426E-40DD-AFC4-6F175D3DCCD1}">
              <a14:hiddenFill xmlns:a14="http://schemas.microsoft.com/office/drawing/2010/main">
                <a:blipFill dpi="0" rotWithShape="0">
                  <a:blip/>
                  <a:srcRect t="5028" b="502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AutoShape 2"/>
          <p:cNvSpPr>
            <a:spLocks noChangeArrowheads="1"/>
          </p:cNvSpPr>
          <p:nvPr/>
        </p:nvSpPr>
        <p:spPr bwMode="auto">
          <a:xfrm>
            <a:off x="2924969" y="2684463"/>
            <a:ext cx="2268537" cy="1887537"/>
          </a:xfrm>
          <a:prstGeom prst="can">
            <a:avLst>
              <a:gd name="adj" fmla="val 25000"/>
            </a:avLst>
          </a:prstGeom>
          <a:solidFill>
            <a:srgbClr val="00B0F0"/>
          </a:solidFill>
          <a:ln w="9360">
            <a:solidFill>
              <a:srgbClr val="40458C"/>
            </a:solidFill>
            <a:miter lim="800000"/>
            <a:headEnd/>
            <a:tailEnd/>
          </a:ln>
          <a:effectLst/>
        </p:spPr>
        <p:txBody>
          <a:bodyPr wrap="none" anchor="ctr"/>
          <a:lstStyle/>
          <a:p>
            <a:endParaRPr lang="en-US"/>
          </a:p>
        </p:txBody>
      </p:sp>
      <p:sp>
        <p:nvSpPr>
          <p:cNvPr id="19" name="Rectangle 42"/>
          <p:cNvSpPr>
            <a:spLocks noChangeArrowheads="1"/>
          </p:cNvSpPr>
          <p:nvPr/>
        </p:nvSpPr>
        <p:spPr bwMode="auto">
          <a:xfrm>
            <a:off x="3142456" y="3276600"/>
            <a:ext cx="1828800" cy="1104900"/>
          </a:xfrm>
          <a:prstGeom prst="rect">
            <a:avLst/>
          </a:prstGeom>
          <a:solidFill>
            <a:srgbClr val="CC66FF"/>
          </a:solidFill>
          <a:ln w="9360">
            <a:solidFill>
              <a:srgbClr val="40458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40458C"/>
                </a:solidFill>
                <a:ea typeface="DejaVu LGC Sans" charset="0"/>
                <a:cs typeface="DejaVu LGC Sans" charset="0"/>
              </a:rPr>
              <a:t>National</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40458C"/>
                </a:solidFill>
                <a:ea typeface="DejaVu LGC Sans" charset="0"/>
                <a:cs typeface="DejaVu LGC Sans" charset="0"/>
              </a:rPr>
              <a:t>“Cloud”</a:t>
            </a:r>
            <a:endParaRPr lang="en-US" sz="1600" b="1" dirty="0">
              <a:solidFill>
                <a:srgbClr val="40458C"/>
              </a:solidFill>
              <a:ea typeface="DejaVu LGC Sans" charset="0"/>
              <a:cs typeface="DejaVu LGC Sans" charset="0"/>
            </a:endParaRPr>
          </a:p>
        </p:txBody>
      </p:sp>
      <p:cxnSp>
        <p:nvCxnSpPr>
          <p:cNvPr id="3" name="Straight Arrow Connector 2"/>
          <p:cNvCxnSpPr/>
          <p:nvPr/>
        </p:nvCxnSpPr>
        <p:spPr bwMode="auto">
          <a:xfrm>
            <a:off x="2406650" y="3771900"/>
            <a:ext cx="518319" cy="0"/>
          </a:xfrm>
          <a:prstGeom prst="straightConnector1">
            <a:avLst/>
          </a:prstGeom>
          <a:solidFill>
            <a:srgbClr val="00B8FF"/>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5149850" y="3733800"/>
            <a:ext cx="518319" cy="0"/>
          </a:xfrm>
          <a:prstGeom prst="straightConnector1">
            <a:avLst/>
          </a:prstGeom>
          <a:solidFill>
            <a:srgbClr val="00B8FF"/>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589414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ZapfHumnst BT"/>
        <a:ea typeface="DejaVu LGC Sans"/>
        <a:cs typeface="DejaVu LGC Sans"/>
      </a:majorFont>
      <a:minorFont>
        <a:latin typeface="ZapfHumnst BT"/>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ZapfHumnst BT"/>
        <a:ea typeface="DejaVu LGC Sans"/>
        <a:cs typeface="DejaVu LGC Sans"/>
      </a:majorFont>
      <a:minorFont>
        <a:latin typeface="ZapfHumnst BT"/>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ZapfHumnst BT"/>
        <a:ea typeface="DejaVu LGC Sans"/>
        <a:cs typeface="DejaVu LGC Sans"/>
      </a:majorFont>
      <a:minorFont>
        <a:latin typeface="ZapfHumnst BT"/>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LGC Sans"/>
        <a:cs typeface="DejaVu LGC Sans"/>
      </a:majorFont>
      <a:minorFont>
        <a:latin typeface="Calibri"/>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36788</TotalTime>
  <Words>1687</Words>
  <Application>Microsoft Office PowerPoint</Application>
  <PresentationFormat>Custom</PresentationFormat>
  <Paragraphs>420</Paragraphs>
  <Slides>43</Slides>
  <Notes>33</Notes>
  <HiddenSlides>0</HiddenSlides>
  <MMClips>0</MMClips>
  <ScaleCrop>false</ScaleCrop>
  <HeadingPairs>
    <vt:vector size="4" baseType="variant">
      <vt:variant>
        <vt:lpstr>Theme</vt:lpstr>
      </vt:variant>
      <vt:variant>
        <vt:i4>9</vt:i4>
      </vt:variant>
      <vt:variant>
        <vt:lpstr>Slide Titles</vt:lpstr>
      </vt:variant>
      <vt:variant>
        <vt:i4>43</vt:i4>
      </vt:variant>
    </vt:vector>
  </HeadingPairs>
  <TitlesOfParts>
    <vt:vector size="52" baseType="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Overview</vt:lpstr>
      <vt:lpstr>Funding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History</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Integrated Hazard Information Services</vt:lpstr>
      <vt:lpstr>PowerPoint Presentation</vt:lpstr>
      <vt:lpstr>PowerPoint Presentation</vt:lpstr>
      <vt:lpstr>Comments</vt:lpstr>
      <vt:lpstr>PowerPoint Presentation</vt:lpstr>
      <vt:lpstr>PowerPoint Presentation</vt:lpstr>
      <vt:lpstr>PowerPoint Presentation</vt:lpstr>
      <vt:lpstr>Current Work - 2011</vt:lpstr>
      <vt:lpstr>Future Work Ideas</vt:lpstr>
      <vt:lpstr>Project Time Line</vt:lpstr>
      <vt:lpstr>PowerPoint Presentation</vt:lpstr>
      <vt:lpstr>PowerPoint Presentation</vt:lpstr>
      <vt:lpstr>PowerPoint Presentation</vt:lpstr>
      <vt:lpstr>Wiki Tour</vt:lpstr>
      <vt:lpstr>Wiki Tour</vt:lpstr>
      <vt:lpstr>PowerPoint Presentation</vt:lpstr>
      <vt:lpstr>What is PGEN?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Weather Prediction</dc:title>
  <cp:lastModifiedBy>Tracy.L.Hansen</cp:lastModifiedBy>
  <cp:revision>55</cp:revision>
  <cp:lastPrinted>1601-01-01T00:00:00Z</cp:lastPrinted>
  <dcterms:created xsi:type="dcterms:W3CDTF">2011-09-19T16:41:12Z</dcterms:created>
  <dcterms:modified xsi:type="dcterms:W3CDTF">2011-11-15T17:59:37Z</dcterms:modified>
</cp:coreProperties>
</file>